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65" r:id="rId3"/>
    <p:sldId id="263" r:id="rId4"/>
    <p:sldId id="368" r:id="rId5"/>
    <p:sldId id="371" r:id="rId6"/>
    <p:sldId id="370" r:id="rId7"/>
    <p:sldId id="376" r:id="rId8"/>
    <p:sldId id="268" r:id="rId9"/>
    <p:sldId id="372" r:id="rId10"/>
    <p:sldId id="373" r:id="rId11"/>
    <p:sldId id="374" r:id="rId12"/>
    <p:sldId id="375" r:id="rId13"/>
    <p:sldId id="378" r:id="rId14"/>
    <p:sldId id="379" r:id="rId15"/>
    <p:sldId id="377" r:id="rId16"/>
    <p:sldId id="381" r:id="rId17"/>
    <p:sldId id="3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1"/>
    <a:srgbClr val="E6AF00"/>
    <a:srgbClr val="3762AF"/>
    <a:srgbClr val="CEB78D"/>
    <a:srgbClr val="A5A7A4"/>
    <a:srgbClr val="835A22"/>
    <a:srgbClr val="190E00"/>
    <a:srgbClr val="70767C"/>
    <a:srgbClr val="172029"/>
    <a:srgbClr val="121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432"/>
      </p:cViewPr>
      <p:guideLst/>
    </p:cSldViewPr>
  </p:slideViewPr>
  <p:notesTextViewPr>
    <p:cViewPr>
      <p:scale>
        <a:sx n="1" d="1"/>
        <a:sy n="1" d="1"/>
      </p:scale>
      <p:origin x="0" y="0"/>
    </p:cViewPr>
  </p:notesTextViewPr>
  <p:sorterViewPr>
    <p:cViewPr>
      <p:scale>
        <a:sx n="180" d="100"/>
        <a:sy n="180" d="100"/>
      </p:scale>
      <p:origin x="0" y="-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1348A-DC29-461E-9361-BAAB5991F82A}"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35887-DE1A-40A0-8BCD-019C8D9F5C9D}" type="slidenum">
              <a:rPr lang="en-US" smtClean="0"/>
              <a:t>‹#›</a:t>
            </a:fld>
            <a:endParaRPr lang="en-US"/>
          </a:p>
        </p:txBody>
      </p:sp>
    </p:spTree>
    <p:extLst>
      <p:ext uri="{BB962C8B-B14F-4D97-AF65-F5344CB8AC3E}">
        <p14:creationId xmlns:p14="http://schemas.microsoft.com/office/powerpoint/2010/main" val="361392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059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8764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8183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6752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442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39" y="4415789"/>
            <a:ext cx="5608319" cy="4183379"/>
          </a:xfrm>
          <a:prstGeom prst="rect">
            <a:avLst/>
          </a:prstGeom>
        </p:spPr>
        <p:txBody>
          <a:bodyPr lIns="91425" tIns="91425" rIns="91425" bIns="91425" anchor="t" anchorCtr="0">
            <a:spAutoFit/>
          </a:bodyPr>
          <a:lstStyle/>
          <a:p>
            <a:pPr>
              <a:spcBef>
                <a:spcPts val="0"/>
              </a:spcBef>
              <a:buNone/>
            </a:pPr>
            <a:endParaRPr/>
          </a:p>
        </p:txBody>
      </p:sp>
      <p:sp>
        <p:nvSpPr>
          <p:cNvPr id="238" name="Shape 2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570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50F8-D089-41E3-E0D7-343467899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1708-2648-3618-BAF1-D2904825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FF2E-2F54-A618-1643-6CB89308F826}"/>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F2F85C3F-B90E-7635-FC5A-34FE82FD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701D-CD5D-1BDE-4B70-5E4E3E31E5D4}"/>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634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939-B8AB-C52F-5B1B-0D55B9D7C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90F4-3063-88FE-1507-28166798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C083-9817-9FCC-5C4A-F3D393D8AD4E}"/>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6F8D331B-67DA-2980-5513-0F95EFB3C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CE54E-0960-CAC0-0C6B-B3322229CC2D}"/>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5553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EE605-2112-1D5D-0B4B-9527CDB2D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4CD85-5335-E187-3886-959DFF8D0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B21E9-22D4-DD1D-A7C9-CE09B2E55ADE}"/>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0A6C6330-5E4C-9E58-4CC7-221616A41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CB8C-21DF-15CA-36B5-F5283AE28309}"/>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221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edclothes, fabric&#10;&#10;Description automatically generated">
            <a:extLst>
              <a:ext uri="{FF2B5EF4-FFF2-40B4-BE49-F238E27FC236}">
                <a16:creationId xmlns:a16="http://schemas.microsoft.com/office/drawing/2014/main" id="{2AD2936E-9D81-D302-C134-379F96BB27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0" name="Rectangle: Single Corner Snipped 9">
            <a:extLst>
              <a:ext uri="{FF2B5EF4-FFF2-40B4-BE49-F238E27FC236}">
                <a16:creationId xmlns:a16="http://schemas.microsoft.com/office/drawing/2014/main" id="{A51FA7D7-D2EE-9F85-1A5C-AA46271C5AA1}"/>
              </a:ext>
            </a:extLst>
          </p:cNvPr>
          <p:cNvSpPr/>
          <p:nvPr userDrawn="1"/>
        </p:nvSpPr>
        <p:spPr>
          <a:xfrm rot="10800000">
            <a:off x="477795" y="345473"/>
            <a:ext cx="11195221" cy="6242222"/>
          </a:xfrm>
          <a:custGeom>
            <a:avLst/>
            <a:gdLst>
              <a:gd name="connsiteX0" fmla="*/ 0 w 11195221"/>
              <a:gd name="connsiteY0" fmla="*/ 0 h 6242222"/>
              <a:gd name="connsiteX1" fmla="*/ 598121 w 11195221"/>
              <a:gd name="connsiteY1" fmla="*/ 0 h 6242222"/>
              <a:gd name="connsiteX2" fmla="*/ 1387640 w 11195221"/>
              <a:gd name="connsiteY2" fmla="*/ 0 h 6242222"/>
              <a:gd name="connsiteX3" fmla="*/ 2081461 w 11195221"/>
              <a:gd name="connsiteY3" fmla="*/ 0 h 6242222"/>
              <a:gd name="connsiteX4" fmla="*/ 2488183 w 11195221"/>
              <a:gd name="connsiteY4" fmla="*/ 0 h 6242222"/>
              <a:gd name="connsiteX5" fmla="*/ 3182003 w 11195221"/>
              <a:gd name="connsiteY5" fmla="*/ 0 h 6242222"/>
              <a:gd name="connsiteX6" fmla="*/ 3684425 w 11195221"/>
              <a:gd name="connsiteY6" fmla="*/ 0 h 6242222"/>
              <a:gd name="connsiteX7" fmla="*/ 4091147 w 11195221"/>
              <a:gd name="connsiteY7" fmla="*/ 0 h 6242222"/>
              <a:gd name="connsiteX8" fmla="*/ 4402170 w 11195221"/>
              <a:gd name="connsiteY8" fmla="*/ 0 h 6242222"/>
              <a:gd name="connsiteX9" fmla="*/ 4808892 w 11195221"/>
              <a:gd name="connsiteY9" fmla="*/ 0 h 6242222"/>
              <a:gd name="connsiteX10" fmla="*/ 5215614 w 11195221"/>
              <a:gd name="connsiteY10" fmla="*/ 0 h 6242222"/>
              <a:gd name="connsiteX11" fmla="*/ 5813735 w 11195221"/>
              <a:gd name="connsiteY11" fmla="*/ 0 h 6242222"/>
              <a:gd name="connsiteX12" fmla="*/ 6411856 w 11195221"/>
              <a:gd name="connsiteY12" fmla="*/ 0 h 6242222"/>
              <a:gd name="connsiteX13" fmla="*/ 6914277 w 11195221"/>
              <a:gd name="connsiteY13" fmla="*/ 0 h 6242222"/>
              <a:gd name="connsiteX14" fmla="*/ 7703797 w 11195221"/>
              <a:gd name="connsiteY14" fmla="*/ 0 h 6242222"/>
              <a:gd name="connsiteX15" fmla="*/ 8110519 w 11195221"/>
              <a:gd name="connsiteY15" fmla="*/ 0 h 6242222"/>
              <a:gd name="connsiteX16" fmla="*/ 8900039 w 11195221"/>
              <a:gd name="connsiteY16" fmla="*/ 0 h 6242222"/>
              <a:gd name="connsiteX17" fmla="*/ 9569934 w 11195221"/>
              <a:gd name="connsiteY17" fmla="*/ 0 h 6242222"/>
              <a:gd name="connsiteX18" fmla="*/ 9992509 w 11195221"/>
              <a:gd name="connsiteY18" fmla="*/ 422575 h 6242222"/>
              <a:gd name="connsiteX19" fmla="*/ 10431336 w 11195221"/>
              <a:gd name="connsiteY19" fmla="*/ 861402 h 6242222"/>
              <a:gd name="connsiteX20" fmla="*/ 10821405 w 11195221"/>
              <a:gd name="connsiteY20" fmla="*/ 1251471 h 6242222"/>
              <a:gd name="connsiteX21" fmla="*/ 11195221 w 11195221"/>
              <a:gd name="connsiteY21" fmla="*/ 1625287 h 6242222"/>
              <a:gd name="connsiteX22" fmla="*/ 11195221 w 11195221"/>
              <a:gd name="connsiteY22" fmla="*/ 2063896 h 6242222"/>
              <a:gd name="connsiteX23" fmla="*/ 11195221 w 11195221"/>
              <a:gd name="connsiteY23" fmla="*/ 2594843 h 6242222"/>
              <a:gd name="connsiteX24" fmla="*/ 11195221 w 11195221"/>
              <a:gd name="connsiteY24" fmla="*/ 3218130 h 6242222"/>
              <a:gd name="connsiteX25" fmla="*/ 11195221 w 11195221"/>
              <a:gd name="connsiteY25" fmla="*/ 3702908 h 6242222"/>
              <a:gd name="connsiteX26" fmla="*/ 11195221 w 11195221"/>
              <a:gd name="connsiteY26" fmla="*/ 4141517 h 6242222"/>
              <a:gd name="connsiteX27" fmla="*/ 11195221 w 11195221"/>
              <a:gd name="connsiteY27" fmla="*/ 4810972 h 6242222"/>
              <a:gd name="connsiteX28" fmla="*/ 11195221 w 11195221"/>
              <a:gd name="connsiteY28" fmla="*/ 5249581 h 6242222"/>
              <a:gd name="connsiteX29" fmla="*/ 11195221 w 11195221"/>
              <a:gd name="connsiteY29" fmla="*/ 6242222 h 6242222"/>
              <a:gd name="connsiteX30" fmla="*/ 10941855 w 11195221"/>
              <a:gd name="connsiteY30" fmla="*/ 6242222 h 6242222"/>
              <a:gd name="connsiteX31" fmla="*/ 10352633 w 11195221"/>
              <a:gd name="connsiteY31" fmla="*/ 6242222 h 6242222"/>
              <a:gd name="connsiteX32" fmla="*/ 9651459 w 11195221"/>
              <a:gd name="connsiteY32" fmla="*/ 6242222 h 6242222"/>
              <a:gd name="connsiteX33" fmla="*/ 9174189 w 11195221"/>
              <a:gd name="connsiteY33" fmla="*/ 6242222 h 6242222"/>
              <a:gd name="connsiteX34" fmla="*/ 8808871 w 11195221"/>
              <a:gd name="connsiteY34" fmla="*/ 6242222 h 6242222"/>
              <a:gd name="connsiteX35" fmla="*/ 8443554 w 11195221"/>
              <a:gd name="connsiteY35" fmla="*/ 6242222 h 6242222"/>
              <a:gd name="connsiteX36" fmla="*/ 7742379 w 11195221"/>
              <a:gd name="connsiteY36" fmla="*/ 6242222 h 6242222"/>
              <a:gd name="connsiteX37" fmla="*/ 7489014 w 11195221"/>
              <a:gd name="connsiteY37" fmla="*/ 6242222 h 6242222"/>
              <a:gd name="connsiteX38" fmla="*/ 7011744 w 11195221"/>
              <a:gd name="connsiteY38" fmla="*/ 6242222 h 6242222"/>
              <a:gd name="connsiteX39" fmla="*/ 6422522 w 11195221"/>
              <a:gd name="connsiteY39" fmla="*/ 6242222 h 6242222"/>
              <a:gd name="connsiteX40" fmla="*/ 6057204 w 11195221"/>
              <a:gd name="connsiteY40" fmla="*/ 6242222 h 6242222"/>
              <a:gd name="connsiteX41" fmla="*/ 5244077 w 11195221"/>
              <a:gd name="connsiteY41" fmla="*/ 6242222 h 6242222"/>
              <a:gd name="connsiteX42" fmla="*/ 4990712 w 11195221"/>
              <a:gd name="connsiteY42" fmla="*/ 6242222 h 6242222"/>
              <a:gd name="connsiteX43" fmla="*/ 4737346 w 11195221"/>
              <a:gd name="connsiteY43" fmla="*/ 6242222 h 6242222"/>
              <a:gd name="connsiteX44" fmla="*/ 4260076 w 11195221"/>
              <a:gd name="connsiteY44" fmla="*/ 6242222 h 6242222"/>
              <a:gd name="connsiteX45" fmla="*/ 3670854 w 11195221"/>
              <a:gd name="connsiteY45" fmla="*/ 6242222 h 6242222"/>
              <a:gd name="connsiteX46" fmla="*/ 2969680 w 11195221"/>
              <a:gd name="connsiteY46" fmla="*/ 6242222 h 6242222"/>
              <a:gd name="connsiteX47" fmla="*/ 2268505 w 11195221"/>
              <a:gd name="connsiteY47" fmla="*/ 6242222 h 6242222"/>
              <a:gd name="connsiteX48" fmla="*/ 1455379 w 11195221"/>
              <a:gd name="connsiteY48" fmla="*/ 6242222 h 6242222"/>
              <a:gd name="connsiteX49" fmla="*/ 866157 w 11195221"/>
              <a:gd name="connsiteY49" fmla="*/ 6242222 h 6242222"/>
              <a:gd name="connsiteX50" fmla="*/ 612791 w 11195221"/>
              <a:gd name="connsiteY50" fmla="*/ 6242222 h 6242222"/>
              <a:gd name="connsiteX51" fmla="*/ 0 w 11195221"/>
              <a:gd name="connsiteY51" fmla="*/ 6242222 h 6242222"/>
              <a:gd name="connsiteX52" fmla="*/ 0 w 11195221"/>
              <a:gd name="connsiteY52" fmla="*/ 5674747 h 6242222"/>
              <a:gd name="connsiteX53" fmla="*/ 0 w 11195221"/>
              <a:gd name="connsiteY53" fmla="*/ 5107273 h 6242222"/>
              <a:gd name="connsiteX54" fmla="*/ 0 w 11195221"/>
              <a:gd name="connsiteY54" fmla="*/ 4602220 h 6242222"/>
              <a:gd name="connsiteX55" fmla="*/ 0 w 11195221"/>
              <a:gd name="connsiteY55" fmla="*/ 3909901 h 6242222"/>
              <a:gd name="connsiteX56" fmla="*/ 0 w 11195221"/>
              <a:gd name="connsiteY56" fmla="*/ 3342426 h 6242222"/>
              <a:gd name="connsiteX57" fmla="*/ 0 w 11195221"/>
              <a:gd name="connsiteY57" fmla="*/ 2899796 h 6242222"/>
              <a:gd name="connsiteX58" fmla="*/ 0 w 11195221"/>
              <a:gd name="connsiteY58" fmla="*/ 2457166 h 6242222"/>
              <a:gd name="connsiteX59" fmla="*/ 0 w 11195221"/>
              <a:gd name="connsiteY59" fmla="*/ 2076958 h 6242222"/>
              <a:gd name="connsiteX60" fmla="*/ 0 w 11195221"/>
              <a:gd name="connsiteY60" fmla="*/ 1509483 h 6242222"/>
              <a:gd name="connsiteX61" fmla="*/ 0 w 11195221"/>
              <a:gd name="connsiteY61" fmla="*/ 1066852 h 6242222"/>
              <a:gd name="connsiteX62" fmla="*/ 0 w 11195221"/>
              <a:gd name="connsiteY62" fmla="*/ 0 h 62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195221" h="6242222" fill="none" extrusionOk="0">
                <a:moveTo>
                  <a:pt x="0" y="0"/>
                </a:moveTo>
                <a:cubicBezTo>
                  <a:pt x="237382" y="-66300"/>
                  <a:pt x="335187" y="58592"/>
                  <a:pt x="598121" y="0"/>
                </a:cubicBezTo>
                <a:cubicBezTo>
                  <a:pt x="861055" y="-58592"/>
                  <a:pt x="996821" y="53396"/>
                  <a:pt x="1387640" y="0"/>
                </a:cubicBezTo>
                <a:cubicBezTo>
                  <a:pt x="1778459" y="-53396"/>
                  <a:pt x="1813057" y="53348"/>
                  <a:pt x="2081461" y="0"/>
                </a:cubicBezTo>
                <a:cubicBezTo>
                  <a:pt x="2349865" y="-53348"/>
                  <a:pt x="2354590" y="36856"/>
                  <a:pt x="2488183" y="0"/>
                </a:cubicBezTo>
                <a:cubicBezTo>
                  <a:pt x="2621776" y="-36856"/>
                  <a:pt x="2866223" y="36654"/>
                  <a:pt x="3182003" y="0"/>
                </a:cubicBezTo>
                <a:cubicBezTo>
                  <a:pt x="3497783" y="-36654"/>
                  <a:pt x="3490888" y="5513"/>
                  <a:pt x="3684425" y="0"/>
                </a:cubicBezTo>
                <a:cubicBezTo>
                  <a:pt x="3877962" y="-5513"/>
                  <a:pt x="3934929" y="4851"/>
                  <a:pt x="4091147" y="0"/>
                </a:cubicBezTo>
                <a:cubicBezTo>
                  <a:pt x="4247365" y="-4851"/>
                  <a:pt x="4289458" y="2700"/>
                  <a:pt x="4402170" y="0"/>
                </a:cubicBezTo>
                <a:cubicBezTo>
                  <a:pt x="4514882" y="-2700"/>
                  <a:pt x="4620033" y="17014"/>
                  <a:pt x="4808892" y="0"/>
                </a:cubicBezTo>
                <a:cubicBezTo>
                  <a:pt x="4997751" y="-17014"/>
                  <a:pt x="5020995" y="30174"/>
                  <a:pt x="5215614" y="0"/>
                </a:cubicBezTo>
                <a:cubicBezTo>
                  <a:pt x="5410233" y="-30174"/>
                  <a:pt x="5572427" y="44530"/>
                  <a:pt x="5813735" y="0"/>
                </a:cubicBezTo>
                <a:cubicBezTo>
                  <a:pt x="6055043" y="-44530"/>
                  <a:pt x="6118030" y="30858"/>
                  <a:pt x="6411856" y="0"/>
                </a:cubicBezTo>
                <a:cubicBezTo>
                  <a:pt x="6705682" y="-30858"/>
                  <a:pt x="6714426" y="55025"/>
                  <a:pt x="6914277" y="0"/>
                </a:cubicBezTo>
                <a:cubicBezTo>
                  <a:pt x="7114128" y="-55025"/>
                  <a:pt x="7532218" y="59431"/>
                  <a:pt x="7703797" y="0"/>
                </a:cubicBezTo>
                <a:cubicBezTo>
                  <a:pt x="7875376" y="-59431"/>
                  <a:pt x="7934110" y="32027"/>
                  <a:pt x="8110519" y="0"/>
                </a:cubicBezTo>
                <a:cubicBezTo>
                  <a:pt x="8286928" y="-32027"/>
                  <a:pt x="8575425" y="59261"/>
                  <a:pt x="8900039" y="0"/>
                </a:cubicBezTo>
                <a:cubicBezTo>
                  <a:pt x="9224653" y="-59261"/>
                  <a:pt x="9276519" y="23548"/>
                  <a:pt x="9569934" y="0"/>
                </a:cubicBezTo>
                <a:cubicBezTo>
                  <a:pt x="9717217" y="121835"/>
                  <a:pt x="9864285" y="342931"/>
                  <a:pt x="9992509" y="422575"/>
                </a:cubicBezTo>
                <a:cubicBezTo>
                  <a:pt x="10120733" y="502219"/>
                  <a:pt x="10209604" y="743725"/>
                  <a:pt x="10431336" y="861402"/>
                </a:cubicBezTo>
                <a:cubicBezTo>
                  <a:pt x="10653068" y="979079"/>
                  <a:pt x="10717534" y="1168837"/>
                  <a:pt x="10821405" y="1251471"/>
                </a:cubicBezTo>
                <a:cubicBezTo>
                  <a:pt x="10925276" y="1334105"/>
                  <a:pt x="11053514" y="1563409"/>
                  <a:pt x="11195221" y="1625287"/>
                </a:cubicBezTo>
                <a:cubicBezTo>
                  <a:pt x="11216330" y="1758226"/>
                  <a:pt x="11148457" y="1918386"/>
                  <a:pt x="11195221" y="2063896"/>
                </a:cubicBezTo>
                <a:cubicBezTo>
                  <a:pt x="11241985" y="2209406"/>
                  <a:pt x="11142534" y="2384325"/>
                  <a:pt x="11195221" y="2594843"/>
                </a:cubicBezTo>
                <a:cubicBezTo>
                  <a:pt x="11247908" y="2805361"/>
                  <a:pt x="11178773" y="3053651"/>
                  <a:pt x="11195221" y="3218130"/>
                </a:cubicBezTo>
                <a:cubicBezTo>
                  <a:pt x="11211669" y="3382609"/>
                  <a:pt x="11170377" y="3499968"/>
                  <a:pt x="11195221" y="3702908"/>
                </a:cubicBezTo>
                <a:cubicBezTo>
                  <a:pt x="11220065" y="3905848"/>
                  <a:pt x="11179017" y="4033266"/>
                  <a:pt x="11195221" y="4141517"/>
                </a:cubicBezTo>
                <a:cubicBezTo>
                  <a:pt x="11211425" y="4249768"/>
                  <a:pt x="11160216" y="4624379"/>
                  <a:pt x="11195221" y="4810972"/>
                </a:cubicBezTo>
                <a:cubicBezTo>
                  <a:pt x="11230226" y="4997565"/>
                  <a:pt x="11165633" y="5074025"/>
                  <a:pt x="11195221" y="5249581"/>
                </a:cubicBezTo>
                <a:cubicBezTo>
                  <a:pt x="11224809" y="5425137"/>
                  <a:pt x="11148346" y="5853486"/>
                  <a:pt x="11195221" y="6242222"/>
                </a:cubicBezTo>
                <a:cubicBezTo>
                  <a:pt x="11072478" y="6265414"/>
                  <a:pt x="10996881" y="6221490"/>
                  <a:pt x="10941855" y="6242222"/>
                </a:cubicBezTo>
                <a:cubicBezTo>
                  <a:pt x="10886829" y="6262954"/>
                  <a:pt x="10621878" y="6197721"/>
                  <a:pt x="10352633" y="6242222"/>
                </a:cubicBezTo>
                <a:cubicBezTo>
                  <a:pt x="10083388" y="6286723"/>
                  <a:pt x="9847940" y="6161975"/>
                  <a:pt x="9651459" y="6242222"/>
                </a:cubicBezTo>
                <a:cubicBezTo>
                  <a:pt x="9454978" y="6322469"/>
                  <a:pt x="9293831" y="6192581"/>
                  <a:pt x="9174189" y="6242222"/>
                </a:cubicBezTo>
                <a:cubicBezTo>
                  <a:pt x="9054547" y="6291863"/>
                  <a:pt x="8889932" y="6210183"/>
                  <a:pt x="8808871" y="6242222"/>
                </a:cubicBezTo>
                <a:cubicBezTo>
                  <a:pt x="8727810" y="6274261"/>
                  <a:pt x="8549510" y="6219515"/>
                  <a:pt x="8443554" y="6242222"/>
                </a:cubicBezTo>
                <a:cubicBezTo>
                  <a:pt x="8337598" y="6264929"/>
                  <a:pt x="7961308" y="6209917"/>
                  <a:pt x="7742379" y="6242222"/>
                </a:cubicBezTo>
                <a:cubicBezTo>
                  <a:pt x="7523451" y="6274527"/>
                  <a:pt x="7592846" y="6222398"/>
                  <a:pt x="7489014" y="6242222"/>
                </a:cubicBezTo>
                <a:cubicBezTo>
                  <a:pt x="7385182" y="6262046"/>
                  <a:pt x="7181499" y="6211819"/>
                  <a:pt x="7011744" y="6242222"/>
                </a:cubicBezTo>
                <a:cubicBezTo>
                  <a:pt x="6841989" y="6272625"/>
                  <a:pt x="6568584" y="6173757"/>
                  <a:pt x="6422522" y="6242222"/>
                </a:cubicBezTo>
                <a:cubicBezTo>
                  <a:pt x="6276460" y="6310687"/>
                  <a:pt x="6197635" y="6241593"/>
                  <a:pt x="6057204" y="6242222"/>
                </a:cubicBezTo>
                <a:cubicBezTo>
                  <a:pt x="5916773" y="6242851"/>
                  <a:pt x="5599156" y="6173420"/>
                  <a:pt x="5244077" y="6242222"/>
                </a:cubicBezTo>
                <a:cubicBezTo>
                  <a:pt x="4888998" y="6311024"/>
                  <a:pt x="5068257" y="6240712"/>
                  <a:pt x="4990712" y="6242222"/>
                </a:cubicBezTo>
                <a:cubicBezTo>
                  <a:pt x="4913167" y="6243732"/>
                  <a:pt x="4863982" y="6233358"/>
                  <a:pt x="4737346" y="6242222"/>
                </a:cubicBezTo>
                <a:cubicBezTo>
                  <a:pt x="4610710" y="6251086"/>
                  <a:pt x="4425942" y="6205130"/>
                  <a:pt x="4260076" y="6242222"/>
                </a:cubicBezTo>
                <a:cubicBezTo>
                  <a:pt x="4094210" y="6279314"/>
                  <a:pt x="3895092" y="6200239"/>
                  <a:pt x="3670854" y="6242222"/>
                </a:cubicBezTo>
                <a:cubicBezTo>
                  <a:pt x="3446616" y="6284205"/>
                  <a:pt x="3149471" y="6199396"/>
                  <a:pt x="2969680" y="6242222"/>
                </a:cubicBezTo>
                <a:cubicBezTo>
                  <a:pt x="2789889" y="6285048"/>
                  <a:pt x="2412688" y="6196175"/>
                  <a:pt x="2268505" y="6242222"/>
                </a:cubicBezTo>
                <a:cubicBezTo>
                  <a:pt x="2124323" y="6288269"/>
                  <a:pt x="1776202" y="6238599"/>
                  <a:pt x="1455379" y="6242222"/>
                </a:cubicBezTo>
                <a:cubicBezTo>
                  <a:pt x="1134556" y="6245845"/>
                  <a:pt x="1073971" y="6231870"/>
                  <a:pt x="866157" y="6242222"/>
                </a:cubicBezTo>
                <a:cubicBezTo>
                  <a:pt x="658343" y="6252574"/>
                  <a:pt x="678035" y="6221193"/>
                  <a:pt x="612791" y="6242222"/>
                </a:cubicBezTo>
                <a:cubicBezTo>
                  <a:pt x="547547" y="6263251"/>
                  <a:pt x="194024" y="6184033"/>
                  <a:pt x="0" y="6242222"/>
                </a:cubicBezTo>
                <a:cubicBezTo>
                  <a:pt x="-12860" y="5987940"/>
                  <a:pt x="26031" y="5939381"/>
                  <a:pt x="0" y="5674747"/>
                </a:cubicBezTo>
                <a:cubicBezTo>
                  <a:pt x="-26031" y="5410114"/>
                  <a:pt x="10919" y="5310469"/>
                  <a:pt x="0" y="5107273"/>
                </a:cubicBezTo>
                <a:cubicBezTo>
                  <a:pt x="-10919" y="4904077"/>
                  <a:pt x="58125" y="4832700"/>
                  <a:pt x="0" y="4602220"/>
                </a:cubicBezTo>
                <a:cubicBezTo>
                  <a:pt x="-58125" y="4371740"/>
                  <a:pt x="29413" y="4117702"/>
                  <a:pt x="0" y="3909901"/>
                </a:cubicBezTo>
                <a:cubicBezTo>
                  <a:pt x="-29413" y="3702100"/>
                  <a:pt x="13773" y="3582071"/>
                  <a:pt x="0" y="3342426"/>
                </a:cubicBezTo>
                <a:cubicBezTo>
                  <a:pt x="-13773" y="3102781"/>
                  <a:pt x="11321" y="3035631"/>
                  <a:pt x="0" y="2899796"/>
                </a:cubicBezTo>
                <a:cubicBezTo>
                  <a:pt x="-11321" y="2763961"/>
                  <a:pt x="43015" y="2568817"/>
                  <a:pt x="0" y="2457166"/>
                </a:cubicBezTo>
                <a:cubicBezTo>
                  <a:pt x="-43015" y="2345515"/>
                  <a:pt x="20799" y="2237408"/>
                  <a:pt x="0" y="2076958"/>
                </a:cubicBezTo>
                <a:cubicBezTo>
                  <a:pt x="-20799" y="1916508"/>
                  <a:pt x="14887" y="1759131"/>
                  <a:pt x="0" y="1509483"/>
                </a:cubicBezTo>
                <a:cubicBezTo>
                  <a:pt x="-14887" y="1259835"/>
                  <a:pt x="24303" y="1238374"/>
                  <a:pt x="0" y="1066852"/>
                </a:cubicBezTo>
                <a:cubicBezTo>
                  <a:pt x="-24303" y="895330"/>
                  <a:pt x="94729" y="517198"/>
                  <a:pt x="0" y="0"/>
                </a:cubicBezTo>
                <a:close/>
              </a:path>
              <a:path w="11195221" h="6242222" stroke="0" extrusionOk="0">
                <a:moveTo>
                  <a:pt x="0" y="0"/>
                </a:moveTo>
                <a:cubicBezTo>
                  <a:pt x="126057" y="-60212"/>
                  <a:pt x="385709" y="37628"/>
                  <a:pt x="502422" y="0"/>
                </a:cubicBezTo>
                <a:cubicBezTo>
                  <a:pt x="619135" y="-37628"/>
                  <a:pt x="697566" y="12331"/>
                  <a:pt x="813444" y="0"/>
                </a:cubicBezTo>
                <a:cubicBezTo>
                  <a:pt x="929322" y="-12331"/>
                  <a:pt x="1353670" y="56002"/>
                  <a:pt x="1602964" y="0"/>
                </a:cubicBezTo>
                <a:cubicBezTo>
                  <a:pt x="1852258" y="-56002"/>
                  <a:pt x="1859643" y="18391"/>
                  <a:pt x="2105385" y="0"/>
                </a:cubicBezTo>
                <a:cubicBezTo>
                  <a:pt x="2351127" y="-18391"/>
                  <a:pt x="2403898" y="21331"/>
                  <a:pt x="2607807" y="0"/>
                </a:cubicBezTo>
                <a:cubicBezTo>
                  <a:pt x="2811716" y="-21331"/>
                  <a:pt x="3055509" y="15031"/>
                  <a:pt x="3397327" y="0"/>
                </a:cubicBezTo>
                <a:cubicBezTo>
                  <a:pt x="3739145" y="-15031"/>
                  <a:pt x="3685827" y="7397"/>
                  <a:pt x="3804049" y="0"/>
                </a:cubicBezTo>
                <a:cubicBezTo>
                  <a:pt x="3922271" y="-7397"/>
                  <a:pt x="4347105" y="44515"/>
                  <a:pt x="4593568" y="0"/>
                </a:cubicBezTo>
                <a:cubicBezTo>
                  <a:pt x="4840031" y="-44515"/>
                  <a:pt x="5030095" y="6757"/>
                  <a:pt x="5383088" y="0"/>
                </a:cubicBezTo>
                <a:cubicBezTo>
                  <a:pt x="5736081" y="-6757"/>
                  <a:pt x="5790805" y="17251"/>
                  <a:pt x="5981209" y="0"/>
                </a:cubicBezTo>
                <a:cubicBezTo>
                  <a:pt x="6171613" y="-17251"/>
                  <a:pt x="6506573" y="5605"/>
                  <a:pt x="6770728" y="0"/>
                </a:cubicBezTo>
                <a:cubicBezTo>
                  <a:pt x="7034883" y="-5605"/>
                  <a:pt x="7072644" y="23761"/>
                  <a:pt x="7273150" y="0"/>
                </a:cubicBezTo>
                <a:cubicBezTo>
                  <a:pt x="7473656" y="-23761"/>
                  <a:pt x="7536807" y="53681"/>
                  <a:pt x="7775571" y="0"/>
                </a:cubicBezTo>
                <a:cubicBezTo>
                  <a:pt x="8014335" y="-53681"/>
                  <a:pt x="8168323" y="25084"/>
                  <a:pt x="8469392" y="0"/>
                </a:cubicBezTo>
                <a:cubicBezTo>
                  <a:pt x="8770461" y="-25084"/>
                  <a:pt x="8751683" y="59762"/>
                  <a:pt x="8971813" y="0"/>
                </a:cubicBezTo>
                <a:cubicBezTo>
                  <a:pt x="9191943" y="-59762"/>
                  <a:pt x="9382616" y="16475"/>
                  <a:pt x="9569934" y="0"/>
                </a:cubicBezTo>
                <a:cubicBezTo>
                  <a:pt x="9738943" y="130786"/>
                  <a:pt x="9866422" y="395578"/>
                  <a:pt x="10008761" y="438827"/>
                </a:cubicBezTo>
                <a:cubicBezTo>
                  <a:pt x="10151100" y="482076"/>
                  <a:pt x="10264286" y="707098"/>
                  <a:pt x="10431336" y="861402"/>
                </a:cubicBezTo>
                <a:cubicBezTo>
                  <a:pt x="10598386" y="1015706"/>
                  <a:pt x="10934169" y="1377848"/>
                  <a:pt x="11195221" y="1625287"/>
                </a:cubicBezTo>
                <a:cubicBezTo>
                  <a:pt x="11238504" y="1835375"/>
                  <a:pt x="11189829" y="1905321"/>
                  <a:pt x="11195221" y="2063896"/>
                </a:cubicBezTo>
                <a:cubicBezTo>
                  <a:pt x="11200613" y="2222471"/>
                  <a:pt x="11127811" y="2498035"/>
                  <a:pt x="11195221" y="2733351"/>
                </a:cubicBezTo>
                <a:cubicBezTo>
                  <a:pt x="11262631" y="2968668"/>
                  <a:pt x="11171637" y="3135686"/>
                  <a:pt x="11195221" y="3310468"/>
                </a:cubicBezTo>
                <a:cubicBezTo>
                  <a:pt x="11218805" y="3485250"/>
                  <a:pt x="11183305" y="3615948"/>
                  <a:pt x="11195221" y="3795246"/>
                </a:cubicBezTo>
                <a:cubicBezTo>
                  <a:pt x="11207137" y="3974544"/>
                  <a:pt x="11132399" y="4149789"/>
                  <a:pt x="11195221" y="4372363"/>
                </a:cubicBezTo>
                <a:cubicBezTo>
                  <a:pt x="11258043" y="4594937"/>
                  <a:pt x="11151457" y="4664216"/>
                  <a:pt x="11195221" y="4810972"/>
                </a:cubicBezTo>
                <a:cubicBezTo>
                  <a:pt x="11238985" y="4957728"/>
                  <a:pt x="11185905" y="5073045"/>
                  <a:pt x="11195221" y="5249581"/>
                </a:cubicBezTo>
                <a:cubicBezTo>
                  <a:pt x="11204537" y="5426117"/>
                  <a:pt x="11125770" y="5816373"/>
                  <a:pt x="11195221" y="6242222"/>
                </a:cubicBezTo>
                <a:cubicBezTo>
                  <a:pt x="11048925" y="6256836"/>
                  <a:pt x="10925552" y="6238789"/>
                  <a:pt x="10829903" y="6242222"/>
                </a:cubicBezTo>
                <a:cubicBezTo>
                  <a:pt x="10734254" y="6245655"/>
                  <a:pt x="10262874" y="6148838"/>
                  <a:pt x="10016777" y="6242222"/>
                </a:cubicBezTo>
                <a:cubicBezTo>
                  <a:pt x="9770680" y="6335606"/>
                  <a:pt x="9718932" y="6212059"/>
                  <a:pt x="9539507" y="6242222"/>
                </a:cubicBezTo>
                <a:cubicBezTo>
                  <a:pt x="9360082" y="6272385"/>
                  <a:pt x="9382704" y="6216704"/>
                  <a:pt x="9286141" y="6242222"/>
                </a:cubicBezTo>
                <a:cubicBezTo>
                  <a:pt x="9189578" y="6267740"/>
                  <a:pt x="8769236" y="6182239"/>
                  <a:pt x="8584967" y="6242222"/>
                </a:cubicBezTo>
                <a:cubicBezTo>
                  <a:pt x="8400698" y="6302205"/>
                  <a:pt x="8298207" y="6232229"/>
                  <a:pt x="8219649" y="6242222"/>
                </a:cubicBezTo>
                <a:cubicBezTo>
                  <a:pt x="8141091" y="6252215"/>
                  <a:pt x="7741903" y="6166162"/>
                  <a:pt x="7518475" y="6242222"/>
                </a:cubicBezTo>
                <a:cubicBezTo>
                  <a:pt x="7295047" y="6318282"/>
                  <a:pt x="6910591" y="6226131"/>
                  <a:pt x="6705348" y="6242222"/>
                </a:cubicBezTo>
                <a:cubicBezTo>
                  <a:pt x="6500105" y="6258313"/>
                  <a:pt x="6413867" y="6210149"/>
                  <a:pt x="6228078" y="6242222"/>
                </a:cubicBezTo>
                <a:cubicBezTo>
                  <a:pt x="6042289" y="6274295"/>
                  <a:pt x="5794633" y="6235647"/>
                  <a:pt x="5414952" y="6242222"/>
                </a:cubicBezTo>
                <a:cubicBezTo>
                  <a:pt x="5035271" y="6248797"/>
                  <a:pt x="5196737" y="6236061"/>
                  <a:pt x="5049634" y="6242222"/>
                </a:cubicBezTo>
                <a:cubicBezTo>
                  <a:pt x="4902531" y="6248383"/>
                  <a:pt x="4847227" y="6232086"/>
                  <a:pt x="4796268" y="6242222"/>
                </a:cubicBezTo>
                <a:cubicBezTo>
                  <a:pt x="4745309" y="6252358"/>
                  <a:pt x="4622109" y="6223443"/>
                  <a:pt x="4542903" y="6242222"/>
                </a:cubicBezTo>
                <a:cubicBezTo>
                  <a:pt x="4463698" y="6261001"/>
                  <a:pt x="4146566" y="6174881"/>
                  <a:pt x="3841728" y="6242222"/>
                </a:cubicBezTo>
                <a:cubicBezTo>
                  <a:pt x="3536890" y="6309563"/>
                  <a:pt x="3670827" y="6227035"/>
                  <a:pt x="3588363" y="6242222"/>
                </a:cubicBezTo>
                <a:cubicBezTo>
                  <a:pt x="3505900" y="6257409"/>
                  <a:pt x="3255167" y="6236061"/>
                  <a:pt x="2999141" y="6242222"/>
                </a:cubicBezTo>
                <a:cubicBezTo>
                  <a:pt x="2743115" y="6248383"/>
                  <a:pt x="2718433" y="6223259"/>
                  <a:pt x="2633823" y="6242222"/>
                </a:cubicBezTo>
                <a:cubicBezTo>
                  <a:pt x="2549213" y="6261185"/>
                  <a:pt x="2285413" y="6184066"/>
                  <a:pt x="2044601" y="6242222"/>
                </a:cubicBezTo>
                <a:cubicBezTo>
                  <a:pt x="1803789" y="6300378"/>
                  <a:pt x="1608231" y="6183693"/>
                  <a:pt x="1455379" y="6242222"/>
                </a:cubicBezTo>
                <a:cubicBezTo>
                  <a:pt x="1302527" y="6300751"/>
                  <a:pt x="1014848" y="6193738"/>
                  <a:pt x="866157" y="6242222"/>
                </a:cubicBezTo>
                <a:cubicBezTo>
                  <a:pt x="717466" y="6290706"/>
                  <a:pt x="413741" y="6197388"/>
                  <a:pt x="0" y="6242222"/>
                </a:cubicBezTo>
                <a:cubicBezTo>
                  <a:pt x="-33419" y="5992013"/>
                  <a:pt x="26451" y="5887545"/>
                  <a:pt x="0" y="5737169"/>
                </a:cubicBezTo>
                <a:cubicBezTo>
                  <a:pt x="-26451" y="5586793"/>
                  <a:pt x="42963" y="5317035"/>
                  <a:pt x="0" y="5169695"/>
                </a:cubicBezTo>
                <a:cubicBezTo>
                  <a:pt x="-42963" y="5022355"/>
                  <a:pt x="5408" y="4840157"/>
                  <a:pt x="0" y="4539798"/>
                </a:cubicBezTo>
                <a:cubicBezTo>
                  <a:pt x="-5408" y="4239439"/>
                  <a:pt x="37812" y="4068162"/>
                  <a:pt x="0" y="3909901"/>
                </a:cubicBezTo>
                <a:cubicBezTo>
                  <a:pt x="-37812" y="3751640"/>
                  <a:pt x="68993" y="3504002"/>
                  <a:pt x="0" y="3280004"/>
                </a:cubicBezTo>
                <a:cubicBezTo>
                  <a:pt x="-68993" y="3056006"/>
                  <a:pt x="22183" y="2835157"/>
                  <a:pt x="0" y="2587685"/>
                </a:cubicBezTo>
                <a:cubicBezTo>
                  <a:pt x="-22183" y="2340213"/>
                  <a:pt x="20299" y="2225673"/>
                  <a:pt x="0" y="2020210"/>
                </a:cubicBezTo>
                <a:cubicBezTo>
                  <a:pt x="-20299" y="1814748"/>
                  <a:pt x="6557" y="1616908"/>
                  <a:pt x="0" y="1390313"/>
                </a:cubicBezTo>
                <a:cubicBezTo>
                  <a:pt x="-6557" y="1163718"/>
                  <a:pt x="35812" y="1101125"/>
                  <a:pt x="0" y="822838"/>
                </a:cubicBezTo>
                <a:cubicBezTo>
                  <a:pt x="-35812" y="544551"/>
                  <a:pt x="1761" y="186491"/>
                  <a:pt x="0" y="0"/>
                </a:cubicBezTo>
                <a:close/>
              </a:path>
            </a:pathLst>
          </a:custGeom>
          <a:solidFill>
            <a:srgbClr val="0F3749">
              <a:alpha val="91000"/>
            </a:srgbClr>
          </a:solidFill>
          <a:ln w="73025" cap="flat">
            <a:solidFill>
              <a:schemeClr val="tx1">
                <a:lumMod val="85000"/>
                <a:lumOff val="15000"/>
              </a:schemeClr>
            </a:solidFill>
            <a:round/>
            <a:extLst>
              <a:ext uri="{C807C97D-BFC1-408E-A445-0C87EB9F89A2}">
                <ask:lineSketchStyleProps xmlns:ask="http://schemas.microsoft.com/office/drawing/2018/sketchyshapes" sd="1219033472">
                  <a:prstGeom prst="snip1Rect">
                    <a:avLst>
                      <a:gd name="adj" fmla="val 2603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9B904-DCB0-6C47-250B-0B81E6E1B670}"/>
              </a:ext>
            </a:extLst>
          </p:cNvPr>
          <p:cNvSpPr>
            <a:spLocks noGrp="1"/>
          </p:cNvSpPr>
          <p:nvPr>
            <p:ph type="title" hasCustomPrompt="1"/>
          </p:nvPr>
        </p:nvSpPr>
        <p:spPr>
          <a:xfrm>
            <a:off x="914400" y="5465548"/>
            <a:ext cx="10515600" cy="1325563"/>
          </a:xfrm>
        </p:spPr>
        <p:txBody>
          <a:bodyPr/>
          <a:lstStyle>
            <a:lvl1pPr algn="r">
              <a:defRPr b="1">
                <a:solidFill>
                  <a:schemeClr val="bg1"/>
                </a:solidFill>
                <a:effectLst>
                  <a:outerShdw blurRad="38100" dist="38100" dir="2700000" algn="tl">
                    <a:srgbClr val="000000">
                      <a:alpha val="43137"/>
                    </a:srgbClr>
                  </a:outerShdw>
                </a:effectLst>
                <a:latin typeface="Tempus Sans ITC" panose="04020404030D07020202" pitchFamily="82" charset="0"/>
              </a:defRPr>
            </a:lvl1pPr>
          </a:lstStyle>
          <a:p>
            <a:r>
              <a:rPr lang="en-US" dirty="0"/>
              <a:t>TITLE: TEMPUS SANS ITC (Bold)</a:t>
            </a:r>
          </a:p>
        </p:txBody>
      </p:sp>
      <p:sp>
        <p:nvSpPr>
          <p:cNvPr id="3" name="Content Placeholder 2">
            <a:extLst>
              <a:ext uri="{FF2B5EF4-FFF2-40B4-BE49-F238E27FC236}">
                <a16:creationId xmlns:a16="http://schemas.microsoft.com/office/drawing/2014/main" id="{255D0D68-F531-0FE9-2C1E-EA42A7E00C2E}"/>
              </a:ext>
            </a:extLst>
          </p:cNvPr>
          <p:cNvSpPr>
            <a:spLocks noGrp="1"/>
          </p:cNvSpPr>
          <p:nvPr>
            <p:ph idx="1"/>
          </p:nvPr>
        </p:nvSpPr>
        <p:spPr>
          <a:xfrm>
            <a:off x="817605" y="671736"/>
            <a:ext cx="10515600" cy="47241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BAFBC8-FB79-13A0-6535-E496AF65E846}"/>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FDDA4D54-E28C-39BC-539B-F729AEEF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289E-8BD2-62D5-F80D-1DF1B8529DAC}"/>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8378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C14-78E2-5230-D84C-1EEB6BFA9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C517A-94EE-9A28-0538-51D8ECB0D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9CEFD-6DFD-BFDC-47C4-245CC8F95061}"/>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42F2D642-7BF6-38F8-9582-973CADCB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0921-6183-0476-1BDD-81C730C2858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2544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9CBA-3A13-A7F8-8F5F-ADBB6E5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A5E53-D532-E72D-9786-2C3F9F6AB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0D3EF-0F3F-DB48-ACD7-AED0478DE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99D-842E-67DA-318A-095368002863}"/>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6" name="Footer Placeholder 5">
            <a:extLst>
              <a:ext uri="{FF2B5EF4-FFF2-40B4-BE49-F238E27FC236}">
                <a16:creationId xmlns:a16="http://schemas.microsoft.com/office/drawing/2014/main" id="{10173FD1-DD94-B7E4-D66C-386380BA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57E27-FB6A-2899-6C72-3BDCF4B9C40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693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F94-18B6-62D2-6DF4-2FD0612D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A0A46-2224-1510-C40A-5BA77062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F433E-E7C8-04BF-BF26-12293E136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699E8-386F-5A93-EBE1-D12613B1F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FE0C6-950E-0386-95EA-CDF88210F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1695B-1C71-A386-8C02-7ECF66AF3ECD}"/>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8" name="Footer Placeholder 7">
            <a:extLst>
              <a:ext uri="{FF2B5EF4-FFF2-40B4-BE49-F238E27FC236}">
                <a16:creationId xmlns:a16="http://schemas.microsoft.com/office/drawing/2014/main" id="{162C22A7-76CD-384C-B628-7F5D50C5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1D3A4-D4DD-550F-9938-C64A38B331C7}"/>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800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3CC-E4C6-0892-96F4-C798FA0D3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1AFA2-E194-1A74-CED2-5044E5129089}"/>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4" name="Footer Placeholder 3">
            <a:extLst>
              <a:ext uri="{FF2B5EF4-FFF2-40B4-BE49-F238E27FC236}">
                <a16:creationId xmlns:a16="http://schemas.microsoft.com/office/drawing/2014/main" id="{7E065C3B-E348-16B5-C3CA-362C5BB3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92B09-BAF3-393F-0D0C-6A2DF897330F}"/>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264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7254A-59EE-B4C5-2182-D7E3DE739D32}"/>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3" name="Footer Placeholder 2">
            <a:extLst>
              <a:ext uri="{FF2B5EF4-FFF2-40B4-BE49-F238E27FC236}">
                <a16:creationId xmlns:a16="http://schemas.microsoft.com/office/drawing/2014/main" id="{2BEF8F8D-442D-71F9-D118-7F35FD82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33705-1192-D457-CF6E-89B597490862}"/>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41782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EBA-00ED-000E-E94B-6F77C5A5F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A7B5C-63D5-11E5-86EF-B48A853A0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0404-8085-A381-08FF-36A5D5B0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4670-2281-33D7-F7F2-B00D26AEDEBE}"/>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6" name="Footer Placeholder 5">
            <a:extLst>
              <a:ext uri="{FF2B5EF4-FFF2-40B4-BE49-F238E27FC236}">
                <a16:creationId xmlns:a16="http://schemas.microsoft.com/office/drawing/2014/main" id="{E62BE767-6E93-EE50-FD70-A2E5596F2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8748C-E1E7-0BDA-54E6-E19868712B88}"/>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42645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FD9-AF09-8F09-523D-63D6C2BED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3913DB-41A2-39D3-2A6F-11C442FAB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22BF8-D849-9A75-B82E-AB1AD66F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0D27-E574-2218-9564-37A704C3379C}"/>
              </a:ext>
            </a:extLst>
          </p:cNvPr>
          <p:cNvSpPr>
            <a:spLocks noGrp="1"/>
          </p:cNvSpPr>
          <p:nvPr>
            <p:ph type="dt" sz="half" idx="10"/>
          </p:nvPr>
        </p:nvSpPr>
        <p:spPr/>
        <p:txBody>
          <a:bodyPr/>
          <a:lstStyle/>
          <a:p>
            <a:fld id="{4F761920-1236-4AAB-9A64-AC42BFFDF402}" type="datetimeFigureOut">
              <a:rPr lang="en-US" smtClean="0"/>
              <a:t>8/20/2022</a:t>
            </a:fld>
            <a:endParaRPr lang="en-US"/>
          </a:p>
        </p:txBody>
      </p:sp>
      <p:sp>
        <p:nvSpPr>
          <p:cNvPr id="6" name="Footer Placeholder 5">
            <a:extLst>
              <a:ext uri="{FF2B5EF4-FFF2-40B4-BE49-F238E27FC236}">
                <a16:creationId xmlns:a16="http://schemas.microsoft.com/office/drawing/2014/main" id="{583EAD1A-CE22-07A3-DA28-4E5D01782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20F40-BBCA-8452-22D8-78E674C2A44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1057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02A4E-0EEC-8A22-4CD4-5599CFD2F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764A-E084-EDB7-EBA7-667AE31F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D1710-084F-1A74-87AF-5337A2AD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1920-1236-4AAB-9A64-AC42BFFDF402}" type="datetimeFigureOut">
              <a:rPr lang="en-US" smtClean="0"/>
              <a:t>8/20/2022</a:t>
            </a:fld>
            <a:endParaRPr lang="en-US"/>
          </a:p>
        </p:txBody>
      </p:sp>
      <p:sp>
        <p:nvSpPr>
          <p:cNvPr id="5" name="Footer Placeholder 4">
            <a:extLst>
              <a:ext uri="{FF2B5EF4-FFF2-40B4-BE49-F238E27FC236}">
                <a16:creationId xmlns:a16="http://schemas.microsoft.com/office/drawing/2014/main" id="{EF343CF5-A038-9B8E-8E8C-1161B8EE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50081-E3D8-3653-2EF5-49CF21B3C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75F5-3CF1-4D4E-8A6B-E340A7252031}" type="slidenum">
              <a:rPr lang="en-US" smtClean="0"/>
              <a:t>‹#›</a:t>
            </a:fld>
            <a:endParaRPr lang="en-US"/>
          </a:p>
        </p:txBody>
      </p:sp>
    </p:spTree>
    <p:extLst>
      <p:ext uri="{BB962C8B-B14F-4D97-AF65-F5344CB8AC3E}">
        <p14:creationId xmlns:p14="http://schemas.microsoft.com/office/powerpoint/2010/main" val="323037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07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3346455"/>
            <a:ext cx="4418497" cy="1261844"/>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336651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487505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PARENTING STYLES QUADRANTS</a:t>
            </a:r>
          </a:p>
        </p:txBody>
      </p:sp>
      <p:sp>
        <p:nvSpPr>
          <p:cNvPr id="13" name="TextBox 12">
            <a:extLst>
              <a:ext uri="{FF2B5EF4-FFF2-40B4-BE49-F238E27FC236}">
                <a16:creationId xmlns:a16="http://schemas.microsoft.com/office/drawing/2014/main" id="{02CB95FE-4289-0C4C-D9F8-2B672EB81777}"/>
              </a:ext>
            </a:extLst>
          </p:cNvPr>
          <p:cNvSpPr txBox="1"/>
          <p:nvPr/>
        </p:nvSpPr>
        <p:spPr>
          <a:xfrm>
            <a:off x="7849516" y="6305645"/>
            <a:ext cx="3549402" cy="261610"/>
          </a:xfrm>
          <a:prstGeom prst="rect">
            <a:avLst/>
          </a:prstGeom>
          <a:noFill/>
        </p:spPr>
        <p:txBody>
          <a:bodyPr wrap="square" rtlCol="0">
            <a:spAutoFit/>
          </a:bodyPr>
          <a:lstStyle/>
          <a:p>
            <a:pPr algn="r"/>
            <a:r>
              <a:rPr lang="en-US" sz="1100" i="1" dirty="0">
                <a:solidFill>
                  <a:schemeClr val="bg1"/>
                </a:solidFill>
              </a:rPr>
              <a:t>From Liam &amp; Precious </a:t>
            </a:r>
            <a:r>
              <a:rPr lang="en-US" sz="1100" i="1">
                <a:solidFill>
                  <a:schemeClr val="bg1"/>
                </a:solidFill>
              </a:rPr>
              <a:t>Atchison’s “Geography </a:t>
            </a:r>
            <a:r>
              <a:rPr lang="en-US" sz="1100" i="1" dirty="0">
                <a:solidFill>
                  <a:schemeClr val="bg1"/>
                </a:solidFill>
              </a:rPr>
              <a:t>of </a:t>
            </a:r>
            <a:r>
              <a:rPr lang="en-US" sz="1100" i="1">
                <a:solidFill>
                  <a:schemeClr val="bg1"/>
                </a:solidFill>
              </a:rPr>
              <a:t>the Soul”</a:t>
            </a:r>
            <a:endParaRPr lang="en-US" sz="1100" i="1" dirty="0">
              <a:solidFill>
                <a:schemeClr val="bg1"/>
              </a:solidFill>
            </a:endParaRP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673510"/>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535440" y="2460043"/>
            <a:ext cx="1733167" cy="677108"/>
          </a:xfrm>
          <a:prstGeom prst="rect">
            <a:avLst/>
          </a:prstGeom>
          <a:noFill/>
        </p:spPr>
        <p:txBody>
          <a:bodyPr wrap="none" rtlCol="0">
            <a:spAutoFit/>
          </a:bodyPr>
          <a:lstStyle/>
          <a:p>
            <a:pPr algn="r"/>
            <a:r>
              <a:rPr lang="en-US" sz="3800" b="1" dirty="0"/>
              <a:t>BOUND</a:t>
            </a:r>
          </a:p>
        </p:txBody>
      </p:sp>
      <p:sp>
        <p:nvSpPr>
          <p:cNvPr id="7" name="Isosceles Triangle 6">
            <a:extLst>
              <a:ext uri="{FF2B5EF4-FFF2-40B4-BE49-F238E27FC236}">
                <a16:creationId xmlns:a16="http://schemas.microsoft.com/office/drawing/2014/main" id="{1C1A51C6-979B-7EAF-7F40-80994506280C}"/>
              </a:ext>
            </a:extLst>
          </p:cNvPr>
          <p:cNvSpPr/>
          <p:nvPr/>
        </p:nvSpPr>
        <p:spPr>
          <a:xfrm flipH="1">
            <a:off x="6483713" y="1674234"/>
            <a:ext cx="4933665"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665A24-5830-1C55-886A-9D7D95494D56}"/>
              </a:ext>
            </a:extLst>
          </p:cNvPr>
          <p:cNvSpPr txBox="1"/>
          <p:nvPr/>
        </p:nvSpPr>
        <p:spPr>
          <a:xfrm>
            <a:off x="9290603" y="2451242"/>
            <a:ext cx="1847044" cy="677108"/>
          </a:xfrm>
          <a:prstGeom prst="rect">
            <a:avLst/>
          </a:prstGeom>
          <a:noFill/>
        </p:spPr>
        <p:txBody>
          <a:bodyPr wrap="none" rtlCol="0">
            <a:spAutoFit/>
          </a:bodyPr>
          <a:lstStyle/>
          <a:p>
            <a:pPr algn="r"/>
            <a:r>
              <a:rPr lang="en-US" sz="3800" b="1" dirty="0"/>
              <a:t>TROPHY</a:t>
            </a:r>
          </a:p>
        </p:txBody>
      </p:sp>
      <p:sp>
        <p:nvSpPr>
          <p:cNvPr id="11" name="Shape 230">
            <a:extLst>
              <a:ext uri="{FF2B5EF4-FFF2-40B4-BE49-F238E27FC236}">
                <a16:creationId xmlns:a16="http://schemas.microsoft.com/office/drawing/2014/main" id="{8FA6FD2D-13D1-B25E-6B4F-76B1454EF3C2}"/>
              </a:ext>
            </a:extLst>
          </p:cNvPr>
          <p:cNvSpPr txBox="1"/>
          <p:nvPr/>
        </p:nvSpPr>
        <p:spPr>
          <a:xfrm rot="16200000">
            <a:off x="-1352593" y="3004791"/>
            <a:ext cx="5564187" cy="355955"/>
          </a:xfrm>
          <a:prstGeom prst="rect">
            <a:avLst/>
          </a:prstGeom>
          <a:noFill/>
          <a:ln>
            <a:noFill/>
          </a:ln>
        </p:spPr>
        <p:txBody>
          <a:bodyPr lIns="91425" tIns="45700" rIns="91425" bIns="45700" anchor="t" anchorCtr="0">
            <a:spAutoFit/>
          </a:bodyPr>
          <a:lstStyle/>
          <a:p>
            <a:pPr algn="ctr">
              <a:lnSpc>
                <a:spcPct val="70000"/>
              </a:lnSpc>
              <a:buSzPct val="25000"/>
            </a:pPr>
            <a:r>
              <a:rPr lang="en-US" sz="2000" b="1" dirty="0">
                <a:solidFill>
                  <a:schemeClr val="bg1"/>
                </a:solidFill>
                <a:ea typeface="Cabin"/>
                <a:cs typeface="Cabin"/>
                <a:sym typeface="Cabin"/>
              </a:rPr>
              <a:t>BE HAPPY </a:t>
            </a:r>
            <a:r>
              <a:rPr lang="en-US" sz="2300" dirty="0">
                <a:solidFill>
                  <a:schemeClr val="bg1"/>
                </a:solidFill>
                <a:ea typeface="Cabin"/>
                <a:cs typeface="Cabin"/>
                <a:sym typeface="Cabin"/>
              </a:rPr>
              <a:t>&lt;--------------&gt; </a:t>
            </a:r>
            <a:r>
              <a:rPr lang="en-US" sz="2000" dirty="0">
                <a:solidFill>
                  <a:schemeClr val="bg1"/>
                </a:solidFill>
                <a:ea typeface="Cabin"/>
                <a:cs typeface="Cabin"/>
                <a:sym typeface="Cabin"/>
              </a:rPr>
              <a:t> </a:t>
            </a:r>
            <a:r>
              <a:rPr lang="en-US" sz="2000" b="1" dirty="0">
                <a:solidFill>
                  <a:schemeClr val="bg1"/>
                </a:solidFill>
                <a:ea typeface="Cabin"/>
                <a:cs typeface="Cabin"/>
                <a:sym typeface="Cabin"/>
              </a:rPr>
              <a:t>BE GOOD</a:t>
            </a:r>
          </a:p>
        </p:txBody>
      </p:sp>
    </p:spTree>
    <p:extLst>
      <p:ext uri="{BB962C8B-B14F-4D97-AF65-F5344CB8AC3E}">
        <p14:creationId xmlns:p14="http://schemas.microsoft.com/office/powerpoint/2010/main" val="34342078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Effect transition="in" filter="fade">
                                      <p:cBhvr>
                                        <p:cTn id="17" dur="1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fade">
                                      <p:cBhvr>
                                        <p:cTn id="22" dur="1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1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3346455"/>
            <a:ext cx="4418497" cy="1261844"/>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336651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487505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PARENTING STYLES QUADRANTS</a:t>
            </a:r>
          </a:p>
        </p:txBody>
      </p:sp>
      <p:sp>
        <p:nvSpPr>
          <p:cNvPr id="13" name="TextBox 12">
            <a:extLst>
              <a:ext uri="{FF2B5EF4-FFF2-40B4-BE49-F238E27FC236}">
                <a16:creationId xmlns:a16="http://schemas.microsoft.com/office/drawing/2014/main" id="{02CB95FE-4289-0C4C-D9F8-2B672EB81777}"/>
              </a:ext>
            </a:extLst>
          </p:cNvPr>
          <p:cNvSpPr txBox="1"/>
          <p:nvPr/>
        </p:nvSpPr>
        <p:spPr>
          <a:xfrm>
            <a:off x="7849516" y="6305645"/>
            <a:ext cx="3549402" cy="261610"/>
          </a:xfrm>
          <a:prstGeom prst="rect">
            <a:avLst/>
          </a:prstGeom>
          <a:noFill/>
        </p:spPr>
        <p:txBody>
          <a:bodyPr wrap="square" rtlCol="0">
            <a:spAutoFit/>
          </a:bodyPr>
          <a:lstStyle/>
          <a:p>
            <a:pPr algn="r"/>
            <a:r>
              <a:rPr lang="en-US" sz="1100" i="1" dirty="0">
                <a:solidFill>
                  <a:schemeClr val="bg1"/>
                </a:solidFill>
              </a:rPr>
              <a:t>From Liam &amp; Precious </a:t>
            </a:r>
            <a:r>
              <a:rPr lang="en-US" sz="1100" i="1">
                <a:solidFill>
                  <a:schemeClr val="bg1"/>
                </a:solidFill>
              </a:rPr>
              <a:t>Atchison’s “Geography </a:t>
            </a:r>
            <a:r>
              <a:rPr lang="en-US" sz="1100" i="1" dirty="0">
                <a:solidFill>
                  <a:schemeClr val="bg1"/>
                </a:solidFill>
              </a:rPr>
              <a:t>of </a:t>
            </a:r>
            <a:r>
              <a:rPr lang="en-US" sz="1100" i="1">
                <a:solidFill>
                  <a:schemeClr val="bg1"/>
                </a:solidFill>
              </a:rPr>
              <a:t>the Soul”</a:t>
            </a:r>
            <a:endParaRPr lang="en-US" sz="1100" i="1" dirty="0">
              <a:solidFill>
                <a:schemeClr val="bg1"/>
              </a:solidFill>
            </a:endParaRP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673510"/>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535440" y="2460043"/>
            <a:ext cx="1733167" cy="677108"/>
          </a:xfrm>
          <a:prstGeom prst="rect">
            <a:avLst/>
          </a:prstGeom>
          <a:noFill/>
        </p:spPr>
        <p:txBody>
          <a:bodyPr wrap="none" rtlCol="0">
            <a:spAutoFit/>
          </a:bodyPr>
          <a:lstStyle/>
          <a:p>
            <a:pPr algn="r"/>
            <a:r>
              <a:rPr lang="en-US" sz="3800" b="1" dirty="0"/>
              <a:t>BOUND</a:t>
            </a:r>
          </a:p>
        </p:txBody>
      </p:sp>
      <p:sp>
        <p:nvSpPr>
          <p:cNvPr id="7" name="Isosceles Triangle 6">
            <a:extLst>
              <a:ext uri="{FF2B5EF4-FFF2-40B4-BE49-F238E27FC236}">
                <a16:creationId xmlns:a16="http://schemas.microsoft.com/office/drawing/2014/main" id="{1C1A51C6-979B-7EAF-7F40-80994506280C}"/>
              </a:ext>
            </a:extLst>
          </p:cNvPr>
          <p:cNvSpPr/>
          <p:nvPr/>
        </p:nvSpPr>
        <p:spPr>
          <a:xfrm flipH="1">
            <a:off x="6483713" y="1674234"/>
            <a:ext cx="4933665"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665A24-5830-1C55-886A-9D7D95494D56}"/>
              </a:ext>
            </a:extLst>
          </p:cNvPr>
          <p:cNvSpPr txBox="1"/>
          <p:nvPr/>
        </p:nvSpPr>
        <p:spPr>
          <a:xfrm>
            <a:off x="9290603" y="2451242"/>
            <a:ext cx="1847044" cy="677108"/>
          </a:xfrm>
          <a:prstGeom prst="rect">
            <a:avLst/>
          </a:prstGeom>
          <a:noFill/>
        </p:spPr>
        <p:txBody>
          <a:bodyPr wrap="none" rtlCol="0">
            <a:spAutoFit/>
          </a:bodyPr>
          <a:lstStyle/>
          <a:p>
            <a:pPr algn="r"/>
            <a:r>
              <a:rPr lang="en-US" sz="3800" b="1" dirty="0"/>
              <a:t>TROPHY</a:t>
            </a:r>
          </a:p>
        </p:txBody>
      </p:sp>
      <p:sp>
        <p:nvSpPr>
          <p:cNvPr id="11" name="Isosceles Triangle 10">
            <a:extLst>
              <a:ext uri="{FF2B5EF4-FFF2-40B4-BE49-F238E27FC236}">
                <a16:creationId xmlns:a16="http://schemas.microsoft.com/office/drawing/2014/main" id="{8AC6F1A2-9CF0-CF06-F0A1-4D0060488F42}"/>
              </a:ext>
            </a:extLst>
          </p:cNvPr>
          <p:cNvSpPr/>
          <p:nvPr/>
        </p:nvSpPr>
        <p:spPr>
          <a:xfrm flipH="1">
            <a:off x="1629876" y="4066386"/>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570B1A-326D-C2CF-81C4-4B17D369FC9D}"/>
              </a:ext>
            </a:extLst>
          </p:cNvPr>
          <p:cNvSpPr txBox="1"/>
          <p:nvPr/>
        </p:nvSpPr>
        <p:spPr>
          <a:xfrm>
            <a:off x="4039284" y="4852919"/>
            <a:ext cx="2204130" cy="677108"/>
          </a:xfrm>
          <a:prstGeom prst="rect">
            <a:avLst/>
          </a:prstGeom>
          <a:noFill/>
        </p:spPr>
        <p:txBody>
          <a:bodyPr wrap="none" rtlCol="0">
            <a:spAutoFit/>
          </a:bodyPr>
          <a:lstStyle/>
          <a:p>
            <a:pPr algn="r"/>
            <a:r>
              <a:rPr lang="en-US" sz="3800" b="1" dirty="0"/>
              <a:t>HAUNTED</a:t>
            </a:r>
          </a:p>
        </p:txBody>
      </p:sp>
      <p:sp>
        <p:nvSpPr>
          <p:cNvPr id="18" name="Shape 230">
            <a:extLst>
              <a:ext uri="{FF2B5EF4-FFF2-40B4-BE49-F238E27FC236}">
                <a16:creationId xmlns:a16="http://schemas.microsoft.com/office/drawing/2014/main" id="{3CAD3246-FDC4-B141-1DA9-8CD4010514DE}"/>
              </a:ext>
            </a:extLst>
          </p:cNvPr>
          <p:cNvSpPr txBox="1"/>
          <p:nvPr/>
        </p:nvSpPr>
        <p:spPr>
          <a:xfrm rot="16200000">
            <a:off x="-1352593" y="3004791"/>
            <a:ext cx="5564187" cy="355955"/>
          </a:xfrm>
          <a:prstGeom prst="rect">
            <a:avLst/>
          </a:prstGeom>
          <a:noFill/>
          <a:ln>
            <a:noFill/>
          </a:ln>
        </p:spPr>
        <p:txBody>
          <a:bodyPr lIns="91425" tIns="45700" rIns="91425" bIns="45700" anchor="t" anchorCtr="0">
            <a:spAutoFit/>
          </a:bodyPr>
          <a:lstStyle/>
          <a:p>
            <a:pPr algn="ctr">
              <a:lnSpc>
                <a:spcPct val="70000"/>
              </a:lnSpc>
              <a:buSzPct val="25000"/>
            </a:pPr>
            <a:r>
              <a:rPr lang="en-US" sz="2000" b="1" dirty="0">
                <a:solidFill>
                  <a:schemeClr val="bg1"/>
                </a:solidFill>
                <a:ea typeface="Cabin"/>
                <a:cs typeface="Cabin"/>
                <a:sym typeface="Cabin"/>
              </a:rPr>
              <a:t>BE HAPPY </a:t>
            </a:r>
            <a:r>
              <a:rPr lang="en-US" sz="2300" dirty="0">
                <a:solidFill>
                  <a:schemeClr val="bg1"/>
                </a:solidFill>
                <a:ea typeface="Cabin"/>
                <a:cs typeface="Cabin"/>
                <a:sym typeface="Cabin"/>
              </a:rPr>
              <a:t>&lt;--------------&gt; </a:t>
            </a:r>
            <a:r>
              <a:rPr lang="en-US" sz="2000" dirty="0">
                <a:solidFill>
                  <a:schemeClr val="bg1"/>
                </a:solidFill>
                <a:ea typeface="Cabin"/>
                <a:cs typeface="Cabin"/>
                <a:sym typeface="Cabin"/>
              </a:rPr>
              <a:t> </a:t>
            </a:r>
            <a:r>
              <a:rPr lang="en-US" sz="2000" b="1" dirty="0">
                <a:solidFill>
                  <a:schemeClr val="bg1"/>
                </a:solidFill>
                <a:ea typeface="Cabin"/>
                <a:cs typeface="Cabin"/>
                <a:sym typeface="Cabin"/>
              </a:rPr>
              <a:t>BE GOOD</a:t>
            </a:r>
          </a:p>
        </p:txBody>
      </p:sp>
    </p:spTree>
    <p:extLst>
      <p:ext uri="{BB962C8B-B14F-4D97-AF65-F5344CB8AC3E}">
        <p14:creationId xmlns:p14="http://schemas.microsoft.com/office/powerpoint/2010/main" val="198407439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Effect transition="in" filter="fade">
                                      <p:cBhvr>
                                        <p:cTn id="17" dur="1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fade">
                                      <p:cBhvr>
                                        <p:cTn id="22" dur="1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1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3346455"/>
            <a:ext cx="4418497" cy="1261844"/>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336651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487505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PARENTING STYLES QUADRANTS</a:t>
            </a:r>
          </a:p>
        </p:txBody>
      </p:sp>
      <p:sp>
        <p:nvSpPr>
          <p:cNvPr id="13" name="TextBox 12">
            <a:extLst>
              <a:ext uri="{FF2B5EF4-FFF2-40B4-BE49-F238E27FC236}">
                <a16:creationId xmlns:a16="http://schemas.microsoft.com/office/drawing/2014/main" id="{02CB95FE-4289-0C4C-D9F8-2B672EB81777}"/>
              </a:ext>
            </a:extLst>
          </p:cNvPr>
          <p:cNvSpPr txBox="1"/>
          <p:nvPr/>
        </p:nvSpPr>
        <p:spPr>
          <a:xfrm>
            <a:off x="7849516" y="6305645"/>
            <a:ext cx="3549402" cy="261610"/>
          </a:xfrm>
          <a:prstGeom prst="rect">
            <a:avLst/>
          </a:prstGeom>
          <a:noFill/>
        </p:spPr>
        <p:txBody>
          <a:bodyPr wrap="square" rtlCol="0">
            <a:spAutoFit/>
          </a:bodyPr>
          <a:lstStyle/>
          <a:p>
            <a:pPr algn="r"/>
            <a:r>
              <a:rPr lang="en-US" sz="1100" i="1" dirty="0">
                <a:solidFill>
                  <a:schemeClr val="bg1"/>
                </a:solidFill>
              </a:rPr>
              <a:t>From Liam &amp; Precious </a:t>
            </a:r>
            <a:r>
              <a:rPr lang="en-US" sz="1100" i="1">
                <a:solidFill>
                  <a:schemeClr val="bg1"/>
                </a:solidFill>
              </a:rPr>
              <a:t>Atchison’s “Geography </a:t>
            </a:r>
            <a:r>
              <a:rPr lang="en-US" sz="1100" i="1" dirty="0">
                <a:solidFill>
                  <a:schemeClr val="bg1"/>
                </a:solidFill>
              </a:rPr>
              <a:t>of </a:t>
            </a:r>
            <a:r>
              <a:rPr lang="en-US" sz="1100" i="1">
                <a:solidFill>
                  <a:schemeClr val="bg1"/>
                </a:solidFill>
              </a:rPr>
              <a:t>the Soul”</a:t>
            </a:r>
            <a:endParaRPr lang="en-US" sz="1100" i="1" dirty="0">
              <a:solidFill>
                <a:schemeClr val="bg1"/>
              </a:solidFill>
            </a:endParaRP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673510"/>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535440" y="2460043"/>
            <a:ext cx="1733167" cy="677108"/>
          </a:xfrm>
          <a:prstGeom prst="rect">
            <a:avLst/>
          </a:prstGeom>
          <a:noFill/>
        </p:spPr>
        <p:txBody>
          <a:bodyPr wrap="none" rtlCol="0">
            <a:spAutoFit/>
          </a:bodyPr>
          <a:lstStyle/>
          <a:p>
            <a:pPr algn="r"/>
            <a:r>
              <a:rPr lang="en-US" sz="3800" b="1" dirty="0"/>
              <a:t>BOUND</a:t>
            </a:r>
          </a:p>
        </p:txBody>
      </p:sp>
      <p:sp>
        <p:nvSpPr>
          <p:cNvPr id="7" name="Isosceles Triangle 6">
            <a:extLst>
              <a:ext uri="{FF2B5EF4-FFF2-40B4-BE49-F238E27FC236}">
                <a16:creationId xmlns:a16="http://schemas.microsoft.com/office/drawing/2014/main" id="{1C1A51C6-979B-7EAF-7F40-80994506280C}"/>
              </a:ext>
            </a:extLst>
          </p:cNvPr>
          <p:cNvSpPr/>
          <p:nvPr/>
        </p:nvSpPr>
        <p:spPr>
          <a:xfrm flipH="1">
            <a:off x="6483713" y="1674234"/>
            <a:ext cx="4933665"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665A24-5830-1C55-886A-9D7D95494D56}"/>
              </a:ext>
            </a:extLst>
          </p:cNvPr>
          <p:cNvSpPr txBox="1"/>
          <p:nvPr/>
        </p:nvSpPr>
        <p:spPr>
          <a:xfrm>
            <a:off x="9290603" y="2451242"/>
            <a:ext cx="1847044" cy="677108"/>
          </a:xfrm>
          <a:prstGeom prst="rect">
            <a:avLst/>
          </a:prstGeom>
          <a:noFill/>
        </p:spPr>
        <p:txBody>
          <a:bodyPr wrap="none" rtlCol="0">
            <a:spAutoFit/>
          </a:bodyPr>
          <a:lstStyle/>
          <a:p>
            <a:pPr algn="r"/>
            <a:r>
              <a:rPr lang="en-US" sz="3800" b="1" dirty="0"/>
              <a:t>TROPHY</a:t>
            </a:r>
          </a:p>
        </p:txBody>
      </p:sp>
      <p:sp>
        <p:nvSpPr>
          <p:cNvPr id="11" name="Isosceles Triangle 10">
            <a:extLst>
              <a:ext uri="{FF2B5EF4-FFF2-40B4-BE49-F238E27FC236}">
                <a16:creationId xmlns:a16="http://schemas.microsoft.com/office/drawing/2014/main" id="{8AC6F1A2-9CF0-CF06-F0A1-4D0060488F42}"/>
              </a:ext>
            </a:extLst>
          </p:cNvPr>
          <p:cNvSpPr/>
          <p:nvPr/>
        </p:nvSpPr>
        <p:spPr>
          <a:xfrm flipH="1">
            <a:off x="1629876" y="4066386"/>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570B1A-326D-C2CF-81C4-4B17D369FC9D}"/>
              </a:ext>
            </a:extLst>
          </p:cNvPr>
          <p:cNvSpPr txBox="1"/>
          <p:nvPr/>
        </p:nvSpPr>
        <p:spPr>
          <a:xfrm>
            <a:off x="4039284" y="4852919"/>
            <a:ext cx="2204130" cy="677108"/>
          </a:xfrm>
          <a:prstGeom prst="rect">
            <a:avLst/>
          </a:prstGeom>
          <a:noFill/>
        </p:spPr>
        <p:txBody>
          <a:bodyPr wrap="none" rtlCol="0">
            <a:spAutoFit/>
          </a:bodyPr>
          <a:lstStyle/>
          <a:p>
            <a:pPr algn="r"/>
            <a:r>
              <a:rPr lang="en-US" sz="3800" b="1" dirty="0"/>
              <a:t>HAUNTED</a:t>
            </a:r>
          </a:p>
        </p:txBody>
      </p:sp>
      <p:sp>
        <p:nvSpPr>
          <p:cNvPr id="18" name="Isosceles Triangle 17">
            <a:extLst>
              <a:ext uri="{FF2B5EF4-FFF2-40B4-BE49-F238E27FC236}">
                <a16:creationId xmlns:a16="http://schemas.microsoft.com/office/drawing/2014/main" id="{765B82F6-7161-9500-D46E-991B0826D4A1}"/>
              </a:ext>
            </a:extLst>
          </p:cNvPr>
          <p:cNvSpPr/>
          <p:nvPr/>
        </p:nvSpPr>
        <p:spPr>
          <a:xfrm flipH="1">
            <a:off x="6425447" y="4075451"/>
            <a:ext cx="4933665"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5ED6B45-3962-60A6-D083-D4BB76A6DAC4}"/>
              </a:ext>
            </a:extLst>
          </p:cNvPr>
          <p:cNvSpPr txBox="1"/>
          <p:nvPr/>
        </p:nvSpPr>
        <p:spPr>
          <a:xfrm>
            <a:off x="9024868" y="4871509"/>
            <a:ext cx="2130713" cy="677108"/>
          </a:xfrm>
          <a:prstGeom prst="rect">
            <a:avLst/>
          </a:prstGeom>
          <a:noFill/>
        </p:spPr>
        <p:txBody>
          <a:bodyPr wrap="none" rtlCol="0">
            <a:spAutoFit/>
          </a:bodyPr>
          <a:lstStyle/>
          <a:p>
            <a:pPr algn="r"/>
            <a:r>
              <a:rPr lang="en-US" sz="3800" b="1" dirty="0"/>
              <a:t>INVISIBLE</a:t>
            </a:r>
          </a:p>
        </p:txBody>
      </p:sp>
      <p:sp>
        <p:nvSpPr>
          <p:cNvPr id="20" name="Shape 230">
            <a:extLst>
              <a:ext uri="{FF2B5EF4-FFF2-40B4-BE49-F238E27FC236}">
                <a16:creationId xmlns:a16="http://schemas.microsoft.com/office/drawing/2014/main" id="{991364F6-B41B-A0EC-3C55-64A2B7CBCBC1}"/>
              </a:ext>
            </a:extLst>
          </p:cNvPr>
          <p:cNvSpPr txBox="1"/>
          <p:nvPr/>
        </p:nvSpPr>
        <p:spPr>
          <a:xfrm rot="16200000">
            <a:off x="-1352593" y="3004791"/>
            <a:ext cx="5564187" cy="355955"/>
          </a:xfrm>
          <a:prstGeom prst="rect">
            <a:avLst/>
          </a:prstGeom>
          <a:noFill/>
          <a:ln>
            <a:noFill/>
          </a:ln>
        </p:spPr>
        <p:txBody>
          <a:bodyPr lIns="91425" tIns="45700" rIns="91425" bIns="45700" anchor="t" anchorCtr="0">
            <a:spAutoFit/>
          </a:bodyPr>
          <a:lstStyle/>
          <a:p>
            <a:pPr algn="ctr">
              <a:lnSpc>
                <a:spcPct val="70000"/>
              </a:lnSpc>
              <a:buSzPct val="25000"/>
            </a:pPr>
            <a:r>
              <a:rPr lang="en-US" sz="2000" b="1" dirty="0">
                <a:solidFill>
                  <a:schemeClr val="bg1"/>
                </a:solidFill>
                <a:ea typeface="Cabin"/>
                <a:cs typeface="Cabin"/>
                <a:sym typeface="Cabin"/>
              </a:rPr>
              <a:t>BE HAPPY </a:t>
            </a:r>
            <a:r>
              <a:rPr lang="en-US" sz="2300" dirty="0">
                <a:solidFill>
                  <a:schemeClr val="bg1"/>
                </a:solidFill>
                <a:ea typeface="Cabin"/>
                <a:cs typeface="Cabin"/>
                <a:sym typeface="Cabin"/>
              </a:rPr>
              <a:t>&lt;--------------&gt; </a:t>
            </a:r>
            <a:r>
              <a:rPr lang="en-US" sz="2000" dirty="0">
                <a:solidFill>
                  <a:schemeClr val="bg1"/>
                </a:solidFill>
                <a:ea typeface="Cabin"/>
                <a:cs typeface="Cabin"/>
                <a:sym typeface="Cabin"/>
              </a:rPr>
              <a:t> </a:t>
            </a:r>
            <a:r>
              <a:rPr lang="en-US" sz="2000" b="1" dirty="0">
                <a:solidFill>
                  <a:schemeClr val="bg1"/>
                </a:solidFill>
                <a:ea typeface="Cabin"/>
                <a:cs typeface="Cabin"/>
                <a:sym typeface="Cabin"/>
              </a:rPr>
              <a:t>BE GOOD</a:t>
            </a:r>
          </a:p>
        </p:txBody>
      </p:sp>
    </p:spTree>
    <p:extLst>
      <p:ext uri="{BB962C8B-B14F-4D97-AF65-F5344CB8AC3E}">
        <p14:creationId xmlns:p14="http://schemas.microsoft.com/office/powerpoint/2010/main" val="280275871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Effect transition="in" filter="fade">
                                      <p:cBhvr>
                                        <p:cTn id="17" dur="1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fade">
                                      <p:cBhvr>
                                        <p:cTn id="22" dur="1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1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0" name="Shape 230"/>
          <p:cNvSpPr txBox="1"/>
          <p:nvPr/>
        </p:nvSpPr>
        <p:spPr>
          <a:xfrm rot="-5400000">
            <a:off x="-422799" y="2103659"/>
            <a:ext cx="3761750" cy="298631"/>
          </a:xfrm>
          <a:prstGeom prst="rect">
            <a:avLst/>
          </a:prstGeom>
          <a:noFill/>
          <a:ln>
            <a:noFill/>
          </a:ln>
        </p:spPr>
        <p:txBody>
          <a:bodyPr wrap="square" lIns="91425" tIns="45700" rIns="91425" bIns="45700" anchor="t" anchorCtr="0">
            <a:spAutoFit/>
          </a:bodyPr>
          <a:lstStyle/>
          <a:p>
            <a:pPr algn="ctr">
              <a:lnSpc>
                <a:spcPct val="70000"/>
              </a:lnSpc>
              <a:buSzPct val="25000"/>
            </a:pPr>
            <a:r>
              <a:rPr lang="en-US" b="1" i="1" dirty="0">
                <a:solidFill>
                  <a:schemeClr val="bg1"/>
                </a:solidFill>
                <a:ea typeface="Cabin"/>
                <a:cs typeface="Cabin"/>
                <a:sym typeface="Cabin"/>
              </a:rPr>
              <a:t>BE HAPPY       BE GOOD</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2327280"/>
            <a:ext cx="4418497" cy="1039603"/>
          </a:xfrm>
          <a:prstGeom prst="rect">
            <a:avLst/>
          </a:prstGeom>
          <a:noFill/>
          <a:ln>
            <a:noFill/>
          </a:ln>
        </p:spPr>
        <p:txBody>
          <a:bodyPr wrap="square" lIns="91425" tIns="45700" rIns="91425" bIns="45700" anchor="t" anchorCtr="0">
            <a:spAutoFit/>
          </a:bodyPr>
          <a:lstStyle/>
          <a:p>
            <a:pPr>
              <a:lnSpc>
                <a:spcPct val="80000"/>
              </a:lnSpc>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228066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285419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PAUSE AND CONSIDER</a:t>
            </a: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441890"/>
            <a:ext cx="4786046" cy="78439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979824" y="1701794"/>
            <a:ext cx="1407757" cy="553998"/>
          </a:xfrm>
          <a:prstGeom prst="rect">
            <a:avLst/>
          </a:prstGeom>
          <a:noFill/>
        </p:spPr>
        <p:txBody>
          <a:bodyPr wrap="none" rtlCol="0">
            <a:spAutoFit/>
          </a:bodyPr>
          <a:lstStyle/>
          <a:p>
            <a:pPr algn="r"/>
            <a:r>
              <a:rPr lang="en-US" sz="3000" b="1" dirty="0"/>
              <a:t>BOUND</a:t>
            </a:r>
          </a:p>
        </p:txBody>
      </p:sp>
      <p:sp>
        <p:nvSpPr>
          <p:cNvPr id="7" name="Isosceles Triangle 6">
            <a:extLst>
              <a:ext uri="{FF2B5EF4-FFF2-40B4-BE49-F238E27FC236}">
                <a16:creationId xmlns:a16="http://schemas.microsoft.com/office/drawing/2014/main" id="{1C1A51C6-979B-7EAF-7F40-80994506280C}"/>
              </a:ext>
            </a:extLst>
          </p:cNvPr>
          <p:cNvSpPr/>
          <p:nvPr/>
        </p:nvSpPr>
        <p:spPr>
          <a:xfrm flipH="1">
            <a:off x="6483710" y="1436966"/>
            <a:ext cx="4909301" cy="77065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665A24-5830-1C55-886A-9D7D95494D56}"/>
              </a:ext>
            </a:extLst>
          </p:cNvPr>
          <p:cNvSpPr txBox="1"/>
          <p:nvPr/>
        </p:nvSpPr>
        <p:spPr>
          <a:xfrm>
            <a:off x="9813623" y="1690998"/>
            <a:ext cx="1495345" cy="553998"/>
          </a:xfrm>
          <a:prstGeom prst="rect">
            <a:avLst/>
          </a:prstGeom>
          <a:noFill/>
        </p:spPr>
        <p:txBody>
          <a:bodyPr wrap="none" rtlCol="0">
            <a:spAutoFit/>
          </a:bodyPr>
          <a:lstStyle/>
          <a:p>
            <a:pPr algn="r"/>
            <a:r>
              <a:rPr lang="en-US" sz="3000" b="1" dirty="0"/>
              <a:t>TROPHY</a:t>
            </a:r>
          </a:p>
        </p:txBody>
      </p:sp>
      <p:sp>
        <p:nvSpPr>
          <p:cNvPr id="16" name="Isosceles Triangle 15">
            <a:extLst>
              <a:ext uri="{FF2B5EF4-FFF2-40B4-BE49-F238E27FC236}">
                <a16:creationId xmlns:a16="http://schemas.microsoft.com/office/drawing/2014/main" id="{D64CDE27-001C-CFF8-42DA-93889D8F162C}"/>
              </a:ext>
            </a:extLst>
          </p:cNvPr>
          <p:cNvSpPr/>
          <p:nvPr/>
        </p:nvSpPr>
        <p:spPr>
          <a:xfrm flipH="1">
            <a:off x="1632464" y="2841249"/>
            <a:ext cx="4786046" cy="78439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91A797-F051-16DF-6C00-16E097A60308}"/>
              </a:ext>
            </a:extLst>
          </p:cNvPr>
          <p:cNvSpPr txBox="1"/>
          <p:nvPr/>
        </p:nvSpPr>
        <p:spPr>
          <a:xfrm>
            <a:off x="4587116" y="3110319"/>
            <a:ext cx="1777859" cy="553998"/>
          </a:xfrm>
          <a:prstGeom prst="rect">
            <a:avLst/>
          </a:prstGeom>
          <a:noFill/>
        </p:spPr>
        <p:txBody>
          <a:bodyPr wrap="none" rtlCol="0">
            <a:spAutoFit/>
          </a:bodyPr>
          <a:lstStyle/>
          <a:p>
            <a:pPr algn="r"/>
            <a:r>
              <a:rPr lang="en-US" sz="3000" b="1" dirty="0"/>
              <a:t>HAUNTED</a:t>
            </a:r>
          </a:p>
        </p:txBody>
      </p:sp>
      <p:sp>
        <p:nvSpPr>
          <p:cNvPr id="20" name="Isosceles Triangle 19">
            <a:extLst>
              <a:ext uri="{FF2B5EF4-FFF2-40B4-BE49-F238E27FC236}">
                <a16:creationId xmlns:a16="http://schemas.microsoft.com/office/drawing/2014/main" id="{7597935A-988F-5E7E-3EAF-09D076A93C28}"/>
              </a:ext>
            </a:extLst>
          </p:cNvPr>
          <p:cNvSpPr/>
          <p:nvPr/>
        </p:nvSpPr>
        <p:spPr>
          <a:xfrm flipH="1">
            <a:off x="6461104" y="2836325"/>
            <a:ext cx="4909301" cy="77065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59B583-03E2-1A48-7B14-28789D8EDC2C}"/>
              </a:ext>
            </a:extLst>
          </p:cNvPr>
          <p:cNvSpPr txBox="1"/>
          <p:nvPr/>
        </p:nvSpPr>
        <p:spPr>
          <a:xfrm>
            <a:off x="9613644" y="3099523"/>
            <a:ext cx="1720343" cy="553998"/>
          </a:xfrm>
          <a:prstGeom prst="rect">
            <a:avLst/>
          </a:prstGeom>
          <a:noFill/>
        </p:spPr>
        <p:txBody>
          <a:bodyPr wrap="none" rtlCol="0">
            <a:spAutoFit/>
          </a:bodyPr>
          <a:lstStyle/>
          <a:p>
            <a:pPr algn="r"/>
            <a:r>
              <a:rPr lang="en-US" sz="3000" b="1" dirty="0"/>
              <a:t>INVISIBLE</a:t>
            </a:r>
          </a:p>
        </p:txBody>
      </p:sp>
      <p:sp>
        <p:nvSpPr>
          <p:cNvPr id="22" name="Content Placeholder 2">
            <a:extLst>
              <a:ext uri="{FF2B5EF4-FFF2-40B4-BE49-F238E27FC236}">
                <a16:creationId xmlns:a16="http://schemas.microsoft.com/office/drawing/2014/main" id="{8C2D4FF2-8479-58DA-84CB-882ABC06E740}"/>
              </a:ext>
            </a:extLst>
          </p:cNvPr>
          <p:cNvSpPr>
            <a:spLocks noGrp="1"/>
          </p:cNvSpPr>
          <p:nvPr>
            <p:ph idx="1"/>
          </p:nvPr>
        </p:nvSpPr>
        <p:spPr>
          <a:xfrm>
            <a:off x="742948" y="4351312"/>
            <a:ext cx="10858502" cy="1932069"/>
          </a:xfrm>
        </p:spPr>
        <p:txBody>
          <a:bodyPr>
            <a:noAutofit/>
          </a:bodyPr>
          <a:lstStyle/>
          <a:p>
            <a:pPr marL="0" indent="0" algn="l">
              <a:lnSpc>
                <a:spcPct val="100000"/>
              </a:lnSpc>
              <a:buNone/>
            </a:pPr>
            <a:r>
              <a:rPr lang="en-US" sz="4500" b="0" i="0" dirty="0">
                <a:effectLst/>
                <a:latin typeface="Ubuntu" panose="020B0504030602030204" pitchFamily="34" charset="0"/>
              </a:rPr>
              <a:t>What parenting style did you grow up in?</a:t>
            </a:r>
          </a:p>
        </p:txBody>
      </p:sp>
    </p:spTree>
    <p:extLst>
      <p:ext uri="{BB962C8B-B14F-4D97-AF65-F5344CB8AC3E}">
        <p14:creationId xmlns:p14="http://schemas.microsoft.com/office/powerpoint/2010/main" val="323757778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15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15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fade">
                                      <p:cBhvr>
                                        <p:cTn id="22" dur="1500"/>
                                        <p:tgtEl>
                                          <p:spTgt spid="2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fade">
                                      <p:cBhvr>
                                        <p:cTn id="27" dur="1500"/>
                                        <p:tgtEl>
                                          <p:spTgt spid="2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4"/>
                                        </p:tgtEl>
                                        <p:attrNameLst>
                                          <p:attrName>style.visibility</p:attrName>
                                        </p:attrNameLst>
                                      </p:cBhvr>
                                      <p:to>
                                        <p:strVal val="visible"/>
                                      </p:to>
                                    </p:set>
                                    <p:animEffect transition="in" filter="fade">
                                      <p:cBhvr>
                                        <p:cTn id="32" dur="1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0" name="Shape 230"/>
          <p:cNvSpPr txBox="1"/>
          <p:nvPr/>
        </p:nvSpPr>
        <p:spPr>
          <a:xfrm rot="-5400000">
            <a:off x="-422799" y="2103659"/>
            <a:ext cx="3761750" cy="298631"/>
          </a:xfrm>
          <a:prstGeom prst="rect">
            <a:avLst/>
          </a:prstGeom>
          <a:noFill/>
          <a:ln>
            <a:noFill/>
          </a:ln>
        </p:spPr>
        <p:txBody>
          <a:bodyPr wrap="square" lIns="91425" tIns="45700" rIns="91425" bIns="45700" anchor="t" anchorCtr="0">
            <a:spAutoFit/>
          </a:bodyPr>
          <a:lstStyle/>
          <a:p>
            <a:pPr algn="ctr">
              <a:lnSpc>
                <a:spcPct val="70000"/>
              </a:lnSpc>
              <a:buSzPct val="25000"/>
            </a:pPr>
            <a:r>
              <a:rPr lang="en-US" b="1" i="1" dirty="0">
                <a:solidFill>
                  <a:schemeClr val="bg1"/>
                </a:solidFill>
                <a:ea typeface="Cabin"/>
                <a:cs typeface="Cabin"/>
                <a:sym typeface="Cabin"/>
              </a:rPr>
              <a:t>BE HAPPY       BE GOOD</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4" name="Shape 234"/>
          <p:cNvSpPr txBox="1"/>
          <p:nvPr/>
        </p:nvSpPr>
        <p:spPr>
          <a:xfrm>
            <a:off x="6590785" y="228066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285419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PAUSE AND CONSIDER</a:t>
            </a: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441890"/>
            <a:ext cx="4786046" cy="78439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979824" y="1701794"/>
            <a:ext cx="1407757" cy="553998"/>
          </a:xfrm>
          <a:prstGeom prst="rect">
            <a:avLst/>
          </a:prstGeom>
          <a:noFill/>
        </p:spPr>
        <p:txBody>
          <a:bodyPr wrap="none" rtlCol="0">
            <a:spAutoFit/>
          </a:bodyPr>
          <a:lstStyle/>
          <a:p>
            <a:pPr algn="r"/>
            <a:r>
              <a:rPr lang="en-US" sz="3000" b="1" dirty="0"/>
              <a:t>BOUND</a:t>
            </a:r>
          </a:p>
        </p:txBody>
      </p:sp>
      <p:sp>
        <p:nvSpPr>
          <p:cNvPr id="7" name="Isosceles Triangle 6">
            <a:extLst>
              <a:ext uri="{FF2B5EF4-FFF2-40B4-BE49-F238E27FC236}">
                <a16:creationId xmlns:a16="http://schemas.microsoft.com/office/drawing/2014/main" id="{1C1A51C6-979B-7EAF-7F40-80994506280C}"/>
              </a:ext>
            </a:extLst>
          </p:cNvPr>
          <p:cNvSpPr/>
          <p:nvPr/>
        </p:nvSpPr>
        <p:spPr>
          <a:xfrm flipH="1">
            <a:off x="6483710" y="1436966"/>
            <a:ext cx="4909301" cy="77065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665A24-5830-1C55-886A-9D7D95494D56}"/>
              </a:ext>
            </a:extLst>
          </p:cNvPr>
          <p:cNvSpPr txBox="1"/>
          <p:nvPr/>
        </p:nvSpPr>
        <p:spPr>
          <a:xfrm>
            <a:off x="9813623" y="1690998"/>
            <a:ext cx="1495345" cy="553998"/>
          </a:xfrm>
          <a:prstGeom prst="rect">
            <a:avLst/>
          </a:prstGeom>
          <a:noFill/>
        </p:spPr>
        <p:txBody>
          <a:bodyPr wrap="none" rtlCol="0">
            <a:spAutoFit/>
          </a:bodyPr>
          <a:lstStyle/>
          <a:p>
            <a:pPr algn="r"/>
            <a:r>
              <a:rPr lang="en-US" sz="3000" b="1" dirty="0"/>
              <a:t>TROPHY</a:t>
            </a:r>
          </a:p>
        </p:txBody>
      </p:sp>
      <p:sp>
        <p:nvSpPr>
          <p:cNvPr id="16" name="Isosceles Triangle 15">
            <a:extLst>
              <a:ext uri="{FF2B5EF4-FFF2-40B4-BE49-F238E27FC236}">
                <a16:creationId xmlns:a16="http://schemas.microsoft.com/office/drawing/2014/main" id="{D64CDE27-001C-CFF8-42DA-93889D8F162C}"/>
              </a:ext>
            </a:extLst>
          </p:cNvPr>
          <p:cNvSpPr/>
          <p:nvPr/>
        </p:nvSpPr>
        <p:spPr>
          <a:xfrm flipH="1">
            <a:off x="1632464" y="2841249"/>
            <a:ext cx="4786046" cy="78439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91A797-F051-16DF-6C00-16E097A60308}"/>
              </a:ext>
            </a:extLst>
          </p:cNvPr>
          <p:cNvSpPr txBox="1"/>
          <p:nvPr/>
        </p:nvSpPr>
        <p:spPr>
          <a:xfrm>
            <a:off x="4587116" y="3110319"/>
            <a:ext cx="1777859" cy="553998"/>
          </a:xfrm>
          <a:prstGeom prst="rect">
            <a:avLst/>
          </a:prstGeom>
          <a:noFill/>
        </p:spPr>
        <p:txBody>
          <a:bodyPr wrap="none" rtlCol="0">
            <a:spAutoFit/>
          </a:bodyPr>
          <a:lstStyle/>
          <a:p>
            <a:pPr algn="r"/>
            <a:r>
              <a:rPr lang="en-US" sz="3000" b="1" dirty="0"/>
              <a:t>HAUNTED</a:t>
            </a:r>
          </a:p>
        </p:txBody>
      </p:sp>
      <p:sp>
        <p:nvSpPr>
          <p:cNvPr id="20" name="Isosceles Triangle 19">
            <a:extLst>
              <a:ext uri="{FF2B5EF4-FFF2-40B4-BE49-F238E27FC236}">
                <a16:creationId xmlns:a16="http://schemas.microsoft.com/office/drawing/2014/main" id="{7597935A-988F-5E7E-3EAF-09D076A93C28}"/>
              </a:ext>
            </a:extLst>
          </p:cNvPr>
          <p:cNvSpPr/>
          <p:nvPr/>
        </p:nvSpPr>
        <p:spPr>
          <a:xfrm flipH="1">
            <a:off x="6461104" y="2836325"/>
            <a:ext cx="4909301" cy="770659"/>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59B583-03E2-1A48-7B14-28789D8EDC2C}"/>
              </a:ext>
            </a:extLst>
          </p:cNvPr>
          <p:cNvSpPr txBox="1"/>
          <p:nvPr/>
        </p:nvSpPr>
        <p:spPr>
          <a:xfrm>
            <a:off x="9613644" y="3099523"/>
            <a:ext cx="1720343" cy="553998"/>
          </a:xfrm>
          <a:prstGeom prst="rect">
            <a:avLst/>
          </a:prstGeom>
          <a:noFill/>
        </p:spPr>
        <p:txBody>
          <a:bodyPr wrap="none" rtlCol="0">
            <a:spAutoFit/>
          </a:bodyPr>
          <a:lstStyle/>
          <a:p>
            <a:pPr algn="r"/>
            <a:r>
              <a:rPr lang="en-US" sz="3000" b="1" dirty="0"/>
              <a:t>INVISIBLE</a:t>
            </a:r>
          </a:p>
        </p:txBody>
      </p:sp>
      <p:sp>
        <p:nvSpPr>
          <p:cNvPr id="22" name="Content Placeholder 2">
            <a:extLst>
              <a:ext uri="{FF2B5EF4-FFF2-40B4-BE49-F238E27FC236}">
                <a16:creationId xmlns:a16="http://schemas.microsoft.com/office/drawing/2014/main" id="{8C2D4FF2-8479-58DA-84CB-882ABC06E740}"/>
              </a:ext>
            </a:extLst>
          </p:cNvPr>
          <p:cNvSpPr>
            <a:spLocks noGrp="1"/>
          </p:cNvSpPr>
          <p:nvPr>
            <p:ph idx="1"/>
          </p:nvPr>
        </p:nvSpPr>
        <p:spPr>
          <a:xfrm>
            <a:off x="1085849" y="4351312"/>
            <a:ext cx="10115551" cy="1932069"/>
          </a:xfrm>
        </p:spPr>
        <p:txBody>
          <a:bodyPr>
            <a:noAutofit/>
          </a:bodyPr>
          <a:lstStyle/>
          <a:p>
            <a:pPr marL="0" indent="0" algn="ctr">
              <a:lnSpc>
                <a:spcPct val="100000"/>
              </a:lnSpc>
              <a:buNone/>
            </a:pPr>
            <a:r>
              <a:rPr lang="en-US" sz="4500" b="0" i="0" dirty="0">
                <a:effectLst/>
                <a:latin typeface="Ubuntu" panose="020B0504030602030204" pitchFamily="34" charset="0"/>
              </a:rPr>
              <a:t>What kind of mask do you put on God? </a:t>
            </a:r>
            <a:r>
              <a:rPr lang="en-US" sz="3000" b="0" i="1" dirty="0">
                <a:effectLst/>
                <a:latin typeface="Ubuntu" panose="020B0504030602030204" pitchFamily="34" charset="0"/>
              </a:rPr>
              <a:t>What’s he like? And what does he want from you?</a:t>
            </a:r>
          </a:p>
        </p:txBody>
      </p:sp>
      <p:sp>
        <p:nvSpPr>
          <p:cNvPr id="11" name="Shape 233">
            <a:extLst>
              <a:ext uri="{FF2B5EF4-FFF2-40B4-BE49-F238E27FC236}">
                <a16:creationId xmlns:a16="http://schemas.microsoft.com/office/drawing/2014/main" id="{7A703A18-CCF6-476D-4937-CA5CA4D44BF3}"/>
              </a:ext>
            </a:extLst>
          </p:cNvPr>
          <p:cNvSpPr txBox="1"/>
          <p:nvPr/>
        </p:nvSpPr>
        <p:spPr>
          <a:xfrm>
            <a:off x="1792916" y="2327280"/>
            <a:ext cx="4418497" cy="1039603"/>
          </a:xfrm>
          <a:prstGeom prst="rect">
            <a:avLst/>
          </a:prstGeom>
          <a:noFill/>
          <a:ln>
            <a:noFill/>
          </a:ln>
        </p:spPr>
        <p:txBody>
          <a:bodyPr wrap="square" lIns="91425" tIns="45700" rIns="91425" bIns="45700" anchor="t" anchorCtr="0">
            <a:spAutoFit/>
          </a:bodyPr>
          <a:lstStyle/>
          <a:p>
            <a:pPr>
              <a:lnSpc>
                <a:spcPct val="80000"/>
              </a:lnSpc>
              <a:buSzPct val="25000"/>
            </a:pPr>
            <a:r>
              <a:rPr lang="en-US" sz="3800" b="1" dirty="0">
                <a:solidFill>
                  <a:schemeClr val="bg1"/>
                </a:solidFill>
                <a:ea typeface="Cabin"/>
                <a:cs typeface="Cabin"/>
                <a:sym typeface="Cabin"/>
              </a:rPr>
              <a:t>CHILD-CENTERED STYLE</a:t>
            </a:r>
          </a:p>
        </p:txBody>
      </p:sp>
    </p:spTree>
    <p:extLst>
      <p:ext uri="{BB962C8B-B14F-4D97-AF65-F5344CB8AC3E}">
        <p14:creationId xmlns:p14="http://schemas.microsoft.com/office/powerpoint/2010/main" val="198202000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15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15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fade">
                                      <p:cBhvr>
                                        <p:cTn id="22" dur="1500"/>
                                        <p:tgtEl>
                                          <p:spTgt spid="2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1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PRAY</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914400" y="600075"/>
            <a:ext cx="10515601" cy="5016557"/>
          </a:xfrm>
        </p:spPr>
        <p:txBody>
          <a:bodyPr>
            <a:noAutofit/>
          </a:bodyPr>
          <a:lstStyle/>
          <a:p>
            <a:pPr marL="0" indent="0" algn="l">
              <a:lnSpc>
                <a:spcPct val="100000"/>
              </a:lnSpc>
              <a:buNone/>
            </a:pPr>
            <a:r>
              <a:rPr lang="en-US" sz="3500" b="0" i="0" dirty="0">
                <a:effectLst/>
                <a:latin typeface="Ubuntu" panose="020B0504030602030204" pitchFamily="34" charset="0"/>
              </a:rPr>
              <a:t>PERFORMANCE : Bound</a:t>
            </a:r>
          </a:p>
          <a:p>
            <a:pPr marL="0" indent="0">
              <a:lnSpc>
                <a:spcPct val="100000"/>
              </a:lnSpc>
              <a:buNone/>
            </a:pPr>
            <a:r>
              <a:rPr lang="en-US" sz="2500" i="1" dirty="0">
                <a:effectLst/>
                <a:latin typeface="Calibri" panose="020F0502020204030204" pitchFamily="34" charset="0"/>
                <a:ea typeface="Calibri" panose="020F0502020204030204" pitchFamily="34" charset="0"/>
                <a:cs typeface="Times New Roman" panose="02020603050405020304" pitchFamily="18" charset="0"/>
              </a:rPr>
              <a:t>God, I’m hurt and angry. Show me how I’m safe in your arms.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DISTANT : Trophy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God, only you can give me a secure identity. Come close and tell me who I am.</a:t>
            </a:r>
            <a:endParaRPr lang="en-US" sz="4500" b="0" i="1" dirty="0">
              <a:effectLst/>
              <a:latin typeface="Ubuntu" panose="020B0504030602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CHILD-CENTERED : Haunted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God, I’m afraid if you really </a:t>
            </a:r>
            <a:r>
              <a:rPr lang="en-US" sz="2500" i="1"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knew</a:t>
            </a:r>
            <a: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me, you wouldn't want me. But I’m so lonely and tired. Search me and know me, all the way.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50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-AHOLIC : Invisible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God, it’s so hard for me to bring my full self to you. Help me recognize my </a:t>
            </a:r>
            <a:b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25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needs. And please will you meet those needs.</a:t>
            </a:r>
            <a:endParaRPr lang="en-US" sz="4500" b="0" i="1" dirty="0">
              <a:effectLst/>
              <a:latin typeface="Ubuntu" panose="020B0504030602030204" pitchFamily="34" charset="0"/>
            </a:endParaRPr>
          </a:p>
        </p:txBody>
      </p:sp>
    </p:spTree>
    <p:extLst>
      <p:ext uri="{BB962C8B-B14F-4D97-AF65-F5344CB8AC3E}">
        <p14:creationId xmlns:p14="http://schemas.microsoft.com/office/powerpoint/2010/main" val="426719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PAUSE AND CONSIDER</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585787" y="1772966"/>
            <a:ext cx="10963275" cy="3730682"/>
          </a:xfrm>
        </p:spPr>
        <p:txBody>
          <a:bodyPr>
            <a:noAutofit/>
          </a:bodyPr>
          <a:lstStyle/>
          <a:p>
            <a:pPr marL="0" indent="0" algn="ctr">
              <a:lnSpc>
                <a:spcPct val="100000"/>
              </a:lnSpc>
              <a:buNone/>
            </a:pPr>
            <a:r>
              <a:rPr lang="en-US" sz="4300" b="0" i="0" dirty="0">
                <a:effectLst/>
                <a:latin typeface="Ubuntu" panose="020B0504030602030204" pitchFamily="34" charset="0"/>
              </a:rPr>
              <a:t>Do you sense God saying anything to you?</a:t>
            </a:r>
          </a:p>
          <a:p>
            <a:pPr marL="0" indent="0" algn="ctr">
              <a:lnSpc>
                <a:spcPct val="100000"/>
              </a:lnSpc>
              <a:buNone/>
            </a:pPr>
            <a:endParaRPr lang="en-US" sz="4300" b="0" i="0" dirty="0">
              <a:effectLst/>
              <a:latin typeface="Ubuntu" panose="020B0504030602030204" pitchFamily="34" charset="0"/>
            </a:endParaRPr>
          </a:p>
          <a:p>
            <a:pPr marL="0" indent="0" algn="ctr">
              <a:lnSpc>
                <a:spcPct val="100000"/>
              </a:lnSpc>
              <a:buNone/>
            </a:pPr>
            <a:r>
              <a:rPr lang="en-US" sz="4300" b="0" i="0" dirty="0">
                <a:effectLst/>
                <a:latin typeface="Ubuntu" panose="020B0504030602030204" pitchFamily="34" charset="0"/>
              </a:rPr>
              <a:t>Is there something you’d like to say to him?</a:t>
            </a:r>
          </a:p>
        </p:txBody>
      </p:sp>
    </p:spTree>
    <p:extLst>
      <p:ext uri="{BB962C8B-B14F-4D97-AF65-F5344CB8AC3E}">
        <p14:creationId xmlns:p14="http://schemas.microsoft.com/office/powerpoint/2010/main" val="252995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59AB58-3CFD-683D-D218-0EE8879A87E7}"/>
              </a:ext>
            </a:extLst>
          </p:cNvPr>
          <p:cNvSpPr txBox="1"/>
          <p:nvPr/>
        </p:nvSpPr>
        <p:spPr>
          <a:xfrm>
            <a:off x="2781824" y="5242044"/>
            <a:ext cx="6943118" cy="1323439"/>
          </a:xfrm>
          <a:prstGeom prst="rect">
            <a:avLst/>
          </a:prstGeom>
          <a:noFill/>
        </p:spPr>
        <p:txBody>
          <a:bodyPr wrap="none" rtlCol="0">
            <a:spAutoFit/>
          </a:bodyPr>
          <a:lstStyle/>
          <a:p>
            <a:pPr algn="ctr"/>
            <a:r>
              <a:rPr lang="en-US" sz="5000" b="1" dirty="0">
                <a:solidFill>
                  <a:schemeClr val="bg1"/>
                </a:solidFill>
                <a:effectLst>
                  <a:outerShdw blurRad="38100" dist="38100" dir="2700000" algn="tl">
                    <a:srgbClr val="000000">
                      <a:alpha val="43137"/>
                    </a:srgbClr>
                  </a:outerShdw>
                </a:effectLst>
              </a:rPr>
              <a:t>UNMASKING THE FATHER</a:t>
            </a:r>
            <a:br>
              <a:rPr lang="en-US" sz="5000" b="1" dirty="0">
                <a:solidFill>
                  <a:schemeClr val="bg1"/>
                </a:solidFill>
                <a:effectLst>
                  <a:outerShdw blurRad="38100" dist="38100" dir="2700000" algn="tl">
                    <a:srgbClr val="000000">
                      <a:alpha val="43137"/>
                    </a:srgbClr>
                  </a:outerShdw>
                </a:effectLst>
              </a:rPr>
            </a:br>
            <a:r>
              <a:rPr lang="en-US" sz="3000" b="1" dirty="0">
                <a:solidFill>
                  <a:schemeClr val="bg1"/>
                </a:solidFill>
                <a:effectLst>
                  <a:outerShdw blurRad="38100" dist="38100" dir="2700000" algn="tl">
                    <a:srgbClr val="000000">
                      <a:alpha val="43137"/>
                    </a:srgbClr>
                  </a:outerShdw>
                </a:effectLst>
              </a:rPr>
              <a:t>LUKE 11:5-13</a:t>
            </a:r>
          </a:p>
        </p:txBody>
      </p:sp>
    </p:spTree>
    <p:extLst>
      <p:ext uri="{BB962C8B-B14F-4D97-AF65-F5344CB8AC3E}">
        <p14:creationId xmlns:p14="http://schemas.microsoft.com/office/powerpoint/2010/main" val="134860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59AB58-3CFD-683D-D218-0EE8879A87E7}"/>
              </a:ext>
            </a:extLst>
          </p:cNvPr>
          <p:cNvSpPr txBox="1"/>
          <p:nvPr/>
        </p:nvSpPr>
        <p:spPr>
          <a:xfrm>
            <a:off x="2781824" y="5242044"/>
            <a:ext cx="6943118" cy="1323439"/>
          </a:xfrm>
          <a:prstGeom prst="rect">
            <a:avLst/>
          </a:prstGeom>
          <a:noFill/>
        </p:spPr>
        <p:txBody>
          <a:bodyPr wrap="none" rtlCol="0">
            <a:spAutoFit/>
          </a:bodyPr>
          <a:lstStyle/>
          <a:p>
            <a:pPr algn="ctr"/>
            <a:r>
              <a:rPr lang="en-US" sz="5000" b="1" dirty="0">
                <a:solidFill>
                  <a:schemeClr val="bg1"/>
                </a:solidFill>
                <a:effectLst>
                  <a:outerShdw blurRad="38100" dist="38100" dir="2700000" algn="tl">
                    <a:srgbClr val="000000">
                      <a:alpha val="43137"/>
                    </a:srgbClr>
                  </a:outerShdw>
                </a:effectLst>
              </a:rPr>
              <a:t>UNMASKING THE FATHER</a:t>
            </a:r>
            <a:br>
              <a:rPr lang="en-US" sz="5000" b="1" dirty="0">
                <a:solidFill>
                  <a:schemeClr val="bg1"/>
                </a:solidFill>
                <a:effectLst>
                  <a:outerShdw blurRad="38100" dist="38100" dir="2700000" algn="tl">
                    <a:srgbClr val="000000">
                      <a:alpha val="43137"/>
                    </a:srgbClr>
                  </a:outerShdw>
                </a:effectLst>
              </a:rPr>
            </a:br>
            <a:r>
              <a:rPr lang="en-US" sz="3000" b="1" dirty="0">
                <a:solidFill>
                  <a:schemeClr val="bg1"/>
                </a:solidFill>
                <a:effectLst>
                  <a:outerShdw blurRad="38100" dist="38100" dir="2700000" algn="tl">
                    <a:srgbClr val="000000">
                      <a:alpha val="43137"/>
                    </a:srgbClr>
                  </a:outerShdw>
                </a:effectLst>
              </a:rPr>
              <a:t>LUKE 11:5-13</a:t>
            </a:r>
          </a:p>
        </p:txBody>
      </p:sp>
    </p:spTree>
    <p:extLst>
      <p:ext uri="{BB962C8B-B14F-4D97-AF65-F5344CB8AC3E}">
        <p14:creationId xmlns:p14="http://schemas.microsoft.com/office/powerpoint/2010/main" val="6619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MATTHEW 6:7-8</a:t>
            </a:r>
            <a:r>
              <a:rPr lang="en-US" baseline="30000" dirty="0"/>
              <a:t>CSB</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lgn="l">
              <a:buNone/>
            </a:pPr>
            <a:r>
              <a:rPr lang="en-US" sz="3000" b="1" baseline="30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7 </a:t>
            </a: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When you pray, don’t babble like the Gentiles, since they imagine they’ll be heard for their many words. </a:t>
            </a:r>
            <a:r>
              <a:rPr lang="en-US" sz="3000" b="1" baseline="30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8 </a:t>
            </a: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Don’t be like</a:t>
            </a:r>
            <a:b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them, because your Father knows the things you need before you ask him.</a:t>
            </a:r>
            <a:endParaRPr lang="en-US" sz="3000" b="0" i="0" dirty="0">
              <a:effectLst/>
              <a:latin typeface="Ubuntu" panose="020B0504030602030204" pitchFamily="34" charset="0"/>
            </a:endParaRPr>
          </a:p>
        </p:txBody>
      </p:sp>
    </p:spTree>
    <p:extLst>
      <p:ext uri="{BB962C8B-B14F-4D97-AF65-F5344CB8AC3E}">
        <p14:creationId xmlns:p14="http://schemas.microsoft.com/office/powerpoint/2010/main" val="61821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11:5-13</a:t>
            </a:r>
            <a:r>
              <a:rPr lang="en-US" baseline="30000" dirty="0"/>
              <a:t> CSB</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lgn="l">
              <a:lnSpc>
                <a:spcPct val="100000"/>
              </a:lnSpc>
              <a:buNone/>
            </a:pPr>
            <a:r>
              <a:rPr lang="en-US" b="1" i="0" baseline="30000" dirty="0">
                <a:effectLst/>
                <a:latin typeface="Ubuntu" panose="020B0504030602030204" pitchFamily="34" charset="0"/>
              </a:rPr>
              <a:t>5 </a:t>
            </a:r>
            <a:r>
              <a:rPr lang="en-US" b="0" i="0" dirty="0">
                <a:effectLst/>
                <a:latin typeface="Ubuntu" panose="020B0504030602030204" pitchFamily="34" charset="0"/>
              </a:rPr>
              <a:t>He also said to them, “Suppose one of you has a friend and goes to him at midnight and says to him, ‘Friend, lend me three loaves of bread, </a:t>
            </a:r>
            <a:r>
              <a:rPr lang="en-US" b="1" i="0" baseline="30000" dirty="0">
                <a:effectLst/>
                <a:latin typeface="Ubuntu" panose="020B0504030602030204" pitchFamily="34" charset="0"/>
              </a:rPr>
              <a:t>6 </a:t>
            </a:r>
            <a:r>
              <a:rPr lang="en-US" b="0" i="0" dirty="0">
                <a:effectLst/>
                <a:latin typeface="Ubuntu" panose="020B0504030602030204" pitchFamily="34" charset="0"/>
              </a:rPr>
              <a:t>because a friend of mine on a journey has come to me, and I don’t have anything to offer him.’ </a:t>
            </a:r>
            <a:r>
              <a:rPr lang="en-US" b="1" i="0" baseline="30000" dirty="0">
                <a:effectLst/>
                <a:latin typeface="Ubuntu" panose="020B0504030602030204" pitchFamily="34" charset="0"/>
              </a:rPr>
              <a:t>7 </a:t>
            </a:r>
            <a:r>
              <a:rPr lang="en-US" b="0" i="0" dirty="0">
                <a:effectLst/>
                <a:latin typeface="Ubuntu" panose="020B0504030602030204" pitchFamily="34" charset="0"/>
              </a:rPr>
              <a:t>Then he will answer from inside and say, ‘Don’t bother me! The door is already locked, and my children and I have gone to bed. I can’t get up to give you anything.’ </a:t>
            </a:r>
            <a:endParaRPr lang="en-US" sz="2800" b="0" i="0" dirty="0">
              <a:effectLst/>
              <a:latin typeface="Ubuntu" panose="020B0504030602030204" pitchFamily="34" charset="0"/>
            </a:endParaRPr>
          </a:p>
        </p:txBody>
      </p:sp>
    </p:spTree>
    <p:extLst>
      <p:ext uri="{BB962C8B-B14F-4D97-AF65-F5344CB8AC3E}">
        <p14:creationId xmlns:p14="http://schemas.microsoft.com/office/powerpoint/2010/main" val="275456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11:5-13</a:t>
            </a:r>
            <a:r>
              <a:rPr lang="en-US" baseline="30000" dirty="0"/>
              <a:t> CSB</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lgn="l">
              <a:lnSpc>
                <a:spcPct val="100000"/>
              </a:lnSpc>
              <a:buNone/>
            </a:pPr>
            <a:r>
              <a:rPr lang="en-US" b="1" i="0" baseline="30000" dirty="0">
                <a:effectLst/>
                <a:latin typeface="Ubuntu" panose="020B0504030602030204" pitchFamily="34" charset="0"/>
              </a:rPr>
              <a:t>5 </a:t>
            </a:r>
            <a:r>
              <a:rPr lang="en-US" b="0" i="0" dirty="0">
                <a:effectLst/>
                <a:latin typeface="Ubuntu" panose="020B0504030602030204" pitchFamily="34" charset="0"/>
              </a:rPr>
              <a:t>He also said to them, “Suppose one of you has a friend and goes to him at midnight and says to him, ‘Friend, lend me three loaves of bread, </a:t>
            </a:r>
            <a:r>
              <a:rPr lang="en-US" b="1" i="0" baseline="30000" dirty="0">
                <a:effectLst/>
                <a:latin typeface="Ubuntu" panose="020B0504030602030204" pitchFamily="34" charset="0"/>
              </a:rPr>
              <a:t>6 </a:t>
            </a:r>
            <a:r>
              <a:rPr lang="en-US" b="0" i="0" dirty="0">
                <a:effectLst/>
                <a:latin typeface="Ubuntu" panose="020B0504030602030204" pitchFamily="34" charset="0"/>
              </a:rPr>
              <a:t>because a friend of mine on a journey has come to me, and I don’t have anything to offer him.’ </a:t>
            </a:r>
            <a:r>
              <a:rPr lang="en-US" b="1" i="0" baseline="30000" dirty="0">
                <a:effectLst/>
                <a:latin typeface="Ubuntu" panose="020B0504030602030204" pitchFamily="34" charset="0"/>
              </a:rPr>
              <a:t>7 </a:t>
            </a:r>
            <a:r>
              <a:rPr lang="en-US" b="0" i="0" dirty="0">
                <a:effectLst/>
                <a:latin typeface="Ubuntu" panose="020B0504030602030204" pitchFamily="34" charset="0"/>
              </a:rPr>
              <a:t>Then he will answer from inside and say, ‘Don’t bother me! The door is already locked, and my children and I have gone to bed. I can’t get up to give you anything.’ </a:t>
            </a:r>
            <a:r>
              <a:rPr lang="en-US" b="1" i="0" baseline="30000" dirty="0">
                <a:effectLst/>
                <a:latin typeface="Ubuntu" panose="020B0504030602030204" pitchFamily="34" charset="0"/>
              </a:rPr>
              <a:t>8 </a:t>
            </a:r>
            <a:r>
              <a:rPr lang="en-US" b="0" i="0" dirty="0">
                <a:effectLst/>
                <a:latin typeface="Ubuntu" panose="020B0504030602030204" pitchFamily="34" charset="0"/>
              </a:rPr>
              <a:t>I tell you, even though he won’t get up and give him anything because he is his friend, yet because of his friend’s shameless boldness, he will get up and give him as much as he needs.</a:t>
            </a:r>
            <a:endParaRPr lang="en-US" sz="2800" b="0" i="0" dirty="0">
              <a:effectLst/>
              <a:latin typeface="Ubuntu" panose="020B0504030602030204" pitchFamily="34" charset="0"/>
            </a:endParaRPr>
          </a:p>
        </p:txBody>
      </p:sp>
    </p:spTree>
    <p:extLst>
      <p:ext uri="{BB962C8B-B14F-4D97-AF65-F5344CB8AC3E}">
        <p14:creationId xmlns:p14="http://schemas.microsoft.com/office/powerpoint/2010/main" val="425071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11:5-13</a:t>
            </a:r>
            <a:r>
              <a:rPr lang="en-US" baseline="30000" dirty="0"/>
              <a:t> CSB</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lgn="l">
              <a:lnSpc>
                <a:spcPct val="100000"/>
              </a:lnSpc>
              <a:buNone/>
            </a:pPr>
            <a:r>
              <a:rPr lang="en-US" b="1" i="0" baseline="30000" dirty="0">
                <a:effectLst/>
                <a:latin typeface="Ubuntu" panose="020B0504030602030204" pitchFamily="34" charset="0"/>
              </a:rPr>
              <a:t>9 </a:t>
            </a:r>
            <a:r>
              <a:rPr lang="en-US" b="0" i="0" dirty="0">
                <a:effectLst/>
                <a:latin typeface="Ubuntu" panose="020B0504030602030204" pitchFamily="34" charset="0"/>
              </a:rPr>
              <a:t>“So I say to you, ask, and it will be given to you. Seek, and you will find. Knock, and the door will be opened to you. </a:t>
            </a:r>
            <a:r>
              <a:rPr lang="en-US" b="1" i="0" baseline="30000" dirty="0">
                <a:effectLst/>
                <a:latin typeface="Ubuntu" panose="020B0504030602030204" pitchFamily="34" charset="0"/>
              </a:rPr>
              <a:t>10 </a:t>
            </a:r>
            <a:r>
              <a:rPr lang="en-US" b="0" i="0" dirty="0">
                <a:effectLst/>
                <a:latin typeface="Ubuntu" panose="020B0504030602030204" pitchFamily="34" charset="0"/>
              </a:rPr>
              <a:t>For everyone who asks receives, and the one who seeks finds, and to the one who knocks, the door will be opened. </a:t>
            </a:r>
            <a:r>
              <a:rPr lang="en-US" b="1" i="0" baseline="30000" dirty="0">
                <a:effectLst/>
                <a:latin typeface="Ubuntu" panose="020B0504030602030204" pitchFamily="34" charset="0"/>
              </a:rPr>
              <a:t>11 </a:t>
            </a:r>
            <a:r>
              <a:rPr lang="en-US" b="0" i="0" dirty="0">
                <a:effectLst/>
                <a:latin typeface="Ubuntu" panose="020B0504030602030204" pitchFamily="34" charset="0"/>
              </a:rPr>
              <a:t>What father among you, if his son asks for a fish, will give him a snake instead of a fish? </a:t>
            </a:r>
            <a:r>
              <a:rPr lang="en-US" b="1" i="0" baseline="30000" dirty="0">
                <a:effectLst/>
                <a:latin typeface="Ubuntu" panose="020B0504030602030204" pitchFamily="34" charset="0"/>
              </a:rPr>
              <a:t>12 </a:t>
            </a:r>
            <a:r>
              <a:rPr lang="en-US" b="0" i="0" dirty="0">
                <a:effectLst/>
                <a:latin typeface="Ubuntu" panose="020B0504030602030204" pitchFamily="34" charset="0"/>
              </a:rPr>
              <a:t>Or if he asks for an egg, will give him a scorpion? </a:t>
            </a:r>
            <a:r>
              <a:rPr lang="en-US" b="1" i="0" baseline="30000" dirty="0">
                <a:effectLst/>
                <a:latin typeface="Ubuntu" panose="020B0504030602030204" pitchFamily="34" charset="0"/>
              </a:rPr>
              <a:t>13 </a:t>
            </a:r>
            <a:r>
              <a:rPr lang="en-US" b="0" i="0" dirty="0">
                <a:effectLst/>
                <a:latin typeface="Ubuntu" panose="020B0504030602030204" pitchFamily="34" charset="0"/>
              </a:rPr>
              <a:t>If you then, who are evil, know how to give good gifts to your children, how much more will </a:t>
            </a:r>
            <a:r>
              <a:rPr lang="en-US" b="0" dirty="0">
                <a:effectLst/>
                <a:latin typeface="Ubuntu" panose="020B0504030602030204" pitchFamily="34" charset="0"/>
              </a:rPr>
              <a:t>your</a:t>
            </a:r>
            <a:r>
              <a:rPr lang="en-US" b="0" i="0" dirty="0">
                <a:effectLst/>
                <a:latin typeface="Ubuntu" panose="020B0504030602030204" pitchFamily="34" charset="0"/>
              </a:rPr>
              <a:t> heavenly Father give </a:t>
            </a:r>
            <a:r>
              <a:rPr lang="en-US" b="0" i="1" dirty="0">
                <a:effectLst/>
                <a:latin typeface="Ubuntu" panose="020B0504030602030204" pitchFamily="34" charset="0"/>
              </a:rPr>
              <a:t>the</a:t>
            </a:r>
            <a:r>
              <a:rPr lang="en-US" b="0" i="0" dirty="0">
                <a:effectLst/>
                <a:latin typeface="Ubuntu" panose="020B0504030602030204" pitchFamily="34" charset="0"/>
              </a:rPr>
              <a:t> Holy Spirit to those who ask him?”</a:t>
            </a:r>
          </a:p>
        </p:txBody>
      </p:sp>
    </p:spTree>
    <p:extLst>
      <p:ext uri="{BB962C8B-B14F-4D97-AF65-F5344CB8AC3E}">
        <p14:creationId xmlns:p14="http://schemas.microsoft.com/office/powerpoint/2010/main" val="295576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PAUSE AND CONSIDER</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914398" y="2038350"/>
            <a:ext cx="10515601" cy="3730682"/>
          </a:xfrm>
        </p:spPr>
        <p:txBody>
          <a:bodyPr>
            <a:noAutofit/>
          </a:bodyPr>
          <a:lstStyle/>
          <a:p>
            <a:pPr marL="0" indent="0" algn="l">
              <a:lnSpc>
                <a:spcPct val="100000"/>
              </a:lnSpc>
              <a:buNone/>
            </a:pPr>
            <a:r>
              <a:rPr lang="en-US" sz="4500" b="0" i="0" dirty="0">
                <a:effectLst/>
                <a:latin typeface="Ubuntu" panose="020B0504030602030204" pitchFamily="34" charset="0"/>
              </a:rPr>
              <a:t>What did I need to do to be seen, loved, and enjoyed in my family of origin?</a:t>
            </a:r>
          </a:p>
        </p:txBody>
      </p:sp>
    </p:spTree>
    <p:extLst>
      <p:ext uri="{BB962C8B-B14F-4D97-AF65-F5344CB8AC3E}">
        <p14:creationId xmlns:p14="http://schemas.microsoft.com/office/powerpoint/2010/main" val="71664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0" name="Shape 230"/>
          <p:cNvSpPr txBox="1"/>
          <p:nvPr/>
        </p:nvSpPr>
        <p:spPr>
          <a:xfrm rot="-5400000">
            <a:off x="-1352593" y="3004791"/>
            <a:ext cx="5564187" cy="355955"/>
          </a:xfrm>
          <a:prstGeom prst="rect">
            <a:avLst/>
          </a:prstGeom>
          <a:noFill/>
          <a:ln>
            <a:noFill/>
          </a:ln>
        </p:spPr>
        <p:txBody>
          <a:bodyPr lIns="91425" tIns="45700" rIns="91425" bIns="45700" anchor="t" anchorCtr="0">
            <a:spAutoFit/>
          </a:bodyPr>
          <a:lstStyle/>
          <a:p>
            <a:pPr algn="ctr">
              <a:lnSpc>
                <a:spcPct val="70000"/>
              </a:lnSpc>
              <a:buSzPct val="25000"/>
            </a:pPr>
            <a:r>
              <a:rPr lang="en-US" sz="2000" b="1" dirty="0">
                <a:solidFill>
                  <a:schemeClr val="bg1"/>
                </a:solidFill>
                <a:ea typeface="Cabin"/>
                <a:cs typeface="Cabin"/>
                <a:sym typeface="Cabin"/>
              </a:rPr>
              <a:t>BE HAPPY </a:t>
            </a:r>
            <a:r>
              <a:rPr lang="en-US" sz="2300" dirty="0">
                <a:solidFill>
                  <a:schemeClr val="bg1"/>
                </a:solidFill>
                <a:ea typeface="Cabin"/>
                <a:cs typeface="Cabin"/>
                <a:sym typeface="Cabin"/>
              </a:rPr>
              <a:t>&lt;--------------&gt; </a:t>
            </a:r>
            <a:r>
              <a:rPr lang="en-US" sz="2000" dirty="0">
                <a:solidFill>
                  <a:schemeClr val="bg1"/>
                </a:solidFill>
                <a:ea typeface="Cabin"/>
                <a:cs typeface="Cabin"/>
                <a:sym typeface="Cabin"/>
              </a:rPr>
              <a:t> </a:t>
            </a:r>
            <a:r>
              <a:rPr lang="en-US" sz="2000" b="1" dirty="0">
                <a:solidFill>
                  <a:schemeClr val="bg1"/>
                </a:solidFill>
                <a:ea typeface="Cabin"/>
                <a:cs typeface="Cabin"/>
                <a:sym typeface="Cabin"/>
              </a:rPr>
              <a:t>BE GOOD</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3346455"/>
            <a:ext cx="4418497" cy="1261844"/>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336651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487505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PARENTING STYLES QUADRANTS</a:t>
            </a:r>
          </a:p>
        </p:txBody>
      </p:sp>
      <p:sp>
        <p:nvSpPr>
          <p:cNvPr id="13" name="TextBox 12">
            <a:extLst>
              <a:ext uri="{FF2B5EF4-FFF2-40B4-BE49-F238E27FC236}">
                <a16:creationId xmlns:a16="http://schemas.microsoft.com/office/drawing/2014/main" id="{02CB95FE-4289-0C4C-D9F8-2B672EB81777}"/>
              </a:ext>
            </a:extLst>
          </p:cNvPr>
          <p:cNvSpPr txBox="1"/>
          <p:nvPr/>
        </p:nvSpPr>
        <p:spPr>
          <a:xfrm>
            <a:off x="7849516" y="6305645"/>
            <a:ext cx="3549402" cy="261610"/>
          </a:xfrm>
          <a:prstGeom prst="rect">
            <a:avLst/>
          </a:prstGeom>
          <a:noFill/>
        </p:spPr>
        <p:txBody>
          <a:bodyPr wrap="square" rtlCol="0">
            <a:spAutoFit/>
          </a:bodyPr>
          <a:lstStyle/>
          <a:p>
            <a:pPr algn="r"/>
            <a:r>
              <a:rPr lang="en-US" sz="1100" i="1" dirty="0">
                <a:solidFill>
                  <a:schemeClr val="bg1"/>
                </a:solidFill>
              </a:rPr>
              <a:t>From Liam &amp; Precious </a:t>
            </a:r>
            <a:r>
              <a:rPr lang="en-US" sz="1100" i="1">
                <a:solidFill>
                  <a:schemeClr val="bg1"/>
                </a:solidFill>
              </a:rPr>
              <a:t>Atchison’s “Geography </a:t>
            </a:r>
            <a:r>
              <a:rPr lang="en-US" sz="1100" i="1" dirty="0">
                <a:solidFill>
                  <a:schemeClr val="bg1"/>
                </a:solidFill>
              </a:rPr>
              <a:t>of </a:t>
            </a:r>
            <a:r>
              <a:rPr lang="en-US" sz="1100" i="1">
                <a:solidFill>
                  <a:schemeClr val="bg1"/>
                </a:solidFill>
              </a:rPr>
              <a:t>the Soul”</a:t>
            </a:r>
            <a:endParaRPr lang="en-US" sz="11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1500"/>
                                        <p:tgtEl>
                                          <p:spTgt spid="2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15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fade">
                                      <p:cBhvr>
                                        <p:cTn id="22" dur="1500"/>
                                        <p:tgtEl>
                                          <p:spTgt spid="2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fade">
                                      <p:cBhvr>
                                        <p:cTn id="27" dur="1500"/>
                                        <p:tgtEl>
                                          <p:spTgt spid="2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4"/>
                                        </p:tgtEl>
                                        <p:attrNameLst>
                                          <p:attrName>style.visibility</p:attrName>
                                        </p:attrNameLst>
                                      </p:cBhvr>
                                      <p:to>
                                        <p:strVal val="visible"/>
                                      </p:to>
                                    </p:set>
                                    <p:animEffect transition="in" filter="fade">
                                      <p:cBhvr>
                                        <p:cTn id="32" dur="1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9" name="Shape 229"/>
          <p:cNvSpPr txBox="1"/>
          <p:nvPr/>
        </p:nvSpPr>
        <p:spPr>
          <a:xfrm>
            <a:off x="1691747" y="375021"/>
            <a:ext cx="9344220" cy="400069"/>
          </a:xfrm>
          <a:prstGeom prst="rect">
            <a:avLst/>
          </a:prstGeom>
          <a:noFill/>
          <a:ln>
            <a:noFill/>
          </a:ln>
        </p:spPr>
        <p:txBody>
          <a:bodyPr wrap="square" lIns="91425" tIns="45700" rIns="91425" bIns="45700" anchor="t" anchorCtr="0">
            <a:spAutoFit/>
          </a:bodyPr>
          <a:lstStyle/>
          <a:p>
            <a:pPr algn="ctr">
              <a:buSzPct val="25000"/>
            </a:pPr>
            <a:r>
              <a:rPr lang="en-US" sz="2000" b="1" dirty="0">
                <a:solidFill>
                  <a:schemeClr val="bg1"/>
                </a:solidFill>
                <a:ea typeface="Cabin"/>
                <a:cs typeface="Cabin"/>
                <a:sym typeface="Cabin"/>
              </a:rPr>
              <a:t>MANAGED</a:t>
            </a:r>
            <a:r>
              <a:rPr lang="en-US" sz="2000" dirty="0">
                <a:solidFill>
                  <a:schemeClr val="bg1"/>
                </a:solidFill>
                <a:ea typeface="Cabin"/>
                <a:cs typeface="Cabin"/>
                <a:sym typeface="Cabin"/>
              </a:rPr>
              <a:t> &lt; ---------------------------------------&gt;  </a:t>
            </a:r>
            <a:r>
              <a:rPr lang="en-US" sz="2000" b="1" dirty="0">
                <a:solidFill>
                  <a:schemeClr val="bg1"/>
                </a:solidFill>
                <a:ea typeface="Cabin"/>
                <a:cs typeface="Cabin"/>
                <a:sym typeface="Cabin"/>
              </a:rPr>
              <a:t>CHAOTIC</a:t>
            </a:r>
          </a:p>
        </p:txBody>
      </p:sp>
      <p:sp>
        <p:nvSpPr>
          <p:cNvPr id="231" name="Shape 231"/>
          <p:cNvSpPr txBox="1"/>
          <p:nvPr/>
        </p:nvSpPr>
        <p:spPr>
          <a:xfrm>
            <a:off x="1716717" y="883365"/>
            <a:ext cx="4874068"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PERFORMANCE STYLE</a:t>
            </a:r>
          </a:p>
        </p:txBody>
      </p:sp>
      <p:sp>
        <p:nvSpPr>
          <p:cNvPr id="232" name="Shape 232"/>
          <p:cNvSpPr txBox="1"/>
          <p:nvPr/>
        </p:nvSpPr>
        <p:spPr>
          <a:xfrm>
            <a:off x="6554865" y="888289"/>
            <a:ext cx="4151246"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DISTANT STYLE</a:t>
            </a:r>
          </a:p>
        </p:txBody>
      </p:sp>
      <p:sp>
        <p:nvSpPr>
          <p:cNvPr id="233" name="Shape 233"/>
          <p:cNvSpPr txBox="1"/>
          <p:nvPr/>
        </p:nvSpPr>
        <p:spPr>
          <a:xfrm>
            <a:off x="1792916" y="3346455"/>
            <a:ext cx="4418497" cy="1261844"/>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Cabin"/>
                <a:cs typeface="Cabin"/>
                <a:sym typeface="Cabin"/>
              </a:rPr>
              <a:t>CHILD-CENTERED STYLE</a:t>
            </a:r>
          </a:p>
        </p:txBody>
      </p:sp>
      <p:sp>
        <p:nvSpPr>
          <p:cNvPr id="234" name="Shape 234"/>
          <p:cNvSpPr txBox="1"/>
          <p:nvPr/>
        </p:nvSpPr>
        <p:spPr>
          <a:xfrm>
            <a:off x="6590785" y="3366516"/>
            <a:ext cx="3356603" cy="677068"/>
          </a:xfrm>
          <a:prstGeom prst="rect">
            <a:avLst/>
          </a:prstGeom>
          <a:noFill/>
          <a:ln>
            <a:noFill/>
          </a:ln>
        </p:spPr>
        <p:txBody>
          <a:bodyPr wrap="square" lIns="91425" tIns="45700" rIns="91425" bIns="45700" anchor="t" anchorCtr="0">
            <a:spAutoFit/>
          </a:bodyPr>
          <a:lstStyle/>
          <a:p>
            <a:pPr>
              <a:buSzPct val="25000"/>
            </a:pPr>
            <a:r>
              <a:rPr lang="en-US" sz="3800" b="1" dirty="0">
                <a:solidFill>
                  <a:schemeClr val="bg1"/>
                </a:solidFill>
                <a:ea typeface="Arial"/>
                <a:cs typeface="Arial"/>
                <a:sym typeface="Arial"/>
              </a:rPr>
              <a:t>-AHOLIC STYLE</a:t>
            </a:r>
          </a:p>
        </p:txBody>
      </p:sp>
      <p:grpSp>
        <p:nvGrpSpPr>
          <p:cNvPr id="3" name="Shape 225">
            <a:extLst>
              <a:ext uri="{FF2B5EF4-FFF2-40B4-BE49-F238E27FC236}">
                <a16:creationId xmlns:a16="http://schemas.microsoft.com/office/drawing/2014/main" id="{14983CF7-4A51-58EC-412F-56FD0231CB05}"/>
              </a:ext>
            </a:extLst>
          </p:cNvPr>
          <p:cNvGrpSpPr/>
          <p:nvPr/>
        </p:nvGrpSpPr>
        <p:grpSpPr>
          <a:xfrm>
            <a:off x="1630704" y="777002"/>
            <a:ext cx="9762309" cy="4875058"/>
            <a:chOff x="1296" y="1103"/>
            <a:chExt cx="3312" cy="3023"/>
          </a:xfrm>
        </p:grpSpPr>
        <p:sp>
          <p:nvSpPr>
            <p:cNvPr id="4" name="Shape 226">
              <a:extLst>
                <a:ext uri="{FF2B5EF4-FFF2-40B4-BE49-F238E27FC236}">
                  <a16:creationId xmlns:a16="http://schemas.microsoft.com/office/drawing/2014/main" id="{6D326C2A-DB28-24C6-A391-5E274BFA7C76}"/>
                </a:ext>
              </a:extLst>
            </p:cNvPr>
            <p:cNvSpPr/>
            <p:nvPr/>
          </p:nvSpPr>
          <p:spPr>
            <a:xfrm>
              <a:off x="1296" y="1103"/>
              <a:ext cx="3312" cy="3023"/>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sp>
          <p:nvSpPr>
            <p:cNvPr id="5" name="Shape 227">
              <a:extLst>
                <a:ext uri="{FF2B5EF4-FFF2-40B4-BE49-F238E27FC236}">
                  <a16:creationId xmlns:a16="http://schemas.microsoft.com/office/drawing/2014/main" id="{6AA61F40-CE93-69F3-1AE8-F29665FDB3A6}"/>
                </a:ext>
              </a:extLst>
            </p:cNvPr>
            <p:cNvSpPr/>
            <p:nvPr/>
          </p:nvSpPr>
          <p:spPr>
            <a:xfrm>
              <a:off x="1296" y="1103"/>
              <a:ext cx="1632" cy="1535"/>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ctr" rtl="0">
                <a:spcBef>
                  <a:spcPts val="0"/>
                </a:spcBef>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6" name="Shape 228">
              <a:extLst>
                <a:ext uri="{FF2B5EF4-FFF2-40B4-BE49-F238E27FC236}">
                  <a16:creationId xmlns:a16="http://schemas.microsoft.com/office/drawing/2014/main" id="{193C0DB9-3928-5AE4-3D0D-3CC56D7FA0F1}"/>
                </a:ext>
              </a:extLst>
            </p:cNvPr>
            <p:cNvSpPr/>
            <p:nvPr/>
          </p:nvSpPr>
          <p:spPr>
            <a:xfrm>
              <a:off x="2928" y="2639"/>
              <a:ext cx="1680" cy="1487"/>
            </a:xfrm>
            <a:prstGeom prst="rect">
              <a:avLst/>
            </a:prstGeom>
            <a:noFill/>
            <a:ln w="57150" cap="flat">
              <a:solidFill>
                <a:srgbClr val="FFCA21"/>
              </a:solidFill>
              <a:prstDash val="solid"/>
              <a:miter/>
              <a:headEnd type="none" w="med" len="med"/>
              <a:tailEnd type="none" w="med" len="med"/>
            </a:ln>
          </p:spPr>
          <p:txBody>
            <a:bodyPr lIns="91425" tIns="45700" rIns="91425" bIns="45700" anchor="ctr" anchorCtr="0">
              <a:spAutoFit/>
            </a:bodyPr>
            <a:lstStyle/>
            <a:p>
              <a:pPr marL="0" marR="0" lvl="0" indent="0" algn="l" rtl="0">
                <a:spcBef>
                  <a:spcPts val="0"/>
                </a:spcBef>
                <a:buNone/>
              </a:pPr>
              <a:endParaRPr sz="1800" b="0" i="0" u="none" strike="noStrike" cap="none" baseline="0">
                <a:solidFill>
                  <a:schemeClr val="lt1"/>
                </a:solidFill>
                <a:latin typeface="Arial"/>
                <a:ea typeface="Arial"/>
                <a:cs typeface="Arial"/>
                <a:sym typeface="Arial"/>
              </a:endParaRPr>
            </a:p>
          </p:txBody>
        </p:sp>
      </p:grpSp>
      <p:sp>
        <p:nvSpPr>
          <p:cNvPr id="9" name="Title 1">
            <a:extLst>
              <a:ext uri="{FF2B5EF4-FFF2-40B4-BE49-F238E27FC236}">
                <a16:creationId xmlns:a16="http://schemas.microsoft.com/office/drawing/2014/main" id="{77C46727-FE6F-FB50-B504-9C55120EF2DA}"/>
              </a:ext>
            </a:extLst>
          </p:cNvPr>
          <p:cNvSpPr>
            <a:spLocks noGrp="1"/>
          </p:cNvSpPr>
          <p:nvPr>
            <p:ph type="title"/>
          </p:nvPr>
        </p:nvSpPr>
        <p:spPr>
          <a:xfrm>
            <a:off x="887766" y="5490826"/>
            <a:ext cx="10515600" cy="1325563"/>
          </a:xfrm>
        </p:spPr>
        <p:txBody>
          <a:bodyPr/>
          <a:lstStyle/>
          <a:p>
            <a:r>
              <a:rPr lang="en-US" dirty="0"/>
              <a:t>PARENTING STYLES QUADRANTS</a:t>
            </a:r>
          </a:p>
        </p:txBody>
      </p:sp>
      <p:sp>
        <p:nvSpPr>
          <p:cNvPr id="13" name="TextBox 12">
            <a:extLst>
              <a:ext uri="{FF2B5EF4-FFF2-40B4-BE49-F238E27FC236}">
                <a16:creationId xmlns:a16="http://schemas.microsoft.com/office/drawing/2014/main" id="{02CB95FE-4289-0C4C-D9F8-2B672EB81777}"/>
              </a:ext>
            </a:extLst>
          </p:cNvPr>
          <p:cNvSpPr txBox="1"/>
          <p:nvPr/>
        </p:nvSpPr>
        <p:spPr>
          <a:xfrm>
            <a:off x="7849516" y="6305645"/>
            <a:ext cx="3549402" cy="261610"/>
          </a:xfrm>
          <a:prstGeom prst="rect">
            <a:avLst/>
          </a:prstGeom>
          <a:noFill/>
        </p:spPr>
        <p:txBody>
          <a:bodyPr wrap="square" rtlCol="0">
            <a:spAutoFit/>
          </a:bodyPr>
          <a:lstStyle/>
          <a:p>
            <a:pPr algn="r"/>
            <a:r>
              <a:rPr lang="en-US" sz="1100" i="1" dirty="0">
                <a:solidFill>
                  <a:schemeClr val="bg1"/>
                </a:solidFill>
              </a:rPr>
              <a:t>From Liam &amp; Precious </a:t>
            </a:r>
            <a:r>
              <a:rPr lang="en-US" sz="1100" i="1">
                <a:solidFill>
                  <a:schemeClr val="bg1"/>
                </a:solidFill>
              </a:rPr>
              <a:t>Atchison’s “Geography </a:t>
            </a:r>
            <a:r>
              <a:rPr lang="en-US" sz="1100" i="1" dirty="0">
                <a:solidFill>
                  <a:schemeClr val="bg1"/>
                </a:solidFill>
              </a:rPr>
              <a:t>of </a:t>
            </a:r>
            <a:r>
              <a:rPr lang="en-US" sz="1100" i="1">
                <a:solidFill>
                  <a:schemeClr val="bg1"/>
                </a:solidFill>
              </a:rPr>
              <a:t>the Soul”</a:t>
            </a:r>
            <a:endParaRPr lang="en-US" sz="1100" i="1" dirty="0">
              <a:solidFill>
                <a:schemeClr val="bg1"/>
              </a:solidFill>
            </a:endParaRPr>
          </a:p>
        </p:txBody>
      </p:sp>
      <p:sp>
        <p:nvSpPr>
          <p:cNvPr id="8" name="Isosceles Triangle 7">
            <a:extLst>
              <a:ext uri="{FF2B5EF4-FFF2-40B4-BE49-F238E27FC236}">
                <a16:creationId xmlns:a16="http://schemas.microsoft.com/office/drawing/2014/main" id="{9F1DC843-761F-9017-61B1-FCB84AE7AAB4}"/>
              </a:ext>
            </a:extLst>
          </p:cNvPr>
          <p:cNvSpPr/>
          <p:nvPr/>
        </p:nvSpPr>
        <p:spPr>
          <a:xfrm flipH="1">
            <a:off x="1655070" y="1673510"/>
            <a:ext cx="4786046" cy="1552567"/>
          </a:xfrm>
          <a:prstGeom prst="triangle">
            <a:avLst>
              <a:gd name="adj" fmla="val 0"/>
            </a:avLst>
          </a:prstGeom>
          <a:solidFill>
            <a:srgbClr val="FFC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0FFD5A-3514-3757-FDF1-19D79FDCE481}"/>
              </a:ext>
            </a:extLst>
          </p:cNvPr>
          <p:cNvSpPr txBox="1"/>
          <p:nvPr/>
        </p:nvSpPr>
        <p:spPr>
          <a:xfrm>
            <a:off x="4535440" y="2460043"/>
            <a:ext cx="1733167" cy="677108"/>
          </a:xfrm>
          <a:prstGeom prst="rect">
            <a:avLst/>
          </a:prstGeom>
          <a:noFill/>
        </p:spPr>
        <p:txBody>
          <a:bodyPr wrap="none" rtlCol="0">
            <a:spAutoFit/>
          </a:bodyPr>
          <a:lstStyle/>
          <a:p>
            <a:pPr algn="r"/>
            <a:r>
              <a:rPr lang="en-US" sz="3800" b="1" dirty="0"/>
              <a:t>BOUND</a:t>
            </a:r>
          </a:p>
        </p:txBody>
      </p:sp>
      <p:sp>
        <p:nvSpPr>
          <p:cNvPr id="10" name="Shape 230">
            <a:extLst>
              <a:ext uri="{FF2B5EF4-FFF2-40B4-BE49-F238E27FC236}">
                <a16:creationId xmlns:a16="http://schemas.microsoft.com/office/drawing/2014/main" id="{0908E26E-C48B-F1C9-8E5A-23802DC62C01}"/>
              </a:ext>
            </a:extLst>
          </p:cNvPr>
          <p:cNvSpPr txBox="1"/>
          <p:nvPr/>
        </p:nvSpPr>
        <p:spPr>
          <a:xfrm rot="16200000">
            <a:off x="-1352593" y="3004791"/>
            <a:ext cx="5564187" cy="355955"/>
          </a:xfrm>
          <a:prstGeom prst="rect">
            <a:avLst/>
          </a:prstGeom>
          <a:noFill/>
          <a:ln>
            <a:noFill/>
          </a:ln>
        </p:spPr>
        <p:txBody>
          <a:bodyPr lIns="91425" tIns="45700" rIns="91425" bIns="45700" anchor="t" anchorCtr="0">
            <a:spAutoFit/>
          </a:bodyPr>
          <a:lstStyle/>
          <a:p>
            <a:pPr algn="ctr">
              <a:lnSpc>
                <a:spcPct val="70000"/>
              </a:lnSpc>
              <a:buSzPct val="25000"/>
            </a:pPr>
            <a:r>
              <a:rPr lang="en-US" sz="2000" b="1" dirty="0">
                <a:solidFill>
                  <a:schemeClr val="bg1"/>
                </a:solidFill>
                <a:ea typeface="Cabin"/>
                <a:cs typeface="Cabin"/>
                <a:sym typeface="Cabin"/>
              </a:rPr>
              <a:t>BE HAPPY </a:t>
            </a:r>
            <a:r>
              <a:rPr lang="en-US" sz="2300" dirty="0">
                <a:solidFill>
                  <a:schemeClr val="bg1"/>
                </a:solidFill>
                <a:ea typeface="Cabin"/>
                <a:cs typeface="Cabin"/>
                <a:sym typeface="Cabin"/>
              </a:rPr>
              <a:t>&lt;--------------&gt; </a:t>
            </a:r>
            <a:r>
              <a:rPr lang="en-US" sz="2000" dirty="0">
                <a:solidFill>
                  <a:schemeClr val="bg1"/>
                </a:solidFill>
                <a:ea typeface="Cabin"/>
                <a:cs typeface="Cabin"/>
                <a:sym typeface="Cabin"/>
              </a:rPr>
              <a:t> </a:t>
            </a:r>
            <a:r>
              <a:rPr lang="en-US" sz="2000" b="1" dirty="0">
                <a:solidFill>
                  <a:schemeClr val="bg1"/>
                </a:solidFill>
                <a:ea typeface="Cabin"/>
                <a:cs typeface="Cabin"/>
                <a:sym typeface="Cabin"/>
              </a:rPr>
              <a:t>BE GOOD</a:t>
            </a:r>
          </a:p>
        </p:txBody>
      </p:sp>
    </p:spTree>
    <p:extLst>
      <p:ext uri="{BB962C8B-B14F-4D97-AF65-F5344CB8AC3E}">
        <p14:creationId xmlns:p14="http://schemas.microsoft.com/office/powerpoint/2010/main" val="130790986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5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fade">
                                      <p:cBhvr>
                                        <p:cTn id="12" dur="15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Effect transition="in" filter="fade">
                                      <p:cBhvr>
                                        <p:cTn id="17" dur="15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fade">
                                      <p:cBhvr>
                                        <p:cTn id="22" dur="1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fade">
                                      <p:cBhvr>
                                        <p:cTn id="27" dur="1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4422</TotalTime>
  <Words>851</Words>
  <Application>Microsoft Office PowerPoint</Application>
  <PresentationFormat>Widescreen</PresentationFormat>
  <Paragraphs>99</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Tempus Sans ITC</vt:lpstr>
      <vt:lpstr>Times New Roman</vt:lpstr>
      <vt:lpstr>Ubuntu</vt:lpstr>
      <vt:lpstr>Office Theme</vt:lpstr>
      <vt:lpstr>PowerPoint Presentation</vt:lpstr>
      <vt:lpstr>PowerPoint Presentation</vt:lpstr>
      <vt:lpstr>MATTHEW 6:7-8CSB</vt:lpstr>
      <vt:lpstr>LUKE 11:5-13 CSB</vt:lpstr>
      <vt:lpstr>LUKE 11:5-13 CSB</vt:lpstr>
      <vt:lpstr>LUKE 11:5-13 CSB</vt:lpstr>
      <vt:lpstr>PAUSE AND CONSIDER</vt:lpstr>
      <vt:lpstr>PARENTING STYLES QUADRANTS</vt:lpstr>
      <vt:lpstr>PARENTING STYLES QUADRANTS</vt:lpstr>
      <vt:lpstr>PARENTING STYLES QUADRANTS</vt:lpstr>
      <vt:lpstr>PARENTING STYLES QUADRANTS</vt:lpstr>
      <vt:lpstr>PARENTING STYLES QUADRANTS</vt:lpstr>
      <vt:lpstr>PAUSE AND CONSIDER</vt:lpstr>
      <vt:lpstr>PAUSE AND CONSIDER</vt:lpstr>
      <vt:lpstr>PRAY</vt:lpstr>
      <vt:lpstr>PAUSE AND CONSIDER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39</cp:revision>
  <dcterms:created xsi:type="dcterms:W3CDTF">2022-06-07T18:52:25Z</dcterms:created>
  <dcterms:modified xsi:type="dcterms:W3CDTF">2022-08-21T05:49:00Z</dcterms:modified>
</cp:coreProperties>
</file>