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3" r:id="rId4"/>
    <p:sldId id="366" r:id="rId5"/>
    <p:sldId id="367" r:id="rId6"/>
    <p:sldId id="363" r:id="rId7"/>
    <p:sldId id="381" r:id="rId8"/>
    <p:sldId id="368" r:id="rId9"/>
    <p:sldId id="385" r:id="rId10"/>
    <p:sldId id="369" r:id="rId11"/>
    <p:sldId id="370" r:id="rId12"/>
    <p:sldId id="372" r:id="rId13"/>
    <p:sldId id="313" r:id="rId14"/>
    <p:sldId id="374" r:id="rId15"/>
    <p:sldId id="376" r:id="rId16"/>
    <p:sldId id="373" r:id="rId17"/>
    <p:sldId id="378" r:id="rId18"/>
    <p:sldId id="377" r:id="rId19"/>
    <p:sldId id="379" r:id="rId20"/>
    <p:sldId id="382" r:id="rId21"/>
    <p:sldId id="383" r:id="rId22"/>
    <p:sldId id="384" r:id="rId23"/>
    <p:sldId id="386" r:id="rId24"/>
    <p:sldId id="3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CAC5"/>
    <a:srgbClr val="EFF8FB"/>
    <a:srgbClr val="E2C960"/>
    <a:srgbClr val="F2F2F2"/>
    <a:srgbClr val="E6E6E6"/>
    <a:srgbClr val="F7DACC"/>
    <a:srgbClr val="C3D9ED"/>
    <a:srgbClr val="F0F8FA"/>
    <a:srgbClr val="CEB78D"/>
    <a:srgbClr val="A5A7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50F8-D089-41E3-E0D7-3434678992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531708-2648-3618-BAF1-D2904825A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6FFF2E-2F54-A618-1643-6CB89308F826}"/>
              </a:ext>
            </a:extLst>
          </p:cNvPr>
          <p:cNvSpPr>
            <a:spLocks noGrp="1"/>
          </p:cNvSpPr>
          <p:nvPr>
            <p:ph type="dt" sz="half" idx="10"/>
          </p:nvPr>
        </p:nvSpPr>
        <p:spPr/>
        <p:txBody>
          <a:bodyPr/>
          <a:lstStyle/>
          <a:p>
            <a:fld id="{4F761920-1236-4AAB-9A64-AC42BFFDF402}" type="datetimeFigureOut">
              <a:rPr lang="en-US" smtClean="0"/>
              <a:t>7/17/2022</a:t>
            </a:fld>
            <a:endParaRPr lang="en-US"/>
          </a:p>
        </p:txBody>
      </p:sp>
      <p:sp>
        <p:nvSpPr>
          <p:cNvPr id="5" name="Footer Placeholder 4">
            <a:extLst>
              <a:ext uri="{FF2B5EF4-FFF2-40B4-BE49-F238E27FC236}">
                <a16:creationId xmlns:a16="http://schemas.microsoft.com/office/drawing/2014/main" id="{F2F85C3F-B90E-7635-FC5A-34FE82FDF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C701D-CD5D-1BDE-4B70-5E4E3E31E5D4}"/>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634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7939-B8AB-C52F-5B1B-0D55B9D7CE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C590F4-3063-88FE-1507-28166798D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0C083-9817-9FCC-5C4A-F3D393D8AD4E}"/>
              </a:ext>
            </a:extLst>
          </p:cNvPr>
          <p:cNvSpPr>
            <a:spLocks noGrp="1"/>
          </p:cNvSpPr>
          <p:nvPr>
            <p:ph type="dt" sz="half" idx="10"/>
          </p:nvPr>
        </p:nvSpPr>
        <p:spPr/>
        <p:txBody>
          <a:bodyPr/>
          <a:lstStyle/>
          <a:p>
            <a:fld id="{4F761920-1236-4AAB-9A64-AC42BFFDF402}" type="datetimeFigureOut">
              <a:rPr lang="en-US" smtClean="0"/>
              <a:t>7/17/2022</a:t>
            </a:fld>
            <a:endParaRPr lang="en-US"/>
          </a:p>
        </p:txBody>
      </p:sp>
      <p:sp>
        <p:nvSpPr>
          <p:cNvPr id="5" name="Footer Placeholder 4">
            <a:extLst>
              <a:ext uri="{FF2B5EF4-FFF2-40B4-BE49-F238E27FC236}">
                <a16:creationId xmlns:a16="http://schemas.microsoft.com/office/drawing/2014/main" id="{6F8D331B-67DA-2980-5513-0F95EFB3C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CE54E-0960-CAC0-0C6B-B3322229CC2D}"/>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55533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EE605-2112-1D5D-0B4B-9527CDB2DC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A4CD85-5335-E187-3886-959DFF8D0F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B21E9-22D4-DD1D-A7C9-CE09B2E55ADE}"/>
              </a:ext>
            </a:extLst>
          </p:cNvPr>
          <p:cNvSpPr>
            <a:spLocks noGrp="1"/>
          </p:cNvSpPr>
          <p:nvPr>
            <p:ph type="dt" sz="half" idx="10"/>
          </p:nvPr>
        </p:nvSpPr>
        <p:spPr/>
        <p:txBody>
          <a:bodyPr/>
          <a:lstStyle/>
          <a:p>
            <a:fld id="{4F761920-1236-4AAB-9A64-AC42BFFDF402}" type="datetimeFigureOut">
              <a:rPr lang="en-US" smtClean="0"/>
              <a:t>7/17/2022</a:t>
            </a:fld>
            <a:endParaRPr lang="en-US"/>
          </a:p>
        </p:txBody>
      </p:sp>
      <p:sp>
        <p:nvSpPr>
          <p:cNvPr id="5" name="Footer Placeholder 4">
            <a:extLst>
              <a:ext uri="{FF2B5EF4-FFF2-40B4-BE49-F238E27FC236}">
                <a16:creationId xmlns:a16="http://schemas.microsoft.com/office/drawing/2014/main" id="{0A6C6330-5E4C-9E58-4CC7-221616A41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BCB8C-21DF-15CA-36B5-F5283AE28309}"/>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52210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bedclothes, fabric&#10;&#10;Description automatically generated">
            <a:extLst>
              <a:ext uri="{FF2B5EF4-FFF2-40B4-BE49-F238E27FC236}">
                <a16:creationId xmlns:a16="http://schemas.microsoft.com/office/drawing/2014/main" id="{2AD2936E-9D81-D302-C134-379F96BB27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p:spPr>
      </p:pic>
      <p:sp>
        <p:nvSpPr>
          <p:cNvPr id="10" name="Rectangle: Single Corner Snipped 9">
            <a:extLst>
              <a:ext uri="{FF2B5EF4-FFF2-40B4-BE49-F238E27FC236}">
                <a16:creationId xmlns:a16="http://schemas.microsoft.com/office/drawing/2014/main" id="{A51FA7D7-D2EE-9F85-1A5C-AA46271C5AA1}"/>
              </a:ext>
            </a:extLst>
          </p:cNvPr>
          <p:cNvSpPr/>
          <p:nvPr userDrawn="1"/>
        </p:nvSpPr>
        <p:spPr>
          <a:xfrm rot="10800000">
            <a:off x="477795" y="345473"/>
            <a:ext cx="11195221" cy="6242222"/>
          </a:xfrm>
          <a:custGeom>
            <a:avLst/>
            <a:gdLst>
              <a:gd name="connsiteX0" fmla="*/ 0 w 11195221"/>
              <a:gd name="connsiteY0" fmla="*/ 0 h 6242222"/>
              <a:gd name="connsiteX1" fmla="*/ 598121 w 11195221"/>
              <a:gd name="connsiteY1" fmla="*/ 0 h 6242222"/>
              <a:gd name="connsiteX2" fmla="*/ 1387640 w 11195221"/>
              <a:gd name="connsiteY2" fmla="*/ 0 h 6242222"/>
              <a:gd name="connsiteX3" fmla="*/ 2081461 w 11195221"/>
              <a:gd name="connsiteY3" fmla="*/ 0 h 6242222"/>
              <a:gd name="connsiteX4" fmla="*/ 2488183 w 11195221"/>
              <a:gd name="connsiteY4" fmla="*/ 0 h 6242222"/>
              <a:gd name="connsiteX5" fmla="*/ 3182003 w 11195221"/>
              <a:gd name="connsiteY5" fmla="*/ 0 h 6242222"/>
              <a:gd name="connsiteX6" fmla="*/ 3684425 w 11195221"/>
              <a:gd name="connsiteY6" fmla="*/ 0 h 6242222"/>
              <a:gd name="connsiteX7" fmla="*/ 4091147 w 11195221"/>
              <a:gd name="connsiteY7" fmla="*/ 0 h 6242222"/>
              <a:gd name="connsiteX8" fmla="*/ 4402170 w 11195221"/>
              <a:gd name="connsiteY8" fmla="*/ 0 h 6242222"/>
              <a:gd name="connsiteX9" fmla="*/ 4808892 w 11195221"/>
              <a:gd name="connsiteY9" fmla="*/ 0 h 6242222"/>
              <a:gd name="connsiteX10" fmla="*/ 5215614 w 11195221"/>
              <a:gd name="connsiteY10" fmla="*/ 0 h 6242222"/>
              <a:gd name="connsiteX11" fmla="*/ 5813735 w 11195221"/>
              <a:gd name="connsiteY11" fmla="*/ 0 h 6242222"/>
              <a:gd name="connsiteX12" fmla="*/ 6411856 w 11195221"/>
              <a:gd name="connsiteY12" fmla="*/ 0 h 6242222"/>
              <a:gd name="connsiteX13" fmla="*/ 6914277 w 11195221"/>
              <a:gd name="connsiteY13" fmla="*/ 0 h 6242222"/>
              <a:gd name="connsiteX14" fmla="*/ 7703797 w 11195221"/>
              <a:gd name="connsiteY14" fmla="*/ 0 h 6242222"/>
              <a:gd name="connsiteX15" fmla="*/ 8110519 w 11195221"/>
              <a:gd name="connsiteY15" fmla="*/ 0 h 6242222"/>
              <a:gd name="connsiteX16" fmla="*/ 8900039 w 11195221"/>
              <a:gd name="connsiteY16" fmla="*/ 0 h 6242222"/>
              <a:gd name="connsiteX17" fmla="*/ 9569934 w 11195221"/>
              <a:gd name="connsiteY17" fmla="*/ 0 h 6242222"/>
              <a:gd name="connsiteX18" fmla="*/ 9992509 w 11195221"/>
              <a:gd name="connsiteY18" fmla="*/ 422575 h 6242222"/>
              <a:gd name="connsiteX19" fmla="*/ 10431336 w 11195221"/>
              <a:gd name="connsiteY19" fmla="*/ 861402 h 6242222"/>
              <a:gd name="connsiteX20" fmla="*/ 10821405 w 11195221"/>
              <a:gd name="connsiteY20" fmla="*/ 1251471 h 6242222"/>
              <a:gd name="connsiteX21" fmla="*/ 11195221 w 11195221"/>
              <a:gd name="connsiteY21" fmla="*/ 1625287 h 6242222"/>
              <a:gd name="connsiteX22" fmla="*/ 11195221 w 11195221"/>
              <a:gd name="connsiteY22" fmla="*/ 2063896 h 6242222"/>
              <a:gd name="connsiteX23" fmla="*/ 11195221 w 11195221"/>
              <a:gd name="connsiteY23" fmla="*/ 2594843 h 6242222"/>
              <a:gd name="connsiteX24" fmla="*/ 11195221 w 11195221"/>
              <a:gd name="connsiteY24" fmla="*/ 3218130 h 6242222"/>
              <a:gd name="connsiteX25" fmla="*/ 11195221 w 11195221"/>
              <a:gd name="connsiteY25" fmla="*/ 3702908 h 6242222"/>
              <a:gd name="connsiteX26" fmla="*/ 11195221 w 11195221"/>
              <a:gd name="connsiteY26" fmla="*/ 4141517 h 6242222"/>
              <a:gd name="connsiteX27" fmla="*/ 11195221 w 11195221"/>
              <a:gd name="connsiteY27" fmla="*/ 4810972 h 6242222"/>
              <a:gd name="connsiteX28" fmla="*/ 11195221 w 11195221"/>
              <a:gd name="connsiteY28" fmla="*/ 5249581 h 6242222"/>
              <a:gd name="connsiteX29" fmla="*/ 11195221 w 11195221"/>
              <a:gd name="connsiteY29" fmla="*/ 6242222 h 6242222"/>
              <a:gd name="connsiteX30" fmla="*/ 10941855 w 11195221"/>
              <a:gd name="connsiteY30" fmla="*/ 6242222 h 6242222"/>
              <a:gd name="connsiteX31" fmla="*/ 10352633 w 11195221"/>
              <a:gd name="connsiteY31" fmla="*/ 6242222 h 6242222"/>
              <a:gd name="connsiteX32" fmla="*/ 9651459 w 11195221"/>
              <a:gd name="connsiteY32" fmla="*/ 6242222 h 6242222"/>
              <a:gd name="connsiteX33" fmla="*/ 9174189 w 11195221"/>
              <a:gd name="connsiteY33" fmla="*/ 6242222 h 6242222"/>
              <a:gd name="connsiteX34" fmla="*/ 8808871 w 11195221"/>
              <a:gd name="connsiteY34" fmla="*/ 6242222 h 6242222"/>
              <a:gd name="connsiteX35" fmla="*/ 8443554 w 11195221"/>
              <a:gd name="connsiteY35" fmla="*/ 6242222 h 6242222"/>
              <a:gd name="connsiteX36" fmla="*/ 7742379 w 11195221"/>
              <a:gd name="connsiteY36" fmla="*/ 6242222 h 6242222"/>
              <a:gd name="connsiteX37" fmla="*/ 7489014 w 11195221"/>
              <a:gd name="connsiteY37" fmla="*/ 6242222 h 6242222"/>
              <a:gd name="connsiteX38" fmla="*/ 7011744 w 11195221"/>
              <a:gd name="connsiteY38" fmla="*/ 6242222 h 6242222"/>
              <a:gd name="connsiteX39" fmla="*/ 6422522 w 11195221"/>
              <a:gd name="connsiteY39" fmla="*/ 6242222 h 6242222"/>
              <a:gd name="connsiteX40" fmla="*/ 6057204 w 11195221"/>
              <a:gd name="connsiteY40" fmla="*/ 6242222 h 6242222"/>
              <a:gd name="connsiteX41" fmla="*/ 5244077 w 11195221"/>
              <a:gd name="connsiteY41" fmla="*/ 6242222 h 6242222"/>
              <a:gd name="connsiteX42" fmla="*/ 4990712 w 11195221"/>
              <a:gd name="connsiteY42" fmla="*/ 6242222 h 6242222"/>
              <a:gd name="connsiteX43" fmla="*/ 4737346 w 11195221"/>
              <a:gd name="connsiteY43" fmla="*/ 6242222 h 6242222"/>
              <a:gd name="connsiteX44" fmla="*/ 4260076 w 11195221"/>
              <a:gd name="connsiteY44" fmla="*/ 6242222 h 6242222"/>
              <a:gd name="connsiteX45" fmla="*/ 3670854 w 11195221"/>
              <a:gd name="connsiteY45" fmla="*/ 6242222 h 6242222"/>
              <a:gd name="connsiteX46" fmla="*/ 2969680 w 11195221"/>
              <a:gd name="connsiteY46" fmla="*/ 6242222 h 6242222"/>
              <a:gd name="connsiteX47" fmla="*/ 2268505 w 11195221"/>
              <a:gd name="connsiteY47" fmla="*/ 6242222 h 6242222"/>
              <a:gd name="connsiteX48" fmla="*/ 1455379 w 11195221"/>
              <a:gd name="connsiteY48" fmla="*/ 6242222 h 6242222"/>
              <a:gd name="connsiteX49" fmla="*/ 866157 w 11195221"/>
              <a:gd name="connsiteY49" fmla="*/ 6242222 h 6242222"/>
              <a:gd name="connsiteX50" fmla="*/ 612791 w 11195221"/>
              <a:gd name="connsiteY50" fmla="*/ 6242222 h 6242222"/>
              <a:gd name="connsiteX51" fmla="*/ 0 w 11195221"/>
              <a:gd name="connsiteY51" fmla="*/ 6242222 h 6242222"/>
              <a:gd name="connsiteX52" fmla="*/ 0 w 11195221"/>
              <a:gd name="connsiteY52" fmla="*/ 5674747 h 6242222"/>
              <a:gd name="connsiteX53" fmla="*/ 0 w 11195221"/>
              <a:gd name="connsiteY53" fmla="*/ 5107273 h 6242222"/>
              <a:gd name="connsiteX54" fmla="*/ 0 w 11195221"/>
              <a:gd name="connsiteY54" fmla="*/ 4602220 h 6242222"/>
              <a:gd name="connsiteX55" fmla="*/ 0 w 11195221"/>
              <a:gd name="connsiteY55" fmla="*/ 3909901 h 6242222"/>
              <a:gd name="connsiteX56" fmla="*/ 0 w 11195221"/>
              <a:gd name="connsiteY56" fmla="*/ 3342426 h 6242222"/>
              <a:gd name="connsiteX57" fmla="*/ 0 w 11195221"/>
              <a:gd name="connsiteY57" fmla="*/ 2899796 h 6242222"/>
              <a:gd name="connsiteX58" fmla="*/ 0 w 11195221"/>
              <a:gd name="connsiteY58" fmla="*/ 2457166 h 6242222"/>
              <a:gd name="connsiteX59" fmla="*/ 0 w 11195221"/>
              <a:gd name="connsiteY59" fmla="*/ 2076958 h 6242222"/>
              <a:gd name="connsiteX60" fmla="*/ 0 w 11195221"/>
              <a:gd name="connsiteY60" fmla="*/ 1509483 h 6242222"/>
              <a:gd name="connsiteX61" fmla="*/ 0 w 11195221"/>
              <a:gd name="connsiteY61" fmla="*/ 1066852 h 6242222"/>
              <a:gd name="connsiteX62" fmla="*/ 0 w 11195221"/>
              <a:gd name="connsiteY62" fmla="*/ 0 h 624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195221" h="6242222" fill="none" extrusionOk="0">
                <a:moveTo>
                  <a:pt x="0" y="0"/>
                </a:moveTo>
                <a:cubicBezTo>
                  <a:pt x="237382" y="-66300"/>
                  <a:pt x="335187" y="58592"/>
                  <a:pt x="598121" y="0"/>
                </a:cubicBezTo>
                <a:cubicBezTo>
                  <a:pt x="861055" y="-58592"/>
                  <a:pt x="996821" y="53396"/>
                  <a:pt x="1387640" y="0"/>
                </a:cubicBezTo>
                <a:cubicBezTo>
                  <a:pt x="1778459" y="-53396"/>
                  <a:pt x="1813057" y="53348"/>
                  <a:pt x="2081461" y="0"/>
                </a:cubicBezTo>
                <a:cubicBezTo>
                  <a:pt x="2349865" y="-53348"/>
                  <a:pt x="2354590" y="36856"/>
                  <a:pt x="2488183" y="0"/>
                </a:cubicBezTo>
                <a:cubicBezTo>
                  <a:pt x="2621776" y="-36856"/>
                  <a:pt x="2866223" y="36654"/>
                  <a:pt x="3182003" y="0"/>
                </a:cubicBezTo>
                <a:cubicBezTo>
                  <a:pt x="3497783" y="-36654"/>
                  <a:pt x="3490888" y="5513"/>
                  <a:pt x="3684425" y="0"/>
                </a:cubicBezTo>
                <a:cubicBezTo>
                  <a:pt x="3877962" y="-5513"/>
                  <a:pt x="3934929" y="4851"/>
                  <a:pt x="4091147" y="0"/>
                </a:cubicBezTo>
                <a:cubicBezTo>
                  <a:pt x="4247365" y="-4851"/>
                  <a:pt x="4289458" y="2700"/>
                  <a:pt x="4402170" y="0"/>
                </a:cubicBezTo>
                <a:cubicBezTo>
                  <a:pt x="4514882" y="-2700"/>
                  <a:pt x="4620033" y="17014"/>
                  <a:pt x="4808892" y="0"/>
                </a:cubicBezTo>
                <a:cubicBezTo>
                  <a:pt x="4997751" y="-17014"/>
                  <a:pt x="5020995" y="30174"/>
                  <a:pt x="5215614" y="0"/>
                </a:cubicBezTo>
                <a:cubicBezTo>
                  <a:pt x="5410233" y="-30174"/>
                  <a:pt x="5572427" y="44530"/>
                  <a:pt x="5813735" y="0"/>
                </a:cubicBezTo>
                <a:cubicBezTo>
                  <a:pt x="6055043" y="-44530"/>
                  <a:pt x="6118030" y="30858"/>
                  <a:pt x="6411856" y="0"/>
                </a:cubicBezTo>
                <a:cubicBezTo>
                  <a:pt x="6705682" y="-30858"/>
                  <a:pt x="6714426" y="55025"/>
                  <a:pt x="6914277" y="0"/>
                </a:cubicBezTo>
                <a:cubicBezTo>
                  <a:pt x="7114128" y="-55025"/>
                  <a:pt x="7532218" y="59431"/>
                  <a:pt x="7703797" y="0"/>
                </a:cubicBezTo>
                <a:cubicBezTo>
                  <a:pt x="7875376" y="-59431"/>
                  <a:pt x="7934110" y="32027"/>
                  <a:pt x="8110519" y="0"/>
                </a:cubicBezTo>
                <a:cubicBezTo>
                  <a:pt x="8286928" y="-32027"/>
                  <a:pt x="8575425" y="59261"/>
                  <a:pt x="8900039" y="0"/>
                </a:cubicBezTo>
                <a:cubicBezTo>
                  <a:pt x="9224653" y="-59261"/>
                  <a:pt x="9276519" y="23548"/>
                  <a:pt x="9569934" y="0"/>
                </a:cubicBezTo>
                <a:cubicBezTo>
                  <a:pt x="9717217" y="121835"/>
                  <a:pt x="9864285" y="342931"/>
                  <a:pt x="9992509" y="422575"/>
                </a:cubicBezTo>
                <a:cubicBezTo>
                  <a:pt x="10120733" y="502219"/>
                  <a:pt x="10209604" y="743725"/>
                  <a:pt x="10431336" y="861402"/>
                </a:cubicBezTo>
                <a:cubicBezTo>
                  <a:pt x="10653068" y="979079"/>
                  <a:pt x="10717534" y="1168837"/>
                  <a:pt x="10821405" y="1251471"/>
                </a:cubicBezTo>
                <a:cubicBezTo>
                  <a:pt x="10925276" y="1334105"/>
                  <a:pt x="11053514" y="1563409"/>
                  <a:pt x="11195221" y="1625287"/>
                </a:cubicBezTo>
                <a:cubicBezTo>
                  <a:pt x="11216330" y="1758226"/>
                  <a:pt x="11148457" y="1918386"/>
                  <a:pt x="11195221" y="2063896"/>
                </a:cubicBezTo>
                <a:cubicBezTo>
                  <a:pt x="11241985" y="2209406"/>
                  <a:pt x="11142534" y="2384325"/>
                  <a:pt x="11195221" y="2594843"/>
                </a:cubicBezTo>
                <a:cubicBezTo>
                  <a:pt x="11247908" y="2805361"/>
                  <a:pt x="11178773" y="3053651"/>
                  <a:pt x="11195221" y="3218130"/>
                </a:cubicBezTo>
                <a:cubicBezTo>
                  <a:pt x="11211669" y="3382609"/>
                  <a:pt x="11170377" y="3499968"/>
                  <a:pt x="11195221" y="3702908"/>
                </a:cubicBezTo>
                <a:cubicBezTo>
                  <a:pt x="11220065" y="3905848"/>
                  <a:pt x="11179017" y="4033266"/>
                  <a:pt x="11195221" y="4141517"/>
                </a:cubicBezTo>
                <a:cubicBezTo>
                  <a:pt x="11211425" y="4249768"/>
                  <a:pt x="11160216" y="4624379"/>
                  <a:pt x="11195221" y="4810972"/>
                </a:cubicBezTo>
                <a:cubicBezTo>
                  <a:pt x="11230226" y="4997565"/>
                  <a:pt x="11165633" y="5074025"/>
                  <a:pt x="11195221" y="5249581"/>
                </a:cubicBezTo>
                <a:cubicBezTo>
                  <a:pt x="11224809" y="5425137"/>
                  <a:pt x="11148346" y="5853486"/>
                  <a:pt x="11195221" y="6242222"/>
                </a:cubicBezTo>
                <a:cubicBezTo>
                  <a:pt x="11072478" y="6265414"/>
                  <a:pt x="10996881" y="6221490"/>
                  <a:pt x="10941855" y="6242222"/>
                </a:cubicBezTo>
                <a:cubicBezTo>
                  <a:pt x="10886829" y="6262954"/>
                  <a:pt x="10621878" y="6197721"/>
                  <a:pt x="10352633" y="6242222"/>
                </a:cubicBezTo>
                <a:cubicBezTo>
                  <a:pt x="10083388" y="6286723"/>
                  <a:pt x="9847940" y="6161975"/>
                  <a:pt x="9651459" y="6242222"/>
                </a:cubicBezTo>
                <a:cubicBezTo>
                  <a:pt x="9454978" y="6322469"/>
                  <a:pt x="9293831" y="6192581"/>
                  <a:pt x="9174189" y="6242222"/>
                </a:cubicBezTo>
                <a:cubicBezTo>
                  <a:pt x="9054547" y="6291863"/>
                  <a:pt x="8889932" y="6210183"/>
                  <a:pt x="8808871" y="6242222"/>
                </a:cubicBezTo>
                <a:cubicBezTo>
                  <a:pt x="8727810" y="6274261"/>
                  <a:pt x="8549510" y="6219515"/>
                  <a:pt x="8443554" y="6242222"/>
                </a:cubicBezTo>
                <a:cubicBezTo>
                  <a:pt x="8337598" y="6264929"/>
                  <a:pt x="7961308" y="6209917"/>
                  <a:pt x="7742379" y="6242222"/>
                </a:cubicBezTo>
                <a:cubicBezTo>
                  <a:pt x="7523451" y="6274527"/>
                  <a:pt x="7592846" y="6222398"/>
                  <a:pt x="7489014" y="6242222"/>
                </a:cubicBezTo>
                <a:cubicBezTo>
                  <a:pt x="7385182" y="6262046"/>
                  <a:pt x="7181499" y="6211819"/>
                  <a:pt x="7011744" y="6242222"/>
                </a:cubicBezTo>
                <a:cubicBezTo>
                  <a:pt x="6841989" y="6272625"/>
                  <a:pt x="6568584" y="6173757"/>
                  <a:pt x="6422522" y="6242222"/>
                </a:cubicBezTo>
                <a:cubicBezTo>
                  <a:pt x="6276460" y="6310687"/>
                  <a:pt x="6197635" y="6241593"/>
                  <a:pt x="6057204" y="6242222"/>
                </a:cubicBezTo>
                <a:cubicBezTo>
                  <a:pt x="5916773" y="6242851"/>
                  <a:pt x="5599156" y="6173420"/>
                  <a:pt x="5244077" y="6242222"/>
                </a:cubicBezTo>
                <a:cubicBezTo>
                  <a:pt x="4888998" y="6311024"/>
                  <a:pt x="5068257" y="6240712"/>
                  <a:pt x="4990712" y="6242222"/>
                </a:cubicBezTo>
                <a:cubicBezTo>
                  <a:pt x="4913167" y="6243732"/>
                  <a:pt x="4863982" y="6233358"/>
                  <a:pt x="4737346" y="6242222"/>
                </a:cubicBezTo>
                <a:cubicBezTo>
                  <a:pt x="4610710" y="6251086"/>
                  <a:pt x="4425942" y="6205130"/>
                  <a:pt x="4260076" y="6242222"/>
                </a:cubicBezTo>
                <a:cubicBezTo>
                  <a:pt x="4094210" y="6279314"/>
                  <a:pt x="3895092" y="6200239"/>
                  <a:pt x="3670854" y="6242222"/>
                </a:cubicBezTo>
                <a:cubicBezTo>
                  <a:pt x="3446616" y="6284205"/>
                  <a:pt x="3149471" y="6199396"/>
                  <a:pt x="2969680" y="6242222"/>
                </a:cubicBezTo>
                <a:cubicBezTo>
                  <a:pt x="2789889" y="6285048"/>
                  <a:pt x="2412688" y="6196175"/>
                  <a:pt x="2268505" y="6242222"/>
                </a:cubicBezTo>
                <a:cubicBezTo>
                  <a:pt x="2124323" y="6288269"/>
                  <a:pt x="1776202" y="6238599"/>
                  <a:pt x="1455379" y="6242222"/>
                </a:cubicBezTo>
                <a:cubicBezTo>
                  <a:pt x="1134556" y="6245845"/>
                  <a:pt x="1073971" y="6231870"/>
                  <a:pt x="866157" y="6242222"/>
                </a:cubicBezTo>
                <a:cubicBezTo>
                  <a:pt x="658343" y="6252574"/>
                  <a:pt x="678035" y="6221193"/>
                  <a:pt x="612791" y="6242222"/>
                </a:cubicBezTo>
                <a:cubicBezTo>
                  <a:pt x="547547" y="6263251"/>
                  <a:pt x="194024" y="6184033"/>
                  <a:pt x="0" y="6242222"/>
                </a:cubicBezTo>
                <a:cubicBezTo>
                  <a:pt x="-12860" y="5987940"/>
                  <a:pt x="26031" y="5939381"/>
                  <a:pt x="0" y="5674747"/>
                </a:cubicBezTo>
                <a:cubicBezTo>
                  <a:pt x="-26031" y="5410114"/>
                  <a:pt x="10919" y="5310469"/>
                  <a:pt x="0" y="5107273"/>
                </a:cubicBezTo>
                <a:cubicBezTo>
                  <a:pt x="-10919" y="4904077"/>
                  <a:pt x="58125" y="4832700"/>
                  <a:pt x="0" y="4602220"/>
                </a:cubicBezTo>
                <a:cubicBezTo>
                  <a:pt x="-58125" y="4371740"/>
                  <a:pt x="29413" y="4117702"/>
                  <a:pt x="0" y="3909901"/>
                </a:cubicBezTo>
                <a:cubicBezTo>
                  <a:pt x="-29413" y="3702100"/>
                  <a:pt x="13773" y="3582071"/>
                  <a:pt x="0" y="3342426"/>
                </a:cubicBezTo>
                <a:cubicBezTo>
                  <a:pt x="-13773" y="3102781"/>
                  <a:pt x="11321" y="3035631"/>
                  <a:pt x="0" y="2899796"/>
                </a:cubicBezTo>
                <a:cubicBezTo>
                  <a:pt x="-11321" y="2763961"/>
                  <a:pt x="43015" y="2568817"/>
                  <a:pt x="0" y="2457166"/>
                </a:cubicBezTo>
                <a:cubicBezTo>
                  <a:pt x="-43015" y="2345515"/>
                  <a:pt x="20799" y="2237408"/>
                  <a:pt x="0" y="2076958"/>
                </a:cubicBezTo>
                <a:cubicBezTo>
                  <a:pt x="-20799" y="1916508"/>
                  <a:pt x="14887" y="1759131"/>
                  <a:pt x="0" y="1509483"/>
                </a:cubicBezTo>
                <a:cubicBezTo>
                  <a:pt x="-14887" y="1259835"/>
                  <a:pt x="24303" y="1238374"/>
                  <a:pt x="0" y="1066852"/>
                </a:cubicBezTo>
                <a:cubicBezTo>
                  <a:pt x="-24303" y="895330"/>
                  <a:pt x="94729" y="517198"/>
                  <a:pt x="0" y="0"/>
                </a:cubicBezTo>
                <a:close/>
              </a:path>
              <a:path w="11195221" h="6242222" stroke="0" extrusionOk="0">
                <a:moveTo>
                  <a:pt x="0" y="0"/>
                </a:moveTo>
                <a:cubicBezTo>
                  <a:pt x="126057" y="-60212"/>
                  <a:pt x="385709" y="37628"/>
                  <a:pt x="502422" y="0"/>
                </a:cubicBezTo>
                <a:cubicBezTo>
                  <a:pt x="619135" y="-37628"/>
                  <a:pt x="697566" y="12331"/>
                  <a:pt x="813444" y="0"/>
                </a:cubicBezTo>
                <a:cubicBezTo>
                  <a:pt x="929322" y="-12331"/>
                  <a:pt x="1353670" y="56002"/>
                  <a:pt x="1602964" y="0"/>
                </a:cubicBezTo>
                <a:cubicBezTo>
                  <a:pt x="1852258" y="-56002"/>
                  <a:pt x="1859643" y="18391"/>
                  <a:pt x="2105385" y="0"/>
                </a:cubicBezTo>
                <a:cubicBezTo>
                  <a:pt x="2351127" y="-18391"/>
                  <a:pt x="2403898" y="21331"/>
                  <a:pt x="2607807" y="0"/>
                </a:cubicBezTo>
                <a:cubicBezTo>
                  <a:pt x="2811716" y="-21331"/>
                  <a:pt x="3055509" y="15031"/>
                  <a:pt x="3397327" y="0"/>
                </a:cubicBezTo>
                <a:cubicBezTo>
                  <a:pt x="3739145" y="-15031"/>
                  <a:pt x="3685827" y="7397"/>
                  <a:pt x="3804049" y="0"/>
                </a:cubicBezTo>
                <a:cubicBezTo>
                  <a:pt x="3922271" y="-7397"/>
                  <a:pt x="4347105" y="44515"/>
                  <a:pt x="4593568" y="0"/>
                </a:cubicBezTo>
                <a:cubicBezTo>
                  <a:pt x="4840031" y="-44515"/>
                  <a:pt x="5030095" y="6757"/>
                  <a:pt x="5383088" y="0"/>
                </a:cubicBezTo>
                <a:cubicBezTo>
                  <a:pt x="5736081" y="-6757"/>
                  <a:pt x="5790805" y="17251"/>
                  <a:pt x="5981209" y="0"/>
                </a:cubicBezTo>
                <a:cubicBezTo>
                  <a:pt x="6171613" y="-17251"/>
                  <a:pt x="6506573" y="5605"/>
                  <a:pt x="6770728" y="0"/>
                </a:cubicBezTo>
                <a:cubicBezTo>
                  <a:pt x="7034883" y="-5605"/>
                  <a:pt x="7072644" y="23761"/>
                  <a:pt x="7273150" y="0"/>
                </a:cubicBezTo>
                <a:cubicBezTo>
                  <a:pt x="7473656" y="-23761"/>
                  <a:pt x="7536807" y="53681"/>
                  <a:pt x="7775571" y="0"/>
                </a:cubicBezTo>
                <a:cubicBezTo>
                  <a:pt x="8014335" y="-53681"/>
                  <a:pt x="8168323" y="25084"/>
                  <a:pt x="8469392" y="0"/>
                </a:cubicBezTo>
                <a:cubicBezTo>
                  <a:pt x="8770461" y="-25084"/>
                  <a:pt x="8751683" y="59762"/>
                  <a:pt x="8971813" y="0"/>
                </a:cubicBezTo>
                <a:cubicBezTo>
                  <a:pt x="9191943" y="-59762"/>
                  <a:pt x="9382616" y="16475"/>
                  <a:pt x="9569934" y="0"/>
                </a:cubicBezTo>
                <a:cubicBezTo>
                  <a:pt x="9738943" y="130786"/>
                  <a:pt x="9866422" y="395578"/>
                  <a:pt x="10008761" y="438827"/>
                </a:cubicBezTo>
                <a:cubicBezTo>
                  <a:pt x="10151100" y="482076"/>
                  <a:pt x="10264286" y="707098"/>
                  <a:pt x="10431336" y="861402"/>
                </a:cubicBezTo>
                <a:cubicBezTo>
                  <a:pt x="10598386" y="1015706"/>
                  <a:pt x="10934169" y="1377848"/>
                  <a:pt x="11195221" y="1625287"/>
                </a:cubicBezTo>
                <a:cubicBezTo>
                  <a:pt x="11238504" y="1835375"/>
                  <a:pt x="11189829" y="1905321"/>
                  <a:pt x="11195221" y="2063896"/>
                </a:cubicBezTo>
                <a:cubicBezTo>
                  <a:pt x="11200613" y="2222471"/>
                  <a:pt x="11127811" y="2498035"/>
                  <a:pt x="11195221" y="2733351"/>
                </a:cubicBezTo>
                <a:cubicBezTo>
                  <a:pt x="11262631" y="2968668"/>
                  <a:pt x="11171637" y="3135686"/>
                  <a:pt x="11195221" y="3310468"/>
                </a:cubicBezTo>
                <a:cubicBezTo>
                  <a:pt x="11218805" y="3485250"/>
                  <a:pt x="11183305" y="3615948"/>
                  <a:pt x="11195221" y="3795246"/>
                </a:cubicBezTo>
                <a:cubicBezTo>
                  <a:pt x="11207137" y="3974544"/>
                  <a:pt x="11132399" y="4149789"/>
                  <a:pt x="11195221" y="4372363"/>
                </a:cubicBezTo>
                <a:cubicBezTo>
                  <a:pt x="11258043" y="4594937"/>
                  <a:pt x="11151457" y="4664216"/>
                  <a:pt x="11195221" y="4810972"/>
                </a:cubicBezTo>
                <a:cubicBezTo>
                  <a:pt x="11238985" y="4957728"/>
                  <a:pt x="11185905" y="5073045"/>
                  <a:pt x="11195221" y="5249581"/>
                </a:cubicBezTo>
                <a:cubicBezTo>
                  <a:pt x="11204537" y="5426117"/>
                  <a:pt x="11125770" y="5816373"/>
                  <a:pt x="11195221" y="6242222"/>
                </a:cubicBezTo>
                <a:cubicBezTo>
                  <a:pt x="11048925" y="6256836"/>
                  <a:pt x="10925552" y="6238789"/>
                  <a:pt x="10829903" y="6242222"/>
                </a:cubicBezTo>
                <a:cubicBezTo>
                  <a:pt x="10734254" y="6245655"/>
                  <a:pt x="10262874" y="6148838"/>
                  <a:pt x="10016777" y="6242222"/>
                </a:cubicBezTo>
                <a:cubicBezTo>
                  <a:pt x="9770680" y="6335606"/>
                  <a:pt x="9718932" y="6212059"/>
                  <a:pt x="9539507" y="6242222"/>
                </a:cubicBezTo>
                <a:cubicBezTo>
                  <a:pt x="9360082" y="6272385"/>
                  <a:pt x="9382704" y="6216704"/>
                  <a:pt x="9286141" y="6242222"/>
                </a:cubicBezTo>
                <a:cubicBezTo>
                  <a:pt x="9189578" y="6267740"/>
                  <a:pt x="8769236" y="6182239"/>
                  <a:pt x="8584967" y="6242222"/>
                </a:cubicBezTo>
                <a:cubicBezTo>
                  <a:pt x="8400698" y="6302205"/>
                  <a:pt x="8298207" y="6232229"/>
                  <a:pt x="8219649" y="6242222"/>
                </a:cubicBezTo>
                <a:cubicBezTo>
                  <a:pt x="8141091" y="6252215"/>
                  <a:pt x="7741903" y="6166162"/>
                  <a:pt x="7518475" y="6242222"/>
                </a:cubicBezTo>
                <a:cubicBezTo>
                  <a:pt x="7295047" y="6318282"/>
                  <a:pt x="6910591" y="6226131"/>
                  <a:pt x="6705348" y="6242222"/>
                </a:cubicBezTo>
                <a:cubicBezTo>
                  <a:pt x="6500105" y="6258313"/>
                  <a:pt x="6413867" y="6210149"/>
                  <a:pt x="6228078" y="6242222"/>
                </a:cubicBezTo>
                <a:cubicBezTo>
                  <a:pt x="6042289" y="6274295"/>
                  <a:pt x="5794633" y="6235647"/>
                  <a:pt x="5414952" y="6242222"/>
                </a:cubicBezTo>
                <a:cubicBezTo>
                  <a:pt x="5035271" y="6248797"/>
                  <a:pt x="5196737" y="6236061"/>
                  <a:pt x="5049634" y="6242222"/>
                </a:cubicBezTo>
                <a:cubicBezTo>
                  <a:pt x="4902531" y="6248383"/>
                  <a:pt x="4847227" y="6232086"/>
                  <a:pt x="4796268" y="6242222"/>
                </a:cubicBezTo>
                <a:cubicBezTo>
                  <a:pt x="4745309" y="6252358"/>
                  <a:pt x="4622109" y="6223443"/>
                  <a:pt x="4542903" y="6242222"/>
                </a:cubicBezTo>
                <a:cubicBezTo>
                  <a:pt x="4463698" y="6261001"/>
                  <a:pt x="4146566" y="6174881"/>
                  <a:pt x="3841728" y="6242222"/>
                </a:cubicBezTo>
                <a:cubicBezTo>
                  <a:pt x="3536890" y="6309563"/>
                  <a:pt x="3670827" y="6227035"/>
                  <a:pt x="3588363" y="6242222"/>
                </a:cubicBezTo>
                <a:cubicBezTo>
                  <a:pt x="3505900" y="6257409"/>
                  <a:pt x="3255167" y="6236061"/>
                  <a:pt x="2999141" y="6242222"/>
                </a:cubicBezTo>
                <a:cubicBezTo>
                  <a:pt x="2743115" y="6248383"/>
                  <a:pt x="2718433" y="6223259"/>
                  <a:pt x="2633823" y="6242222"/>
                </a:cubicBezTo>
                <a:cubicBezTo>
                  <a:pt x="2549213" y="6261185"/>
                  <a:pt x="2285413" y="6184066"/>
                  <a:pt x="2044601" y="6242222"/>
                </a:cubicBezTo>
                <a:cubicBezTo>
                  <a:pt x="1803789" y="6300378"/>
                  <a:pt x="1608231" y="6183693"/>
                  <a:pt x="1455379" y="6242222"/>
                </a:cubicBezTo>
                <a:cubicBezTo>
                  <a:pt x="1302527" y="6300751"/>
                  <a:pt x="1014848" y="6193738"/>
                  <a:pt x="866157" y="6242222"/>
                </a:cubicBezTo>
                <a:cubicBezTo>
                  <a:pt x="717466" y="6290706"/>
                  <a:pt x="413741" y="6197388"/>
                  <a:pt x="0" y="6242222"/>
                </a:cubicBezTo>
                <a:cubicBezTo>
                  <a:pt x="-33419" y="5992013"/>
                  <a:pt x="26451" y="5887545"/>
                  <a:pt x="0" y="5737169"/>
                </a:cubicBezTo>
                <a:cubicBezTo>
                  <a:pt x="-26451" y="5586793"/>
                  <a:pt x="42963" y="5317035"/>
                  <a:pt x="0" y="5169695"/>
                </a:cubicBezTo>
                <a:cubicBezTo>
                  <a:pt x="-42963" y="5022355"/>
                  <a:pt x="5408" y="4840157"/>
                  <a:pt x="0" y="4539798"/>
                </a:cubicBezTo>
                <a:cubicBezTo>
                  <a:pt x="-5408" y="4239439"/>
                  <a:pt x="37812" y="4068162"/>
                  <a:pt x="0" y="3909901"/>
                </a:cubicBezTo>
                <a:cubicBezTo>
                  <a:pt x="-37812" y="3751640"/>
                  <a:pt x="68993" y="3504002"/>
                  <a:pt x="0" y="3280004"/>
                </a:cubicBezTo>
                <a:cubicBezTo>
                  <a:pt x="-68993" y="3056006"/>
                  <a:pt x="22183" y="2835157"/>
                  <a:pt x="0" y="2587685"/>
                </a:cubicBezTo>
                <a:cubicBezTo>
                  <a:pt x="-22183" y="2340213"/>
                  <a:pt x="20299" y="2225673"/>
                  <a:pt x="0" y="2020210"/>
                </a:cubicBezTo>
                <a:cubicBezTo>
                  <a:pt x="-20299" y="1814748"/>
                  <a:pt x="6557" y="1616908"/>
                  <a:pt x="0" y="1390313"/>
                </a:cubicBezTo>
                <a:cubicBezTo>
                  <a:pt x="-6557" y="1163718"/>
                  <a:pt x="35812" y="1101125"/>
                  <a:pt x="0" y="822838"/>
                </a:cubicBezTo>
                <a:cubicBezTo>
                  <a:pt x="-35812" y="544551"/>
                  <a:pt x="1761" y="186491"/>
                  <a:pt x="0" y="0"/>
                </a:cubicBezTo>
                <a:close/>
              </a:path>
            </a:pathLst>
          </a:custGeom>
          <a:solidFill>
            <a:srgbClr val="0F3749">
              <a:alpha val="91000"/>
            </a:srgbClr>
          </a:solidFill>
          <a:ln w="73025" cap="flat">
            <a:solidFill>
              <a:schemeClr val="tx1">
                <a:lumMod val="85000"/>
                <a:lumOff val="15000"/>
              </a:schemeClr>
            </a:solidFill>
            <a:round/>
            <a:extLst>
              <a:ext uri="{C807C97D-BFC1-408E-A445-0C87EB9F89A2}">
                <ask:lineSketchStyleProps xmlns:ask="http://schemas.microsoft.com/office/drawing/2018/sketchyshapes" sd="1219033472">
                  <a:prstGeom prst="snip1Rect">
                    <a:avLst>
                      <a:gd name="adj" fmla="val 2603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E9B904-DCB0-6C47-250B-0B81E6E1B670}"/>
              </a:ext>
            </a:extLst>
          </p:cNvPr>
          <p:cNvSpPr>
            <a:spLocks noGrp="1"/>
          </p:cNvSpPr>
          <p:nvPr>
            <p:ph type="title" hasCustomPrompt="1"/>
          </p:nvPr>
        </p:nvSpPr>
        <p:spPr>
          <a:xfrm>
            <a:off x="914400" y="5465548"/>
            <a:ext cx="10515600" cy="1325563"/>
          </a:xfrm>
        </p:spPr>
        <p:txBody>
          <a:bodyPr/>
          <a:lstStyle>
            <a:lvl1pPr algn="r">
              <a:defRPr b="1">
                <a:solidFill>
                  <a:schemeClr val="bg1"/>
                </a:solidFill>
                <a:effectLst>
                  <a:outerShdw blurRad="38100" dist="38100" dir="2700000" algn="tl">
                    <a:srgbClr val="000000">
                      <a:alpha val="43137"/>
                    </a:srgbClr>
                  </a:outerShdw>
                </a:effectLst>
                <a:latin typeface="Tempus Sans ITC" panose="04020404030D07020202" pitchFamily="82" charset="0"/>
              </a:defRPr>
            </a:lvl1pPr>
          </a:lstStyle>
          <a:p>
            <a:r>
              <a:rPr lang="en-US" dirty="0"/>
              <a:t>TITLE: TEMPUS SANS ITC (Bold)</a:t>
            </a:r>
          </a:p>
        </p:txBody>
      </p:sp>
      <p:sp>
        <p:nvSpPr>
          <p:cNvPr id="3" name="Content Placeholder 2">
            <a:extLst>
              <a:ext uri="{FF2B5EF4-FFF2-40B4-BE49-F238E27FC236}">
                <a16:creationId xmlns:a16="http://schemas.microsoft.com/office/drawing/2014/main" id="{255D0D68-F531-0FE9-2C1E-EA42A7E00C2E}"/>
              </a:ext>
            </a:extLst>
          </p:cNvPr>
          <p:cNvSpPr>
            <a:spLocks noGrp="1"/>
          </p:cNvSpPr>
          <p:nvPr>
            <p:ph idx="1"/>
          </p:nvPr>
        </p:nvSpPr>
        <p:spPr>
          <a:xfrm>
            <a:off x="817605" y="671736"/>
            <a:ext cx="10515600" cy="4724176"/>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BAFBC8-FB79-13A0-6535-E496AF65E846}"/>
              </a:ext>
            </a:extLst>
          </p:cNvPr>
          <p:cNvSpPr>
            <a:spLocks noGrp="1"/>
          </p:cNvSpPr>
          <p:nvPr>
            <p:ph type="dt" sz="half" idx="10"/>
          </p:nvPr>
        </p:nvSpPr>
        <p:spPr/>
        <p:txBody>
          <a:bodyPr/>
          <a:lstStyle/>
          <a:p>
            <a:fld id="{4F761920-1236-4AAB-9A64-AC42BFFDF402}" type="datetimeFigureOut">
              <a:rPr lang="en-US" smtClean="0"/>
              <a:t>7/17/2022</a:t>
            </a:fld>
            <a:endParaRPr lang="en-US"/>
          </a:p>
        </p:txBody>
      </p:sp>
      <p:sp>
        <p:nvSpPr>
          <p:cNvPr id="5" name="Footer Placeholder 4">
            <a:extLst>
              <a:ext uri="{FF2B5EF4-FFF2-40B4-BE49-F238E27FC236}">
                <a16:creationId xmlns:a16="http://schemas.microsoft.com/office/drawing/2014/main" id="{FDDA4D54-E28C-39BC-539B-F729AEEFF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E289E-8BD2-62D5-F80D-1DF1B8529DAC}"/>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83787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7C14-78E2-5230-D84C-1EEB6BFA9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FC517A-94EE-9A28-0538-51D8ECB0D2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C9CEFD-6DFD-BFDC-47C4-245CC8F95061}"/>
              </a:ext>
            </a:extLst>
          </p:cNvPr>
          <p:cNvSpPr>
            <a:spLocks noGrp="1"/>
          </p:cNvSpPr>
          <p:nvPr>
            <p:ph type="dt" sz="half" idx="10"/>
          </p:nvPr>
        </p:nvSpPr>
        <p:spPr/>
        <p:txBody>
          <a:bodyPr/>
          <a:lstStyle/>
          <a:p>
            <a:fld id="{4F761920-1236-4AAB-9A64-AC42BFFDF402}" type="datetimeFigureOut">
              <a:rPr lang="en-US" smtClean="0"/>
              <a:t>7/17/2022</a:t>
            </a:fld>
            <a:endParaRPr lang="en-US"/>
          </a:p>
        </p:txBody>
      </p:sp>
      <p:sp>
        <p:nvSpPr>
          <p:cNvPr id="5" name="Footer Placeholder 4">
            <a:extLst>
              <a:ext uri="{FF2B5EF4-FFF2-40B4-BE49-F238E27FC236}">
                <a16:creationId xmlns:a16="http://schemas.microsoft.com/office/drawing/2014/main" id="{42F2D642-7BF6-38F8-9582-973CADCB9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50921-6183-0476-1BDD-81C730C2858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25440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9CBA-3A13-A7F8-8F5F-ADBB6E5C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A5E53-D532-E72D-9786-2C3F9F6ABA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0D3EF-0F3F-DB48-ACD7-AED0478DEF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9D99D-842E-67DA-318A-095368002863}"/>
              </a:ext>
            </a:extLst>
          </p:cNvPr>
          <p:cNvSpPr>
            <a:spLocks noGrp="1"/>
          </p:cNvSpPr>
          <p:nvPr>
            <p:ph type="dt" sz="half" idx="10"/>
          </p:nvPr>
        </p:nvSpPr>
        <p:spPr/>
        <p:txBody>
          <a:bodyPr/>
          <a:lstStyle/>
          <a:p>
            <a:fld id="{4F761920-1236-4AAB-9A64-AC42BFFDF402}" type="datetimeFigureOut">
              <a:rPr lang="en-US" smtClean="0"/>
              <a:t>7/17/2022</a:t>
            </a:fld>
            <a:endParaRPr lang="en-US"/>
          </a:p>
        </p:txBody>
      </p:sp>
      <p:sp>
        <p:nvSpPr>
          <p:cNvPr id="6" name="Footer Placeholder 5">
            <a:extLst>
              <a:ext uri="{FF2B5EF4-FFF2-40B4-BE49-F238E27FC236}">
                <a16:creationId xmlns:a16="http://schemas.microsoft.com/office/drawing/2014/main" id="{10173FD1-DD94-B7E4-D66C-386380BA1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957E27-FB6A-2899-6C72-3BDCF4B9C40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56939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1F94-18B6-62D2-6DF4-2FD0612D64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2A0A46-2224-1510-C40A-5BA77062A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DF433E-E7C8-04BF-BF26-12293E1369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4699E8-386F-5A93-EBE1-D12613B1F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9FE0C6-950E-0386-95EA-CDF88210F0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01695B-1C71-A386-8C02-7ECF66AF3ECD}"/>
              </a:ext>
            </a:extLst>
          </p:cNvPr>
          <p:cNvSpPr>
            <a:spLocks noGrp="1"/>
          </p:cNvSpPr>
          <p:nvPr>
            <p:ph type="dt" sz="half" idx="10"/>
          </p:nvPr>
        </p:nvSpPr>
        <p:spPr/>
        <p:txBody>
          <a:bodyPr/>
          <a:lstStyle/>
          <a:p>
            <a:fld id="{4F761920-1236-4AAB-9A64-AC42BFFDF402}" type="datetimeFigureOut">
              <a:rPr lang="en-US" smtClean="0"/>
              <a:t>7/17/2022</a:t>
            </a:fld>
            <a:endParaRPr lang="en-US"/>
          </a:p>
        </p:txBody>
      </p:sp>
      <p:sp>
        <p:nvSpPr>
          <p:cNvPr id="8" name="Footer Placeholder 7">
            <a:extLst>
              <a:ext uri="{FF2B5EF4-FFF2-40B4-BE49-F238E27FC236}">
                <a16:creationId xmlns:a16="http://schemas.microsoft.com/office/drawing/2014/main" id="{162C22A7-76CD-384C-B628-7F5D50C5AF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B1D3A4-D4DD-550F-9938-C64A38B331C7}"/>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78000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13CC-E4C6-0892-96F4-C798FA0D38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11AFA2-E194-1A74-CED2-5044E5129089}"/>
              </a:ext>
            </a:extLst>
          </p:cNvPr>
          <p:cNvSpPr>
            <a:spLocks noGrp="1"/>
          </p:cNvSpPr>
          <p:nvPr>
            <p:ph type="dt" sz="half" idx="10"/>
          </p:nvPr>
        </p:nvSpPr>
        <p:spPr/>
        <p:txBody>
          <a:bodyPr/>
          <a:lstStyle/>
          <a:p>
            <a:fld id="{4F761920-1236-4AAB-9A64-AC42BFFDF402}" type="datetimeFigureOut">
              <a:rPr lang="en-US" smtClean="0"/>
              <a:t>7/17/2022</a:t>
            </a:fld>
            <a:endParaRPr lang="en-US"/>
          </a:p>
        </p:txBody>
      </p:sp>
      <p:sp>
        <p:nvSpPr>
          <p:cNvPr id="4" name="Footer Placeholder 3">
            <a:extLst>
              <a:ext uri="{FF2B5EF4-FFF2-40B4-BE49-F238E27FC236}">
                <a16:creationId xmlns:a16="http://schemas.microsoft.com/office/drawing/2014/main" id="{7E065C3B-E348-16B5-C3CA-362C5BB3F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592B09-BAF3-393F-0D0C-6A2DF897330F}"/>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72640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7254A-59EE-B4C5-2182-D7E3DE739D32}"/>
              </a:ext>
            </a:extLst>
          </p:cNvPr>
          <p:cNvSpPr>
            <a:spLocks noGrp="1"/>
          </p:cNvSpPr>
          <p:nvPr>
            <p:ph type="dt" sz="half" idx="10"/>
          </p:nvPr>
        </p:nvSpPr>
        <p:spPr/>
        <p:txBody>
          <a:bodyPr/>
          <a:lstStyle/>
          <a:p>
            <a:fld id="{4F761920-1236-4AAB-9A64-AC42BFFDF402}" type="datetimeFigureOut">
              <a:rPr lang="en-US" smtClean="0"/>
              <a:t>7/17/2022</a:t>
            </a:fld>
            <a:endParaRPr lang="en-US"/>
          </a:p>
        </p:txBody>
      </p:sp>
      <p:sp>
        <p:nvSpPr>
          <p:cNvPr id="3" name="Footer Placeholder 2">
            <a:extLst>
              <a:ext uri="{FF2B5EF4-FFF2-40B4-BE49-F238E27FC236}">
                <a16:creationId xmlns:a16="http://schemas.microsoft.com/office/drawing/2014/main" id="{2BEF8F8D-442D-71F9-D118-7F35FD829B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F33705-1192-D457-CF6E-89B597490862}"/>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417823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6EBA-00ED-000E-E94B-6F77C5A5F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DA7B5C-63D5-11E5-86EF-B48A853A0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A0404-8085-A381-08FF-36A5D5B08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14670-2281-33D7-F7F2-B00D26AEDEBE}"/>
              </a:ext>
            </a:extLst>
          </p:cNvPr>
          <p:cNvSpPr>
            <a:spLocks noGrp="1"/>
          </p:cNvSpPr>
          <p:nvPr>
            <p:ph type="dt" sz="half" idx="10"/>
          </p:nvPr>
        </p:nvSpPr>
        <p:spPr/>
        <p:txBody>
          <a:bodyPr/>
          <a:lstStyle/>
          <a:p>
            <a:fld id="{4F761920-1236-4AAB-9A64-AC42BFFDF402}" type="datetimeFigureOut">
              <a:rPr lang="en-US" smtClean="0"/>
              <a:t>7/17/2022</a:t>
            </a:fld>
            <a:endParaRPr lang="en-US"/>
          </a:p>
        </p:txBody>
      </p:sp>
      <p:sp>
        <p:nvSpPr>
          <p:cNvPr id="6" name="Footer Placeholder 5">
            <a:extLst>
              <a:ext uri="{FF2B5EF4-FFF2-40B4-BE49-F238E27FC236}">
                <a16:creationId xmlns:a16="http://schemas.microsoft.com/office/drawing/2014/main" id="{E62BE767-6E93-EE50-FD70-A2E5596F2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8748C-E1E7-0BDA-54E6-E19868712B88}"/>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42645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5FD9-AF09-8F09-523D-63D6C2BED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3913DB-41A2-39D3-2A6F-11C442FAB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22BF8-D849-9A75-B82E-AB1AD66FF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B0D27-E574-2218-9564-37A704C3379C}"/>
              </a:ext>
            </a:extLst>
          </p:cNvPr>
          <p:cNvSpPr>
            <a:spLocks noGrp="1"/>
          </p:cNvSpPr>
          <p:nvPr>
            <p:ph type="dt" sz="half" idx="10"/>
          </p:nvPr>
        </p:nvSpPr>
        <p:spPr/>
        <p:txBody>
          <a:bodyPr/>
          <a:lstStyle/>
          <a:p>
            <a:fld id="{4F761920-1236-4AAB-9A64-AC42BFFDF402}" type="datetimeFigureOut">
              <a:rPr lang="en-US" smtClean="0"/>
              <a:t>7/17/2022</a:t>
            </a:fld>
            <a:endParaRPr lang="en-US"/>
          </a:p>
        </p:txBody>
      </p:sp>
      <p:sp>
        <p:nvSpPr>
          <p:cNvPr id="6" name="Footer Placeholder 5">
            <a:extLst>
              <a:ext uri="{FF2B5EF4-FFF2-40B4-BE49-F238E27FC236}">
                <a16:creationId xmlns:a16="http://schemas.microsoft.com/office/drawing/2014/main" id="{583EAD1A-CE22-07A3-DA28-4E5D01782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20F40-BBCA-8452-22D8-78E674C2A44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10573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702A4E-0EEC-8A22-4CD4-5599CFD2F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7764A-E084-EDB7-EBA7-667AE31F5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D1710-084F-1A74-87AF-5337A2ADD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61920-1236-4AAB-9A64-AC42BFFDF402}" type="datetimeFigureOut">
              <a:rPr lang="en-US" smtClean="0"/>
              <a:t>7/17/2022</a:t>
            </a:fld>
            <a:endParaRPr lang="en-US"/>
          </a:p>
        </p:txBody>
      </p:sp>
      <p:sp>
        <p:nvSpPr>
          <p:cNvPr id="5" name="Footer Placeholder 4">
            <a:extLst>
              <a:ext uri="{FF2B5EF4-FFF2-40B4-BE49-F238E27FC236}">
                <a16:creationId xmlns:a16="http://schemas.microsoft.com/office/drawing/2014/main" id="{EF343CF5-A038-9B8E-8E8C-1161B8EE0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050081-E3D8-3653-2EF5-49CF21B3C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B75F5-3CF1-4D4E-8A6B-E340A7252031}" type="slidenum">
              <a:rPr lang="en-US" smtClean="0"/>
              <a:t>‹#›</a:t>
            </a:fld>
            <a:endParaRPr lang="en-US"/>
          </a:p>
        </p:txBody>
      </p:sp>
    </p:spTree>
    <p:extLst>
      <p:ext uri="{BB962C8B-B14F-4D97-AF65-F5344CB8AC3E}">
        <p14:creationId xmlns:p14="http://schemas.microsoft.com/office/powerpoint/2010/main" val="3230379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77EC-27AC-B3D5-7F73-13CD78B24C4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F305C6F-A2E0-FED4-A091-24EA7176875D}"/>
              </a:ext>
            </a:extLst>
          </p:cNvPr>
          <p:cNvSpPr>
            <a:spLocks noGrp="1"/>
          </p:cNvSpPr>
          <p:nvPr>
            <p:ph type="subTitle" idx="1"/>
          </p:nvPr>
        </p:nvSpPr>
        <p:spPr/>
        <p:txBody>
          <a:bodyPr/>
          <a:lstStyle/>
          <a:p>
            <a:endParaRPr lang="en-US"/>
          </a:p>
        </p:txBody>
      </p:sp>
      <p:pic>
        <p:nvPicPr>
          <p:cNvPr id="5" name="Picture 4" descr="A picture containing clothing, bedclothes, fabric&#10;&#10;Description automatically generated">
            <a:extLst>
              <a:ext uri="{FF2B5EF4-FFF2-40B4-BE49-F238E27FC236}">
                <a16:creationId xmlns:a16="http://schemas.microsoft.com/office/drawing/2014/main" id="{E7F76F39-14CE-8E5E-DECD-98E0BFAB46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207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12:13-21, NIV</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671735"/>
            <a:ext cx="10515600" cy="5223037"/>
          </a:xfrm>
        </p:spPr>
        <p:txBody>
          <a:bodyPr>
            <a:normAutofit/>
          </a:bodyPr>
          <a:lstStyle/>
          <a:p>
            <a:pPr marL="0" indent="0">
              <a:buNone/>
            </a:pPr>
            <a:r>
              <a:rPr lang="en-US" sz="3000" b="1" baseline="30000" dirty="0">
                <a:effectLst/>
                <a:latin typeface="Ubuntu" panose="020B0504030602030204" pitchFamily="34" charset="0"/>
                <a:ea typeface="Calibri" panose="020F0502020204030204" pitchFamily="34" charset="0"/>
              </a:rPr>
              <a:t>16b </a:t>
            </a:r>
            <a:r>
              <a:rPr lang="en-US" sz="3000" dirty="0">
                <a:effectLst/>
                <a:latin typeface="Ubuntu" panose="020B0504030602030204" pitchFamily="34" charset="0"/>
                <a:ea typeface="Calibri" panose="020F0502020204030204" pitchFamily="34" charset="0"/>
              </a:rPr>
              <a:t>“The ground of a certain rich man yielded an abundant harvest. </a:t>
            </a:r>
            <a:r>
              <a:rPr lang="en-US" sz="3000" b="1" baseline="30000" dirty="0">
                <a:effectLst/>
                <a:latin typeface="Ubuntu" panose="020B0504030602030204" pitchFamily="34" charset="0"/>
                <a:ea typeface="Calibri" panose="020F0502020204030204" pitchFamily="34" charset="0"/>
              </a:rPr>
              <a:t>17 </a:t>
            </a:r>
            <a:r>
              <a:rPr lang="en-US" sz="3000" dirty="0">
                <a:effectLst/>
                <a:latin typeface="Ubuntu" panose="020B0504030602030204" pitchFamily="34" charset="0"/>
                <a:ea typeface="Calibri" panose="020F0502020204030204" pitchFamily="34" charset="0"/>
              </a:rPr>
              <a:t>He thought to himself, ‘What shall I do? I have no place to store my crops.’</a:t>
            </a:r>
          </a:p>
          <a:p>
            <a:pPr marL="0" indent="0">
              <a:buNone/>
            </a:pPr>
            <a:r>
              <a:rPr lang="en-US" sz="3000" b="1" baseline="30000" dirty="0">
                <a:effectLst/>
                <a:latin typeface="Ubuntu" panose="020B0504030602030204" pitchFamily="34" charset="0"/>
                <a:ea typeface="Calibri" panose="020F0502020204030204" pitchFamily="34" charset="0"/>
              </a:rPr>
              <a:t>18 </a:t>
            </a:r>
            <a:r>
              <a:rPr lang="en-US" sz="3000" dirty="0">
                <a:effectLst/>
                <a:latin typeface="Ubuntu" panose="020B0504030602030204" pitchFamily="34" charset="0"/>
                <a:ea typeface="Calibri" panose="020F0502020204030204" pitchFamily="34" charset="0"/>
              </a:rPr>
              <a:t>Then he said, ‘This is what I’ll do. I will tear down my barns and build bigger ones, and there I will store my surplus grain. </a:t>
            </a:r>
            <a:r>
              <a:rPr lang="en-US" sz="3000" b="1" baseline="30000" dirty="0">
                <a:effectLst/>
                <a:latin typeface="Ubuntu" panose="020B0504030602030204" pitchFamily="34" charset="0"/>
                <a:ea typeface="Calibri" panose="020F0502020204030204" pitchFamily="34" charset="0"/>
              </a:rPr>
              <a:t>19 </a:t>
            </a:r>
            <a:r>
              <a:rPr lang="en-US" sz="3000" dirty="0">
                <a:effectLst/>
                <a:latin typeface="Ubuntu" panose="020B0504030602030204" pitchFamily="34" charset="0"/>
                <a:ea typeface="Calibri" panose="020F0502020204030204" pitchFamily="34" charset="0"/>
              </a:rPr>
              <a:t>And I’ll say to myself, “You have plenty of grain laid up for many years. Take life easy; eat, drink and be merry.”’</a:t>
            </a:r>
          </a:p>
          <a:p>
            <a:pPr marL="0" indent="0">
              <a:buNone/>
            </a:pPr>
            <a:r>
              <a:rPr lang="en-US" sz="3000" b="1" spc="-30" baseline="30000" dirty="0">
                <a:effectLst/>
                <a:latin typeface="Ubuntu" panose="020B0504030602030204" pitchFamily="34" charset="0"/>
                <a:ea typeface="Calibri" panose="020F0502020204030204" pitchFamily="34" charset="0"/>
              </a:rPr>
              <a:t>20 </a:t>
            </a:r>
            <a:r>
              <a:rPr lang="en-US" sz="3000" spc="-30" dirty="0">
                <a:effectLst/>
                <a:latin typeface="Ubuntu" panose="020B0504030602030204" pitchFamily="34" charset="0"/>
                <a:ea typeface="Calibri" panose="020F0502020204030204" pitchFamily="34" charset="0"/>
              </a:rPr>
              <a:t>But God said to him, ‘You fool! This very night your life will  </a:t>
            </a:r>
            <a:br>
              <a:rPr lang="en-US" sz="3000" dirty="0">
                <a:effectLst/>
                <a:latin typeface="Ubuntu" panose="020B0504030602030204" pitchFamily="34" charset="0"/>
                <a:ea typeface="Calibri" panose="020F0502020204030204" pitchFamily="34" charset="0"/>
              </a:rPr>
            </a:br>
            <a:r>
              <a:rPr lang="en-US" sz="3000" dirty="0">
                <a:effectLst/>
                <a:latin typeface="Ubuntu" panose="020B0504030602030204" pitchFamily="34" charset="0"/>
                <a:ea typeface="Calibri" panose="020F0502020204030204" pitchFamily="34" charset="0"/>
              </a:rPr>
              <a:t>   be demanded from you. Then who will get what you have </a:t>
            </a:r>
            <a:br>
              <a:rPr lang="en-US" sz="3000" dirty="0">
                <a:effectLst/>
                <a:latin typeface="Ubuntu" panose="020B0504030602030204" pitchFamily="34" charset="0"/>
                <a:ea typeface="Calibri" panose="020F0502020204030204" pitchFamily="34" charset="0"/>
              </a:rPr>
            </a:br>
            <a:r>
              <a:rPr lang="en-US" sz="3000" dirty="0">
                <a:effectLst/>
                <a:latin typeface="Ubuntu" panose="020B0504030602030204" pitchFamily="34" charset="0"/>
                <a:ea typeface="Calibri" panose="020F0502020204030204" pitchFamily="34" charset="0"/>
              </a:rPr>
              <a:t>     prepared for yourself?’</a:t>
            </a:r>
            <a:endParaRPr lang="en-US" sz="3000" dirty="0">
              <a:latin typeface="Ubuntu" panose="020B0504030602030204" pitchFamily="34" charset="0"/>
            </a:endParaRPr>
          </a:p>
        </p:txBody>
      </p:sp>
    </p:spTree>
    <p:extLst>
      <p:ext uri="{BB962C8B-B14F-4D97-AF65-F5344CB8AC3E}">
        <p14:creationId xmlns:p14="http://schemas.microsoft.com/office/powerpoint/2010/main" val="911150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RESPONSE &amp; ACTION</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440914"/>
            <a:ext cx="10515600" cy="5462734"/>
          </a:xfrm>
        </p:spPr>
        <p:txBody>
          <a:bodyPr>
            <a:normAutofit/>
          </a:bodyPr>
          <a:lstStyle/>
          <a:p>
            <a:pPr marL="514350" indent="-514350" algn="ctr">
              <a:lnSpc>
                <a:spcPct val="150000"/>
              </a:lnSpc>
              <a:buFont typeface="+mj-lt"/>
              <a:buAutoNum type="arabicPeriod"/>
            </a:pPr>
            <a:r>
              <a:rPr lang="en-US" sz="3600" dirty="0">
                <a:latin typeface="Ubuntu" panose="020B0504030602030204" pitchFamily="34" charset="0"/>
              </a:rPr>
              <a:t>Don’t worry</a:t>
            </a:r>
          </a:p>
        </p:txBody>
      </p:sp>
    </p:spTree>
    <p:extLst>
      <p:ext uri="{BB962C8B-B14F-4D97-AF65-F5344CB8AC3E}">
        <p14:creationId xmlns:p14="http://schemas.microsoft.com/office/powerpoint/2010/main" val="371153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RESPONSE &amp; ACTION</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440914"/>
            <a:ext cx="10515600" cy="5462734"/>
          </a:xfrm>
        </p:spPr>
        <p:txBody>
          <a:bodyPr>
            <a:normAutofit/>
          </a:bodyPr>
          <a:lstStyle/>
          <a:p>
            <a:pPr marL="514350" indent="-514350" algn="ctr">
              <a:lnSpc>
                <a:spcPct val="150000"/>
              </a:lnSpc>
              <a:buFont typeface="+mj-lt"/>
              <a:buAutoNum type="arabicPeriod"/>
            </a:pPr>
            <a:r>
              <a:rPr lang="en-US" sz="3600" dirty="0">
                <a:latin typeface="Ubuntu" panose="020B0504030602030204" pitchFamily="34" charset="0"/>
              </a:rPr>
              <a:t>Don’t worry</a:t>
            </a:r>
          </a:p>
        </p:txBody>
      </p:sp>
      <p:sp>
        <p:nvSpPr>
          <p:cNvPr id="4" name="Rectangle 3">
            <a:extLst>
              <a:ext uri="{FF2B5EF4-FFF2-40B4-BE49-F238E27FC236}">
                <a16:creationId xmlns:a16="http://schemas.microsoft.com/office/drawing/2014/main" id="{F213C1E5-B96B-BC56-536A-F88FC8097009}"/>
              </a:ext>
            </a:extLst>
          </p:cNvPr>
          <p:cNvSpPr/>
          <p:nvPr/>
        </p:nvSpPr>
        <p:spPr>
          <a:xfrm>
            <a:off x="914399" y="1944202"/>
            <a:ext cx="10459995" cy="2518162"/>
          </a:xfrm>
          <a:prstGeom prst="rect">
            <a:avLst/>
          </a:prstGeom>
          <a:solidFill>
            <a:srgbClr val="8B9495"/>
          </a:solidFill>
          <a:ln w="60325">
            <a:solidFill>
              <a:srgbClr val="4386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6D7E26A-19E1-4E2B-F78C-8AFA073E6C89}"/>
              </a:ext>
            </a:extLst>
          </p:cNvPr>
          <p:cNvSpPr txBox="1"/>
          <p:nvPr/>
        </p:nvSpPr>
        <p:spPr>
          <a:xfrm>
            <a:off x="1064000" y="2015224"/>
            <a:ext cx="10174922" cy="2400657"/>
          </a:xfrm>
          <a:prstGeom prst="rect">
            <a:avLst/>
          </a:prstGeom>
          <a:noFill/>
        </p:spPr>
        <p:txBody>
          <a:bodyPr wrap="square" rtlCol="0">
            <a:spAutoFit/>
          </a:bodyPr>
          <a:lstStyle/>
          <a:p>
            <a:pPr algn="ctr"/>
            <a:r>
              <a:rPr lang="en-US" sz="3000" b="1" baseline="30000" dirty="0">
                <a:solidFill>
                  <a:schemeClr val="bg1"/>
                </a:solidFill>
                <a:effectLst/>
                <a:latin typeface="Ubuntu" panose="020B0504030602030204" pitchFamily="34" charset="0"/>
                <a:ea typeface="Calibri" panose="020F0502020204030204" pitchFamily="34" charset="0"/>
              </a:rPr>
              <a:t>22 </a:t>
            </a:r>
            <a:r>
              <a:rPr lang="en-US" sz="3000" dirty="0">
                <a:solidFill>
                  <a:schemeClr val="bg1"/>
                </a:solidFill>
                <a:effectLst/>
                <a:latin typeface="Ubuntu" panose="020B0504030602030204" pitchFamily="34" charset="0"/>
                <a:ea typeface="Calibri" panose="020F0502020204030204" pitchFamily="34" charset="0"/>
              </a:rPr>
              <a:t>Then Jesus said to his disciples: “Therefore I tell you, do not worry about your life, what you will eat; or about your body, what you will wear. </a:t>
            </a:r>
            <a:r>
              <a:rPr lang="en-US" sz="3000" b="1" baseline="30000" dirty="0">
                <a:solidFill>
                  <a:schemeClr val="bg1"/>
                </a:solidFill>
                <a:effectLst/>
                <a:latin typeface="Ubuntu" panose="020B0504030602030204" pitchFamily="34" charset="0"/>
                <a:ea typeface="Calibri" panose="020F0502020204030204" pitchFamily="34" charset="0"/>
              </a:rPr>
              <a:t>23 </a:t>
            </a:r>
            <a:r>
              <a:rPr lang="en-US" sz="3000" dirty="0">
                <a:solidFill>
                  <a:schemeClr val="bg1"/>
                </a:solidFill>
                <a:effectLst/>
                <a:latin typeface="Ubuntu" panose="020B0504030602030204" pitchFamily="34" charset="0"/>
                <a:ea typeface="Calibri" panose="020F0502020204030204" pitchFamily="34" charset="0"/>
              </a:rPr>
              <a:t>For life is more than food, and the body more than clothes.”</a:t>
            </a:r>
            <a:br>
              <a:rPr lang="en-US" sz="3000" dirty="0">
                <a:solidFill>
                  <a:schemeClr val="bg1"/>
                </a:solidFill>
                <a:effectLst/>
                <a:latin typeface="Ubuntu" panose="020B0504030602030204" pitchFamily="34" charset="0"/>
                <a:ea typeface="Calibri" panose="020F0502020204030204" pitchFamily="34" charset="0"/>
              </a:rPr>
            </a:br>
            <a:r>
              <a:rPr lang="en-US" sz="3000" i="1" dirty="0">
                <a:solidFill>
                  <a:schemeClr val="bg1"/>
                </a:solidFill>
                <a:effectLst>
                  <a:outerShdw blurRad="38100" dist="38100" dir="2700000" algn="tl">
                    <a:srgbClr val="000000">
                      <a:alpha val="43137"/>
                    </a:srgbClr>
                  </a:outerShdw>
                </a:effectLst>
                <a:latin typeface="Ubuntu" panose="020B0504030602030204" pitchFamily="34" charset="0"/>
                <a:ea typeface="Calibri" panose="020F0502020204030204" pitchFamily="34" charset="0"/>
              </a:rPr>
              <a:t>Luke 12:22-23</a:t>
            </a:r>
          </a:p>
        </p:txBody>
      </p:sp>
    </p:spTree>
    <p:extLst>
      <p:ext uri="{BB962C8B-B14F-4D97-AF65-F5344CB8AC3E}">
        <p14:creationId xmlns:p14="http://schemas.microsoft.com/office/powerpoint/2010/main" val="2215083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RESPONSE &amp; ACTION</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440914"/>
            <a:ext cx="10515600" cy="5462734"/>
          </a:xfrm>
        </p:spPr>
        <p:txBody>
          <a:bodyPr>
            <a:normAutofit/>
          </a:bodyPr>
          <a:lstStyle/>
          <a:p>
            <a:pPr marL="514350" indent="-514350" algn="ctr">
              <a:lnSpc>
                <a:spcPct val="100000"/>
              </a:lnSpc>
              <a:buFont typeface="+mj-lt"/>
              <a:buAutoNum type="arabicPeriod"/>
            </a:pPr>
            <a:r>
              <a:rPr lang="en-US" sz="3600" dirty="0">
                <a:latin typeface="Ubuntu" panose="020B0504030602030204" pitchFamily="34" charset="0"/>
              </a:rPr>
              <a:t>Don’t worry</a:t>
            </a:r>
          </a:p>
          <a:p>
            <a:pPr marL="514350" indent="-514350" algn="ctr">
              <a:lnSpc>
                <a:spcPct val="100000"/>
              </a:lnSpc>
              <a:buFont typeface="+mj-lt"/>
              <a:buAutoNum type="arabicPeriod"/>
            </a:pPr>
            <a:r>
              <a:rPr lang="en-US" sz="3600" dirty="0">
                <a:latin typeface="Ubuntu" panose="020B0504030602030204" pitchFamily="34" charset="0"/>
              </a:rPr>
              <a:t>Consider</a:t>
            </a:r>
          </a:p>
        </p:txBody>
      </p:sp>
    </p:spTree>
    <p:extLst>
      <p:ext uri="{BB962C8B-B14F-4D97-AF65-F5344CB8AC3E}">
        <p14:creationId xmlns:p14="http://schemas.microsoft.com/office/powerpoint/2010/main" val="263881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RESPONSE &amp; ACTION</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440914"/>
            <a:ext cx="10515600" cy="5462734"/>
          </a:xfrm>
        </p:spPr>
        <p:txBody>
          <a:bodyPr>
            <a:normAutofit/>
          </a:bodyPr>
          <a:lstStyle/>
          <a:p>
            <a:pPr marL="514350" indent="-514350" algn="ctr">
              <a:lnSpc>
                <a:spcPct val="100000"/>
              </a:lnSpc>
              <a:buFont typeface="+mj-lt"/>
              <a:buAutoNum type="arabicPeriod"/>
            </a:pPr>
            <a:r>
              <a:rPr lang="en-US" sz="3600" dirty="0">
                <a:latin typeface="Ubuntu" panose="020B0504030602030204" pitchFamily="34" charset="0"/>
              </a:rPr>
              <a:t>Don’t worry</a:t>
            </a:r>
          </a:p>
          <a:p>
            <a:pPr marL="514350" indent="-514350" algn="ctr">
              <a:lnSpc>
                <a:spcPct val="100000"/>
              </a:lnSpc>
              <a:buFont typeface="+mj-lt"/>
              <a:buAutoNum type="arabicPeriod"/>
            </a:pPr>
            <a:r>
              <a:rPr lang="en-US" sz="3600" dirty="0">
                <a:latin typeface="Ubuntu" panose="020B0504030602030204" pitchFamily="34" charset="0"/>
              </a:rPr>
              <a:t>Consider</a:t>
            </a:r>
          </a:p>
        </p:txBody>
      </p:sp>
      <p:sp>
        <p:nvSpPr>
          <p:cNvPr id="4" name="Rectangle 3">
            <a:extLst>
              <a:ext uri="{FF2B5EF4-FFF2-40B4-BE49-F238E27FC236}">
                <a16:creationId xmlns:a16="http://schemas.microsoft.com/office/drawing/2014/main" id="{2014F1E7-260A-256E-2842-003D22ED6358}"/>
              </a:ext>
            </a:extLst>
          </p:cNvPr>
          <p:cNvSpPr/>
          <p:nvPr/>
        </p:nvSpPr>
        <p:spPr>
          <a:xfrm>
            <a:off x="914399" y="1899809"/>
            <a:ext cx="10459995" cy="3395009"/>
          </a:xfrm>
          <a:prstGeom prst="rect">
            <a:avLst/>
          </a:prstGeom>
          <a:solidFill>
            <a:srgbClr val="8B9495"/>
          </a:solidFill>
          <a:ln w="60325">
            <a:solidFill>
              <a:srgbClr val="4386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ABFC94-5B61-7D1C-04BA-CC3F9CB453E7}"/>
              </a:ext>
            </a:extLst>
          </p:cNvPr>
          <p:cNvSpPr txBox="1"/>
          <p:nvPr/>
        </p:nvSpPr>
        <p:spPr>
          <a:xfrm>
            <a:off x="1064000" y="1970832"/>
            <a:ext cx="10174922" cy="3323987"/>
          </a:xfrm>
          <a:prstGeom prst="rect">
            <a:avLst/>
          </a:prstGeom>
          <a:noFill/>
        </p:spPr>
        <p:txBody>
          <a:bodyPr wrap="square" rtlCol="0">
            <a:spAutoFit/>
          </a:bodyPr>
          <a:lstStyle/>
          <a:p>
            <a:pPr algn="ctr"/>
            <a:r>
              <a:rPr lang="en-US" sz="3000" b="1" baseline="300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24 </a:t>
            </a:r>
            <a:r>
              <a:rPr lang="en-US" sz="30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“Consider the ravens: They do not sow or reap, they have no storeroom or barn; yet God feeds them. And how much more valuable you are than birds! </a:t>
            </a:r>
            <a:r>
              <a:rPr lang="en-US" sz="3000" b="1" baseline="300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25 </a:t>
            </a:r>
            <a:r>
              <a:rPr lang="en-US" sz="30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Who of you by worrying can add a single hour to your life? </a:t>
            </a:r>
            <a:r>
              <a:rPr lang="en-US" sz="3000" b="1" baseline="300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26 </a:t>
            </a:r>
            <a:r>
              <a:rPr lang="en-US" sz="3000" dirty="0">
                <a:solidFill>
                  <a:schemeClr val="bg1"/>
                </a:solidFill>
                <a:effectLst/>
                <a:latin typeface="Ubuntu" panose="020B0504030602030204" pitchFamily="34" charset="0"/>
                <a:ea typeface="Calibri" panose="020F0502020204030204" pitchFamily="34" charset="0"/>
                <a:cs typeface="Times New Roman" panose="02020603050405020304" pitchFamily="18" charset="0"/>
              </a:rPr>
              <a:t>Since you cannot do this very little thing, why do you worry about the rest?”</a:t>
            </a:r>
            <a:br>
              <a:rPr lang="en-US" sz="3000" dirty="0">
                <a:solidFill>
                  <a:schemeClr val="bg1"/>
                </a:solidFill>
                <a:effectLst/>
                <a:latin typeface="Ubuntu" panose="020B0504030602030204" pitchFamily="34" charset="0"/>
                <a:ea typeface="Calibri" panose="020F0502020204030204" pitchFamily="34" charset="0"/>
              </a:rPr>
            </a:br>
            <a:r>
              <a:rPr lang="en-US" sz="3000" i="1" dirty="0">
                <a:solidFill>
                  <a:schemeClr val="bg1"/>
                </a:solidFill>
                <a:effectLst>
                  <a:outerShdw blurRad="38100" dist="38100" dir="2700000" algn="tl">
                    <a:srgbClr val="000000">
                      <a:alpha val="43137"/>
                    </a:srgbClr>
                  </a:outerShdw>
                </a:effectLst>
                <a:latin typeface="Ubuntu" panose="020B0504030602030204" pitchFamily="34" charset="0"/>
                <a:ea typeface="Calibri" panose="020F0502020204030204" pitchFamily="34" charset="0"/>
              </a:rPr>
              <a:t>Luke 12:24-26</a:t>
            </a:r>
          </a:p>
        </p:txBody>
      </p:sp>
    </p:spTree>
    <p:extLst>
      <p:ext uri="{BB962C8B-B14F-4D97-AF65-F5344CB8AC3E}">
        <p14:creationId xmlns:p14="http://schemas.microsoft.com/office/powerpoint/2010/main" val="247319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RESPONSE &amp; ACTION</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440914"/>
            <a:ext cx="10515600" cy="5462734"/>
          </a:xfrm>
        </p:spPr>
        <p:txBody>
          <a:bodyPr>
            <a:normAutofit/>
          </a:bodyPr>
          <a:lstStyle/>
          <a:p>
            <a:pPr marL="514350" indent="-514350" algn="ctr">
              <a:lnSpc>
                <a:spcPct val="100000"/>
              </a:lnSpc>
              <a:buFont typeface="+mj-lt"/>
              <a:buAutoNum type="arabicPeriod"/>
            </a:pPr>
            <a:r>
              <a:rPr lang="en-US" sz="3600" dirty="0">
                <a:latin typeface="Ubuntu" panose="020B0504030602030204" pitchFamily="34" charset="0"/>
              </a:rPr>
              <a:t>Don’t worry</a:t>
            </a:r>
          </a:p>
          <a:p>
            <a:pPr marL="514350" indent="-514350" algn="ctr">
              <a:lnSpc>
                <a:spcPct val="100000"/>
              </a:lnSpc>
              <a:buFont typeface="+mj-lt"/>
              <a:buAutoNum type="arabicPeriod"/>
            </a:pPr>
            <a:r>
              <a:rPr lang="en-US" sz="3600" dirty="0">
                <a:latin typeface="Ubuntu" panose="020B0504030602030204" pitchFamily="34" charset="0"/>
              </a:rPr>
              <a:t>Consider</a:t>
            </a:r>
          </a:p>
        </p:txBody>
      </p:sp>
      <p:sp>
        <p:nvSpPr>
          <p:cNvPr id="4" name="Rectangle 3">
            <a:extLst>
              <a:ext uri="{FF2B5EF4-FFF2-40B4-BE49-F238E27FC236}">
                <a16:creationId xmlns:a16="http://schemas.microsoft.com/office/drawing/2014/main" id="{2014F1E7-260A-256E-2842-003D22ED6358}"/>
              </a:ext>
            </a:extLst>
          </p:cNvPr>
          <p:cNvSpPr/>
          <p:nvPr/>
        </p:nvSpPr>
        <p:spPr>
          <a:xfrm>
            <a:off x="914399" y="1899809"/>
            <a:ext cx="10459995" cy="3395009"/>
          </a:xfrm>
          <a:prstGeom prst="rect">
            <a:avLst/>
          </a:prstGeom>
          <a:solidFill>
            <a:srgbClr val="8B9495"/>
          </a:solidFill>
          <a:ln w="60325">
            <a:solidFill>
              <a:srgbClr val="4386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BABFC94-5B61-7D1C-04BA-CC3F9CB453E7}"/>
              </a:ext>
            </a:extLst>
          </p:cNvPr>
          <p:cNvSpPr txBox="1"/>
          <p:nvPr/>
        </p:nvSpPr>
        <p:spPr>
          <a:xfrm>
            <a:off x="1064000" y="1970832"/>
            <a:ext cx="10174922" cy="3323987"/>
          </a:xfrm>
          <a:prstGeom prst="rect">
            <a:avLst/>
          </a:prstGeom>
          <a:noFill/>
        </p:spPr>
        <p:txBody>
          <a:bodyPr wrap="square" rtlCol="0">
            <a:spAutoFit/>
          </a:bodyPr>
          <a:lstStyle/>
          <a:p>
            <a:pPr algn="ctr"/>
            <a:r>
              <a:rPr lang="en-US" sz="3000" b="1" baseline="30000" dirty="0">
                <a:solidFill>
                  <a:schemeClr val="bg1"/>
                </a:solidFill>
                <a:effectLst/>
                <a:latin typeface="Ubuntu" panose="020B0504030602030204" pitchFamily="34" charset="0"/>
                <a:ea typeface="Calibri" panose="020F0502020204030204" pitchFamily="34" charset="0"/>
              </a:rPr>
              <a:t>27 </a:t>
            </a:r>
            <a:r>
              <a:rPr lang="en-US" sz="3000" dirty="0">
                <a:solidFill>
                  <a:schemeClr val="bg1"/>
                </a:solidFill>
                <a:effectLst/>
                <a:latin typeface="Ubuntu" panose="020B0504030602030204" pitchFamily="34" charset="0"/>
                <a:ea typeface="Calibri" panose="020F0502020204030204" pitchFamily="34" charset="0"/>
              </a:rPr>
              <a:t>“Consider how the wild flowers grow. They do not labor or spin. Yet I tell you, not even Solomon in all his splendor was dressed like one of these. </a:t>
            </a:r>
            <a:r>
              <a:rPr lang="en-US" sz="3000" b="1" baseline="30000" dirty="0">
                <a:solidFill>
                  <a:schemeClr val="bg1"/>
                </a:solidFill>
                <a:effectLst/>
                <a:latin typeface="Ubuntu" panose="020B0504030602030204" pitchFamily="34" charset="0"/>
                <a:ea typeface="Calibri" panose="020F0502020204030204" pitchFamily="34" charset="0"/>
              </a:rPr>
              <a:t>28 </a:t>
            </a:r>
            <a:r>
              <a:rPr lang="en-US" sz="3000" dirty="0">
                <a:solidFill>
                  <a:schemeClr val="bg1"/>
                </a:solidFill>
                <a:effectLst/>
                <a:latin typeface="Ubuntu" panose="020B0504030602030204" pitchFamily="34" charset="0"/>
                <a:ea typeface="Calibri" panose="020F0502020204030204" pitchFamily="34" charset="0"/>
              </a:rPr>
              <a:t>If that is how God clothes the grass of the field, which is here today, and tomorrow is thrown into the fire, how much more will he clothe you—you of little faith!”</a:t>
            </a:r>
            <a:br>
              <a:rPr lang="en-US" sz="3000" dirty="0">
                <a:solidFill>
                  <a:schemeClr val="bg1"/>
                </a:solidFill>
                <a:effectLst/>
                <a:latin typeface="Ubuntu" panose="020B0504030602030204" pitchFamily="34" charset="0"/>
                <a:ea typeface="Calibri" panose="020F0502020204030204" pitchFamily="34" charset="0"/>
              </a:rPr>
            </a:br>
            <a:r>
              <a:rPr lang="en-US" sz="3000" i="1" dirty="0">
                <a:solidFill>
                  <a:schemeClr val="bg1"/>
                </a:solidFill>
                <a:effectLst>
                  <a:outerShdw blurRad="38100" dist="38100" dir="2700000" algn="tl">
                    <a:srgbClr val="000000">
                      <a:alpha val="43137"/>
                    </a:srgbClr>
                  </a:outerShdw>
                </a:effectLst>
                <a:latin typeface="Ubuntu" panose="020B0504030602030204" pitchFamily="34" charset="0"/>
                <a:ea typeface="Calibri" panose="020F0502020204030204" pitchFamily="34" charset="0"/>
              </a:rPr>
              <a:t>Luke 12:27-28</a:t>
            </a:r>
          </a:p>
        </p:txBody>
      </p:sp>
    </p:spTree>
    <p:extLst>
      <p:ext uri="{BB962C8B-B14F-4D97-AF65-F5344CB8AC3E}">
        <p14:creationId xmlns:p14="http://schemas.microsoft.com/office/powerpoint/2010/main" val="2980023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RESPONSE &amp; ACTION</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440914"/>
            <a:ext cx="10515600" cy="5462734"/>
          </a:xfrm>
        </p:spPr>
        <p:txBody>
          <a:bodyPr>
            <a:normAutofit/>
          </a:bodyPr>
          <a:lstStyle/>
          <a:p>
            <a:pPr marL="514350" indent="-514350" algn="ctr">
              <a:lnSpc>
                <a:spcPct val="100000"/>
              </a:lnSpc>
              <a:buFont typeface="+mj-lt"/>
              <a:buAutoNum type="arabicPeriod"/>
            </a:pPr>
            <a:r>
              <a:rPr lang="en-US" sz="3600" dirty="0">
                <a:latin typeface="Ubuntu" panose="020B0504030602030204" pitchFamily="34" charset="0"/>
              </a:rPr>
              <a:t>Don’t worry</a:t>
            </a:r>
          </a:p>
          <a:p>
            <a:pPr marL="514350" indent="-514350" algn="ctr">
              <a:lnSpc>
                <a:spcPct val="100000"/>
              </a:lnSpc>
              <a:buFont typeface="+mj-lt"/>
              <a:buAutoNum type="arabicPeriod"/>
            </a:pPr>
            <a:r>
              <a:rPr lang="en-US" sz="3600" dirty="0">
                <a:latin typeface="Ubuntu" panose="020B0504030602030204" pitchFamily="34" charset="0"/>
              </a:rPr>
              <a:t>Consider</a:t>
            </a:r>
          </a:p>
          <a:p>
            <a:pPr marL="514350" indent="-514350" algn="ctr">
              <a:lnSpc>
                <a:spcPct val="100000"/>
              </a:lnSpc>
              <a:buFont typeface="+mj-lt"/>
              <a:buAutoNum type="arabicPeriod"/>
            </a:pPr>
            <a:r>
              <a:rPr lang="en-US" sz="3600" dirty="0">
                <a:latin typeface="Ubuntu" panose="020B0504030602030204" pitchFamily="34" charset="0"/>
              </a:rPr>
              <a:t>Check your heart, then set your heart</a:t>
            </a:r>
          </a:p>
        </p:txBody>
      </p:sp>
    </p:spTree>
    <p:extLst>
      <p:ext uri="{BB962C8B-B14F-4D97-AF65-F5344CB8AC3E}">
        <p14:creationId xmlns:p14="http://schemas.microsoft.com/office/powerpoint/2010/main" val="3703029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RESPONSE &amp; ACTION</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440914"/>
            <a:ext cx="10515600" cy="5462734"/>
          </a:xfrm>
        </p:spPr>
        <p:txBody>
          <a:bodyPr>
            <a:normAutofit/>
          </a:bodyPr>
          <a:lstStyle/>
          <a:p>
            <a:pPr marL="514350" indent="-514350" algn="ctr">
              <a:lnSpc>
                <a:spcPct val="100000"/>
              </a:lnSpc>
              <a:buFont typeface="+mj-lt"/>
              <a:buAutoNum type="arabicPeriod"/>
            </a:pPr>
            <a:r>
              <a:rPr lang="en-US" sz="3600" dirty="0">
                <a:latin typeface="Ubuntu" panose="020B0504030602030204" pitchFamily="34" charset="0"/>
              </a:rPr>
              <a:t>Don’t worry</a:t>
            </a:r>
          </a:p>
          <a:p>
            <a:pPr marL="514350" indent="-514350" algn="ctr">
              <a:lnSpc>
                <a:spcPct val="100000"/>
              </a:lnSpc>
              <a:buFont typeface="+mj-lt"/>
              <a:buAutoNum type="arabicPeriod"/>
            </a:pPr>
            <a:r>
              <a:rPr lang="en-US" sz="3600" dirty="0">
                <a:latin typeface="Ubuntu" panose="020B0504030602030204" pitchFamily="34" charset="0"/>
              </a:rPr>
              <a:t>Consider</a:t>
            </a:r>
          </a:p>
          <a:p>
            <a:pPr marL="514350" indent="-514350" algn="ctr">
              <a:lnSpc>
                <a:spcPct val="100000"/>
              </a:lnSpc>
              <a:buFont typeface="+mj-lt"/>
              <a:buAutoNum type="arabicPeriod"/>
            </a:pPr>
            <a:r>
              <a:rPr lang="en-US" sz="3600" dirty="0">
                <a:latin typeface="Ubuntu" panose="020B0504030602030204" pitchFamily="34" charset="0"/>
              </a:rPr>
              <a:t>Check your heart, then set your heart</a:t>
            </a:r>
          </a:p>
        </p:txBody>
      </p:sp>
      <p:sp>
        <p:nvSpPr>
          <p:cNvPr id="4" name="Rectangle 3">
            <a:extLst>
              <a:ext uri="{FF2B5EF4-FFF2-40B4-BE49-F238E27FC236}">
                <a16:creationId xmlns:a16="http://schemas.microsoft.com/office/drawing/2014/main" id="{4BBE04F4-6390-E19A-2B53-BDD9215BF3A8}"/>
              </a:ext>
            </a:extLst>
          </p:cNvPr>
          <p:cNvSpPr/>
          <p:nvPr/>
        </p:nvSpPr>
        <p:spPr>
          <a:xfrm>
            <a:off x="914399" y="2574516"/>
            <a:ext cx="10459995" cy="3395009"/>
          </a:xfrm>
          <a:prstGeom prst="rect">
            <a:avLst/>
          </a:prstGeom>
          <a:solidFill>
            <a:srgbClr val="8B9495"/>
          </a:solidFill>
          <a:ln w="60325">
            <a:solidFill>
              <a:srgbClr val="4386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2B34832-2BA9-DA96-C790-EF05436A6976}"/>
              </a:ext>
            </a:extLst>
          </p:cNvPr>
          <p:cNvSpPr txBox="1"/>
          <p:nvPr/>
        </p:nvSpPr>
        <p:spPr>
          <a:xfrm>
            <a:off x="1064000" y="2645539"/>
            <a:ext cx="10174922" cy="3323987"/>
          </a:xfrm>
          <a:prstGeom prst="rect">
            <a:avLst/>
          </a:prstGeom>
          <a:noFill/>
        </p:spPr>
        <p:txBody>
          <a:bodyPr wrap="square" rtlCol="0">
            <a:spAutoFit/>
          </a:bodyPr>
          <a:lstStyle/>
          <a:p>
            <a:pPr algn="ctr"/>
            <a:r>
              <a:rPr lang="en-US" sz="3000" b="1" baseline="30000" dirty="0">
                <a:solidFill>
                  <a:schemeClr val="bg1"/>
                </a:solidFill>
                <a:effectLst/>
                <a:latin typeface="Ubuntu" panose="020B0504030602030204" pitchFamily="34" charset="0"/>
                <a:ea typeface="Calibri" panose="020F0502020204030204" pitchFamily="34" charset="0"/>
              </a:rPr>
              <a:t>29 </a:t>
            </a:r>
            <a:r>
              <a:rPr lang="en-US" sz="3000" dirty="0">
                <a:solidFill>
                  <a:schemeClr val="bg1"/>
                </a:solidFill>
                <a:effectLst/>
                <a:latin typeface="Ubuntu" panose="020B0504030602030204" pitchFamily="34" charset="0"/>
                <a:ea typeface="Calibri" panose="020F0502020204030204" pitchFamily="34" charset="0"/>
              </a:rPr>
              <a:t>“And do not set your heart on what you will eat or drink; do not worry about it. </a:t>
            </a:r>
            <a:r>
              <a:rPr lang="en-US" sz="3000" b="1" baseline="30000" dirty="0">
                <a:solidFill>
                  <a:schemeClr val="bg1"/>
                </a:solidFill>
                <a:effectLst/>
                <a:latin typeface="Ubuntu" panose="020B0504030602030204" pitchFamily="34" charset="0"/>
                <a:ea typeface="Calibri" panose="020F0502020204030204" pitchFamily="34" charset="0"/>
              </a:rPr>
              <a:t>30 </a:t>
            </a:r>
            <a:r>
              <a:rPr lang="en-US" sz="3000" dirty="0">
                <a:solidFill>
                  <a:schemeClr val="bg1"/>
                </a:solidFill>
                <a:effectLst/>
                <a:latin typeface="Ubuntu" panose="020B0504030602030204" pitchFamily="34" charset="0"/>
                <a:ea typeface="Calibri" panose="020F0502020204030204" pitchFamily="34" charset="0"/>
              </a:rPr>
              <a:t>For the pagan world runs after all such things, and your Father knows that you need them. </a:t>
            </a:r>
            <a:r>
              <a:rPr lang="en-US" sz="3000" b="1" baseline="30000" dirty="0">
                <a:solidFill>
                  <a:schemeClr val="bg1"/>
                </a:solidFill>
                <a:effectLst/>
                <a:latin typeface="Ubuntu" panose="020B0504030602030204" pitchFamily="34" charset="0"/>
                <a:ea typeface="Calibri" panose="020F0502020204030204" pitchFamily="34" charset="0"/>
              </a:rPr>
              <a:t>31 </a:t>
            </a:r>
            <a:r>
              <a:rPr lang="en-US" sz="3000" dirty="0">
                <a:solidFill>
                  <a:schemeClr val="bg1"/>
                </a:solidFill>
                <a:effectLst/>
                <a:latin typeface="Ubuntu" panose="020B0504030602030204" pitchFamily="34" charset="0"/>
                <a:ea typeface="Calibri" panose="020F0502020204030204" pitchFamily="34" charset="0"/>
              </a:rPr>
              <a:t>But seek his kingdom, and these things will be given to you as well. </a:t>
            </a:r>
            <a:r>
              <a:rPr lang="en-US" sz="3000" b="1" baseline="30000" dirty="0">
                <a:solidFill>
                  <a:schemeClr val="bg1"/>
                </a:solidFill>
                <a:effectLst/>
                <a:latin typeface="Ubuntu" panose="020B0504030602030204" pitchFamily="34" charset="0"/>
                <a:ea typeface="Calibri" panose="020F0502020204030204" pitchFamily="34" charset="0"/>
              </a:rPr>
              <a:t>32 </a:t>
            </a:r>
            <a:r>
              <a:rPr lang="en-US" sz="3000" dirty="0">
                <a:solidFill>
                  <a:schemeClr val="bg1"/>
                </a:solidFill>
                <a:effectLst/>
                <a:latin typeface="Ubuntu" panose="020B0504030602030204" pitchFamily="34" charset="0"/>
                <a:ea typeface="Calibri" panose="020F0502020204030204" pitchFamily="34" charset="0"/>
              </a:rPr>
              <a:t>Do not be afraid, little flock, for your Father has been pleased to give you the kingdom.”</a:t>
            </a:r>
            <a:br>
              <a:rPr lang="en-US" sz="3000" dirty="0">
                <a:solidFill>
                  <a:schemeClr val="bg1"/>
                </a:solidFill>
                <a:effectLst/>
                <a:latin typeface="Ubuntu" panose="020B0504030602030204" pitchFamily="34" charset="0"/>
                <a:ea typeface="Calibri" panose="020F0502020204030204" pitchFamily="34" charset="0"/>
              </a:rPr>
            </a:br>
            <a:r>
              <a:rPr lang="en-US" sz="3000" i="1" dirty="0">
                <a:solidFill>
                  <a:schemeClr val="bg1"/>
                </a:solidFill>
                <a:effectLst>
                  <a:outerShdw blurRad="38100" dist="38100" dir="2700000" algn="tl">
                    <a:srgbClr val="000000">
                      <a:alpha val="43137"/>
                    </a:srgbClr>
                  </a:outerShdw>
                </a:effectLst>
                <a:latin typeface="Ubuntu" panose="020B0504030602030204" pitchFamily="34" charset="0"/>
                <a:ea typeface="Calibri" panose="020F0502020204030204" pitchFamily="34" charset="0"/>
              </a:rPr>
              <a:t>Luke 12:29-32</a:t>
            </a:r>
          </a:p>
        </p:txBody>
      </p:sp>
    </p:spTree>
    <p:extLst>
      <p:ext uri="{BB962C8B-B14F-4D97-AF65-F5344CB8AC3E}">
        <p14:creationId xmlns:p14="http://schemas.microsoft.com/office/powerpoint/2010/main" val="281136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RESPONSE &amp; ACTION</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440914"/>
            <a:ext cx="10515600" cy="5462734"/>
          </a:xfrm>
        </p:spPr>
        <p:txBody>
          <a:bodyPr>
            <a:normAutofit/>
          </a:bodyPr>
          <a:lstStyle/>
          <a:p>
            <a:pPr marL="514350" indent="-514350" algn="ctr">
              <a:lnSpc>
                <a:spcPct val="100000"/>
              </a:lnSpc>
              <a:buFont typeface="+mj-lt"/>
              <a:buAutoNum type="arabicPeriod"/>
            </a:pPr>
            <a:r>
              <a:rPr lang="en-US" sz="3600" dirty="0">
                <a:latin typeface="Ubuntu" panose="020B0504030602030204" pitchFamily="34" charset="0"/>
              </a:rPr>
              <a:t>Don’t worry</a:t>
            </a:r>
          </a:p>
          <a:p>
            <a:pPr marL="514350" indent="-514350" algn="ctr">
              <a:lnSpc>
                <a:spcPct val="100000"/>
              </a:lnSpc>
              <a:buFont typeface="+mj-lt"/>
              <a:buAutoNum type="arabicPeriod"/>
            </a:pPr>
            <a:r>
              <a:rPr lang="en-US" sz="3600" dirty="0">
                <a:latin typeface="Ubuntu" panose="020B0504030602030204" pitchFamily="34" charset="0"/>
              </a:rPr>
              <a:t>Consider</a:t>
            </a:r>
          </a:p>
          <a:p>
            <a:pPr marL="514350" indent="-514350" algn="ctr">
              <a:lnSpc>
                <a:spcPct val="100000"/>
              </a:lnSpc>
              <a:buFont typeface="+mj-lt"/>
              <a:buAutoNum type="arabicPeriod"/>
            </a:pPr>
            <a:r>
              <a:rPr lang="en-US" sz="3600" dirty="0">
                <a:latin typeface="Ubuntu" panose="020B0504030602030204" pitchFamily="34" charset="0"/>
              </a:rPr>
              <a:t>Check your heart, then set your heart</a:t>
            </a:r>
          </a:p>
          <a:p>
            <a:pPr marL="514350" indent="-514350" algn="ctr">
              <a:lnSpc>
                <a:spcPct val="100000"/>
              </a:lnSpc>
              <a:buFont typeface="+mj-lt"/>
              <a:buAutoNum type="arabicPeriod"/>
            </a:pPr>
            <a:r>
              <a:rPr lang="en-US" sz="3600" dirty="0">
                <a:latin typeface="Ubuntu" panose="020B0504030602030204" pitchFamily="34" charset="0"/>
              </a:rPr>
              <a:t>Invest your treasure &amp; your heart will follow</a:t>
            </a:r>
          </a:p>
        </p:txBody>
      </p:sp>
    </p:spTree>
    <p:extLst>
      <p:ext uri="{BB962C8B-B14F-4D97-AF65-F5344CB8AC3E}">
        <p14:creationId xmlns:p14="http://schemas.microsoft.com/office/powerpoint/2010/main" val="124309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RESPONSE &amp; ACTION</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440914"/>
            <a:ext cx="10515600" cy="5462734"/>
          </a:xfrm>
        </p:spPr>
        <p:txBody>
          <a:bodyPr>
            <a:normAutofit/>
          </a:bodyPr>
          <a:lstStyle/>
          <a:p>
            <a:pPr marL="514350" indent="-514350" algn="ctr">
              <a:lnSpc>
                <a:spcPct val="100000"/>
              </a:lnSpc>
              <a:buFont typeface="+mj-lt"/>
              <a:buAutoNum type="arabicPeriod"/>
            </a:pPr>
            <a:r>
              <a:rPr lang="en-US" sz="3600" dirty="0">
                <a:latin typeface="Ubuntu" panose="020B0504030602030204" pitchFamily="34" charset="0"/>
              </a:rPr>
              <a:t>Don’t worry</a:t>
            </a:r>
          </a:p>
          <a:p>
            <a:pPr marL="514350" indent="-514350" algn="ctr">
              <a:lnSpc>
                <a:spcPct val="100000"/>
              </a:lnSpc>
              <a:buFont typeface="+mj-lt"/>
              <a:buAutoNum type="arabicPeriod"/>
            </a:pPr>
            <a:r>
              <a:rPr lang="en-US" sz="3600" dirty="0">
                <a:latin typeface="Ubuntu" panose="020B0504030602030204" pitchFamily="34" charset="0"/>
              </a:rPr>
              <a:t>Consider</a:t>
            </a:r>
          </a:p>
          <a:p>
            <a:pPr marL="514350" indent="-514350" algn="ctr">
              <a:lnSpc>
                <a:spcPct val="100000"/>
              </a:lnSpc>
              <a:buFont typeface="+mj-lt"/>
              <a:buAutoNum type="arabicPeriod"/>
            </a:pPr>
            <a:r>
              <a:rPr lang="en-US" sz="3600" dirty="0">
                <a:latin typeface="Ubuntu" panose="020B0504030602030204" pitchFamily="34" charset="0"/>
              </a:rPr>
              <a:t>Check your heart, then set your heart</a:t>
            </a:r>
          </a:p>
          <a:p>
            <a:pPr marL="514350" indent="-514350" algn="ctr">
              <a:lnSpc>
                <a:spcPct val="100000"/>
              </a:lnSpc>
              <a:buFont typeface="+mj-lt"/>
              <a:buAutoNum type="arabicPeriod"/>
            </a:pPr>
            <a:r>
              <a:rPr lang="en-US" sz="3600" dirty="0">
                <a:latin typeface="Ubuntu" panose="020B0504030602030204" pitchFamily="34" charset="0"/>
              </a:rPr>
              <a:t>Invest your treasure &amp; your heart will follow</a:t>
            </a:r>
          </a:p>
        </p:txBody>
      </p:sp>
      <p:sp>
        <p:nvSpPr>
          <p:cNvPr id="4" name="Rectangle 3">
            <a:extLst>
              <a:ext uri="{FF2B5EF4-FFF2-40B4-BE49-F238E27FC236}">
                <a16:creationId xmlns:a16="http://schemas.microsoft.com/office/drawing/2014/main" id="{E5933B31-AF85-715C-DB3E-372FE6B9A0C3}"/>
              </a:ext>
            </a:extLst>
          </p:cNvPr>
          <p:cNvSpPr/>
          <p:nvPr/>
        </p:nvSpPr>
        <p:spPr>
          <a:xfrm>
            <a:off x="914399" y="3284733"/>
            <a:ext cx="10459995" cy="3018416"/>
          </a:xfrm>
          <a:prstGeom prst="rect">
            <a:avLst/>
          </a:prstGeom>
          <a:solidFill>
            <a:srgbClr val="8B9495"/>
          </a:solidFill>
          <a:ln w="60325">
            <a:solidFill>
              <a:srgbClr val="4386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7601CD3-8A10-D625-B322-722F403A7D4D}"/>
              </a:ext>
            </a:extLst>
          </p:cNvPr>
          <p:cNvSpPr txBox="1"/>
          <p:nvPr/>
        </p:nvSpPr>
        <p:spPr>
          <a:xfrm>
            <a:off x="1064000" y="3355756"/>
            <a:ext cx="10174922" cy="2862322"/>
          </a:xfrm>
          <a:prstGeom prst="rect">
            <a:avLst/>
          </a:prstGeom>
          <a:noFill/>
        </p:spPr>
        <p:txBody>
          <a:bodyPr wrap="square" rtlCol="0">
            <a:spAutoFit/>
          </a:bodyPr>
          <a:lstStyle/>
          <a:p>
            <a:pPr algn="ctr"/>
            <a:r>
              <a:rPr lang="en-US" sz="3000" b="1" baseline="30000" dirty="0">
                <a:solidFill>
                  <a:schemeClr val="bg1"/>
                </a:solidFill>
                <a:effectLst/>
                <a:latin typeface="Ubuntu" panose="020B0504030602030204" pitchFamily="34" charset="0"/>
                <a:ea typeface="Calibri" panose="020F0502020204030204" pitchFamily="34" charset="0"/>
              </a:rPr>
              <a:t>33 </a:t>
            </a:r>
            <a:r>
              <a:rPr lang="en-US" sz="3000" dirty="0">
                <a:solidFill>
                  <a:schemeClr val="bg1"/>
                </a:solidFill>
                <a:effectLst/>
                <a:latin typeface="Ubuntu" panose="020B0504030602030204" pitchFamily="34" charset="0"/>
                <a:ea typeface="Calibri" panose="020F0502020204030204" pitchFamily="34" charset="0"/>
              </a:rPr>
              <a:t>“Sell your possessions and give to the poor. Provide purses for yourselves that will not wear out, a treasure in heaven that will never fail, where no thief comes near and no moth destroys. </a:t>
            </a:r>
            <a:r>
              <a:rPr lang="en-US" sz="3000" b="1" baseline="30000" dirty="0">
                <a:solidFill>
                  <a:schemeClr val="bg1"/>
                </a:solidFill>
                <a:effectLst/>
                <a:latin typeface="Ubuntu" panose="020B0504030602030204" pitchFamily="34" charset="0"/>
                <a:ea typeface="Calibri" panose="020F0502020204030204" pitchFamily="34" charset="0"/>
              </a:rPr>
              <a:t>34 </a:t>
            </a:r>
            <a:r>
              <a:rPr lang="en-US" sz="3000" dirty="0">
                <a:solidFill>
                  <a:schemeClr val="bg1"/>
                </a:solidFill>
                <a:effectLst/>
                <a:latin typeface="Ubuntu" panose="020B0504030602030204" pitchFamily="34" charset="0"/>
                <a:ea typeface="Calibri" panose="020F0502020204030204" pitchFamily="34" charset="0"/>
              </a:rPr>
              <a:t>For where your treasure is, there your heart will be also.”</a:t>
            </a:r>
            <a:br>
              <a:rPr lang="en-US" sz="3000" dirty="0">
                <a:solidFill>
                  <a:schemeClr val="bg1"/>
                </a:solidFill>
                <a:effectLst/>
                <a:latin typeface="Ubuntu" panose="020B0504030602030204" pitchFamily="34" charset="0"/>
                <a:ea typeface="Calibri" panose="020F0502020204030204" pitchFamily="34" charset="0"/>
              </a:rPr>
            </a:br>
            <a:r>
              <a:rPr lang="en-US" sz="3000" i="1" dirty="0">
                <a:solidFill>
                  <a:schemeClr val="bg1"/>
                </a:solidFill>
                <a:effectLst>
                  <a:outerShdw blurRad="38100" dist="38100" dir="2700000" algn="tl">
                    <a:srgbClr val="000000">
                      <a:alpha val="43137"/>
                    </a:srgbClr>
                  </a:outerShdw>
                </a:effectLst>
                <a:latin typeface="Ubuntu" panose="020B0504030602030204" pitchFamily="34" charset="0"/>
                <a:ea typeface="Calibri" panose="020F0502020204030204" pitchFamily="34" charset="0"/>
              </a:rPr>
              <a:t>Luke 12:29-31</a:t>
            </a:r>
          </a:p>
        </p:txBody>
      </p:sp>
    </p:spTree>
    <p:extLst>
      <p:ext uri="{BB962C8B-B14F-4D97-AF65-F5344CB8AC3E}">
        <p14:creationId xmlns:p14="http://schemas.microsoft.com/office/powerpoint/2010/main" val="1494688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77EC-27AC-B3D5-7F73-13CD78B24C4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F305C6F-A2E0-FED4-A091-24EA7176875D}"/>
              </a:ext>
            </a:extLst>
          </p:cNvPr>
          <p:cNvSpPr>
            <a:spLocks noGrp="1"/>
          </p:cNvSpPr>
          <p:nvPr>
            <p:ph type="subTitle" idx="1"/>
          </p:nvPr>
        </p:nvSpPr>
        <p:spPr/>
        <p:txBody>
          <a:bodyPr/>
          <a:lstStyle/>
          <a:p>
            <a:endParaRPr lang="en-US"/>
          </a:p>
        </p:txBody>
      </p:sp>
      <p:pic>
        <p:nvPicPr>
          <p:cNvPr id="5" name="Picture 4" descr="A picture containing clothing, bedclothes, fabric&#10;&#10;Description automatically generated">
            <a:extLst>
              <a:ext uri="{FF2B5EF4-FFF2-40B4-BE49-F238E27FC236}">
                <a16:creationId xmlns:a16="http://schemas.microsoft.com/office/drawing/2014/main" id="{E7F76F39-14CE-8E5E-DECD-98E0BFAB46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5717E6-443E-EFD5-BA2C-CB0CD08916C5}"/>
              </a:ext>
            </a:extLst>
          </p:cNvPr>
          <p:cNvSpPr txBox="1"/>
          <p:nvPr/>
        </p:nvSpPr>
        <p:spPr>
          <a:xfrm>
            <a:off x="0" y="5494137"/>
            <a:ext cx="12192000" cy="738664"/>
          </a:xfrm>
          <a:prstGeom prst="rect">
            <a:avLst/>
          </a:prstGeom>
          <a:noFill/>
        </p:spPr>
        <p:txBody>
          <a:bodyPr wrap="square" rtlCol="0">
            <a:spAutoFit/>
          </a:bodyPr>
          <a:lstStyle/>
          <a:p>
            <a:pPr algn="ctr"/>
            <a:r>
              <a:rPr lang="en-US" sz="4200" b="1" dirty="0">
                <a:solidFill>
                  <a:schemeClr val="bg1"/>
                </a:solidFill>
                <a:latin typeface="Ubuntu" panose="020B0504030602030204" pitchFamily="34" charset="0"/>
              </a:rPr>
              <a:t>RELATIONSHIPS OVER STUFF</a:t>
            </a:r>
          </a:p>
        </p:txBody>
      </p:sp>
    </p:spTree>
    <p:extLst>
      <p:ext uri="{BB962C8B-B14F-4D97-AF65-F5344CB8AC3E}">
        <p14:creationId xmlns:p14="http://schemas.microsoft.com/office/powerpoint/2010/main" val="3704922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a:xfrm>
            <a:off x="639194" y="5350135"/>
            <a:ext cx="11003872" cy="1325563"/>
          </a:xfrm>
        </p:spPr>
        <p:txBody>
          <a:bodyPr>
            <a:normAutofit/>
          </a:bodyPr>
          <a:lstStyle/>
          <a:p>
            <a:pPr marR="0" lvl="0">
              <a:lnSpc>
                <a:spcPct val="107000"/>
              </a:lnSpc>
              <a:spcBef>
                <a:spcPts val="0"/>
              </a:spcBef>
              <a:spcAft>
                <a:spcPts val="0"/>
              </a:spcAft>
            </a:pPr>
            <a:r>
              <a:rPr lang="en-US" sz="2200" b="0" dirty="0">
                <a:effectLst/>
                <a:latin typeface="Ubuntu" panose="020B0504030602030204" pitchFamily="34" charset="0"/>
                <a:ea typeface="Calibri" panose="020F0502020204030204" pitchFamily="34" charset="0"/>
                <a:cs typeface="Times New Roman" panose="02020603050405020304" pitchFamily="18" charset="0"/>
              </a:rPr>
              <a:t>The Science of Generosity, A white paper prepared for the John Templeton Foundation by the Greater Good Science Center at UC Berkeley (May 2018)</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671735"/>
            <a:ext cx="10515600" cy="5223037"/>
          </a:xfrm>
        </p:spPr>
        <p:txBody>
          <a:bodyPr>
            <a:normAutofit/>
          </a:bodyPr>
          <a:lstStyle/>
          <a:p>
            <a:pPr marL="0" marR="0" lvl="0" indent="0">
              <a:lnSpc>
                <a:spcPct val="107000"/>
              </a:lnSpc>
              <a:spcBef>
                <a:spcPts val="0"/>
              </a:spcBef>
              <a:spcAft>
                <a:spcPts val="0"/>
              </a:spcAft>
              <a:buNone/>
            </a:pPr>
            <a:r>
              <a:rPr lang="en-US" sz="3000" dirty="0">
                <a:effectLst/>
                <a:latin typeface="Ubuntu" panose="020B0504030602030204" pitchFamily="34" charset="0"/>
                <a:ea typeface="Calibri" panose="020F0502020204030204" pitchFamily="34" charset="0"/>
                <a:cs typeface="Times New Roman" panose="02020603050405020304" pitchFamily="18" charset="0"/>
              </a:rPr>
              <a:t>…a host of studies have uncovered evidence that humans are biologically wired for generosity. Acting generously activates the same reward pathway that is activated by sex and food, a correlation that may help to explain why giving and helping feel good… </a:t>
            </a:r>
          </a:p>
        </p:txBody>
      </p:sp>
    </p:spTree>
    <p:extLst>
      <p:ext uri="{BB962C8B-B14F-4D97-AF65-F5344CB8AC3E}">
        <p14:creationId xmlns:p14="http://schemas.microsoft.com/office/powerpoint/2010/main" val="108815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a:xfrm>
            <a:off x="639194" y="5350135"/>
            <a:ext cx="11003872" cy="1325563"/>
          </a:xfrm>
        </p:spPr>
        <p:txBody>
          <a:bodyPr>
            <a:normAutofit/>
          </a:bodyPr>
          <a:lstStyle/>
          <a:p>
            <a:pPr marR="0" lvl="0">
              <a:lnSpc>
                <a:spcPct val="107000"/>
              </a:lnSpc>
              <a:spcBef>
                <a:spcPts val="0"/>
              </a:spcBef>
              <a:spcAft>
                <a:spcPts val="0"/>
              </a:spcAft>
            </a:pPr>
            <a:r>
              <a:rPr lang="en-US" sz="2200" b="0" dirty="0">
                <a:effectLst/>
                <a:latin typeface="Ubuntu" panose="020B0504030602030204" pitchFamily="34" charset="0"/>
                <a:ea typeface="Calibri" panose="020F0502020204030204" pitchFamily="34" charset="0"/>
                <a:cs typeface="Times New Roman" panose="02020603050405020304" pitchFamily="18" charset="0"/>
              </a:rPr>
              <a:t>The Science of Generosity, A white paper prepared for the John Templeton Foundation by the Greater Good Science Center at UC Berkeley (May 2018)</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671735"/>
            <a:ext cx="10515600" cy="5223037"/>
          </a:xfrm>
        </p:spPr>
        <p:txBody>
          <a:bodyPr>
            <a:normAutofit/>
          </a:bodyPr>
          <a:lstStyle/>
          <a:p>
            <a:pPr marL="0" marR="0" lvl="0" indent="0">
              <a:lnSpc>
                <a:spcPct val="107000"/>
              </a:lnSpc>
              <a:spcBef>
                <a:spcPts val="0"/>
              </a:spcBef>
              <a:spcAft>
                <a:spcPts val="0"/>
              </a:spcAft>
              <a:buNone/>
            </a:pPr>
            <a:r>
              <a:rPr lang="en-US" sz="3000" dirty="0">
                <a:effectLst/>
                <a:latin typeface="Ubuntu" panose="020B0504030602030204" pitchFamily="34" charset="0"/>
                <a:ea typeface="Calibri" panose="020F0502020204030204" pitchFamily="34" charset="0"/>
                <a:cs typeface="Times New Roman" panose="02020603050405020304" pitchFamily="18" charset="0"/>
              </a:rPr>
              <a:t>Further evidence of the deep roots of human generosity comes from studies finding consistent displays of generosity among young children— even young toddlers. Multiple studies have shown that children appear to have an innate drive to cooperate and to help others, but that this drive is tempered as children grow older and their giving behavior becomes more selective and nuanced.</a:t>
            </a:r>
          </a:p>
        </p:txBody>
      </p:sp>
    </p:spTree>
    <p:extLst>
      <p:ext uri="{BB962C8B-B14F-4D97-AF65-F5344CB8AC3E}">
        <p14:creationId xmlns:p14="http://schemas.microsoft.com/office/powerpoint/2010/main" val="2252491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a:xfrm>
            <a:off x="639194" y="5350135"/>
            <a:ext cx="11003872" cy="1325563"/>
          </a:xfrm>
        </p:spPr>
        <p:txBody>
          <a:bodyPr>
            <a:normAutofit/>
          </a:bodyPr>
          <a:lstStyle/>
          <a:p>
            <a:pPr marR="0" lvl="0">
              <a:lnSpc>
                <a:spcPct val="107000"/>
              </a:lnSpc>
              <a:spcBef>
                <a:spcPts val="0"/>
              </a:spcBef>
              <a:spcAft>
                <a:spcPts val="0"/>
              </a:spcAft>
            </a:pPr>
            <a:r>
              <a:rPr lang="en-US" sz="2200" b="0" dirty="0">
                <a:effectLst/>
                <a:latin typeface="Ubuntu" panose="020B0504030602030204" pitchFamily="34" charset="0"/>
                <a:ea typeface="Calibri" panose="020F0502020204030204" pitchFamily="34" charset="0"/>
                <a:cs typeface="Times New Roman" panose="02020603050405020304" pitchFamily="18" charset="0"/>
              </a:rPr>
              <a:t>The Science of Generosity, A white paper prepared for the John Templeton Foundation by the Greater Good Science Center at UC Berkeley (May 2018)</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671735"/>
            <a:ext cx="10515600" cy="5223037"/>
          </a:xfrm>
        </p:spPr>
        <p:txBody>
          <a:bodyPr>
            <a:normAutofit/>
          </a:bodyPr>
          <a:lstStyle/>
          <a:p>
            <a:pPr marL="0" marR="0" lvl="0" indent="0">
              <a:lnSpc>
                <a:spcPct val="107000"/>
              </a:lnSpc>
              <a:spcBef>
                <a:spcPts val="0"/>
              </a:spcBef>
              <a:spcAft>
                <a:spcPts val="0"/>
              </a:spcAft>
              <a:buNone/>
            </a:pPr>
            <a:r>
              <a:rPr lang="en-US" sz="3000" dirty="0">
                <a:effectLst/>
                <a:latin typeface="Ubuntu" panose="020B0504030602030204" pitchFamily="34" charset="0"/>
                <a:ea typeface="Calibri" panose="020F0502020204030204" pitchFamily="34" charset="0"/>
                <a:cs typeface="Times New Roman" panose="02020603050405020304" pitchFamily="18" charset="0"/>
              </a:rPr>
              <a:t>Further evidence of the deep roots of human generosity comes from studies finding consistent displays of generosity among young children— even young toddlers. Multiple studies have shown that children appear to have an innate drive to cooperate and to help others, but that this drive is tempered as children grow older and their giving behavior becomes more selective and nuanced.</a:t>
            </a:r>
          </a:p>
        </p:txBody>
      </p:sp>
      <p:sp>
        <p:nvSpPr>
          <p:cNvPr id="4" name="Rectangle 3">
            <a:extLst>
              <a:ext uri="{FF2B5EF4-FFF2-40B4-BE49-F238E27FC236}">
                <a16:creationId xmlns:a16="http://schemas.microsoft.com/office/drawing/2014/main" id="{17FA7DBD-2FEF-036E-9DFD-9615F0D7E862}"/>
              </a:ext>
            </a:extLst>
          </p:cNvPr>
          <p:cNvSpPr/>
          <p:nvPr/>
        </p:nvSpPr>
        <p:spPr>
          <a:xfrm>
            <a:off x="1056444" y="4722921"/>
            <a:ext cx="10459995" cy="1642374"/>
          </a:xfrm>
          <a:prstGeom prst="rect">
            <a:avLst/>
          </a:prstGeom>
          <a:solidFill>
            <a:srgbClr val="8B9495"/>
          </a:solidFill>
          <a:ln w="60325">
            <a:solidFill>
              <a:srgbClr val="4386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093D2C-B74D-4844-C772-0106CCDA2680}"/>
              </a:ext>
            </a:extLst>
          </p:cNvPr>
          <p:cNvSpPr txBox="1"/>
          <p:nvPr/>
        </p:nvSpPr>
        <p:spPr>
          <a:xfrm>
            <a:off x="1206045" y="4793944"/>
            <a:ext cx="10174922" cy="1477328"/>
          </a:xfrm>
          <a:prstGeom prst="rect">
            <a:avLst/>
          </a:prstGeom>
          <a:noFill/>
        </p:spPr>
        <p:txBody>
          <a:bodyPr wrap="square" rtlCol="0">
            <a:spAutoFit/>
          </a:bodyPr>
          <a:lstStyle/>
          <a:p>
            <a:pPr algn="ctr"/>
            <a:r>
              <a:rPr lang="en-US" sz="3000" dirty="0">
                <a:solidFill>
                  <a:schemeClr val="bg1"/>
                </a:solidFill>
                <a:effectLst/>
                <a:latin typeface="Ubuntu" panose="020B0504030602030204" pitchFamily="34" charset="0"/>
                <a:ea typeface="Calibri" panose="020F0502020204030204" pitchFamily="34" charset="0"/>
              </a:rPr>
              <a:t>“…remembering the words the Lord Jesus himself said: </a:t>
            </a:r>
            <a:br>
              <a:rPr lang="en-US" sz="3000" dirty="0">
                <a:solidFill>
                  <a:schemeClr val="bg1"/>
                </a:solidFill>
                <a:effectLst/>
                <a:latin typeface="Ubuntu" panose="020B0504030602030204" pitchFamily="34" charset="0"/>
                <a:ea typeface="Calibri" panose="020F0502020204030204" pitchFamily="34" charset="0"/>
              </a:rPr>
            </a:br>
            <a:r>
              <a:rPr lang="en-US" sz="3000" dirty="0">
                <a:solidFill>
                  <a:schemeClr val="bg1"/>
                </a:solidFill>
                <a:effectLst/>
                <a:latin typeface="Ubuntu" panose="020B0504030602030204" pitchFamily="34" charset="0"/>
                <a:ea typeface="Calibri" panose="020F0502020204030204" pitchFamily="34" charset="0"/>
              </a:rPr>
              <a:t>‘It is more blessed to give than to receive.’”</a:t>
            </a:r>
          </a:p>
          <a:p>
            <a:pPr algn="ctr"/>
            <a:r>
              <a:rPr lang="en-US" sz="3000" i="1" dirty="0">
                <a:solidFill>
                  <a:schemeClr val="bg1"/>
                </a:solidFill>
                <a:effectLst>
                  <a:outerShdw blurRad="38100" dist="38100" dir="2700000" algn="tl">
                    <a:srgbClr val="000000">
                      <a:alpha val="43137"/>
                    </a:srgbClr>
                  </a:outerShdw>
                </a:effectLst>
                <a:latin typeface="Ubuntu" panose="020B0504030602030204" pitchFamily="34" charset="0"/>
                <a:ea typeface="Calibri" panose="020F0502020204030204" pitchFamily="34" charset="0"/>
              </a:rPr>
              <a:t>Acts 20:35b</a:t>
            </a:r>
          </a:p>
        </p:txBody>
      </p:sp>
    </p:spTree>
    <p:extLst>
      <p:ext uri="{BB962C8B-B14F-4D97-AF65-F5344CB8AC3E}">
        <p14:creationId xmlns:p14="http://schemas.microsoft.com/office/powerpoint/2010/main" val="2270790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REFLECT &amp; REPENT</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1257658"/>
            <a:ext cx="10515600" cy="5462734"/>
          </a:xfrm>
        </p:spPr>
        <p:txBody>
          <a:bodyPr>
            <a:normAutofit/>
          </a:bodyPr>
          <a:lstStyle/>
          <a:p>
            <a:pPr marL="514350" indent="-514350" algn="ctr">
              <a:lnSpc>
                <a:spcPct val="100000"/>
              </a:lnSpc>
              <a:buFont typeface="+mj-lt"/>
              <a:buAutoNum type="arabicPeriod"/>
            </a:pPr>
            <a:r>
              <a:rPr lang="en-US" sz="3600" dirty="0">
                <a:latin typeface="Ubuntu" panose="020B0504030602030204" pitchFamily="34" charset="0"/>
              </a:rPr>
              <a:t>What relationship can you prioritize over your stuff or your to do list today?</a:t>
            </a:r>
          </a:p>
          <a:p>
            <a:pPr marL="514350" indent="-514350" algn="ctr">
              <a:lnSpc>
                <a:spcPct val="100000"/>
              </a:lnSpc>
              <a:buFont typeface="+mj-lt"/>
              <a:buAutoNum type="arabicPeriod"/>
            </a:pPr>
            <a:r>
              <a:rPr lang="en-US" sz="3600" dirty="0">
                <a:latin typeface="Ubuntu" panose="020B0504030602030204" pitchFamily="34" charset="0"/>
              </a:rPr>
              <a:t>What experiment of generosity can you run this week to test Jesus’ words that it is happier to give than to receive?</a:t>
            </a:r>
          </a:p>
          <a:p>
            <a:pPr marL="514350" indent="-514350" algn="ctr">
              <a:lnSpc>
                <a:spcPct val="100000"/>
              </a:lnSpc>
              <a:buFont typeface="+mj-lt"/>
              <a:buAutoNum type="arabicPeriod"/>
            </a:pPr>
            <a:r>
              <a:rPr lang="en-US" sz="3600" dirty="0">
                <a:latin typeface="Ubuntu" panose="020B0504030602030204" pitchFamily="34" charset="0"/>
              </a:rPr>
              <a:t>What legacy will you leave behind?</a:t>
            </a:r>
          </a:p>
        </p:txBody>
      </p:sp>
    </p:spTree>
    <p:extLst>
      <p:ext uri="{BB962C8B-B14F-4D97-AF65-F5344CB8AC3E}">
        <p14:creationId xmlns:p14="http://schemas.microsoft.com/office/powerpoint/2010/main" val="249829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177EC-27AC-B3D5-7F73-13CD78B24C4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F305C6F-A2E0-FED4-A091-24EA7176875D}"/>
              </a:ext>
            </a:extLst>
          </p:cNvPr>
          <p:cNvSpPr>
            <a:spLocks noGrp="1"/>
          </p:cNvSpPr>
          <p:nvPr>
            <p:ph type="subTitle" idx="1"/>
          </p:nvPr>
        </p:nvSpPr>
        <p:spPr/>
        <p:txBody>
          <a:bodyPr/>
          <a:lstStyle/>
          <a:p>
            <a:endParaRPr lang="en-US"/>
          </a:p>
        </p:txBody>
      </p:sp>
      <p:pic>
        <p:nvPicPr>
          <p:cNvPr id="5" name="Picture 4" descr="A picture containing clothing, bedclothes, fabric&#10;&#10;Description automatically generated">
            <a:extLst>
              <a:ext uri="{FF2B5EF4-FFF2-40B4-BE49-F238E27FC236}">
                <a16:creationId xmlns:a16="http://schemas.microsoft.com/office/drawing/2014/main" id="{E7F76F39-14CE-8E5E-DECD-98E0BFAB46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5717E6-443E-EFD5-BA2C-CB0CD08916C5}"/>
              </a:ext>
            </a:extLst>
          </p:cNvPr>
          <p:cNvSpPr txBox="1"/>
          <p:nvPr/>
        </p:nvSpPr>
        <p:spPr>
          <a:xfrm>
            <a:off x="0" y="5494137"/>
            <a:ext cx="12192000" cy="738664"/>
          </a:xfrm>
          <a:prstGeom prst="rect">
            <a:avLst/>
          </a:prstGeom>
          <a:noFill/>
        </p:spPr>
        <p:txBody>
          <a:bodyPr wrap="square" rtlCol="0">
            <a:spAutoFit/>
          </a:bodyPr>
          <a:lstStyle/>
          <a:p>
            <a:pPr algn="ctr"/>
            <a:r>
              <a:rPr lang="en-US" sz="4200" b="1" dirty="0">
                <a:solidFill>
                  <a:schemeClr val="bg1"/>
                </a:solidFill>
                <a:latin typeface="Ubuntu" panose="020B0504030602030204" pitchFamily="34" charset="0"/>
              </a:rPr>
              <a:t>RELATIONSHIPS OVER STUFF</a:t>
            </a:r>
          </a:p>
        </p:txBody>
      </p:sp>
    </p:spTree>
    <p:extLst>
      <p:ext uri="{BB962C8B-B14F-4D97-AF65-F5344CB8AC3E}">
        <p14:creationId xmlns:p14="http://schemas.microsoft.com/office/powerpoint/2010/main" val="113714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12:13-21, NIV</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p:txBody>
          <a:bodyPr>
            <a:normAutofit/>
          </a:bodyPr>
          <a:lstStyle/>
          <a:p>
            <a:pPr marL="0" indent="0">
              <a:buNone/>
            </a:pPr>
            <a:r>
              <a:rPr lang="en-US" sz="3000" b="1" baseline="30000" dirty="0">
                <a:latin typeface="Ubuntu" panose="020B0504030602030204" pitchFamily="34" charset="0"/>
                <a:ea typeface="Times New Roman" panose="02020603050405020304" pitchFamily="18" charset="0"/>
              </a:rPr>
              <a:t>13 </a:t>
            </a:r>
            <a:r>
              <a:rPr lang="en-US" sz="3000" dirty="0">
                <a:latin typeface="Ubuntu" panose="020B0504030602030204" pitchFamily="34" charset="0"/>
                <a:ea typeface="Times New Roman" panose="02020603050405020304" pitchFamily="18" charset="0"/>
              </a:rPr>
              <a:t>Someone in the crowd said to him, “Teacher, tell my brother to divide the inheritance with me.”</a:t>
            </a:r>
          </a:p>
        </p:txBody>
      </p:sp>
    </p:spTree>
    <p:extLst>
      <p:ext uri="{BB962C8B-B14F-4D97-AF65-F5344CB8AC3E}">
        <p14:creationId xmlns:p14="http://schemas.microsoft.com/office/powerpoint/2010/main" val="618213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12:13-21, NIV</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p:txBody>
          <a:bodyPr>
            <a:normAutofit/>
          </a:bodyPr>
          <a:lstStyle/>
          <a:p>
            <a:pPr marL="0" indent="0">
              <a:buNone/>
            </a:pPr>
            <a:r>
              <a:rPr lang="en-US" sz="3000" b="1" baseline="30000" dirty="0">
                <a:latin typeface="Ubuntu" panose="020B0504030602030204" pitchFamily="34" charset="0"/>
                <a:ea typeface="Times New Roman" panose="02020603050405020304" pitchFamily="18" charset="0"/>
              </a:rPr>
              <a:t>13 </a:t>
            </a:r>
            <a:r>
              <a:rPr lang="en-US" sz="3000" dirty="0">
                <a:latin typeface="Ubuntu" panose="020B0504030602030204" pitchFamily="34" charset="0"/>
                <a:ea typeface="Times New Roman" panose="02020603050405020304" pitchFamily="18" charset="0"/>
              </a:rPr>
              <a:t>Someone in the crowd said to him, “Teacher, tell my brother to divide the inheritance with me.”</a:t>
            </a:r>
          </a:p>
          <a:p>
            <a:pPr marL="0" indent="0">
              <a:buNone/>
            </a:pPr>
            <a:r>
              <a:rPr lang="en-US" sz="3000" b="1" baseline="30000" dirty="0">
                <a:effectLst/>
                <a:latin typeface="Ubuntu" panose="020B0504030602030204" pitchFamily="34" charset="0"/>
                <a:ea typeface="Calibri" panose="020F0502020204030204" pitchFamily="34" charset="0"/>
              </a:rPr>
              <a:t>14 </a:t>
            </a:r>
            <a:r>
              <a:rPr lang="en-US" sz="3000" dirty="0">
                <a:effectLst/>
                <a:latin typeface="Ubuntu" panose="020B0504030602030204" pitchFamily="34" charset="0"/>
                <a:ea typeface="Calibri" panose="020F0502020204030204" pitchFamily="34" charset="0"/>
              </a:rPr>
              <a:t>Jesus replied, “Man, who appointed me a judge or an arbiter between you?” </a:t>
            </a:r>
            <a:r>
              <a:rPr lang="en-US" sz="3000" b="1" baseline="30000" dirty="0">
                <a:effectLst/>
                <a:latin typeface="Ubuntu" panose="020B0504030602030204" pitchFamily="34" charset="0"/>
                <a:ea typeface="Calibri" panose="020F0502020204030204" pitchFamily="34" charset="0"/>
              </a:rPr>
              <a:t>15 </a:t>
            </a:r>
            <a:r>
              <a:rPr lang="en-US" sz="3000" dirty="0">
                <a:effectLst/>
                <a:latin typeface="Ubuntu" panose="020B0504030602030204" pitchFamily="34" charset="0"/>
                <a:ea typeface="Calibri" panose="020F0502020204030204" pitchFamily="34" charset="0"/>
              </a:rPr>
              <a:t>Then he said to them, “Watch out! Be on your guard against all kinds of greed; life does not consist in an abundance of possessions.”</a:t>
            </a:r>
          </a:p>
        </p:txBody>
      </p:sp>
    </p:spTree>
    <p:extLst>
      <p:ext uri="{BB962C8B-B14F-4D97-AF65-F5344CB8AC3E}">
        <p14:creationId xmlns:p14="http://schemas.microsoft.com/office/powerpoint/2010/main" val="380473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12:13-21, NIV</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p:txBody>
          <a:bodyPr>
            <a:normAutofit/>
          </a:bodyPr>
          <a:lstStyle/>
          <a:p>
            <a:pPr marL="0" indent="0">
              <a:buNone/>
            </a:pPr>
            <a:r>
              <a:rPr lang="en-US" sz="3000" b="1" baseline="30000" dirty="0">
                <a:latin typeface="Ubuntu" panose="020B0504030602030204" pitchFamily="34" charset="0"/>
                <a:ea typeface="Times New Roman" panose="02020603050405020304" pitchFamily="18" charset="0"/>
              </a:rPr>
              <a:t>13 </a:t>
            </a:r>
            <a:r>
              <a:rPr lang="en-US" sz="3000" dirty="0">
                <a:latin typeface="Ubuntu" panose="020B0504030602030204" pitchFamily="34" charset="0"/>
                <a:ea typeface="Times New Roman" panose="02020603050405020304" pitchFamily="18" charset="0"/>
              </a:rPr>
              <a:t>Someone in the crowd said to him, “Teacher, tell my brother to divide the inheritance with me.”</a:t>
            </a:r>
          </a:p>
          <a:p>
            <a:pPr marL="0" indent="0">
              <a:buNone/>
            </a:pPr>
            <a:r>
              <a:rPr lang="en-US" sz="3000" b="1" baseline="30000" dirty="0">
                <a:effectLst/>
                <a:latin typeface="Ubuntu" panose="020B0504030602030204" pitchFamily="34" charset="0"/>
                <a:ea typeface="Calibri" panose="020F0502020204030204" pitchFamily="34" charset="0"/>
              </a:rPr>
              <a:t>14 </a:t>
            </a:r>
            <a:r>
              <a:rPr lang="en-US" sz="3000" dirty="0">
                <a:effectLst/>
                <a:latin typeface="Ubuntu" panose="020B0504030602030204" pitchFamily="34" charset="0"/>
                <a:ea typeface="Calibri" panose="020F0502020204030204" pitchFamily="34" charset="0"/>
              </a:rPr>
              <a:t>Jesus replied, “Man, who appointed me a judge or an arbiter between you?” </a:t>
            </a:r>
            <a:r>
              <a:rPr lang="en-US" sz="3000" b="1" baseline="30000" dirty="0">
                <a:effectLst/>
                <a:latin typeface="Ubuntu" panose="020B0504030602030204" pitchFamily="34" charset="0"/>
                <a:ea typeface="Calibri" panose="020F0502020204030204" pitchFamily="34" charset="0"/>
              </a:rPr>
              <a:t>15 </a:t>
            </a:r>
            <a:r>
              <a:rPr lang="en-US" sz="3000" dirty="0">
                <a:effectLst/>
                <a:latin typeface="Ubuntu" panose="020B0504030602030204" pitchFamily="34" charset="0"/>
                <a:ea typeface="Calibri" panose="020F0502020204030204" pitchFamily="34" charset="0"/>
              </a:rPr>
              <a:t>Then he said to them, “Watch out! Be on your guard against all kinds of greed; life does not consist in an abundance of possessions.”</a:t>
            </a:r>
          </a:p>
          <a:p>
            <a:pPr marL="0" indent="0">
              <a:buNone/>
            </a:pPr>
            <a:r>
              <a:rPr lang="en-US" sz="3000" b="1" baseline="30000" dirty="0">
                <a:effectLst/>
                <a:latin typeface="Ubuntu" panose="020B0504030602030204" pitchFamily="34" charset="0"/>
                <a:ea typeface="Calibri" panose="020F0502020204030204" pitchFamily="34" charset="0"/>
              </a:rPr>
              <a:t>16a </a:t>
            </a:r>
            <a:r>
              <a:rPr lang="en-US" sz="3000" dirty="0">
                <a:effectLst/>
                <a:latin typeface="Ubuntu" panose="020B0504030602030204" pitchFamily="34" charset="0"/>
                <a:ea typeface="Calibri" panose="020F0502020204030204" pitchFamily="34" charset="0"/>
              </a:rPr>
              <a:t>And he told them this parable:</a:t>
            </a:r>
            <a:endParaRPr lang="en-US" sz="3000" dirty="0">
              <a:latin typeface="Ubuntu" panose="020B0504030602030204" pitchFamily="34" charset="0"/>
            </a:endParaRPr>
          </a:p>
        </p:txBody>
      </p:sp>
    </p:spTree>
    <p:extLst>
      <p:ext uri="{BB962C8B-B14F-4D97-AF65-F5344CB8AC3E}">
        <p14:creationId xmlns:p14="http://schemas.microsoft.com/office/powerpoint/2010/main" val="301334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12:13-21, NIV</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671735"/>
            <a:ext cx="10515600" cy="5223037"/>
          </a:xfrm>
        </p:spPr>
        <p:txBody>
          <a:bodyPr>
            <a:normAutofit/>
          </a:bodyPr>
          <a:lstStyle/>
          <a:p>
            <a:pPr marL="0" indent="0">
              <a:buNone/>
            </a:pPr>
            <a:r>
              <a:rPr lang="en-US" sz="3000" b="1" baseline="30000" dirty="0">
                <a:effectLst/>
                <a:latin typeface="Ubuntu" panose="020B0504030602030204" pitchFamily="34" charset="0"/>
                <a:ea typeface="Calibri" panose="020F0502020204030204" pitchFamily="34" charset="0"/>
              </a:rPr>
              <a:t>16b </a:t>
            </a:r>
            <a:r>
              <a:rPr lang="en-US" sz="3000" dirty="0">
                <a:effectLst/>
                <a:latin typeface="Ubuntu" panose="020B0504030602030204" pitchFamily="34" charset="0"/>
                <a:ea typeface="Calibri" panose="020F0502020204030204" pitchFamily="34" charset="0"/>
              </a:rPr>
              <a:t>“The ground of a certain rich man yielded an abundant harvest. </a:t>
            </a:r>
            <a:r>
              <a:rPr lang="en-US" sz="3000" b="1" baseline="30000" dirty="0">
                <a:effectLst/>
                <a:latin typeface="Ubuntu" panose="020B0504030602030204" pitchFamily="34" charset="0"/>
                <a:ea typeface="Calibri" panose="020F0502020204030204" pitchFamily="34" charset="0"/>
              </a:rPr>
              <a:t>17 </a:t>
            </a:r>
            <a:r>
              <a:rPr lang="en-US" sz="3000" dirty="0">
                <a:effectLst/>
                <a:latin typeface="Ubuntu" panose="020B0504030602030204" pitchFamily="34" charset="0"/>
                <a:ea typeface="Calibri" panose="020F0502020204030204" pitchFamily="34" charset="0"/>
              </a:rPr>
              <a:t>He thought to himself, ‘What shall I do? I have no place to store my crops.’</a:t>
            </a:r>
          </a:p>
        </p:txBody>
      </p:sp>
    </p:spTree>
    <p:extLst>
      <p:ext uri="{BB962C8B-B14F-4D97-AF65-F5344CB8AC3E}">
        <p14:creationId xmlns:p14="http://schemas.microsoft.com/office/powerpoint/2010/main" val="408577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12:13-21, NIV</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671735"/>
            <a:ext cx="10515600" cy="5223037"/>
          </a:xfrm>
        </p:spPr>
        <p:txBody>
          <a:bodyPr>
            <a:normAutofit/>
          </a:bodyPr>
          <a:lstStyle/>
          <a:p>
            <a:pPr marL="0" indent="0">
              <a:buNone/>
            </a:pPr>
            <a:r>
              <a:rPr lang="en-US" sz="3000" b="1" baseline="30000" dirty="0">
                <a:effectLst/>
                <a:latin typeface="Ubuntu" panose="020B0504030602030204" pitchFamily="34" charset="0"/>
                <a:ea typeface="Calibri" panose="020F0502020204030204" pitchFamily="34" charset="0"/>
              </a:rPr>
              <a:t>16b </a:t>
            </a:r>
            <a:r>
              <a:rPr lang="en-US" sz="3000" dirty="0">
                <a:effectLst/>
                <a:latin typeface="Ubuntu" panose="020B0504030602030204" pitchFamily="34" charset="0"/>
                <a:ea typeface="Calibri" panose="020F0502020204030204" pitchFamily="34" charset="0"/>
              </a:rPr>
              <a:t>“The ground of a certain rich man yielded an abundant harvest. </a:t>
            </a:r>
            <a:r>
              <a:rPr lang="en-US" sz="3000" b="1" baseline="30000" dirty="0">
                <a:effectLst/>
                <a:latin typeface="Ubuntu" panose="020B0504030602030204" pitchFamily="34" charset="0"/>
                <a:ea typeface="Calibri" panose="020F0502020204030204" pitchFamily="34" charset="0"/>
              </a:rPr>
              <a:t>17 </a:t>
            </a:r>
            <a:r>
              <a:rPr lang="en-US" sz="3000" dirty="0">
                <a:effectLst/>
                <a:latin typeface="Ubuntu" panose="020B0504030602030204" pitchFamily="34" charset="0"/>
                <a:ea typeface="Calibri" panose="020F0502020204030204" pitchFamily="34" charset="0"/>
              </a:rPr>
              <a:t>He thought to himself, ‘What shall I do? I have no place to store my crops.’</a:t>
            </a:r>
          </a:p>
          <a:p>
            <a:pPr marL="0" indent="0">
              <a:buNone/>
            </a:pPr>
            <a:r>
              <a:rPr lang="en-US" sz="3000" b="1" baseline="30000" dirty="0">
                <a:effectLst/>
                <a:latin typeface="Ubuntu" panose="020B0504030602030204" pitchFamily="34" charset="0"/>
                <a:ea typeface="Calibri" panose="020F0502020204030204" pitchFamily="34" charset="0"/>
              </a:rPr>
              <a:t>18 </a:t>
            </a:r>
            <a:r>
              <a:rPr lang="en-US" sz="3000" dirty="0">
                <a:effectLst/>
                <a:latin typeface="Ubuntu" panose="020B0504030602030204" pitchFamily="34" charset="0"/>
                <a:ea typeface="Times New Roman" panose="02020603050405020304" pitchFamily="18" charset="0"/>
              </a:rPr>
              <a:t>Then he said, “This what I’ll do. I’ll give away my excess to feed the poor. In fact, I’ll establish a work program to provide jobs for my community here on my farm. I’ll mentor these workers and leave my community better than I found it. </a:t>
            </a:r>
            <a:r>
              <a:rPr lang="en-US" sz="3000" b="1" baseline="30000" dirty="0">
                <a:effectLst/>
                <a:latin typeface="Ubuntu" panose="020B0504030602030204" pitchFamily="34" charset="0"/>
                <a:ea typeface="Times New Roman" panose="02020603050405020304" pitchFamily="18" charset="0"/>
              </a:rPr>
              <a:t>19</a:t>
            </a:r>
            <a:r>
              <a:rPr lang="en-US" sz="3000" b="1" baseline="30000" dirty="0">
                <a:effectLst/>
                <a:latin typeface="Ubuntu" panose="020B0504030602030204" pitchFamily="34" charset="0"/>
                <a:ea typeface="Calibri" panose="020F0502020204030204" pitchFamily="34" charset="0"/>
              </a:rPr>
              <a:t> </a:t>
            </a:r>
            <a:r>
              <a:rPr lang="en-US" sz="3000" dirty="0">
                <a:effectLst/>
                <a:latin typeface="Ubuntu" panose="020B0504030602030204" pitchFamily="34" charset="0"/>
                <a:ea typeface="Times New Roman" panose="02020603050405020304" pitchFamily="18" charset="0"/>
              </a:rPr>
              <a:t>Eventually I’ll hand over my estate to a benevolent heir to carry on this tradition of generosity. I’ll breathe my last breath, satisfied with the legacy I’ve left behind and I’ll go </a:t>
            </a:r>
            <a:br>
              <a:rPr lang="en-US" sz="3000" dirty="0">
                <a:effectLst/>
                <a:latin typeface="Ubuntu" panose="020B0504030602030204" pitchFamily="34" charset="0"/>
                <a:ea typeface="Times New Roman" panose="02020603050405020304" pitchFamily="18" charset="0"/>
              </a:rPr>
            </a:br>
            <a:r>
              <a:rPr lang="en-US" sz="3000" dirty="0">
                <a:effectLst/>
                <a:latin typeface="Ubuntu" panose="020B0504030602030204" pitchFamily="34" charset="0"/>
                <a:ea typeface="Times New Roman" panose="02020603050405020304" pitchFamily="18" charset="0"/>
              </a:rPr>
              <a:t>   home to my Creator!”</a:t>
            </a:r>
          </a:p>
        </p:txBody>
      </p:sp>
    </p:spTree>
    <p:extLst>
      <p:ext uri="{BB962C8B-B14F-4D97-AF65-F5344CB8AC3E}">
        <p14:creationId xmlns:p14="http://schemas.microsoft.com/office/powerpoint/2010/main" val="131919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4BAD-DDF8-2913-E467-9BE2A5D8A81A}"/>
              </a:ext>
            </a:extLst>
          </p:cNvPr>
          <p:cNvSpPr>
            <a:spLocks noGrp="1"/>
          </p:cNvSpPr>
          <p:nvPr>
            <p:ph type="title"/>
          </p:nvPr>
        </p:nvSpPr>
        <p:spPr/>
        <p:txBody>
          <a:bodyPr/>
          <a:lstStyle/>
          <a:p>
            <a:r>
              <a:rPr lang="en-US" dirty="0"/>
              <a:t>LUKE 12:13-21, NIV</a:t>
            </a:r>
          </a:p>
        </p:txBody>
      </p:sp>
      <p:sp>
        <p:nvSpPr>
          <p:cNvPr id="3" name="Content Placeholder 2">
            <a:extLst>
              <a:ext uri="{FF2B5EF4-FFF2-40B4-BE49-F238E27FC236}">
                <a16:creationId xmlns:a16="http://schemas.microsoft.com/office/drawing/2014/main" id="{145577B2-F722-6FDE-3A70-B9289A13D17E}"/>
              </a:ext>
            </a:extLst>
          </p:cNvPr>
          <p:cNvSpPr>
            <a:spLocks noGrp="1"/>
          </p:cNvSpPr>
          <p:nvPr>
            <p:ph idx="1"/>
          </p:nvPr>
        </p:nvSpPr>
        <p:spPr>
          <a:xfrm>
            <a:off x="817605" y="671735"/>
            <a:ext cx="10515600" cy="5223037"/>
          </a:xfrm>
        </p:spPr>
        <p:txBody>
          <a:bodyPr>
            <a:normAutofit/>
          </a:bodyPr>
          <a:lstStyle/>
          <a:p>
            <a:pPr marL="0" indent="0">
              <a:buNone/>
            </a:pPr>
            <a:r>
              <a:rPr lang="en-US" sz="3000" b="1" baseline="30000" dirty="0">
                <a:effectLst/>
                <a:latin typeface="Ubuntu" panose="020B0504030602030204" pitchFamily="34" charset="0"/>
                <a:ea typeface="Calibri" panose="020F0502020204030204" pitchFamily="34" charset="0"/>
              </a:rPr>
              <a:t>16b </a:t>
            </a:r>
            <a:r>
              <a:rPr lang="en-US" sz="3000" dirty="0">
                <a:effectLst/>
                <a:latin typeface="Ubuntu" panose="020B0504030602030204" pitchFamily="34" charset="0"/>
                <a:ea typeface="Calibri" panose="020F0502020204030204" pitchFamily="34" charset="0"/>
              </a:rPr>
              <a:t>“The ground of a certain rich man yielded an abundant harvest. </a:t>
            </a:r>
            <a:r>
              <a:rPr lang="en-US" sz="3000" b="1" baseline="30000" dirty="0">
                <a:effectLst/>
                <a:latin typeface="Ubuntu" panose="020B0504030602030204" pitchFamily="34" charset="0"/>
                <a:ea typeface="Calibri" panose="020F0502020204030204" pitchFamily="34" charset="0"/>
              </a:rPr>
              <a:t>17 </a:t>
            </a:r>
            <a:r>
              <a:rPr lang="en-US" sz="3000" dirty="0">
                <a:effectLst/>
                <a:latin typeface="Ubuntu" panose="020B0504030602030204" pitchFamily="34" charset="0"/>
                <a:ea typeface="Calibri" panose="020F0502020204030204" pitchFamily="34" charset="0"/>
              </a:rPr>
              <a:t>He thought to himself, ‘What shall I do? I have no place to store my crops.’</a:t>
            </a:r>
          </a:p>
          <a:p>
            <a:pPr marL="0" indent="0">
              <a:buNone/>
            </a:pPr>
            <a:r>
              <a:rPr lang="en-US" sz="3000" b="1" baseline="30000" dirty="0">
                <a:effectLst/>
                <a:latin typeface="Ubuntu" panose="020B0504030602030204" pitchFamily="34" charset="0"/>
                <a:ea typeface="Calibri" panose="020F0502020204030204" pitchFamily="34" charset="0"/>
              </a:rPr>
              <a:t>18 </a:t>
            </a:r>
            <a:r>
              <a:rPr lang="en-US" sz="3000" dirty="0">
                <a:effectLst/>
                <a:latin typeface="Ubuntu" panose="020B0504030602030204" pitchFamily="34" charset="0"/>
                <a:ea typeface="Calibri" panose="020F0502020204030204" pitchFamily="34" charset="0"/>
              </a:rPr>
              <a:t>Then he said, ‘This is what I’ll do. I will tear down my barns and build bigger ones, and there I will store my surplus grain. </a:t>
            </a:r>
            <a:r>
              <a:rPr lang="en-US" sz="3000" b="1" baseline="30000" dirty="0">
                <a:effectLst/>
                <a:latin typeface="Ubuntu" panose="020B0504030602030204" pitchFamily="34" charset="0"/>
                <a:ea typeface="Calibri" panose="020F0502020204030204" pitchFamily="34" charset="0"/>
              </a:rPr>
              <a:t>19 </a:t>
            </a:r>
            <a:r>
              <a:rPr lang="en-US" sz="3000" dirty="0">
                <a:effectLst/>
                <a:latin typeface="Ubuntu" panose="020B0504030602030204" pitchFamily="34" charset="0"/>
                <a:ea typeface="Calibri" panose="020F0502020204030204" pitchFamily="34" charset="0"/>
              </a:rPr>
              <a:t>And I’ll say to myself, “You have plenty of grain laid up for many years. Take life easy; eat, drink and be merry.”’</a:t>
            </a:r>
          </a:p>
        </p:txBody>
      </p:sp>
    </p:spTree>
    <p:extLst>
      <p:ext uri="{BB962C8B-B14F-4D97-AF65-F5344CB8AC3E}">
        <p14:creationId xmlns:p14="http://schemas.microsoft.com/office/powerpoint/2010/main" val="3432361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indoor, music, bassoon&#10;&#10;Description automatically generated">
            <a:extLst>
              <a:ext uri="{FF2B5EF4-FFF2-40B4-BE49-F238E27FC236}">
                <a16:creationId xmlns:a16="http://schemas.microsoft.com/office/drawing/2014/main" id="{B76484ED-737A-ECE9-2240-F6854CF827EF}"/>
              </a:ext>
            </a:extLst>
          </p:cNvPr>
          <p:cNvPicPr>
            <a:picLocks noChangeAspect="1"/>
          </p:cNvPicPr>
          <p:nvPr/>
        </p:nvPicPr>
        <p:blipFill rotWithShape="1">
          <a:blip r:embed="rId2">
            <a:extLst>
              <a:ext uri="{28A0092B-C50C-407E-A947-70E740481C1C}">
                <a14:useLocalDpi xmlns:a14="http://schemas.microsoft.com/office/drawing/2010/main" val="0"/>
              </a:ext>
            </a:extLst>
          </a:blip>
          <a:srcRect t="3750" b="21013"/>
          <a:stretch/>
        </p:blipFill>
        <p:spPr>
          <a:xfrm>
            <a:off x="20" y="1282"/>
            <a:ext cx="12191980" cy="6856718"/>
          </a:xfrm>
          <a:prstGeom prst="rect">
            <a:avLst/>
          </a:prstGeom>
        </p:spPr>
      </p:pic>
    </p:spTree>
    <p:extLst>
      <p:ext uri="{BB962C8B-B14F-4D97-AF65-F5344CB8AC3E}">
        <p14:creationId xmlns:p14="http://schemas.microsoft.com/office/powerpoint/2010/main" val="3174903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5858</TotalTime>
  <Words>1372</Words>
  <Application>Microsoft Office PowerPoint</Application>
  <PresentationFormat>Widescreen</PresentationFormat>
  <Paragraphs>71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Tempus Sans ITC</vt:lpstr>
      <vt:lpstr>Ubuntu</vt:lpstr>
      <vt:lpstr>Office Theme</vt:lpstr>
      <vt:lpstr>PowerPoint Presentation</vt:lpstr>
      <vt:lpstr>PowerPoint Presentation</vt:lpstr>
      <vt:lpstr>LUKE 12:13-21, NIV</vt:lpstr>
      <vt:lpstr>LUKE 12:13-21, NIV</vt:lpstr>
      <vt:lpstr>LUKE 12:13-21, NIV</vt:lpstr>
      <vt:lpstr>LUKE 12:13-21, NIV</vt:lpstr>
      <vt:lpstr>LUKE 12:13-21, NIV</vt:lpstr>
      <vt:lpstr>LUKE 12:13-21, NIV</vt:lpstr>
      <vt:lpstr>PowerPoint Presentation</vt:lpstr>
      <vt:lpstr>LUKE 12:13-21, NIV</vt:lpstr>
      <vt:lpstr>RESPONSE &amp; ACTION</vt:lpstr>
      <vt:lpstr>RESPONSE &amp; ACTION</vt:lpstr>
      <vt:lpstr>RESPONSE &amp; ACTION</vt:lpstr>
      <vt:lpstr>RESPONSE &amp; ACTION</vt:lpstr>
      <vt:lpstr>RESPONSE &amp; ACTION</vt:lpstr>
      <vt:lpstr>RESPONSE &amp; ACTION</vt:lpstr>
      <vt:lpstr>RESPONSE &amp; ACTION</vt:lpstr>
      <vt:lpstr>RESPONSE &amp; ACTION</vt:lpstr>
      <vt:lpstr>RESPONSE &amp; ACTION</vt:lpstr>
      <vt:lpstr>The Science of Generosity, A white paper prepared for the John Templeton Foundation by the Greater Good Science Center at UC Berkeley (May 2018)</vt:lpstr>
      <vt:lpstr>The Science of Generosity, A white paper prepared for the John Templeton Foundation by the Greater Good Science Center at UC Berkeley (May 2018)</vt:lpstr>
      <vt:lpstr>The Science of Generosity, A white paper prepared for the John Templeton Foundation by the Greater Good Science Center at UC Berkeley (May 2018)</vt:lpstr>
      <vt:lpstr>REFLECT &amp; REPENT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Benjamin Deaver</cp:lastModifiedBy>
  <cp:revision>42</cp:revision>
  <dcterms:created xsi:type="dcterms:W3CDTF">2022-06-07T18:52:25Z</dcterms:created>
  <dcterms:modified xsi:type="dcterms:W3CDTF">2022-07-17T12:19:39Z</dcterms:modified>
</cp:coreProperties>
</file>