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65" r:id="rId3"/>
    <p:sldId id="263" r:id="rId4"/>
    <p:sldId id="347" r:id="rId5"/>
    <p:sldId id="348" r:id="rId6"/>
    <p:sldId id="350" r:id="rId7"/>
    <p:sldId id="349" r:id="rId8"/>
    <p:sldId id="351" r:id="rId9"/>
    <p:sldId id="352" r:id="rId10"/>
    <p:sldId id="353" r:id="rId11"/>
    <p:sldId id="355" r:id="rId12"/>
    <p:sldId id="354" r:id="rId13"/>
    <p:sldId id="356" r:id="rId14"/>
    <p:sldId id="357" r:id="rId15"/>
    <p:sldId id="358" r:id="rId16"/>
    <p:sldId id="359" r:id="rId17"/>
    <p:sldId id="345" r:id="rId18"/>
    <p:sldId id="360" r:id="rId19"/>
    <p:sldId id="346" r:id="rId20"/>
    <p:sldId id="361" r:id="rId21"/>
    <p:sldId id="364" r:id="rId22"/>
    <p:sldId id="366" r:id="rId23"/>
    <p:sldId id="3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2AF"/>
    <a:srgbClr val="CEB78D"/>
    <a:srgbClr val="A5A7A4"/>
    <a:srgbClr val="835A22"/>
    <a:srgbClr val="190E00"/>
    <a:srgbClr val="70767C"/>
    <a:srgbClr val="172029"/>
    <a:srgbClr val="121315"/>
    <a:srgbClr val="7A868B"/>
    <a:srgbClr val="AAA6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3" d="100"/>
          <a:sy n="93" d="100"/>
        </p:scale>
        <p:origin x="84" y="582"/>
      </p:cViewPr>
      <p:guideLst/>
    </p:cSldViewPr>
  </p:slideViewPr>
  <p:notesTextViewPr>
    <p:cViewPr>
      <p:scale>
        <a:sx n="1" d="1"/>
        <a:sy n="1" d="1"/>
      </p:scale>
      <p:origin x="0" y="0"/>
    </p:cViewPr>
  </p:notesTextViewPr>
  <p:sorterViewPr>
    <p:cViewPr>
      <p:scale>
        <a:sx n="140" d="100"/>
        <a:sy n="140" d="100"/>
      </p:scale>
      <p:origin x="0" y="-94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1348A-DC29-461E-9361-BAAB5991F82A}" type="datetimeFigureOut">
              <a:rPr lang="en-US" smtClean="0"/>
              <a:t>7/10/2022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35887-DE1A-40A0-8BCD-019C8D9F5C9D}" type="slidenum">
              <a:rPr lang="en-US" smtClean="0"/>
              <a:t>‹#›</a:t>
            </a:fld>
            <a:endParaRPr lang="en-US"/>
          </a:p>
        </p:txBody>
      </p:sp>
    </p:spTree>
    <p:extLst>
      <p:ext uri="{BB962C8B-B14F-4D97-AF65-F5344CB8AC3E}">
        <p14:creationId xmlns:p14="http://schemas.microsoft.com/office/powerpoint/2010/main" val="3613929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50F8-D089-41E3-E0D7-3434678992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531708-2648-3618-BAF1-D2904825A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6FFF2E-2F54-A618-1643-6CB89308F826}"/>
              </a:ext>
            </a:extLst>
          </p:cNvPr>
          <p:cNvSpPr>
            <a:spLocks noGrp="1"/>
          </p:cNvSpPr>
          <p:nvPr>
            <p:ph type="dt" sz="half" idx="10"/>
          </p:nvPr>
        </p:nvSpPr>
        <p:spPr/>
        <p:txBody>
          <a:bodyPr/>
          <a:lstStyle/>
          <a:p>
            <a:fld id="{4F761920-1236-4AAB-9A64-AC42BFFDF402}" type="datetimeFigureOut">
              <a:rPr lang="en-US" smtClean="0"/>
              <a:t>7/10/2022</a:t>
            </a:fld>
            <a:endParaRPr lang="en-US"/>
          </a:p>
        </p:txBody>
      </p:sp>
      <p:sp>
        <p:nvSpPr>
          <p:cNvPr id="5" name="Footer Placeholder 4">
            <a:extLst>
              <a:ext uri="{FF2B5EF4-FFF2-40B4-BE49-F238E27FC236}">
                <a16:creationId xmlns:a16="http://schemas.microsoft.com/office/drawing/2014/main" id="{F2F85C3F-B90E-7635-FC5A-34FE82FDF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C701D-CD5D-1BDE-4B70-5E4E3E31E5D4}"/>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3634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7939-B8AB-C52F-5B1B-0D55B9D7CE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C590F4-3063-88FE-1507-28166798D8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D0C083-9817-9FCC-5C4A-F3D393D8AD4E}"/>
              </a:ext>
            </a:extLst>
          </p:cNvPr>
          <p:cNvSpPr>
            <a:spLocks noGrp="1"/>
          </p:cNvSpPr>
          <p:nvPr>
            <p:ph type="dt" sz="half" idx="10"/>
          </p:nvPr>
        </p:nvSpPr>
        <p:spPr/>
        <p:txBody>
          <a:bodyPr/>
          <a:lstStyle/>
          <a:p>
            <a:fld id="{4F761920-1236-4AAB-9A64-AC42BFFDF402}" type="datetimeFigureOut">
              <a:rPr lang="en-US" smtClean="0"/>
              <a:t>7/10/2022</a:t>
            </a:fld>
            <a:endParaRPr lang="en-US"/>
          </a:p>
        </p:txBody>
      </p:sp>
      <p:sp>
        <p:nvSpPr>
          <p:cNvPr id="5" name="Footer Placeholder 4">
            <a:extLst>
              <a:ext uri="{FF2B5EF4-FFF2-40B4-BE49-F238E27FC236}">
                <a16:creationId xmlns:a16="http://schemas.microsoft.com/office/drawing/2014/main" id="{6F8D331B-67DA-2980-5513-0F95EFB3C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CE54E-0960-CAC0-0C6B-B3322229CC2D}"/>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55533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3EE605-2112-1D5D-0B4B-9527CDB2DC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A4CD85-5335-E187-3886-959DFF8D0F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B21E9-22D4-DD1D-A7C9-CE09B2E55ADE}"/>
              </a:ext>
            </a:extLst>
          </p:cNvPr>
          <p:cNvSpPr>
            <a:spLocks noGrp="1"/>
          </p:cNvSpPr>
          <p:nvPr>
            <p:ph type="dt" sz="half" idx="10"/>
          </p:nvPr>
        </p:nvSpPr>
        <p:spPr/>
        <p:txBody>
          <a:bodyPr/>
          <a:lstStyle/>
          <a:p>
            <a:fld id="{4F761920-1236-4AAB-9A64-AC42BFFDF402}" type="datetimeFigureOut">
              <a:rPr lang="en-US" smtClean="0"/>
              <a:t>7/10/2022</a:t>
            </a:fld>
            <a:endParaRPr lang="en-US"/>
          </a:p>
        </p:txBody>
      </p:sp>
      <p:sp>
        <p:nvSpPr>
          <p:cNvPr id="5" name="Footer Placeholder 4">
            <a:extLst>
              <a:ext uri="{FF2B5EF4-FFF2-40B4-BE49-F238E27FC236}">
                <a16:creationId xmlns:a16="http://schemas.microsoft.com/office/drawing/2014/main" id="{0A6C6330-5E4C-9E58-4CC7-221616A41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BCB8C-21DF-15CA-36B5-F5283AE28309}"/>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252210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bedclothes, fabric&#10;&#10;Description automatically generated">
            <a:extLst>
              <a:ext uri="{FF2B5EF4-FFF2-40B4-BE49-F238E27FC236}">
                <a16:creationId xmlns:a16="http://schemas.microsoft.com/office/drawing/2014/main" id="{2AD2936E-9D81-D302-C134-379F96BB27A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a:ln>
            <a:noFill/>
          </a:ln>
        </p:spPr>
      </p:pic>
      <p:sp>
        <p:nvSpPr>
          <p:cNvPr id="10" name="Rectangle: Single Corner Snipped 9">
            <a:extLst>
              <a:ext uri="{FF2B5EF4-FFF2-40B4-BE49-F238E27FC236}">
                <a16:creationId xmlns:a16="http://schemas.microsoft.com/office/drawing/2014/main" id="{A51FA7D7-D2EE-9F85-1A5C-AA46271C5AA1}"/>
              </a:ext>
            </a:extLst>
          </p:cNvPr>
          <p:cNvSpPr/>
          <p:nvPr userDrawn="1"/>
        </p:nvSpPr>
        <p:spPr>
          <a:xfrm rot="10800000">
            <a:off x="477795" y="345473"/>
            <a:ext cx="11195221" cy="6242222"/>
          </a:xfrm>
          <a:custGeom>
            <a:avLst/>
            <a:gdLst>
              <a:gd name="connsiteX0" fmla="*/ 0 w 11195221"/>
              <a:gd name="connsiteY0" fmla="*/ 0 h 6242222"/>
              <a:gd name="connsiteX1" fmla="*/ 598121 w 11195221"/>
              <a:gd name="connsiteY1" fmla="*/ 0 h 6242222"/>
              <a:gd name="connsiteX2" fmla="*/ 1387640 w 11195221"/>
              <a:gd name="connsiteY2" fmla="*/ 0 h 6242222"/>
              <a:gd name="connsiteX3" fmla="*/ 2081461 w 11195221"/>
              <a:gd name="connsiteY3" fmla="*/ 0 h 6242222"/>
              <a:gd name="connsiteX4" fmla="*/ 2488183 w 11195221"/>
              <a:gd name="connsiteY4" fmla="*/ 0 h 6242222"/>
              <a:gd name="connsiteX5" fmla="*/ 3182003 w 11195221"/>
              <a:gd name="connsiteY5" fmla="*/ 0 h 6242222"/>
              <a:gd name="connsiteX6" fmla="*/ 3684425 w 11195221"/>
              <a:gd name="connsiteY6" fmla="*/ 0 h 6242222"/>
              <a:gd name="connsiteX7" fmla="*/ 4091147 w 11195221"/>
              <a:gd name="connsiteY7" fmla="*/ 0 h 6242222"/>
              <a:gd name="connsiteX8" fmla="*/ 4402170 w 11195221"/>
              <a:gd name="connsiteY8" fmla="*/ 0 h 6242222"/>
              <a:gd name="connsiteX9" fmla="*/ 4808892 w 11195221"/>
              <a:gd name="connsiteY9" fmla="*/ 0 h 6242222"/>
              <a:gd name="connsiteX10" fmla="*/ 5215614 w 11195221"/>
              <a:gd name="connsiteY10" fmla="*/ 0 h 6242222"/>
              <a:gd name="connsiteX11" fmla="*/ 5813735 w 11195221"/>
              <a:gd name="connsiteY11" fmla="*/ 0 h 6242222"/>
              <a:gd name="connsiteX12" fmla="*/ 6411856 w 11195221"/>
              <a:gd name="connsiteY12" fmla="*/ 0 h 6242222"/>
              <a:gd name="connsiteX13" fmla="*/ 6914277 w 11195221"/>
              <a:gd name="connsiteY13" fmla="*/ 0 h 6242222"/>
              <a:gd name="connsiteX14" fmla="*/ 7703797 w 11195221"/>
              <a:gd name="connsiteY14" fmla="*/ 0 h 6242222"/>
              <a:gd name="connsiteX15" fmla="*/ 8110519 w 11195221"/>
              <a:gd name="connsiteY15" fmla="*/ 0 h 6242222"/>
              <a:gd name="connsiteX16" fmla="*/ 8900039 w 11195221"/>
              <a:gd name="connsiteY16" fmla="*/ 0 h 6242222"/>
              <a:gd name="connsiteX17" fmla="*/ 9569934 w 11195221"/>
              <a:gd name="connsiteY17" fmla="*/ 0 h 6242222"/>
              <a:gd name="connsiteX18" fmla="*/ 9992509 w 11195221"/>
              <a:gd name="connsiteY18" fmla="*/ 422575 h 6242222"/>
              <a:gd name="connsiteX19" fmla="*/ 10431336 w 11195221"/>
              <a:gd name="connsiteY19" fmla="*/ 861402 h 6242222"/>
              <a:gd name="connsiteX20" fmla="*/ 10821405 w 11195221"/>
              <a:gd name="connsiteY20" fmla="*/ 1251471 h 6242222"/>
              <a:gd name="connsiteX21" fmla="*/ 11195221 w 11195221"/>
              <a:gd name="connsiteY21" fmla="*/ 1625287 h 6242222"/>
              <a:gd name="connsiteX22" fmla="*/ 11195221 w 11195221"/>
              <a:gd name="connsiteY22" fmla="*/ 2063896 h 6242222"/>
              <a:gd name="connsiteX23" fmla="*/ 11195221 w 11195221"/>
              <a:gd name="connsiteY23" fmla="*/ 2594843 h 6242222"/>
              <a:gd name="connsiteX24" fmla="*/ 11195221 w 11195221"/>
              <a:gd name="connsiteY24" fmla="*/ 3218130 h 6242222"/>
              <a:gd name="connsiteX25" fmla="*/ 11195221 w 11195221"/>
              <a:gd name="connsiteY25" fmla="*/ 3702908 h 6242222"/>
              <a:gd name="connsiteX26" fmla="*/ 11195221 w 11195221"/>
              <a:gd name="connsiteY26" fmla="*/ 4141517 h 6242222"/>
              <a:gd name="connsiteX27" fmla="*/ 11195221 w 11195221"/>
              <a:gd name="connsiteY27" fmla="*/ 4810972 h 6242222"/>
              <a:gd name="connsiteX28" fmla="*/ 11195221 w 11195221"/>
              <a:gd name="connsiteY28" fmla="*/ 5249581 h 6242222"/>
              <a:gd name="connsiteX29" fmla="*/ 11195221 w 11195221"/>
              <a:gd name="connsiteY29" fmla="*/ 6242222 h 6242222"/>
              <a:gd name="connsiteX30" fmla="*/ 10941855 w 11195221"/>
              <a:gd name="connsiteY30" fmla="*/ 6242222 h 6242222"/>
              <a:gd name="connsiteX31" fmla="*/ 10352633 w 11195221"/>
              <a:gd name="connsiteY31" fmla="*/ 6242222 h 6242222"/>
              <a:gd name="connsiteX32" fmla="*/ 9651459 w 11195221"/>
              <a:gd name="connsiteY32" fmla="*/ 6242222 h 6242222"/>
              <a:gd name="connsiteX33" fmla="*/ 9174189 w 11195221"/>
              <a:gd name="connsiteY33" fmla="*/ 6242222 h 6242222"/>
              <a:gd name="connsiteX34" fmla="*/ 8808871 w 11195221"/>
              <a:gd name="connsiteY34" fmla="*/ 6242222 h 6242222"/>
              <a:gd name="connsiteX35" fmla="*/ 8443554 w 11195221"/>
              <a:gd name="connsiteY35" fmla="*/ 6242222 h 6242222"/>
              <a:gd name="connsiteX36" fmla="*/ 7742379 w 11195221"/>
              <a:gd name="connsiteY36" fmla="*/ 6242222 h 6242222"/>
              <a:gd name="connsiteX37" fmla="*/ 7489014 w 11195221"/>
              <a:gd name="connsiteY37" fmla="*/ 6242222 h 6242222"/>
              <a:gd name="connsiteX38" fmla="*/ 7011744 w 11195221"/>
              <a:gd name="connsiteY38" fmla="*/ 6242222 h 6242222"/>
              <a:gd name="connsiteX39" fmla="*/ 6422522 w 11195221"/>
              <a:gd name="connsiteY39" fmla="*/ 6242222 h 6242222"/>
              <a:gd name="connsiteX40" fmla="*/ 6057204 w 11195221"/>
              <a:gd name="connsiteY40" fmla="*/ 6242222 h 6242222"/>
              <a:gd name="connsiteX41" fmla="*/ 5244077 w 11195221"/>
              <a:gd name="connsiteY41" fmla="*/ 6242222 h 6242222"/>
              <a:gd name="connsiteX42" fmla="*/ 4990712 w 11195221"/>
              <a:gd name="connsiteY42" fmla="*/ 6242222 h 6242222"/>
              <a:gd name="connsiteX43" fmla="*/ 4737346 w 11195221"/>
              <a:gd name="connsiteY43" fmla="*/ 6242222 h 6242222"/>
              <a:gd name="connsiteX44" fmla="*/ 4260076 w 11195221"/>
              <a:gd name="connsiteY44" fmla="*/ 6242222 h 6242222"/>
              <a:gd name="connsiteX45" fmla="*/ 3670854 w 11195221"/>
              <a:gd name="connsiteY45" fmla="*/ 6242222 h 6242222"/>
              <a:gd name="connsiteX46" fmla="*/ 2969680 w 11195221"/>
              <a:gd name="connsiteY46" fmla="*/ 6242222 h 6242222"/>
              <a:gd name="connsiteX47" fmla="*/ 2268505 w 11195221"/>
              <a:gd name="connsiteY47" fmla="*/ 6242222 h 6242222"/>
              <a:gd name="connsiteX48" fmla="*/ 1455379 w 11195221"/>
              <a:gd name="connsiteY48" fmla="*/ 6242222 h 6242222"/>
              <a:gd name="connsiteX49" fmla="*/ 866157 w 11195221"/>
              <a:gd name="connsiteY49" fmla="*/ 6242222 h 6242222"/>
              <a:gd name="connsiteX50" fmla="*/ 612791 w 11195221"/>
              <a:gd name="connsiteY50" fmla="*/ 6242222 h 6242222"/>
              <a:gd name="connsiteX51" fmla="*/ 0 w 11195221"/>
              <a:gd name="connsiteY51" fmla="*/ 6242222 h 6242222"/>
              <a:gd name="connsiteX52" fmla="*/ 0 w 11195221"/>
              <a:gd name="connsiteY52" fmla="*/ 5674747 h 6242222"/>
              <a:gd name="connsiteX53" fmla="*/ 0 w 11195221"/>
              <a:gd name="connsiteY53" fmla="*/ 5107273 h 6242222"/>
              <a:gd name="connsiteX54" fmla="*/ 0 w 11195221"/>
              <a:gd name="connsiteY54" fmla="*/ 4602220 h 6242222"/>
              <a:gd name="connsiteX55" fmla="*/ 0 w 11195221"/>
              <a:gd name="connsiteY55" fmla="*/ 3909901 h 6242222"/>
              <a:gd name="connsiteX56" fmla="*/ 0 w 11195221"/>
              <a:gd name="connsiteY56" fmla="*/ 3342426 h 6242222"/>
              <a:gd name="connsiteX57" fmla="*/ 0 w 11195221"/>
              <a:gd name="connsiteY57" fmla="*/ 2899796 h 6242222"/>
              <a:gd name="connsiteX58" fmla="*/ 0 w 11195221"/>
              <a:gd name="connsiteY58" fmla="*/ 2457166 h 6242222"/>
              <a:gd name="connsiteX59" fmla="*/ 0 w 11195221"/>
              <a:gd name="connsiteY59" fmla="*/ 2076958 h 6242222"/>
              <a:gd name="connsiteX60" fmla="*/ 0 w 11195221"/>
              <a:gd name="connsiteY60" fmla="*/ 1509483 h 6242222"/>
              <a:gd name="connsiteX61" fmla="*/ 0 w 11195221"/>
              <a:gd name="connsiteY61" fmla="*/ 1066852 h 6242222"/>
              <a:gd name="connsiteX62" fmla="*/ 0 w 11195221"/>
              <a:gd name="connsiteY62" fmla="*/ 0 h 624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195221" h="6242222" fill="none" extrusionOk="0">
                <a:moveTo>
                  <a:pt x="0" y="0"/>
                </a:moveTo>
                <a:cubicBezTo>
                  <a:pt x="237382" y="-66300"/>
                  <a:pt x="335187" y="58592"/>
                  <a:pt x="598121" y="0"/>
                </a:cubicBezTo>
                <a:cubicBezTo>
                  <a:pt x="861055" y="-58592"/>
                  <a:pt x="996821" y="53396"/>
                  <a:pt x="1387640" y="0"/>
                </a:cubicBezTo>
                <a:cubicBezTo>
                  <a:pt x="1778459" y="-53396"/>
                  <a:pt x="1813057" y="53348"/>
                  <a:pt x="2081461" y="0"/>
                </a:cubicBezTo>
                <a:cubicBezTo>
                  <a:pt x="2349865" y="-53348"/>
                  <a:pt x="2354590" y="36856"/>
                  <a:pt x="2488183" y="0"/>
                </a:cubicBezTo>
                <a:cubicBezTo>
                  <a:pt x="2621776" y="-36856"/>
                  <a:pt x="2866223" y="36654"/>
                  <a:pt x="3182003" y="0"/>
                </a:cubicBezTo>
                <a:cubicBezTo>
                  <a:pt x="3497783" y="-36654"/>
                  <a:pt x="3490888" y="5513"/>
                  <a:pt x="3684425" y="0"/>
                </a:cubicBezTo>
                <a:cubicBezTo>
                  <a:pt x="3877962" y="-5513"/>
                  <a:pt x="3934929" y="4851"/>
                  <a:pt x="4091147" y="0"/>
                </a:cubicBezTo>
                <a:cubicBezTo>
                  <a:pt x="4247365" y="-4851"/>
                  <a:pt x="4289458" y="2700"/>
                  <a:pt x="4402170" y="0"/>
                </a:cubicBezTo>
                <a:cubicBezTo>
                  <a:pt x="4514882" y="-2700"/>
                  <a:pt x="4620033" y="17014"/>
                  <a:pt x="4808892" y="0"/>
                </a:cubicBezTo>
                <a:cubicBezTo>
                  <a:pt x="4997751" y="-17014"/>
                  <a:pt x="5020995" y="30174"/>
                  <a:pt x="5215614" y="0"/>
                </a:cubicBezTo>
                <a:cubicBezTo>
                  <a:pt x="5410233" y="-30174"/>
                  <a:pt x="5572427" y="44530"/>
                  <a:pt x="5813735" y="0"/>
                </a:cubicBezTo>
                <a:cubicBezTo>
                  <a:pt x="6055043" y="-44530"/>
                  <a:pt x="6118030" y="30858"/>
                  <a:pt x="6411856" y="0"/>
                </a:cubicBezTo>
                <a:cubicBezTo>
                  <a:pt x="6705682" y="-30858"/>
                  <a:pt x="6714426" y="55025"/>
                  <a:pt x="6914277" y="0"/>
                </a:cubicBezTo>
                <a:cubicBezTo>
                  <a:pt x="7114128" y="-55025"/>
                  <a:pt x="7532218" y="59431"/>
                  <a:pt x="7703797" y="0"/>
                </a:cubicBezTo>
                <a:cubicBezTo>
                  <a:pt x="7875376" y="-59431"/>
                  <a:pt x="7934110" y="32027"/>
                  <a:pt x="8110519" y="0"/>
                </a:cubicBezTo>
                <a:cubicBezTo>
                  <a:pt x="8286928" y="-32027"/>
                  <a:pt x="8575425" y="59261"/>
                  <a:pt x="8900039" y="0"/>
                </a:cubicBezTo>
                <a:cubicBezTo>
                  <a:pt x="9224653" y="-59261"/>
                  <a:pt x="9276519" y="23548"/>
                  <a:pt x="9569934" y="0"/>
                </a:cubicBezTo>
                <a:cubicBezTo>
                  <a:pt x="9717217" y="121835"/>
                  <a:pt x="9864285" y="342931"/>
                  <a:pt x="9992509" y="422575"/>
                </a:cubicBezTo>
                <a:cubicBezTo>
                  <a:pt x="10120733" y="502219"/>
                  <a:pt x="10209604" y="743725"/>
                  <a:pt x="10431336" y="861402"/>
                </a:cubicBezTo>
                <a:cubicBezTo>
                  <a:pt x="10653068" y="979079"/>
                  <a:pt x="10717534" y="1168837"/>
                  <a:pt x="10821405" y="1251471"/>
                </a:cubicBezTo>
                <a:cubicBezTo>
                  <a:pt x="10925276" y="1334105"/>
                  <a:pt x="11053514" y="1563409"/>
                  <a:pt x="11195221" y="1625287"/>
                </a:cubicBezTo>
                <a:cubicBezTo>
                  <a:pt x="11216330" y="1758226"/>
                  <a:pt x="11148457" y="1918386"/>
                  <a:pt x="11195221" y="2063896"/>
                </a:cubicBezTo>
                <a:cubicBezTo>
                  <a:pt x="11241985" y="2209406"/>
                  <a:pt x="11142534" y="2384325"/>
                  <a:pt x="11195221" y="2594843"/>
                </a:cubicBezTo>
                <a:cubicBezTo>
                  <a:pt x="11247908" y="2805361"/>
                  <a:pt x="11178773" y="3053651"/>
                  <a:pt x="11195221" y="3218130"/>
                </a:cubicBezTo>
                <a:cubicBezTo>
                  <a:pt x="11211669" y="3382609"/>
                  <a:pt x="11170377" y="3499968"/>
                  <a:pt x="11195221" y="3702908"/>
                </a:cubicBezTo>
                <a:cubicBezTo>
                  <a:pt x="11220065" y="3905848"/>
                  <a:pt x="11179017" y="4033266"/>
                  <a:pt x="11195221" y="4141517"/>
                </a:cubicBezTo>
                <a:cubicBezTo>
                  <a:pt x="11211425" y="4249768"/>
                  <a:pt x="11160216" y="4624379"/>
                  <a:pt x="11195221" y="4810972"/>
                </a:cubicBezTo>
                <a:cubicBezTo>
                  <a:pt x="11230226" y="4997565"/>
                  <a:pt x="11165633" y="5074025"/>
                  <a:pt x="11195221" y="5249581"/>
                </a:cubicBezTo>
                <a:cubicBezTo>
                  <a:pt x="11224809" y="5425137"/>
                  <a:pt x="11148346" y="5853486"/>
                  <a:pt x="11195221" y="6242222"/>
                </a:cubicBezTo>
                <a:cubicBezTo>
                  <a:pt x="11072478" y="6265414"/>
                  <a:pt x="10996881" y="6221490"/>
                  <a:pt x="10941855" y="6242222"/>
                </a:cubicBezTo>
                <a:cubicBezTo>
                  <a:pt x="10886829" y="6262954"/>
                  <a:pt x="10621878" y="6197721"/>
                  <a:pt x="10352633" y="6242222"/>
                </a:cubicBezTo>
                <a:cubicBezTo>
                  <a:pt x="10083388" y="6286723"/>
                  <a:pt x="9847940" y="6161975"/>
                  <a:pt x="9651459" y="6242222"/>
                </a:cubicBezTo>
                <a:cubicBezTo>
                  <a:pt x="9454978" y="6322469"/>
                  <a:pt x="9293831" y="6192581"/>
                  <a:pt x="9174189" y="6242222"/>
                </a:cubicBezTo>
                <a:cubicBezTo>
                  <a:pt x="9054547" y="6291863"/>
                  <a:pt x="8889932" y="6210183"/>
                  <a:pt x="8808871" y="6242222"/>
                </a:cubicBezTo>
                <a:cubicBezTo>
                  <a:pt x="8727810" y="6274261"/>
                  <a:pt x="8549510" y="6219515"/>
                  <a:pt x="8443554" y="6242222"/>
                </a:cubicBezTo>
                <a:cubicBezTo>
                  <a:pt x="8337598" y="6264929"/>
                  <a:pt x="7961308" y="6209917"/>
                  <a:pt x="7742379" y="6242222"/>
                </a:cubicBezTo>
                <a:cubicBezTo>
                  <a:pt x="7523451" y="6274527"/>
                  <a:pt x="7592846" y="6222398"/>
                  <a:pt x="7489014" y="6242222"/>
                </a:cubicBezTo>
                <a:cubicBezTo>
                  <a:pt x="7385182" y="6262046"/>
                  <a:pt x="7181499" y="6211819"/>
                  <a:pt x="7011744" y="6242222"/>
                </a:cubicBezTo>
                <a:cubicBezTo>
                  <a:pt x="6841989" y="6272625"/>
                  <a:pt x="6568584" y="6173757"/>
                  <a:pt x="6422522" y="6242222"/>
                </a:cubicBezTo>
                <a:cubicBezTo>
                  <a:pt x="6276460" y="6310687"/>
                  <a:pt x="6197635" y="6241593"/>
                  <a:pt x="6057204" y="6242222"/>
                </a:cubicBezTo>
                <a:cubicBezTo>
                  <a:pt x="5916773" y="6242851"/>
                  <a:pt x="5599156" y="6173420"/>
                  <a:pt x="5244077" y="6242222"/>
                </a:cubicBezTo>
                <a:cubicBezTo>
                  <a:pt x="4888998" y="6311024"/>
                  <a:pt x="5068257" y="6240712"/>
                  <a:pt x="4990712" y="6242222"/>
                </a:cubicBezTo>
                <a:cubicBezTo>
                  <a:pt x="4913167" y="6243732"/>
                  <a:pt x="4863982" y="6233358"/>
                  <a:pt x="4737346" y="6242222"/>
                </a:cubicBezTo>
                <a:cubicBezTo>
                  <a:pt x="4610710" y="6251086"/>
                  <a:pt x="4425942" y="6205130"/>
                  <a:pt x="4260076" y="6242222"/>
                </a:cubicBezTo>
                <a:cubicBezTo>
                  <a:pt x="4094210" y="6279314"/>
                  <a:pt x="3895092" y="6200239"/>
                  <a:pt x="3670854" y="6242222"/>
                </a:cubicBezTo>
                <a:cubicBezTo>
                  <a:pt x="3446616" y="6284205"/>
                  <a:pt x="3149471" y="6199396"/>
                  <a:pt x="2969680" y="6242222"/>
                </a:cubicBezTo>
                <a:cubicBezTo>
                  <a:pt x="2789889" y="6285048"/>
                  <a:pt x="2412688" y="6196175"/>
                  <a:pt x="2268505" y="6242222"/>
                </a:cubicBezTo>
                <a:cubicBezTo>
                  <a:pt x="2124323" y="6288269"/>
                  <a:pt x="1776202" y="6238599"/>
                  <a:pt x="1455379" y="6242222"/>
                </a:cubicBezTo>
                <a:cubicBezTo>
                  <a:pt x="1134556" y="6245845"/>
                  <a:pt x="1073971" y="6231870"/>
                  <a:pt x="866157" y="6242222"/>
                </a:cubicBezTo>
                <a:cubicBezTo>
                  <a:pt x="658343" y="6252574"/>
                  <a:pt x="678035" y="6221193"/>
                  <a:pt x="612791" y="6242222"/>
                </a:cubicBezTo>
                <a:cubicBezTo>
                  <a:pt x="547547" y="6263251"/>
                  <a:pt x="194024" y="6184033"/>
                  <a:pt x="0" y="6242222"/>
                </a:cubicBezTo>
                <a:cubicBezTo>
                  <a:pt x="-12860" y="5987940"/>
                  <a:pt x="26031" y="5939381"/>
                  <a:pt x="0" y="5674747"/>
                </a:cubicBezTo>
                <a:cubicBezTo>
                  <a:pt x="-26031" y="5410114"/>
                  <a:pt x="10919" y="5310469"/>
                  <a:pt x="0" y="5107273"/>
                </a:cubicBezTo>
                <a:cubicBezTo>
                  <a:pt x="-10919" y="4904077"/>
                  <a:pt x="58125" y="4832700"/>
                  <a:pt x="0" y="4602220"/>
                </a:cubicBezTo>
                <a:cubicBezTo>
                  <a:pt x="-58125" y="4371740"/>
                  <a:pt x="29413" y="4117702"/>
                  <a:pt x="0" y="3909901"/>
                </a:cubicBezTo>
                <a:cubicBezTo>
                  <a:pt x="-29413" y="3702100"/>
                  <a:pt x="13773" y="3582071"/>
                  <a:pt x="0" y="3342426"/>
                </a:cubicBezTo>
                <a:cubicBezTo>
                  <a:pt x="-13773" y="3102781"/>
                  <a:pt x="11321" y="3035631"/>
                  <a:pt x="0" y="2899796"/>
                </a:cubicBezTo>
                <a:cubicBezTo>
                  <a:pt x="-11321" y="2763961"/>
                  <a:pt x="43015" y="2568817"/>
                  <a:pt x="0" y="2457166"/>
                </a:cubicBezTo>
                <a:cubicBezTo>
                  <a:pt x="-43015" y="2345515"/>
                  <a:pt x="20799" y="2237408"/>
                  <a:pt x="0" y="2076958"/>
                </a:cubicBezTo>
                <a:cubicBezTo>
                  <a:pt x="-20799" y="1916508"/>
                  <a:pt x="14887" y="1759131"/>
                  <a:pt x="0" y="1509483"/>
                </a:cubicBezTo>
                <a:cubicBezTo>
                  <a:pt x="-14887" y="1259835"/>
                  <a:pt x="24303" y="1238374"/>
                  <a:pt x="0" y="1066852"/>
                </a:cubicBezTo>
                <a:cubicBezTo>
                  <a:pt x="-24303" y="895330"/>
                  <a:pt x="94729" y="517198"/>
                  <a:pt x="0" y="0"/>
                </a:cubicBezTo>
                <a:close/>
              </a:path>
              <a:path w="11195221" h="6242222" stroke="0" extrusionOk="0">
                <a:moveTo>
                  <a:pt x="0" y="0"/>
                </a:moveTo>
                <a:cubicBezTo>
                  <a:pt x="126057" y="-60212"/>
                  <a:pt x="385709" y="37628"/>
                  <a:pt x="502422" y="0"/>
                </a:cubicBezTo>
                <a:cubicBezTo>
                  <a:pt x="619135" y="-37628"/>
                  <a:pt x="697566" y="12331"/>
                  <a:pt x="813444" y="0"/>
                </a:cubicBezTo>
                <a:cubicBezTo>
                  <a:pt x="929322" y="-12331"/>
                  <a:pt x="1353670" y="56002"/>
                  <a:pt x="1602964" y="0"/>
                </a:cubicBezTo>
                <a:cubicBezTo>
                  <a:pt x="1852258" y="-56002"/>
                  <a:pt x="1859643" y="18391"/>
                  <a:pt x="2105385" y="0"/>
                </a:cubicBezTo>
                <a:cubicBezTo>
                  <a:pt x="2351127" y="-18391"/>
                  <a:pt x="2403898" y="21331"/>
                  <a:pt x="2607807" y="0"/>
                </a:cubicBezTo>
                <a:cubicBezTo>
                  <a:pt x="2811716" y="-21331"/>
                  <a:pt x="3055509" y="15031"/>
                  <a:pt x="3397327" y="0"/>
                </a:cubicBezTo>
                <a:cubicBezTo>
                  <a:pt x="3739145" y="-15031"/>
                  <a:pt x="3685827" y="7397"/>
                  <a:pt x="3804049" y="0"/>
                </a:cubicBezTo>
                <a:cubicBezTo>
                  <a:pt x="3922271" y="-7397"/>
                  <a:pt x="4347105" y="44515"/>
                  <a:pt x="4593568" y="0"/>
                </a:cubicBezTo>
                <a:cubicBezTo>
                  <a:pt x="4840031" y="-44515"/>
                  <a:pt x="5030095" y="6757"/>
                  <a:pt x="5383088" y="0"/>
                </a:cubicBezTo>
                <a:cubicBezTo>
                  <a:pt x="5736081" y="-6757"/>
                  <a:pt x="5790805" y="17251"/>
                  <a:pt x="5981209" y="0"/>
                </a:cubicBezTo>
                <a:cubicBezTo>
                  <a:pt x="6171613" y="-17251"/>
                  <a:pt x="6506573" y="5605"/>
                  <a:pt x="6770728" y="0"/>
                </a:cubicBezTo>
                <a:cubicBezTo>
                  <a:pt x="7034883" y="-5605"/>
                  <a:pt x="7072644" y="23761"/>
                  <a:pt x="7273150" y="0"/>
                </a:cubicBezTo>
                <a:cubicBezTo>
                  <a:pt x="7473656" y="-23761"/>
                  <a:pt x="7536807" y="53681"/>
                  <a:pt x="7775571" y="0"/>
                </a:cubicBezTo>
                <a:cubicBezTo>
                  <a:pt x="8014335" y="-53681"/>
                  <a:pt x="8168323" y="25084"/>
                  <a:pt x="8469392" y="0"/>
                </a:cubicBezTo>
                <a:cubicBezTo>
                  <a:pt x="8770461" y="-25084"/>
                  <a:pt x="8751683" y="59762"/>
                  <a:pt x="8971813" y="0"/>
                </a:cubicBezTo>
                <a:cubicBezTo>
                  <a:pt x="9191943" y="-59762"/>
                  <a:pt x="9382616" y="16475"/>
                  <a:pt x="9569934" y="0"/>
                </a:cubicBezTo>
                <a:cubicBezTo>
                  <a:pt x="9738943" y="130786"/>
                  <a:pt x="9866422" y="395578"/>
                  <a:pt x="10008761" y="438827"/>
                </a:cubicBezTo>
                <a:cubicBezTo>
                  <a:pt x="10151100" y="482076"/>
                  <a:pt x="10264286" y="707098"/>
                  <a:pt x="10431336" y="861402"/>
                </a:cubicBezTo>
                <a:cubicBezTo>
                  <a:pt x="10598386" y="1015706"/>
                  <a:pt x="10934169" y="1377848"/>
                  <a:pt x="11195221" y="1625287"/>
                </a:cubicBezTo>
                <a:cubicBezTo>
                  <a:pt x="11238504" y="1835375"/>
                  <a:pt x="11189829" y="1905321"/>
                  <a:pt x="11195221" y="2063896"/>
                </a:cubicBezTo>
                <a:cubicBezTo>
                  <a:pt x="11200613" y="2222471"/>
                  <a:pt x="11127811" y="2498035"/>
                  <a:pt x="11195221" y="2733351"/>
                </a:cubicBezTo>
                <a:cubicBezTo>
                  <a:pt x="11262631" y="2968668"/>
                  <a:pt x="11171637" y="3135686"/>
                  <a:pt x="11195221" y="3310468"/>
                </a:cubicBezTo>
                <a:cubicBezTo>
                  <a:pt x="11218805" y="3485250"/>
                  <a:pt x="11183305" y="3615948"/>
                  <a:pt x="11195221" y="3795246"/>
                </a:cubicBezTo>
                <a:cubicBezTo>
                  <a:pt x="11207137" y="3974544"/>
                  <a:pt x="11132399" y="4149789"/>
                  <a:pt x="11195221" y="4372363"/>
                </a:cubicBezTo>
                <a:cubicBezTo>
                  <a:pt x="11258043" y="4594937"/>
                  <a:pt x="11151457" y="4664216"/>
                  <a:pt x="11195221" y="4810972"/>
                </a:cubicBezTo>
                <a:cubicBezTo>
                  <a:pt x="11238985" y="4957728"/>
                  <a:pt x="11185905" y="5073045"/>
                  <a:pt x="11195221" y="5249581"/>
                </a:cubicBezTo>
                <a:cubicBezTo>
                  <a:pt x="11204537" y="5426117"/>
                  <a:pt x="11125770" y="5816373"/>
                  <a:pt x="11195221" y="6242222"/>
                </a:cubicBezTo>
                <a:cubicBezTo>
                  <a:pt x="11048925" y="6256836"/>
                  <a:pt x="10925552" y="6238789"/>
                  <a:pt x="10829903" y="6242222"/>
                </a:cubicBezTo>
                <a:cubicBezTo>
                  <a:pt x="10734254" y="6245655"/>
                  <a:pt x="10262874" y="6148838"/>
                  <a:pt x="10016777" y="6242222"/>
                </a:cubicBezTo>
                <a:cubicBezTo>
                  <a:pt x="9770680" y="6335606"/>
                  <a:pt x="9718932" y="6212059"/>
                  <a:pt x="9539507" y="6242222"/>
                </a:cubicBezTo>
                <a:cubicBezTo>
                  <a:pt x="9360082" y="6272385"/>
                  <a:pt x="9382704" y="6216704"/>
                  <a:pt x="9286141" y="6242222"/>
                </a:cubicBezTo>
                <a:cubicBezTo>
                  <a:pt x="9189578" y="6267740"/>
                  <a:pt x="8769236" y="6182239"/>
                  <a:pt x="8584967" y="6242222"/>
                </a:cubicBezTo>
                <a:cubicBezTo>
                  <a:pt x="8400698" y="6302205"/>
                  <a:pt x="8298207" y="6232229"/>
                  <a:pt x="8219649" y="6242222"/>
                </a:cubicBezTo>
                <a:cubicBezTo>
                  <a:pt x="8141091" y="6252215"/>
                  <a:pt x="7741903" y="6166162"/>
                  <a:pt x="7518475" y="6242222"/>
                </a:cubicBezTo>
                <a:cubicBezTo>
                  <a:pt x="7295047" y="6318282"/>
                  <a:pt x="6910591" y="6226131"/>
                  <a:pt x="6705348" y="6242222"/>
                </a:cubicBezTo>
                <a:cubicBezTo>
                  <a:pt x="6500105" y="6258313"/>
                  <a:pt x="6413867" y="6210149"/>
                  <a:pt x="6228078" y="6242222"/>
                </a:cubicBezTo>
                <a:cubicBezTo>
                  <a:pt x="6042289" y="6274295"/>
                  <a:pt x="5794633" y="6235647"/>
                  <a:pt x="5414952" y="6242222"/>
                </a:cubicBezTo>
                <a:cubicBezTo>
                  <a:pt x="5035271" y="6248797"/>
                  <a:pt x="5196737" y="6236061"/>
                  <a:pt x="5049634" y="6242222"/>
                </a:cubicBezTo>
                <a:cubicBezTo>
                  <a:pt x="4902531" y="6248383"/>
                  <a:pt x="4847227" y="6232086"/>
                  <a:pt x="4796268" y="6242222"/>
                </a:cubicBezTo>
                <a:cubicBezTo>
                  <a:pt x="4745309" y="6252358"/>
                  <a:pt x="4622109" y="6223443"/>
                  <a:pt x="4542903" y="6242222"/>
                </a:cubicBezTo>
                <a:cubicBezTo>
                  <a:pt x="4463698" y="6261001"/>
                  <a:pt x="4146566" y="6174881"/>
                  <a:pt x="3841728" y="6242222"/>
                </a:cubicBezTo>
                <a:cubicBezTo>
                  <a:pt x="3536890" y="6309563"/>
                  <a:pt x="3670827" y="6227035"/>
                  <a:pt x="3588363" y="6242222"/>
                </a:cubicBezTo>
                <a:cubicBezTo>
                  <a:pt x="3505900" y="6257409"/>
                  <a:pt x="3255167" y="6236061"/>
                  <a:pt x="2999141" y="6242222"/>
                </a:cubicBezTo>
                <a:cubicBezTo>
                  <a:pt x="2743115" y="6248383"/>
                  <a:pt x="2718433" y="6223259"/>
                  <a:pt x="2633823" y="6242222"/>
                </a:cubicBezTo>
                <a:cubicBezTo>
                  <a:pt x="2549213" y="6261185"/>
                  <a:pt x="2285413" y="6184066"/>
                  <a:pt x="2044601" y="6242222"/>
                </a:cubicBezTo>
                <a:cubicBezTo>
                  <a:pt x="1803789" y="6300378"/>
                  <a:pt x="1608231" y="6183693"/>
                  <a:pt x="1455379" y="6242222"/>
                </a:cubicBezTo>
                <a:cubicBezTo>
                  <a:pt x="1302527" y="6300751"/>
                  <a:pt x="1014848" y="6193738"/>
                  <a:pt x="866157" y="6242222"/>
                </a:cubicBezTo>
                <a:cubicBezTo>
                  <a:pt x="717466" y="6290706"/>
                  <a:pt x="413741" y="6197388"/>
                  <a:pt x="0" y="6242222"/>
                </a:cubicBezTo>
                <a:cubicBezTo>
                  <a:pt x="-33419" y="5992013"/>
                  <a:pt x="26451" y="5887545"/>
                  <a:pt x="0" y="5737169"/>
                </a:cubicBezTo>
                <a:cubicBezTo>
                  <a:pt x="-26451" y="5586793"/>
                  <a:pt x="42963" y="5317035"/>
                  <a:pt x="0" y="5169695"/>
                </a:cubicBezTo>
                <a:cubicBezTo>
                  <a:pt x="-42963" y="5022355"/>
                  <a:pt x="5408" y="4840157"/>
                  <a:pt x="0" y="4539798"/>
                </a:cubicBezTo>
                <a:cubicBezTo>
                  <a:pt x="-5408" y="4239439"/>
                  <a:pt x="37812" y="4068162"/>
                  <a:pt x="0" y="3909901"/>
                </a:cubicBezTo>
                <a:cubicBezTo>
                  <a:pt x="-37812" y="3751640"/>
                  <a:pt x="68993" y="3504002"/>
                  <a:pt x="0" y="3280004"/>
                </a:cubicBezTo>
                <a:cubicBezTo>
                  <a:pt x="-68993" y="3056006"/>
                  <a:pt x="22183" y="2835157"/>
                  <a:pt x="0" y="2587685"/>
                </a:cubicBezTo>
                <a:cubicBezTo>
                  <a:pt x="-22183" y="2340213"/>
                  <a:pt x="20299" y="2225673"/>
                  <a:pt x="0" y="2020210"/>
                </a:cubicBezTo>
                <a:cubicBezTo>
                  <a:pt x="-20299" y="1814748"/>
                  <a:pt x="6557" y="1616908"/>
                  <a:pt x="0" y="1390313"/>
                </a:cubicBezTo>
                <a:cubicBezTo>
                  <a:pt x="-6557" y="1163718"/>
                  <a:pt x="35812" y="1101125"/>
                  <a:pt x="0" y="822838"/>
                </a:cubicBezTo>
                <a:cubicBezTo>
                  <a:pt x="-35812" y="544551"/>
                  <a:pt x="1761" y="186491"/>
                  <a:pt x="0" y="0"/>
                </a:cubicBezTo>
                <a:close/>
              </a:path>
            </a:pathLst>
          </a:custGeom>
          <a:solidFill>
            <a:srgbClr val="0F3749">
              <a:alpha val="91000"/>
            </a:srgbClr>
          </a:solidFill>
          <a:ln w="73025" cap="flat">
            <a:solidFill>
              <a:schemeClr val="tx1">
                <a:lumMod val="85000"/>
                <a:lumOff val="15000"/>
              </a:schemeClr>
            </a:solidFill>
            <a:round/>
            <a:extLst>
              <a:ext uri="{C807C97D-BFC1-408E-A445-0C87EB9F89A2}">
                <ask:lineSketchStyleProps xmlns:ask="http://schemas.microsoft.com/office/drawing/2018/sketchyshapes" sd="1219033472">
                  <a:prstGeom prst="snip1Rect">
                    <a:avLst>
                      <a:gd name="adj" fmla="val 2603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E9B904-DCB0-6C47-250B-0B81E6E1B670}"/>
              </a:ext>
            </a:extLst>
          </p:cNvPr>
          <p:cNvSpPr>
            <a:spLocks noGrp="1"/>
          </p:cNvSpPr>
          <p:nvPr>
            <p:ph type="title" hasCustomPrompt="1"/>
          </p:nvPr>
        </p:nvSpPr>
        <p:spPr>
          <a:xfrm>
            <a:off x="914400" y="5465548"/>
            <a:ext cx="10515600" cy="1325563"/>
          </a:xfrm>
        </p:spPr>
        <p:txBody>
          <a:bodyPr/>
          <a:lstStyle>
            <a:lvl1pPr algn="r">
              <a:defRPr b="1">
                <a:solidFill>
                  <a:schemeClr val="bg1"/>
                </a:solidFill>
                <a:effectLst>
                  <a:outerShdw blurRad="38100" dist="38100" dir="2700000" algn="tl">
                    <a:srgbClr val="000000">
                      <a:alpha val="43137"/>
                    </a:srgbClr>
                  </a:outerShdw>
                </a:effectLst>
                <a:latin typeface="Tempus Sans ITC" panose="04020404030D07020202" pitchFamily="82" charset="0"/>
              </a:defRPr>
            </a:lvl1pPr>
          </a:lstStyle>
          <a:p>
            <a:r>
              <a:rPr lang="en-US" dirty="0"/>
              <a:t>TITLE: TEMPUS SANS ITC (Bold)</a:t>
            </a:r>
          </a:p>
        </p:txBody>
      </p:sp>
      <p:sp>
        <p:nvSpPr>
          <p:cNvPr id="3" name="Content Placeholder 2">
            <a:extLst>
              <a:ext uri="{FF2B5EF4-FFF2-40B4-BE49-F238E27FC236}">
                <a16:creationId xmlns:a16="http://schemas.microsoft.com/office/drawing/2014/main" id="{255D0D68-F531-0FE9-2C1E-EA42A7E00C2E}"/>
              </a:ext>
            </a:extLst>
          </p:cNvPr>
          <p:cNvSpPr>
            <a:spLocks noGrp="1"/>
          </p:cNvSpPr>
          <p:nvPr>
            <p:ph idx="1"/>
          </p:nvPr>
        </p:nvSpPr>
        <p:spPr>
          <a:xfrm>
            <a:off x="817605" y="671736"/>
            <a:ext cx="10515600" cy="4724176"/>
          </a:xfrm>
        </p:spPr>
        <p:txBody>
          <a:bodyPr/>
          <a:lstStyle>
            <a:lvl1pPr>
              <a:defRPr>
                <a:solidFill>
                  <a:schemeClr val="bg1"/>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3BAFBC8-FB79-13A0-6535-E496AF65E846}"/>
              </a:ext>
            </a:extLst>
          </p:cNvPr>
          <p:cNvSpPr>
            <a:spLocks noGrp="1"/>
          </p:cNvSpPr>
          <p:nvPr>
            <p:ph type="dt" sz="half" idx="10"/>
          </p:nvPr>
        </p:nvSpPr>
        <p:spPr/>
        <p:txBody>
          <a:bodyPr/>
          <a:lstStyle/>
          <a:p>
            <a:fld id="{4F761920-1236-4AAB-9A64-AC42BFFDF402}" type="datetimeFigureOut">
              <a:rPr lang="en-US" smtClean="0"/>
              <a:t>7/10/2022</a:t>
            </a:fld>
            <a:endParaRPr lang="en-US"/>
          </a:p>
        </p:txBody>
      </p:sp>
      <p:sp>
        <p:nvSpPr>
          <p:cNvPr id="5" name="Footer Placeholder 4">
            <a:extLst>
              <a:ext uri="{FF2B5EF4-FFF2-40B4-BE49-F238E27FC236}">
                <a16:creationId xmlns:a16="http://schemas.microsoft.com/office/drawing/2014/main" id="{FDDA4D54-E28C-39BC-539B-F729AEEFF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E289E-8BD2-62D5-F80D-1DF1B8529DAC}"/>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283787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07C14-78E2-5230-D84C-1EEB6BFA9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FC517A-94EE-9A28-0538-51D8ECB0D2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C9CEFD-6DFD-BFDC-47C4-245CC8F95061}"/>
              </a:ext>
            </a:extLst>
          </p:cNvPr>
          <p:cNvSpPr>
            <a:spLocks noGrp="1"/>
          </p:cNvSpPr>
          <p:nvPr>
            <p:ph type="dt" sz="half" idx="10"/>
          </p:nvPr>
        </p:nvSpPr>
        <p:spPr/>
        <p:txBody>
          <a:bodyPr/>
          <a:lstStyle/>
          <a:p>
            <a:fld id="{4F761920-1236-4AAB-9A64-AC42BFFDF402}" type="datetimeFigureOut">
              <a:rPr lang="en-US" smtClean="0"/>
              <a:t>7/10/2022</a:t>
            </a:fld>
            <a:endParaRPr lang="en-US"/>
          </a:p>
        </p:txBody>
      </p:sp>
      <p:sp>
        <p:nvSpPr>
          <p:cNvPr id="5" name="Footer Placeholder 4">
            <a:extLst>
              <a:ext uri="{FF2B5EF4-FFF2-40B4-BE49-F238E27FC236}">
                <a16:creationId xmlns:a16="http://schemas.microsoft.com/office/drawing/2014/main" id="{42F2D642-7BF6-38F8-9582-973CADCB9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50921-6183-0476-1BDD-81C730C28580}"/>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225440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9CBA-3A13-A7F8-8F5F-ADBB6E5C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A5E53-D532-E72D-9786-2C3F9F6ABA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E0D3EF-0F3F-DB48-ACD7-AED0478DEF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19D99D-842E-67DA-318A-095368002863}"/>
              </a:ext>
            </a:extLst>
          </p:cNvPr>
          <p:cNvSpPr>
            <a:spLocks noGrp="1"/>
          </p:cNvSpPr>
          <p:nvPr>
            <p:ph type="dt" sz="half" idx="10"/>
          </p:nvPr>
        </p:nvSpPr>
        <p:spPr/>
        <p:txBody>
          <a:bodyPr/>
          <a:lstStyle/>
          <a:p>
            <a:fld id="{4F761920-1236-4AAB-9A64-AC42BFFDF402}" type="datetimeFigureOut">
              <a:rPr lang="en-US" smtClean="0"/>
              <a:t>7/10/2022</a:t>
            </a:fld>
            <a:endParaRPr lang="en-US"/>
          </a:p>
        </p:txBody>
      </p:sp>
      <p:sp>
        <p:nvSpPr>
          <p:cNvPr id="6" name="Footer Placeholder 5">
            <a:extLst>
              <a:ext uri="{FF2B5EF4-FFF2-40B4-BE49-F238E27FC236}">
                <a16:creationId xmlns:a16="http://schemas.microsoft.com/office/drawing/2014/main" id="{10173FD1-DD94-B7E4-D66C-386380BA1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957E27-FB6A-2899-6C72-3BDCF4B9C400}"/>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256939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51F94-18B6-62D2-6DF4-2FD0612D64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2A0A46-2224-1510-C40A-5BA77062A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DF433E-E7C8-04BF-BF26-12293E1369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4699E8-386F-5A93-EBE1-D12613B1F9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9FE0C6-950E-0386-95EA-CDF88210F0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01695B-1C71-A386-8C02-7ECF66AF3ECD}"/>
              </a:ext>
            </a:extLst>
          </p:cNvPr>
          <p:cNvSpPr>
            <a:spLocks noGrp="1"/>
          </p:cNvSpPr>
          <p:nvPr>
            <p:ph type="dt" sz="half" idx="10"/>
          </p:nvPr>
        </p:nvSpPr>
        <p:spPr/>
        <p:txBody>
          <a:bodyPr/>
          <a:lstStyle/>
          <a:p>
            <a:fld id="{4F761920-1236-4AAB-9A64-AC42BFFDF402}" type="datetimeFigureOut">
              <a:rPr lang="en-US" smtClean="0"/>
              <a:t>7/10/2022</a:t>
            </a:fld>
            <a:endParaRPr lang="en-US"/>
          </a:p>
        </p:txBody>
      </p:sp>
      <p:sp>
        <p:nvSpPr>
          <p:cNvPr id="8" name="Footer Placeholder 7">
            <a:extLst>
              <a:ext uri="{FF2B5EF4-FFF2-40B4-BE49-F238E27FC236}">
                <a16:creationId xmlns:a16="http://schemas.microsoft.com/office/drawing/2014/main" id="{162C22A7-76CD-384C-B628-7F5D50C5AF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B1D3A4-D4DD-550F-9938-C64A38B331C7}"/>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378000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13CC-E4C6-0892-96F4-C798FA0D38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11AFA2-E194-1A74-CED2-5044E5129089}"/>
              </a:ext>
            </a:extLst>
          </p:cNvPr>
          <p:cNvSpPr>
            <a:spLocks noGrp="1"/>
          </p:cNvSpPr>
          <p:nvPr>
            <p:ph type="dt" sz="half" idx="10"/>
          </p:nvPr>
        </p:nvSpPr>
        <p:spPr/>
        <p:txBody>
          <a:bodyPr/>
          <a:lstStyle/>
          <a:p>
            <a:fld id="{4F761920-1236-4AAB-9A64-AC42BFFDF402}" type="datetimeFigureOut">
              <a:rPr lang="en-US" smtClean="0"/>
              <a:t>7/10/2022</a:t>
            </a:fld>
            <a:endParaRPr lang="en-US"/>
          </a:p>
        </p:txBody>
      </p:sp>
      <p:sp>
        <p:nvSpPr>
          <p:cNvPr id="4" name="Footer Placeholder 3">
            <a:extLst>
              <a:ext uri="{FF2B5EF4-FFF2-40B4-BE49-F238E27FC236}">
                <a16:creationId xmlns:a16="http://schemas.microsoft.com/office/drawing/2014/main" id="{7E065C3B-E348-16B5-C3CA-362C5BB3F5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592B09-BAF3-393F-0D0C-6A2DF897330F}"/>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3726404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F7254A-59EE-B4C5-2182-D7E3DE739D32}"/>
              </a:ext>
            </a:extLst>
          </p:cNvPr>
          <p:cNvSpPr>
            <a:spLocks noGrp="1"/>
          </p:cNvSpPr>
          <p:nvPr>
            <p:ph type="dt" sz="half" idx="10"/>
          </p:nvPr>
        </p:nvSpPr>
        <p:spPr/>
        <p:txBody>
          <a:bodyPr/>
          <a:lstStyle/>
          <a:p>
            <a:fld id="{4F761920-1236-4AAB-9A64-AC42BFFDF402}" type="datetimeFigureOut">
              <a:rPr lang="en-US" smtClean="0"/>
              <a:t>7/10/2022</a:t>
            </a:fld>
            <a:endParaRPr lang="en-US"/>
          </a:p>
        </p:txBody>
      </p:sp>
      <p:sp>
        <p:nvSpPr>
          <p:cNvPr id="3" name="Footer Placeholder 2">
            <a:extLst>
              <a:ext uri="{FF2B5EF4-FFF2-40B4-BE49-F238E27FC236}">
                <a16:creationId xmlns:a16="http://schemas.microsoft.com/office/drawing/2014/main" id="{2BEF8F8D-442D-71F9-D118-7F35FD829B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F33705-1192-D457-CF6E-89B597490862}"/>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4178238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6EBA-00ED-000E-E94B-6F77C5A5F1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DA7B5C-63D5-11E5-86EF-B48A853A0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A0404-8085-A381-08FF-36A5D5B08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014670-2281-33D7-F7F2-B00D26AEDEBE}"/>
              </a:ext>
            </a:extLst>
          </p:cNvPr>
          <p:cNvSpPr>
            <a:spLocks noGrp="1"/>
          </p:cNvSpPr>
          <p:nvPr>
            <p:ph type="dt" sz="half" idx="10"/>
          </p:nvPr>
        </p:nvSpPr>
        <p:spPr/>
        <p:txBody>
          <a:bodyPr/>
          <a:lstStyle/>
          <a:p>
            <a:fld id="{4F761920-1236-4AAB-9A64-AC42BFFDF402}" type="datetimeFigureOut">
              <a:rPr lang="en-US" smtClean="0"/>
              <a:t>7/10/2022</a:t>
            </a:fld>
            <a:endParaRPr lang="en-US"/>
          </a:p>
        </p:txBody>
      </p:sp>
      <p:sp>
        <p:nvSpPr>
          <p:cNvPr id="6" name="Footer Placeholder 5">
            <a:extLst>
              <a:ext uri="{FF2B5EF4-FFF2-40B4-BE49-F238E27FC236}">
                <a16:creationId xmlns:a16="http://schemas.microsoft.com/office/drawing/2014/main" id="{E62BE767-6E93-EE50-FD70-A2E5596F2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8748C-E1E7-0BDA-54E6-E19868712B88}"/>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342645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35FD9-AF09-8F09-523D-63D6C2BED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3913DB-41A2-39D3-2A6F-11C442FABD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22BF8-D849-9A75-B82E-AB1AD66FF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9B0D27-E574-2218-9564-37A704C3379C}"/>
              </a:ext>
            </a:extLst>
          </p:cNvPr>
          <p:cNvSpPr>
            <a:spLocks noGrp="1"/>
          </p:cNvSpPr>
          <p:nvPr>
            <p:ph type="dt" sz="half" idx="10"/>
          </p:nvPr>
        </p:nvSpPr>
        <p:spPr/>
        <p:txBody>
          <a:bodyPr/>
          <a:lstStyle/>
          <a:p>
            <a:fld id="{4F761920-1236-4AAB-9A64-AC42BFFDF402}" type="datetimeFigureOut">
              <a:rPr lang="en-US" smtClean="0"/>
              <a:t>7/10/2022</a:t>
            </a:fld>
            <a:endParaRPr lang="en-US"/>
          </a:p>
        </p:txBody>
      </p:sp>
      <p:sp>
        <p:nvSpPr>
          <p:cNvPr id="6" name="Footer Placeholder 5">
            <a:extLst>
              <a:ext uri="{FF2B5EF4-FFF2-40B4-BE49-F238E27FC236}">
                <a16:creationId xmlns:a16="http://schemas.microsoft.com/office/drawing/2014/main" id="{583EAD1A-CE22-07A3-DA28-4E5D017825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20F40-BBCA-8452-22D8-78E674C2A440}"/>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10573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702A4E-0EEC-8A22-4CD4-5599CFD2F3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F7764A-E084-EDB7-EBA7-667AE31F5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D1710-084F-1A74-87AF-5337A2ADDC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61920-1236-4AAB-9A64-AC42BFFDF402}" type="datetimeFigureOut">
              <a:rPr lang="en-US" smtClean="0"/>
              <a:t>7/10/2022</a:t>
            </a:fld>
            <a:endParaRPr lang="en-US"/>
          </a:p>
        </p:txBody>
      </p:sp>
      <p:sp>
        <p:nvSpPr>
          <p:cNvPr id="5" name="Footer Placeholder 4">
            <a:extLst>
              <a:ext uri="{FF2B5EF4-FFF2-40B4-BE49-F238E27FC236}">
                <a16:creationId xmlns:a16="http://schemas.microsoft.com/office/drawing/2014/main" id="{EF343CF5-A038-9B8E-8E8C-1161B8EE0B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050081-E3D8-3653-2EF5-49CF21B3C6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B75F5-3CF1-4D4E-8A6B-E340A7252031}" type="slidenum">
              <a:rPr lang="en-US" smtClean="0"/>
              <a:t>‹#›</a:t>
            </a:fld>
            <a:endParaRPr lang="en-US"/>
          </a:p>
        </p:txBody>
      </p:sp>
    </p:spTree>
    <p:extLst>
      <p:ext uri="{BB962C8B-B14F-4D97-AF65-F5344CB8AC3E}">
        <p14:creationId xmlns:p14="http://schemas.microsoft.com/office/powerpoint/2010/main" val="3230379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77EC-27AC-B3D5-7F73-13CD78B24C4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F305C6F-A2E0-FED4-A091-24EA7176875D}"/>
              </a:ext>
            </a:extLst>
          </p:cNvPr>
          <p:cNvSpPr>
            <a:spLocks noGrp="1"/>
          </p:cNvSpPr>
          <p:nvPr>
            <p:ph type="subTitle" idx="1"/>
          </p:nvPr>
        </p:nvSpPr>
        <p:spPr/>
        <p:txBody>
          <a:bodyPr/>
          <a:lstStyle/>
          <a:p>
            <a:endParaRPr lang="en-US"/>
          </a:p>
        </p:txBody>
      </p:sp>
      <p:pic>
        <p:nvPicPr>
          <p:cNvPr id="5" name="Picture 4" descr="A picture containing clothing, bedclothes, fabric&#10;&#10;Description automatically generated">
            <a:extLst>
              <a:ext uri="{FF2B5EF4-FFF2-40B4-BE49-F238E27FC236}">
                <a16:creationId xmlns:a16="http://schemas.microsoft.com/office/drawing/2014/main" id="{E7F76F39-14CE-8E5E-DECD-98E0BFAB46F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2078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19:11-28</a:t>
            </a:r>
            <a:r>
              <a:rPr lang="en-US" baseline="30000" dirty="0"/>
              <a:t> NIV</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762000" y="665017"/>
            <a:ext cx="10668000" cy="5104015"/>
          </a:xfrm>
        </p:spPr>
        <p:txBody>
          <a:bodyPr>
            <a:noAutofit/>
          </a:bodyPr>
          <a:lstStyle/>
          <a:p>
            <a:pPr marL="0" indent="0">
              <a:buNone/>
            </a:pPr>
            <a:r>
              <a:rPr lang="en-US" b="1" baseline="30000" dirty="0">
                <a:effectLst/>
                <a:latin typeface="Ubuntu" panose="020B0504030602030204" pitchFamily="34" charset="0"/>
                <a:ea typeface="Times New Roman" panose="02020603050405020304" pitchFamily="18" charset="0"/>
              </a:rPr>
              <a:t>11 </a:t>
            </a:r>
            <a:r>
              <a:rPr lang="en-US" dirty="0">
                <a:effectLst/>
                <a:latin typeface="Ubuntu" panose="020B0504030602030204" pitchFamily="34" charset="0"/>
                <a:ea typeface="Times New Roman" panose="02020603050405020304" pitchFamily="18" charset="0"/>
              </a:rPr>
              <a:t>While they were listening to this, he went on to tell them a parable, because he was near Jerusalem and the people thought that the kingdom of God was going to appear at once. </a:t>
            </a:r>
          </a:p>
          <a:p>
            <a:pPr marL="0" indent="0">
              <a:buNone/>
            </a:pPr>
            <a:r>
              <a:rPr lang="en-US" b="1" baseline="30000" dirty="0">
                <a:effectLst/>
                <a:latin typeface="Ubuntu" panose="020B0504030602030204" pitchFamily="34" charset="0"/>
                <a:ea typeface="Times New Roman" panose="02020603050405020304" pitchFamily="18" charset="0"/>
              </a:rPr>
              <a:t>12 </a:t>
            </a:r>
            <a:r>
              <a:rPr lang="en-US" dirty="0">
                <a:effectLst/>
                <a:latin typeface="Ubuntu" panose="020B0504030602030204" pitchFamily="34" charset="0"/>
                <a:ea typeface="Times New Roman" panose="02020603050405020304" pitchFamily="18" charset="0"/>
              </a:rPr>
              <a:t>He said: “A man of noble birth went to a distant country to have himself appointed king and then to return. </a:t>
            </a:r>
            <a:r>
              <a:rPr lang="en-US" b="1" baseline="30000" dirty="0">
                <a:effectLst/>
                <a:latin typeface="Ubuntu" panose="020B0504030602030204" pitchFamily="34" charset="0"/>
                <a:ea typeface="Times New Roman" panose="02020603050405020304" pitchFamily="18" charset="0"/>
              </a:rPr>
              <a:t>13 </a:t>
            </a:r>
            <a:r>
              <a:rPr lang="en-US" dirty="0">
                <a:effectLst/>
                <a:latin typeface="Ubuntu" panose="020B0504030602030204" pitchFamily="34" charset="0"/>
                <a:ea typeface="Times New Roman" panose="02020603050405020304" pitchFamily="18" charset="0"/>
              </a:rPr>
              <a:t>So he called ten of his servants and gave them ten minas. ‘Put this money to work,’ he said, ‘</a:t>
            </a:r>
            <a:r>
              <a:rPr lang="en-US" dirty="0">
                <a:solidFill>
                  <a:schemeClr val="tx1"/>
                </a:solidFill>
                <a:effectLst/>
                <a:highlight>
                  <a:srgbClr val="FFFF00"/>
                </a:highlight>
                <a:latin typeface="Ubuntu" panose="020B0504030602030204" pitchFamily="34" charset="0"/>
                <a:ea typeface="Times New Roman" panose="02020603050405020304" pitchFamily="18" charset="0"/>
              </a:rPr>
              <a:t>because</a:t>
            </a:r>
            <a:r>
              <a:rPr lang="en-US" dirty="0">
                <a:effectLst/>
                <a:latin typeface="Ubuntu" panose="020B0504030602030204" pitchFamily="34" charset="0"/>
                <a:ea typeface="Times New Roman" panose="02020603050405020304" pitchFamily="18" charset="0"/>
              </a:rPr>
              <a:t> I’ll come back.’ </a:t>
            </a:r>
            <a:r>
              <a:rPr lang="en-US" b="1" baseline="30000" dirty="0">
                <a:effectLst/>
                <a:latin typeface="Ubuntu" panose="020B0504030602030204" pitchFamily="34" charset="0"/>
                <a:ea typeface="Times New Roman" panose="02020603050405020304" pitchFamily="18" charset="0"/>
              </a:rPr>
              <a:t>14 </a:t>
            </a:r>
            <a:r>
              <a:rPr lang="en-US" dirty="0">
                <a:effectLst/>
                <a:latin typeface="Ubuntu" panose="020B0504030602030204" pitchFamily="34" charset="0"/>
                <a:ea typeface="Times New Roman" panose="02020603050405020304" pitchFamily="18" charset="0"/>
              </a:rPr>
              <a:t>“But his subjects hated him and sent a delegation after him to say, ‘We don’t want this man to be our king.’</a:t>
            </a:r>
          </a:p>
          <a:p>
            <a:pPr marL="0" indent="0">
              <a:buNone/>
            </a:pPr>
            <a:r>
              <a:rPr lang="en-US" b="1" baseline="30000" dirty="0">
                <a:effectLst/>
                <a:latin typeface="Ubuntu" panose="020B0504030602030204" pitchFamily="34" charset="0"/>
                <a:ea typeface="Times New Roman" panose="02020603050405020304" pitchFamily="18" charset="0"/>
                <a:cs typeface="Calibri" panose="020F0502020204030204" pitchFamily="34" charset="0"/>
              </a:rPr>
              <a:t>   15 </a:t>
            </a:r>
            <a:r>
              <a:rPr lang="en-US" dirty="0">
                <a:effectLst/>
                <a:latin typeface="Ubuntu" panose="020B0504030602030204" pitchFamily="34" charset="0"/>
                <a:ea typeface="Times New Roman" panose="02020603050405020304" pitchFamily="18" charset="0"/>
                <a:cs typeface="Calibri" panose="020F0502020204030204" pitchFamily="34" charset="0"/>
              </a:rPr>
              <a:t>“He was made king, however, and returned home. Then  </a:t>
            </a:r>
            <a:br>
              <a:rPr lang="en-US" dirty="0">
                <a:effectLst/>
                <a:latin typeface="Ubuntu" panose="020B0504030602030204" pitchFamily="34" charset="0"/>
                <a:ea typeface="Times New Roman" panose="02020603050405020304" pitchFamily="18" charset="0"/>
                <a:cs typeface="Calibri" panose="020F0502020204030204" pitchFamily="34" charset="0"/>
              </a:rPr>
            </a:br>
            <a:r>
              <a:rPr lang="en-US" dirty="0">
                <a:effectLst/>
                <a:latin typeface="Ubuntu" panose="020B0504030602030204" pitchFamily="34" charset="0"/>
                <a:ea typeface="Times New Roman" panose="02020603050405020304" pitchFamily="18" charset="0"/>
                <a:cs typeface="Calibri" panose="020F0502020204030204" pitchFamily="34" charset="0"/>
              </a:rPr>
              <a:t>   he sent for the servants to whom he had given the money, in </a:t>
            </a:r>
            <a:br>
              <a:rPr lang="en-US" dirty="0">
                <a:effectLst/>
                <a:latin typeface="Ubuntu" panose="020B0504030602030204" pitchFamily="34" charset="0"/>
                <a:ea typeface="Times New Roman" panose="02020603050405020304" pitchFamily="18" charset="0"/>
                <a:cs typeface="Calibri" panose="020F0502020204030204" pitchFamily="34" charset="0"/>
              </a:rPr>
            </a:br>
            <a:r>
              <a:rPr lang="en-US" dirty="0">
                <a:effectLst/>
                <a:latin typeface="Ubuntu" panose="020B0504030602030204" pitchFamily="34" charset="0"/>
                <a:ea typeface="Times New Roman" panose="02020603050405020304" pitchFamily="18" charset="0"/>
                <a:cs typeface="Calibri" panose="020F0502020204030204" pitchFamily="34" charset="0"/>
              </a:rPr>
              <a:t>      order to find out what they had gained with it. </a:t>
            </a:r>
            <a:r>
              <a:rPr lang="en-US" b="1" baseline="30000" dirty="0">
                <a:effectLst/>
                <a:latin typeface="Ubuntu" panose="020B0504030602030204" pitchFamily="34" charset="0"/>
                <a:ea typeface="Times New Roman" panose="02020603050405020304" pitchFamily="18" charset="0"/>
              </a:rPr>
              <a:t>16</a:t>
            </a:r>
            <a:r>
              <a:rPr lang="en-US" baseline="30000" dirty="0">
                <a:effectLst/>
                <a:latin typeface="Ubuntu" panose="020B0504030602030204" pitchFamily="34" charset="0"/>
                <a:ea typeface="Times New Roman" panose="02020603050405020304" pitchFamily="18" charset="0"/>
              </a:rPr>
              <a:t> </a:t>
            </a:r>
            <a:r>
              <a:rPr lang="en-US" dirty="0">
                <a:effectLst/>
                <a:latin typeface="Ubuntu" panose="020B0504030602030204" pitchFamily="34" charset="0"/>
                <a:ea typeface="Times New Roman" panose="02020603050405020304" pitchFamily="18" charset="0"/>
              </a:rPr>
              <a:t>“The first </a:t>
            </a:r>
            <a:br>
              <a:rPr lang="en-US" dirty="0">
                <a:effectLst/>
                <a:latin typeface="Ubuntu" panose="020B0504030602030204" pitchFamily="34" charset="0"/>
                <a:ea typeface="Times New Roman" panose="02020603050405020304" pitchFamily="18" charset="0"/>
                <a:cs typeface="Calibri" panose="020F0502020204030204" pitchFamily="34" charset="0"/>
              </a:rPr>
            </a:br>
            <a:endParaRPr lang="en-US" dirty="0">
              <a:latin typeface="Ubuntu" panose="020B0504030602030204" pitchFamily="34" charset="0"/>
            </a:endParaRPr>
          </a:p>
        </p:txBody>
      </p:sp>
      <p:sp>
        <p:nvSpPr>
          <p:cNvPr id="4" name="Rounded Rectangle 2">
            <a:extLst>
              <a:ext uri="{FF2B5EF4-FFF2-40B4-BE49-F238E27FC236}">
                <a16:creationId xmlns:a16="http://schemas.microsoft.com/office/drawing/2014/main" id="{7CE1F0B5-C5CC-8039-D3BB-0E3145391C74}"/>
              </a:ext>
            </a:extLst>
          </p:cNvPr>
          <p:cNvSpPr/>
          <p:nvPr/>
        </p:nvSpPr>
        <p:spPr>
          <a:xfrm>
            <a:off x="1211926" y="971203"/>
            <a:ext cx="9768147" cy="3962400"/>
          </a:xfrm>
          <a:prstGeom prst="roundRect">
            <a:avLst/>
          </a:prstGeom>
          <a:solidFill>
            <a:srgbClr val="3762AF"/>
          </a:solidFill>
          <a:ln>
            <a:solidFill>
              <a:schemeClr val="bg1"/>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rtlCol="0" anchor="ctr"/>
          <a:lstStyle/>
          <a:p>
            <a:pPr marL="0" lvl="1" algn="ctr"/>
            <a:r>
              <a:rPr lang="en-US" sz="2800" dirty="0"/>
              <a:t>“As the nobleman distributes gifts to his servants, he is in effect saying, ‘Once I return, having received kingly power, it will be easy to declare yourself publicly to be my loyal servants. I am more interested in how you conduct yourselves when I am absent and you have to pay a high price to openly identify yourself with me.’"  </a:t>
            </a:r>
            <a:br>
              <a:rPr lang="en-US" sz="2800" dirty="0"/>
            </a:br>
            <a:br>
              <a:rPr lang="en-US" sz="2800" dirty="0"/>
            </a:br>
            <a:r>
              <a:rPr lang="en-US" sz="2200" dirty="0"/>
              <a:t>-- Kenneth E. Bailey, </a:t>
            </a:r>
            <a:r>
              <a:rPr lang="en-US" sz="2200" i="1" dirty="0"/>
              <a:t>Jesus Through Middle Eastern Eyes</a:t>
            </a:r>
          </a:p>
        </p:txBody>
      </p:sp>
    </p:spTree>
    <p:extLst>
      <p:ext uri="{BB962C8B-B14F-4D97-AF65-F5344CB8AC3E}">
        <p14:creationId xmlns:p14="http://schemas.microsoft.com/office/powerpoint/2010/main" val="3835354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19:11-28</a:t>
            </a:r>
            <a:r>
              <a:rPr lang="en-US" baseline="30000" dirty="0"/>
              <a:t> NIV</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762000" y="665017"/>
            <a:ext cx="10668000" cy="5104015"/>
          </a:xfrm>
        </p:spPr>
        <p:txBody>
          <a:bodyPr>
            <a:noAutofit/>
          </a:bodyPr>
          <a:lstStyle/>
          <a:p>
            <a:pPr marL="0" indent="0">
              <a:buNone/>
            </a:pPr>
            <a:r>
              <a:rPr lang="en-US" b="1" baseline="30000" dirty="0">
                <a:effectLst/>
                <a:latin typeface="Ubuntu" panose="020B0504030602030204" pitchFamily="34" charset="0"/>
                <a:ea typeface="Times New Roman" panose="02020603050405020304" pitchFamily="18" charset="0"/>
              </a:rPr>
              <a:t>11 </a:t>
            </a:r>
            <a:r>
              <a:rPr lang="en-US" dirty="0">
                <a:effectLst/>
                <a:latin typeface="Ubuntu" panose="020B0504030602030204" pitchFamily="34" charset="0"/>
                <a:ea typeface="Times New Roman" panose="02020603050405020304" pitchFamily="18" charset="0"/>
              </a:rPr>
              <a:t>While they were listening to this, he went on to tell them a parable, because he was near Jerusalem and the people thought that the kingdom of God was going to appear at once. </a:t>
            </a:r>
          </a:p>
          <a:p>
            <a:pPr marL="0" indent="0">
              <a:buNone/>
            </a:pPr>
            <a:r>
              <a:rPr lang="en-US" b="1" baseline="30000" dirty="0">
                <a:effectLst/>
                <a:latin typeface="Ubuntu" panose="020B0504030602030204" pitchFamily="34" charset="0"/>
                <a:ea typeface="Times New Roman" panose="02020603050405020304" pitchFamily="18" charset="0"/>
              </a:rPr>
              <a:t>12 </a:t>
            </a:r>
            <a:r>
              <a:rPr lang="en-US" dirty="0">
                <a:effectLst/>
                <a:latin typeface="Ubuntu" panose="020B0504030602030204" pitchFamily="34" charset="0"/>
                <a:ea typeface="Times New Roman" panose="02020603050405020304" pitchFamily="18" charset="0"/>
              </a:rPr>
              <a:t>He said: “A man of noble birth went to a distant country to have himself appointed king and then to return. </a:t>
            </a:r>
            <a:r>
              <a:rPr lang="en-US" b="1" baseline="30000" dirty="0">
                <a:effectLst/>
                <a:latin typeface="Ubuntu" panose="020B0504030602030204" pitchFamily="34" charset="0"/>
                <a:ea typeface="Times New Roman" panose="02020603050405020304" pitchFamily="18" charset="0"/>
              </a:rPr>
              <a:t>13 </a:t>
            </a:r>
            <a:r>
              <a:rPr lang="en-US" dirty="0">
                <a:effectLst/>
                <a:latin typeface="Ubuntu" panose="020B0504030602030204" pitchFamily="34" charset="0"/>
                <a:ea typeface="Times New Roman" panose="02020603050405020304" pitchFamily="18" charset="0"/>
              </a:rPr>
              <a:t>So he called ten of his servants and gave them ten minas. ‘Put this money to work,’ he said, ‘until I come back.’ </a:t>
            </a:r>
            <a:r>
              <a:rPr lang="en-US" b="1" baseline="30000" dirty="0">
                <a:effectLst/>
                <a:latin typeface="Ubuntu" panose="020B0504030602030204" pitchFamily="34" charset="0"/>
                <a:ea typeface="Times New Roman" panose="02020603050405020304" pitchFamily="18" charset="0"/>
              </a:rPr>
              <a:t>14 </a:t>
            </a:r>
            <a:r>
              <a:rPr lang="en-US" dirty="0">
                <a:effectLst/>
                <a:latin typeface="Ubuntu" panose="020B0504030602030204" pitchFamily="34" charset="0"/>
                <a:ea typeface="Times New Roman" panose="02020603050405020304" pitchFamily="18" charset="0"/>
              </a:rPr>
              <a:t>“But his subjects hated him and sent a delegation after him to say, ‘We don’t want this man to be our king.’</a:t>
            </a:r>
          </a:p>
          <a:p>
            <a:pPr marL="0" indent="0">
              <a:buNone/>
            </a:pPr>
            <a:r>
              <a:rPr lang="en-US" b="1" baseline="30000" dirty="0">
                <a:effectLst/>
                <a:latin typeface="Ubuntu" panose="020B0504030602030204" pitchFamily="34" charset="0"/>
                <a:ea typeface="Times New Roman" panose="02020603050405020304" pitchFamily="18" charset="0"/>
                <a:cs typeface="Calibri" panose="020F0502020204030204" pitchFamily="34" charset="0"/>
              </a:rPr>
              <a:t>   15 </a:t>
            </a:r>
            <a:r>
              <a:rPr lang="en-US" dirty="0">
                <a:effectLst/>
                <a:latin typeface="Ubuntu" panose="020B0504030602030204" pitchFamily="34" charset="0"/>
                <a:ea typeface="Times New Roman" panose="02020603050405020304" pitchFamily="18" charset="0"/>
                <a:cs typeface="Calibri" panose="020F0502020204030204" pitchFamily="34" charset="0"/>
              </a:rPr>
              <a:t>“He was made king, however, and returned home. Then  </a:t>
            </a:r>
            <a:br>
              <a:rPr lang="en-US" dirty="0">
                <a:effectLst/>
                <a:latin typeface="Ubuntu" panose="020B0504030602030204" pitchFamily="34" charset="0"/>
                <a:ea typeface="Times New Roman" panose="02020603050405020304" pitchFamily="18" charset="0"/>
                <a:cs typeface="Calibri" panose="020F0502020204030204" pitchFamily="34" charset="0"/>
              </a:rPr>
            </a:br>
            <a:r>
              <a:rPr lang="en-US" dirty="0">
                <a:effectLst/>
                <a:latin typeface="Ubuntu" panose="020B0504030602030204" pitchFamily="34" charset="0"/>
                <a:ea typeface="Times New Roman" panose="02020603050405020304" pitchFamily="18" charset="0"/>
                <a:cs typeface="Calibri" panose="020F0502020204030204" pitchFamily="34" charset="0"/>
              </a:rPr>
              <a:t>   he sent for the servants to whom he had given the money, in </a:t>
            </a:r>
            <a:br>
              <a:rPr lang="en-US" dirty="0">
                <a:effectLst/>
                <a:latin typeface="Ubuntu" panose="020B0504030602030204" pitchFamily="34" charset="0"/>
                <a:ea typeface="Times New Roman" panose="02020603050405020304" pitchFamily="18" charset="0"/>
                <a:cs typeface="Calibri" panose="020F0502020204030204" pitchFamily="34" charset="0"/>
              </a:rPr>
            </a:br>
            <a:r>
              <a:rPr lang="en-US" dirty="0">
                <a:effectLst/>
                <a:latin typeface="Ubuntu" panose="020B0504030602030204" pitchFamily="34" charset="0"/>
                <a:ea typeface="Times New Roman" panose="02020603050405020304" pitchFamily="18" charset="0"/>
                <a:cs typeface="Calibri" panose="020F0502020204030204" pitchFamily="34" charset="0"/>
              </a:rPr>
              <a:t>      order to find out what they had gained with it. </a:t>
            </a:r>
            <a:r>
              <a:rPr lang="en-US" b="1" baseline="30000" dirty="0">
                <a:effectLst/>
                <a:latin typeface="Ubuntu" panose="020B0504030602030204" pitchFamily="34" charset="0"/>
                <a:ea typeface="Times New Roman" panose="02020603050405020304" pitchFamily="18" charset="0"/>
              </a:rPr>
              <a:t>16</a:t>
            </a:r>
            <a:r>
              <a:rPr lang="en-US" baseline="30000" dirty="0">
                <a:effectLst/>
                <a:latin typeface="Ubuntu" panose="020B0504030602030204" pitchFamily="34" charset="0"/>
                <a:ea typeface="Times New Roman" panose="02020603050405020304" pitchFamily="18" charset="0"/>
              </a:rPr>
              <a:t> </a:t>
            </a:r>
            <a:r>
              <a:rPr lang="en-US" dirty="0">
                <a:effectLst/>
                <a:latin typeface="Ubuntu" panose="020B0504030602030204" pitchFamily="34" charset="0"/>
                <a:ea typeface="Times New Roman" panose="02020603050405020304" pitchFamily="18" charset="0"/>
              </a:rPr>
              <a:t>“The first </a:t>
            </a:r>
            <a:br>
              <a:rPr lang="en-US" dirty="0">
                <a:effectLst/>
                <a:latin typeface="Ubuntu" panose="020B0504030602030204" pitchFamily="34" charset="0"/>
                <a:ea typeface="Times New Roman" panose="02020603050405020304" pitchFamily="18" charset="0"/>
                <a:cs typeface="Calibri" panose="020F0502020204030204" pitchFamily="34" charset="0"/>
              </a:rPr>
            </a:br>
            <a:endParaRPr lang="en-US" dirty="0">
              <a:latin typeface="Ubuntu" panose="020B0504030602030204" pitchFamily="34" charset="0"/>
            </a:endParaRPr>
          </a:p>
        </p:txBody>
      </p:sp>
    </p:spTree>
    <p:extLst>
      <p:ext uri="{BB962C8B-B14F-4D97-AF65-F5344CB8AC3E}">
        <p14:creationId xmlns:p14="http://schemas.microsoft.com/office/powerpoint/2010/main" val="1769705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19:11-28</a:t>
            </a:r>
            <a:r>
              <a:rPr lang="en-US" baseline="30000" dirty="0"/>
              <a:t> NIV</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762000" y="665017"/>
            <a:ext cx="10668000" cy="5104015"/>
          </a:xfrm>
        </p:spPr>
        <p:txBody>
          <a:bodyPr>
            <a:noAutofit/>
          </a:bodyPr>
          <a:lstStyle/>
          <a:p>
            <a:pPr marL="0" indent="0">
              <a:buNone/>
            </a:pPr>
            <a:r>
              <a:rPr lang="en-US" b="1" baseline="30000" dirty="0">
                <a:effectLst/>
                <a:latin typeface="Ubuntu" panose="020B0504030602030204" pitchFamily="34" charset="0"/>
                <a:ea typeface="Times New Roman" panose="02020603050405020304" pitchFamily="18" charset="0"/>
              </a:rPr>
              <a:t>11 </a:t>
            </a:r>
            <a:r>
              <a:rPr lang="en-US" dirty="0">
                <a:effectLst/>
                <a:latin typeface="Ubuntu" panose="020B0504030602030204" pitchFamily="34" charset="0"/>
                <a:ea typeface="Times New Roman" panose="02020603050405020304" pitchFamily="18" charset="0"/>
              </a:rPr>
              <a:t>While they were listening to this, he went on to tell them a parable, because he was near Jerusalem and the people thought that the kingdom of God was going to appear at once. </a:t>
            </a:r>
          </a:p>
          <a:p>
            <a:pPr marL="0" indent="0">
              <a:buNone/>
            </a:pPr>
            <a:r>
              <a:rPr lang="en-US" b="1" baseline="30000" dirty="0">
                <a:effectLst/>
                <a:latin typeface="Ubuntu" panose="020B0504030602030204" pitchFamily="34" charset="0"/>
                <a:ea typeface="Times New Roman" panose="02020603050405020304" pitchFamily="18" charset="0"/>
              </a:rPr>
              <a:t>12 </a:t>
            </a:r>
            <a:r>
              <a:rPr lang="en-US" dirty="0">
                <a:effectLst/>
                <a:latin typeface="Ubuntu" panose="020B0504030602030204" pitchFamily="34" charset="0"/>
                <a:ea typeface="Times New Roman" panose="02020603050405020304" pitchFamily="18" charset="0"/>
              </a:rPr>
              <a:t>He said: “A man of noble birth went to a distant country to have himself appointed king and then to return. </a:t>
            </a:r>
            <a:r>
              <a:rPr lang="en-US" b="1" baseline="30000" dirty="0">
                <a:effectLst/>
                <a:latin typeface="Ubuntu" panose="020B0504030602030204" pitchFamily="34" charset="0"/>
                <a:ea typeface="Times New Roman" panose="02020603050405020304" pitchFamily="18" charset="0"/>
              </a:rPr>
              <a:t>13 </a:t>
            </a:r>
            <a:r>
              <a:rPr lang="en-US" dirty="0">
                <a:effectLst/>
                <a:latin typeface="Ubuntu" panose="020B0504030602030204" pitchFamily="34" charset="0"/>
                <a:ea typeface="Times New Roman" panose="02020603050405020304" pitchFamily="18" charset="0"/>
              </a:rPr>
              <a:t>So he called ten of his servants and gave them ten minas. ‘Put this money to work,’ he said, ‘until I come back.’ </a:t>
            </a:r>
            <a:r>
              <a:rPr lang="en-US" b="1" baseline="30000" dirty="0">
                <a:effectLst/>
                <a:latin typeface="Ubuntu" panose="020B0504030602030204" pitchFamily="34" charset="0"/>
                <a:ea typeface="Times New Roman" panose="02020603050405020304" pitchFamily="18" charset="0"/>
              </a:rPr>
              <a:t>14 </a:t>
            </a:r>
            <a:r>
              <a:rPr lang="en-US" dirty="0">
                <a:effectLst/>
                <a:latin typeface="Ubuntu" panose="020B0504030602030204" pitchFamily="34" charset="0"/>
                <a:ea typeface="Times New Roman" panose="02020603050405020304" pitchFamily="18" charset="0"/>
              </a:rPr>
              <a:t>“But his subjects hated him and sent a delegation after him to say, ‘We don’t want this man to be our king.’</a:t>
            </a:r>
          </a:p>
          <a:p>
            <a:pPr marL="0" indent="0">
              <a:buNone/>
            </a:pPr>
            <a:r>
              <a:rPr lang="en-US" b="1" baseline="30000" dirty="0">
                <a:effectLst/>
                <a:latin typeface="Ubuntu" panose="020B0504030602030204" pitchFamily="34" charset="0"/>
                <a:ea typeface="Times New Roman" panose="02020603050405020304" pitchFamily="18" charset="0"/>
                <a:cs typeface="Calibri" panose="020F0502020204030204" pitchFamily="34" charset="0"/>
              </a:rPr>
              <a:t>   15 </a:t>
            </a:r>
            <a:r>
              <a:rPr lang="en-US" dirty="0">
                <a:effectLst/>
                <a:latin typeface="Ubuntu" panose="020B0504030602030204" pitchFamily="34" charset="0"/>
                <a:ea typeface="Times New Roman" panose="02020603050405020304" pitchFamily="18" charset="0"/>
                <a:cs typeface="Calibri" panose="020F0502020204030204" pitchFamily="34" charset="0"/>
              </a:rPr>
              <a:t>“He was made king, however, and returned home. Then  </a:t>
            </a:r>
            <a:br>
              <a:rPr lang="en-US" dirty="0">
                <a:effectLst/>
                <a:latin typeface="Ubuntu" panose="020B0504030602030204" pitchFamily="34" charset="0"/>
                <a:ea typeface="Times New Roman" panose="02020603050405020304" pitchFamily="18" charset="0"/>
                <a:cs typeface="Calibri" panose="020F0502020204030204" pitchFamily="34" charset="0"/>
              </a:rPr>
            </a:br>
            <a:r>
              <a:rPr lang="en-US" dirty="0">
                <a:effectLst/>
                <a:latin typeface="Ubuntu" panose="020B0504030602030204" pitchFamily="34" charset="0"/>
                <a:ea typeface="Times New Roman" panose="02020603050405020304" pitchFamily="18" charset="0"/>
                <a:cs typeface="Calibri" panose="020F0502020204030204" pitchFamily="34" charset="0"/>
              </a:rPr>
              <a:t>   he sent for the servants to whom he had given the money, in </a:t>
            </a:r>
            <a:br>
              <a:rPr lang="en-US" dirty="0">
                <a:effectLst/>
                <a:latin typeface="Ubuntu" panose="020B0504030602030204" pitchFamily="34" charset="0"/>
                <a:ea typeface="Times New Roman" panose="02020603050405020304" pitchFamily="18" charset="0"/>
                <a:cs typeface="Calibri" panose="020F0502020204030204" pitchFamily="34" charset="0"/>
              </a:rPr>
            </a:br>
            <a:r>
              <a:rPr lang="en-US" dirty="0">
                <a:effectLst/>
                <a:latin typeface="Ubuntu" panose="020B0504030602030204" pitchFamily="34" charset="0"/>
                <a:ea typeface="Times New Roman" panose="02020603050405020304" pitchFamily="18" charset="0"/>
                <a:cs typeface="Calibri" panose="020F0502020204030204" pitchFamily="34" charset="0"/>
              </a:rPr>
              <a:t>      order to find out </a:t>
            </a:r>
            <a:r>
              <a:rPr lang="en-US" dirty="0">
                <a:solidFill>
                  <a:schemeClr val="tx1"/>
                </a:solidFill>
                <a:effectLst/>
                <a:highlight>
                  <a:srgbClr val="FFFF00"/>
                </a:highlight>
                <a:latin typeface="Ubuntu" panose="020B0504030602030204" pitchFamily="34" charset="0"/>
                <a:ea typeface="Times New Roman" panose="02020603050405020304" pitchFamily="18" charset="0"/>
                <a:cs typeface="Calibri" panose="020F0502020204030204" pitchFamily="34" charset="0"/>
              </a:rPr>
              <a:t>what they had gained with it</a:t>
            </a:r>
            <a:r>
              <a:rPr lang="en-US" dirty="0">
                <a:effectLst/>
                <a:latin typeface="Ubuntu" panose="020B0504030602030204" pitchFamily="34" charset="0"/>
                <a:ea typeface="Times New Roman" panose="02020603050405020304" pitchFamily="18" charset="0"/>
                <a:cs typeface="Calibri" panose="020F0502020204030204" pitchFamily="34" charset="0"/>
              </a:rPr>
              <a:t>. </a:t>
            </a:r>
            <a:r>
              <a:rPr lang="en-US" b="1" baseline="30000" dirty="0">
                <a:effectLst/>
                <a:latin typeface="Ubuntu" panose="020B0504030602030204" pitchFamily="34" charset="0"/>
                <a:ea typeface="Times New Roman" panose="02020603050405020304" pitchFamily="18" charset="0"/>
              </a:rPr>
              <a:t>16</a:t>
            </a:r>
            <a:r>
              <a:rPr lang="en-US" baseline="30000" dirty="0">
                <a:effectLst/>
                <a:latin typeface="Ubuntu" panose="020B0504030602030204" pitchFamily="34" charset="0"/>
                <a:ea typeface="Times New Roman" panose="02020603050405020304" pitchFamily="18" charset="0"/>
              </a:rPr>
              <a:t> </a:t>
            </a:r>
            <a:r>
              <a:rPr lang="en-US" dirty="0">
                <a:effectLst/>
                <a:latin typeface="Ubuntu" panose="020B0504030602030204" pitchFamily="34" charset="0"/>
                <a:ea typeface="Times New Roman" panose="02020603050405020304" pitchFamily="18" charset="0"/>
              </a:rPr>
              <a:t>“The first </a:t>
            </a:r>
            <a:br>
              <a:rPr lang="en-US" dirty="0">
                <a:effectLst/>
                <a:latin typeface="Ubuntu" panose="020B0504030602030204" pitchFamily="34" charset="0"/>
                <a:ea typeface="Times New Roman" panose="02020603050405020304" pitchFamily="18" charset="0"/>
                <a:cs typeface="Calibri" panose="020F0502020204030204" pitchFamily="34" charset="0"/>
              </a:rPr>
            </a:br>
            <a:endParaRPr lang="en-US" dirty="0">
              <a:latin typeface="Ubuntu" panose="020B0504030602030204" pitchFamily="34" charset="0"/>
            </a:endParaRPr>
          </a:p>
        </p:txBody>
      </p:sp>
    </p:spTree>
    <p:extLst>
      <p:ext uri="{BB962C8B-B14F-4D97-AF65-F5344CB8AC3E}">
        <p14:creationId xmlns:p14="http://schemas.microsoft.com/office/powerpoint/2010/main" val="372630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19:11-28</a:t>
            </a:r>
            <a:r>
              <a:rPr lang="en-US" baseline="30000" dirty="0"/>
              <a:t> NIV</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762000" y="665017"/>
            <a:ext cx="10668000" cy="5104015"/>
          </a:xfrm>
        </p:spPr>
        <p:txBody>
          <a:bodyPr>
            <a:noAutofit/>
          </a:bodyPr>
          <a:lstStyle/>
          <a:p>
            <a:pPr marL="0" indent="0">
              <a:buNone/>
            </a:pPr>
            <a:r>
              <a:rPr lang="en-US" b="1" baseline="30000" dirty="0">
                <a:effectLst/>
                <a:latin typeface="Ubuntu" panose="020B0504030602030204" pitchFamily="34" charset="0"/>
                <a:ea typeface="Times New Roman" panose="02020603050405020304" pitchFamily="18" charset="0"/>
              </a:rPr>
              <a:t>11 </a:t>
            </a:r>
            <a:r>
              <a:rPr lang="en-US" dirty="0">
                <a:effectLst/>
                <a:latin typeface="Ubuntu" panose="020B0504030602030204" pitchFamily="34" charset="0"/>
                <a:ea typeface="Times New Roman" panose="02020603050405020304" pitchFamily="18" charset="0"/>
              </a:rPr>
              <a:t>While they were listening to this, he went on to tell them a parable, because he was near Jerusalem and the people thought that the kingdom of God was going to appear at once. </a:t>
            </a:r>
          </a:p>
          <a:p>
            <a:pPr marL="0" indent="0">
              <a:buNone/>
            </a:pPr>
            <a:r>
              <a:rPr lang="en-US" b="1" baseline="30000" dirty="0">
                <a:effectLst/>
                <a:latin typeface="Ubuntu" panose="020B0504030602030204" pitchFamily="34" charset="0"/>
                <a:ea typeface="Times New Roman" panose="02020603050405020304" pitchFamily="18" charset="0"/>
              </a:rPr>
              <a:t>12 </a:t>
            </a:r>
            <a:r>
              <a:rPr lang="en-US" dirty="0">
                <a:effectLst/>
                <a:latin typeface="Ubuntu" panose="020B0504030602030204" pitchFamily="34" charset="0"/>
                <a:ea typeface="Times New Roman" panose="02020603050405020304" pitchFamily="18" charset="0"/>
              </a:rPr>
              <a:t>He said: “A man of noble birth went to a distant country to have himself appointed king and then to return. </a:t>
            </a:r>
            <a:r>
              <a:rPr lang="en-US" b="1" baseline="30000" dirty="0">
                <a:effectLst/>
                <a:latin typeface="Ubuntu" panose="020B0504030602030204" pitchFamily="34" charset="0"/>
                <a:ea typeface="Times New Roman" panose="02020603050405020304" pitchFamily="18" charset="0"/>
              </a:rPr>
              <a:t>13 </a:t>
            </a:r>
            <a:r>
              <a:rPr lang="en-US" dirty="0">
                <a:effectLst/>
                <a:latin typeface="Ubuntu" panose="020B0504030602030204" pitchFamily="34" charset="0"/>
                <a:ea typeface="Times New Roman" panose="02020603050405020304" pitchFamily="18" charset="0"/>
              </a:rPr>
              <a:t>So he called ten of his servants and gave them ten minas. ‘Put this money to work,’ he said, ‘until I come back.’ </a:t>
            </a:r>
            <a:r>
              <a:rPr lang="en-US" b="1" baseline="30000" dirty="0">
                <a:effectLst/>
                <a:latin typeface="Ubuntu" panose="020B0504030602030204" pitchFamily="34" charset="0"/>
                <a:ea typeface="Times New Roman" panose="02020603050405020304" pitchFamily="18" charset="0"/>
              </a:rPr>
              <a:t>14 </a:t>
            </a:r>
            <a:r>
              <a:rPr lang="en-US" dirty="0">
                <a:effectLst/>
                <a:latin typeface="Ubuntu" panose="020B0504030602030204" pitchFamily="34" charset="0"/>
                <a:ea typeface="Times New Roman" panose="02020603050405020304" pitchFamily="18" charset="0"/>
              </a:rPr>
              <a:t>“But his subjects hated him and sent a delegation after him to say, ‘We don’t want this man to be our king.’</a:t>
            </a:r>
          </a:p>
          <a:p>
            <a:pPr marL="0" indent="0">
              <a:buNone/>
            </a:pPr>
            <a:r>
              <a:rPr lang="en-US" b="1" baseline="30000" dirty="0">
                <a:effectLst/>
                <a:latin typeface="Ubuntu" panose="020B0504030602030204" pitchFamily="34" charset="0"/>
                <a:ea typeface="Times New Roman" panose="02020603050405020304" pitchFamily="18" charset="0"/>
                <a:cs typeface="Calibri" panose="020F0502020204030204" pitchFamily="34" charset="0"/>
              </a:rPr>
              <a:t>   15 </a:t>
            </a:r>
            <a:r>
              <a:rPr lang="en-US" dirty="0">
                <a:effectLst/>
                <a:latin typeface="Ubuntu" panose="020B0504030602030204" pitchFamily="34" charset="0"/>
                <a:ea typeface="Times New Roman" panose="02020603050405020304" pitchFamily="18" charset="0"/>
                <a:cs typeface="Calibri" panose="020F0502020204030204" pitchFamily="34" charset="0"/>
              </a:rPr>
              <a:t>“He was made king, however, and returned home. Then  </a:t>
            </a:r>
            <a:br>
              <a:rPr lang="en-US" dirty="0">
                <a:effectLst/>
                <a:latin typeface="Ubuntu" panose="020B0504030602030204" pitchFamily="34" charset="0"/>
                <a:ea typeface="Times New Roman" panose="02020603050405020304" pitchFamily="18" charset="0"/>
                <a:cs typeface="Calibri" panose="020F0502020204030204" pitchFamily="34" charset="0"/>
              </a:rPr>
            </a:br>
            <a:r>
              <a:rPr lang="en-US" dirty="0">
                <a:effectLst/>
                <a:latin typeface="Ubuntu" panose="020B0504030602030204" pitchFamily="34" charset="0"/>
                <a:ea typeface="Times New Roman" panose="02020603050405020304" pitchFamily="18" charset="0"/>
                <a:cs typeface="Calibri" panose="020F0502020204030204" pitchFamily="34" charset="0"/>
              </a:rPr>
              <a:t>   he sent for the servants to whom he had given the money, in </a:t>
            </a:r>
            <a:br>
              <a:rPr lang="en-US" dirty="0">
                <a:effectLst/>
                <a:latin typeface="Ubuntu" panose="020B0504030602030204" pitchFamily="34" charset="0"/>
                <a:ea typeface="Times New Roman" panose="02020603050405020304" pitchFamily="18" charset="0"/>
                <a:cs typeface="Calibri" panose="020F0502020204030204" pitchFamily="34" charset="0"/>
              </a:rPr>
            </a:br>
            <a:r>
              <a:rPr lang="en-US" dirty="0">
                <a:effectLst/>
                <a:latin typeface="Ubuntu" panose="020B0504030602030204" pitchFamily="34" charset="0"/>
                <a:ea typeface="Times New Roman" panose="02020603050405020304" pitchFamily="18" charset="0"/>
                <a:cs typeface="Calibri" panose="020F0502020204030204" pitchFamily="34" charset="0"/>
              </a:rPr>
              <a:t>      order to find out </a:t>
            </a:r>
            <a:r>
              <a:rPr lang="en-US" dirty="0">
                <a:solidFill>
                  <a:schemeClr val="tx1"/>
                </a:solidFill>
                <a:effectLst/>
                <a:highlight>
                  <a:srgbClr val="FFFF00"/>
                </a:highlight>
                <a:latin typeface="Ubuntu" panose="020B0504030602030204" pitchFamily="34" charset="0"/>
                <a:ea typeface="Times New Roman" panose="02020603050405020304" pitchFamily="18" charset="0"/>
                <a:cs typeface="Calibri" panose="020F0502020204030204" pitchFamily="34" charset="0"/>
              </a:rPr>
              <a:t>what they had gained with it</a:t>
            </a:r>
            <a:r>
              <a:rPr lang="en-US" dirty="0">
                <a:effectLst/>
                <a:latin typeface="Ubuntu" panose="020B0504030602030204" pitchFamily="34" charset="0"/>
                <a:ea typeface="Times New Roman" panose="02020603050405020304" pitchFamily="18" charset="0"/>
                <a:cs typeface="Calibri" panose="020F0502020204030204" pitchFamily="34" charset="0"/>
              </a:rPr>
              <a:t>. </a:t>
            </a:r>
            <a:r>
              <a:rPr lang="en-US" b="1" baseline="30000" dirty="0">
                <a:effectLst/>
                <a:latin typeface="Ubuntu" panose="020B0504030602030204" pitchFamily="34" charset="0"/>
                <a:ea typeface="Times New Roman" panose="02020603050405020304" pitchFamily="18" charset="0"/>
              </a:rPr>
              <a:t>16</a:t>
            </a:r>
            <a:r>
              <a:rPr lang="en-US" baseline="30000" dirty="0">
                <a:effectLst/>
                <a:latin typeface="Ubuntu" panose="020B0504030602030204" pitchFamily="34" charset="0"/>
                <a:ea typeface="Times New Roman" panose="02020603050405020304" pitchFamily="18" charset="0"/>
              </a:rPr>
              <a:t> </a:t>
            </a:r>
            <a:r>
              <a:rPr lang="en-US" dirty="0">
                <a:effectLst/>
                <a:latin typeface="Ubuntu" panose="020B0504030602030204" pitchFamily="34" charset="0"/>
                <a:ea typeface="Times New Roman" panose="02020603050405020304" pitchFamily="18" charset="0"/>
              </a:rPr>
              <a:t>“The first </a:t>
            </a:r>
            <a:br>
              <a:rPr lang="en-US" dirty="0">
                <a:effectLst/>
                <a:latin typeface="Ubuntu" panose="020B0504030602030204" pitchFamily="34" charset="0"/>
                <a:ea typeface="Times New Roman" panose="02020603050405020304" pitchFamily="18" charset="0"/>
                <a:cs typeface="Calibri" panose="020F0502020204030204" pitchFamily="34" charset="0"/>
              </a:rPr>
            </a:br>
            <a:endParaRPr lang="en-US" dirty="0">
              <a:latin typeface="Ubuntu" panose="020B0504030602030204" pitchFamily="34" charset="0"/>
            </a:endParaRPr>
          </a:p>
        </p:txBody>
      </p:sp>
      <p:sp>
        <p:nvSpPr>
          <p:cNvPr id="4" name="Rounded Rectangle 2">
            <a:extLst>
              <a:ext uri="{FF2B5EF4-FFF2-40B4-BE49-F238E27FC236}">
                <a16:creationId xmlns:a16="http://schemas.microsoft.com/office/drawing/2014/main" id="{E56CC2BB-78B5-98E4-2F7A-EEE31ACBB822}"/>
              </a:ext>
            </a:extLst>
          </p:cNvPr>
          <p:cNvSpPr/>
          <p:nvPr/>
        </p:nvSpPr>
        <p:spPr>
          <a:xfrm>
            <a:off x="561975" y="518104"/>
            <a:ext cx="11049000" cy="5562600"/>
          </a:xfrm>
          <a:prstGeom prst="roundRect">
            <a:avLst/>
          </a:prstGeom>
          <a:solidFill>
            <a:srgbClr val="3762AF"/>
          </a:solidFill>
          <a:ln>
            <a:solidFill>
              <a:schemeClr val="bg1"/>
            </a:solidFill>
          </a:ln>
          <a:effectLst>
            <a:outerShdw blurRad="38100" dist="139700" dir="3480000" rotWithShape="0">
              <a:srgbClr val="000000">
                <a:alpha val="45000"/>
              </a:srgbClr>
            </a:outerShdw>
          </a:effectLst>
        </p:spPr>
        <p:style>
          <a:lnRef idx="1">
            <a:schemeClr val="accent1"/>
          </a:lnRef>
          <a:fillRef idx="1">
            <a:schemeClr val="accent1"/>
          </a:fillRef>
          <a:effectRef idx="1">
            <a:schemeClr val="accent1"/>
          </a:effectRef>
          <a:fontRef idx="minor">
            <a:schemeClr val="lt1"/>
          </a:fontRef>
        </p:style>
        <p:txBody>
          <a:bodyPr rtlCol="0" anchor="ctr"/>
          <a:lstStyle/>
          <a:p>
            <a:pPr marL="0" lvl="1" algn="ctr"/>
            <a:r>
              <a:rPr lang="en-US" sz="2600" dirty="0"/>
              <a:t>“From the second century onward the </a:t>
            </a:r>
            <a:r>
              <a:rPr lang="en-US" sz="2600" dirty="0" err="1"/>
              <a:t>Syriac</a:t>
            </a:r>
            <a:r>
              <a:rPr lang="en-US" sz="2600" dirty="0"/>
              <a:t> and Coptic versions of this text have consistently chosen the first meaning [“how much business has been transacted”]. Most of the Arabic versions have done the same. The difference is critical. If the master wants to find out what has been gained by trading, he will ask some form of "Show me the money." But if he is asking, "How much business have you transacted?" he is seeking to discover the extent to which they have openly and publicly declared their loyalty to him during the risky period of his absence. A quick perusal of the account books will reveal the scope of the servants' public exposure as loyal servants of the absent nobleman. … A full ledger will reveal that the entire community knew the servant in question was his master's man. A nearly empty account book will witness to the servant's fear of showing public loyalty to him.” </a:t>
            </a:r>
            <a:br>
              <a:rPr lang="en-US" sz="2200" dirty="0"/>
            </a:br>
            <a:r>
              <a:rPr lang="en-US" sz="2200" dirty="0"/>
              <a:t>-- Kenneth E. Bailey, </a:t>
            </a:r>
            <a:r>
              <a:rPr lang="en-US" sz="2200" i="1" dirty="0"/>
              <a:t>Jesus Through Middle Eastern Eyes</a:t>
            </a:r>
          </a:p>
        </p:txBody>
      </p:sp>
    </p:spTree>
    <p:extLst>
      <p:ext uri="{BB962C8B-B14F-4D97-AF65-F5344CB8AC3E}">
        <p14:creationId xmlns:p14="http://schemas.microsoft.com/office/powerpoint/2010/main" val="3499919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19:11-28</a:t>
            </a:r>
            <a:r>
              <a:rPr lang="en-US" baseline="30000" dirty="0"/>
              <a:t> NIV</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762000" y="665017"/>
            <a:ext cx="10668000" cy="5104015"/>
          </a:xfrm>
        </p:spPr>
        <p:txBody>
          <a:bodyPr>
            <a:noAutofit/>
          </a:bodyPr>
          <a:lstStyle/>
          <a:p>
            <a:pPr marL="0" indent="0">
              <a:buNone/>
            </a:pPr>
            <a:r>
              <a:rPr lang="en-US" b="1" baseline="30000" dirty="0">
                <a:effectLst/>
                <a:latin typeface="Ubuntu" panose="020B0504030602030204" pitchFamily="34" charset="0"/>
                <a:ea typeface="Times New Roman" panose="02020603050405020304" pitchFamily="18" charset="0"/>
              </a:rPr>
              <a:t>11 </a:t>
            </a:r>
            <a:r>
              <a:rPr lang="en-US" dirty="0">
                <a:effectLst/>
                <a:latin typeface="Ubuntu" panose="020B0504030602030204" pitchFamily="34" charset="0"/>
                <a:ea typeface="Times New Roman" panose="02020603050405020304" pitchFamily="18" charset="0"/>
              </a:rPr>
              <a:t>While they were listening to this, he went on to tell them a parable, because he was near Jerusalem and the people thought that the kingdom of God was going to appear at once. </a:t>
            </a:r>
          </a:p>
          <a:p>
            <a:pPr marL="0" indent="0">
              <a:buNone/>
            </a:pPr>
            <a:r>
              <a:rPr lang="en-US" b="1" baseline="30000" dirty="0">
                <a:effectLst/>
                <a:latin typeface="Ubuntu" panose="020B0504030602030204" pitchFamily="34" charset="0"/>
                <a:ea typeface="Times New Roman" panose="02020603050405020304" pitchFamily="18" charset="0"/>
              </a:rPr>
              <a:t>12 </a:t>
            </a:r>
            <a:r>
              <a:rPr lang="en-US" dirty="0">
                <a:effectLst/>
                <a:latin typeface="Ubuntu" panose="020B0504030602030204" pitchFamily="34" charset="0"/>
                <a:ea typeface="Times New Roman" panose="02020603050405020304" pitchFamily="18" charset="0"/>
              </a:rPr>
              <a:t>He said: “A man of noble birth went to a distant country to have himself appointed king and then to return. </a:t>
            </a:r>
            <a:r>
              <a:rPr lang="en-US" b="1" baseline="30000" dirty="0">
                <a:effectLst/>
                <a:latin typeface="Ubuntu" panose="020B0504030602030204" pitchFamily="34" charset="0"/>
                <a:ea typeface="Times New Roman" panose="02020603050405020304" pitchFamily="18" charset="0"/>
              </a:rPr>
              <a:t>13 </a:t>
            </a:r>
            <a:r>
              <a:rPr lang="en-US" dirty="0">
                <a:effectLst/>
                <a:latin typeface="Ubuntu" panose="020B0504030602030204" pitchFamily="34" charset="0"/>
                <a:ea typeface="Times New Roman" panose="02020603050405020304" pitchFamily="18" charset="0"/>
              </a:rPr>
              <a:t>So he called ten of his servants and gave them ten minas. ‘Put this money to work,’ he said, ‘</a:t>
            </a:r>
            <a:r>
              <a:rPr lang="en-US" dirty="0">
                <a:solidFill>
                  <a:schemeClr val="tx1"/>
                </a:solidFill>
                <a:effectLst/>
                <a:highlight>
                  <a:srgbClr val="FFFF00"/>
                </a:highlight>
                <a:latin typeface="Ubuntu" panose="020B0504030602030204" pitchFamily="34" charset="0"/>
                <a:ea typeface="Times New Roman" panose="02020603050405020304" pitchFamily="18" charset="0"/>
              </a:rPr>
              <a:t>because I’ll come back</a:t>
            </a:r>
            <a:r>
              <a:rPr lang="en-US" dirty="0">
                <a:effectLst/>
                <a:latin typeface="Ubuntu" panose="020B0504030602030204" pitchFamily="34" charset="0"/>
                <a:ea typeface="Times New Roman" panose="02020603050405020304" pitchFamily="18" charset="0"/>
              </a:rPr>
              <a:t>.’ </a:t>
            </a:r>
            <a:r>
              <a:rPr lang="en-US" b="1" baseline="30000" dirty="0">
                <a:effectLst/>
                <a:latin typeface="Ubuntu" panose="020B0504030602030204" pitchFamily="34" charset="0"/>
                <a:ea typeface="Times New Roman" panose="02020603050405020304" pitchFamily="18" charset="0"/>
              </a:rPr>
              <a:t>14 </a:t>
            </a:r>
            <a:r>
              <a:rPr lang="en-US" dirty="0">
                <a:effectLst/>
                <a:latin typeface="Ubuntu" panose="020B0504030602030204" pitchFamily="34" charset="0"/>
                <a:ea typeface="Times New Roman" panose="02020603050405020304" pitchFamily="18" charset="0"/>
              </a:rPr>
              <a:t>“But his subjects hated him and sent a delegation after him to say, ‘We don’t want this man to be our king.’</a:t>
            </a:r>
          </a:p>
          <a:p>
            <a:pPr marL="0" indent="0">
              <a:buNone/>
            </a:pPr>
            <a:r>
              <a:rPr lang="en-US" b="1" baseline="30000" dirty="0">
                <a:effectLst/>
                <a:latin typeface="Ubuntu" panose="020B0504030602030204" pitchFamily="34" charset="0"/>
                <a:ea typeface="Times New Roman" panose="02020603050405020304" pitchFamily="18" charset="0"/>
                <a:cs typeface="Calibri" panose="020F0502020204030204" pitchFamily="34" charset="0"/>
              </a:rPr>
              <a:t>   15 </a:t>
            </a:r>
            <a:r>
              <a:rPr lang="en-US" dirty="0">
                <a:effectLst/>
                <a:latin typeface="Ubuntu" panose="020B0504030602030204" pitchFamily="34" charset="0"/>
                <a:ea typeface="Times New Roman" panose="02020603050405020304" pitchFamily="18" charset="0"/>
                <a:cs typeface="Calibri" panose="020F0502020204030204" pitchFamily="34" charset="0"/>
              </a:rPr>
              <a:t>“He was made king, however, and returned home. Then  </a:t>
            </a:r>
            <a:br>
              <a:rPr lang="en-US" dirty="0">
                <a:effectLst/>
                <a:latin typeface="Ubuntu" panose="020B0504030602030204" pitchFamily="34" charset="0"/>
                <a:ea typeface="Times New Roman" panose="02020603050405020304" pitchFamily="18" charset="0"/>
                <a:cs typeface="Calibri" panose="020F0502020204030204" pitchFamily="34" charset="0"/>
              </a:rPr>
            </a:br>
            <a:r>
              <a:rPr lang="en-US" dirty="0">
                <a:effectLst/>
                <a:latin typeface="Ubuntu" panose="020B0504030602030204" pitchFamily="34" charset="0"/>
                <a:ea typeface="Times New Roman" panose="02020603050405020304" pitchFamily="18" charset="0"/>
                <a:cs typeface="Calibri" panose="020F0502020204030204" pitchFamily="34" charset="0"/>
              </a:rPr>
              <a:t>   he sent for the servants to whom he had given the money, in </a:t>
            </a:r>
            <a:br>
              <a:rPr lang="en-US" dirty="0">
                <a:effectLst/>
                <a:latin typeface="Ubuntu" panose="020B0504030602030204" pitchFamily="34" charset="0"/>
                <a:ea typeface="Times New Roman" panose="02020603050405020304" pitchFamily="18" charset="0"/>
                <a:cs typeface="Calibri" panose="020F0502020204030204" pitchFamily="34" charset="0"/>
              </a:rPr>
            </a:br>
            <a:r>
              <a:rPr lang="en-US" dirty="0">
                <a:effectLst/>
                <a:latin typeface="Ubuntu" panose="020B0504030602030204" pitchFamily="34" charset="0"/>
                <a:ea typeface="Times New Roman" panose="02020603050405020304" pitchFamily="18" charset="0"/>
                <a:cs typeface="Calibri" panose="020F0502020204030204" pitchFamily="34" charset="0"/>
              </a:rPr>
              <a:t>      order to find out </a:t>
            </a:r>
            <a:r>
              <a:rPr lang="en-US" dirty="0">
                <a:solidFill>
                  <a:schemeClr val="tx1"/>
                </a:solidFill>
                <a:effectLst/>
                <a:highlight>
                  <a:srgbClr val="FFFF00"/>
                </a:highlight>
                <a:latin typeface="Ubuntu" panose="020B0504030602030204" pitchFamily="34" charset="0"/>
                <a:ea typeface="Times New Roman" panose="02020603050405020304" pitchFamily="18" charset="0"/>
                <a:cs typeface="Calibri" panose="020F0502020204030204" pitchFamily="34" charset="0"/>
              </a:rPr>
              <a:t>how much business had been transacted</a:t>
            </a:r>
            <a:r>
              <a:rPr lang="en-US" dirty="0">
                <a:effectLst/>
                <a:latin typeface="Ubuntu" panose="020B0504030602030204" pitchFamily="34" charset="0"/>
                <a:ea typeface="Times New Roman" panose="02020603050405020304" pitchFamily="18" charset="0"/>
                <a:cs typeface="Calibri" panose="020F0502020204030204" pitchFamily="34" charset="0"/>
              </a:rPr>
              <a:t>. </a:t>
            </a:r>
            <a:br>
              <a:rPr lang="en-US" dirty="0">
                <a:effectLst/>
                <a:latin typeface="Ubuntu" panose="020B0504030602030204" pitchFamily="34" charset="0"/>
                <a:ea typeface="Times New Roman" panose="02020603050405020304" pitchFamily="18" charset="0"/>
                <a:cs typeface="Calibri" panose="020F0502020204030204" pitchFamily="34" charset="0"/>
              </a:rPr>
            </a:br>
            <a:endParaRPr lang="en-US" dirty="0">
              <a:latin typeface="Ubuntu" panose="020B0504030602030204" pitchFamily="34" charset="0"/>
            </a:endParaRPr>
          </a:p>
        </p:txBody>
      </p:sp>
    </p:spTree>
    <p:extLst>
      <p:ext uri="{BB962C8B-B14F-4D97-AF65-F5344CB8AC3E}">
        <p14:creationId xmlns:p14="http://schemas.microsoft.com/office/powerpoint/2010/main" val="1753224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19:11-28</a:t>
            </a:r>
            <a:r>
              <a:rPr lang="en-US" baseline="30000" dirty="0"/>
              <a:t> NIV</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762000" y="665018"/>
            <a:ext cx="10668000" cy="5054138"/>
          </a:xfrm>
        </p:spPr>
        <p:txBody>
          <a:bodyPr>
            <a:noAutofit/>
          </a:bodyPr>
          <a:lstStyle/>
          <a:p>
            <a:pPr marL="0" indent="0">
              <a:buNone/>
            </a:pPr>
            <a:r>
              <a:rPr lang="en-US" dirty="0">
                <a:effectLst/>
                <a:latin typeface="Ubuntu" panose="020B0504030602030204" pitchFamily="34" charset="0"/>
                <a:ea typeface="Times New Roman" panose="02020603050405020304" pitchFamily="18" charset="0"/>
              </a:rPr>
              <a:t>The first one came and said, ‘Sir, your mina has earned ten more.’ </a:t>
            </a:r>
            <a:r>
              <a:rPr lang="en-US" b="1" baseline="30000" dirty="0">
                <a:effectLst/>
                <a:latin typeface="Ubuntu" panose="020B0504030602030204" pitchFamily="34" charset="0"/>
                <a:ea typeface="Times New Roman" panose="02020603050405020304" pitchFamily="18" charset="0"/>
              </a:rPr>
              <a:t>17</a:t>
            </a:r>
            <a:r>
              <a:rPr lang="en-US" dirty="0">
                <a:effectLst/>
                <a:latin typeface="Ubuntu" panose="020B0504030602030204" pitchFamily="34" charset="0"/>
                <a:ea typeface="Times New Roman" panose="02020603050405020304" pitchFamily="18" charset="0"/>
              </a:rPr>
              <a:t> “‘Well done, my good servant!’ his master replied. ‘Because you have been trustworthy in a very small matter, take charge of ten cities.’ </a:t>
            </a:r>
            <a:r>
              <a:rPr lang="en-US" b="1" baseline="30000" dirty="0">
                <a:effectLst/>
                <a:latin typeface="Ubuntu" panose="020B0504030602030204" pitchFamily="34" charset="0"/>
                <a:ea typeface="Times New Roman" panose="02020603050405020304" pitchFamily="18" charset="0"/>
              </a:rPr>
              <a:t>18</a:t>
            </a:r>
            <a:r>
              <a:rPr lang="en-US" baseline="30000" dirty="0">
                <a:effectLst/>
                <a:latin typeface="Ubuntu" panose="020B0504030602030204" pitchFamily="34" charset="0"/>
                <a:ea typeface="Times New Roman" panose="02020603050405020304" pitchFamily="18" charset="0"/>
              </a:rPr>
              <a:t> </a:t>
            </a:r>
            <a:r>
              <a:rPr lang="en-US" dirty="0">
                <a:effectLst/>
                <a:latin typeface="Ubuntu" panose="020B0504030602030204" pitchFamily="34" charset="0"/>
                <a:ea typeface="Times New Roman" panose="02020603050405020304" pitchFamily="18" charset="0"/>
              </a:rPr>
              <a:t>“The second came and said, ‘Sir, your mina has earned five more.’ </a:t>
            </a:r>
            <a:r>
              <a:rPr lang="en-US" b="1" baseline="30000" dirty="0">
                <a:effectLst/>
                <a:latin typeface="Ubuntu" panose="020B0504030602030204" pitchFamily="34" charset="0"/>
                <a:ea typeface="Times New Roman" panose="02020603050405020304" pitchFamily="18" charset="0"/>
              </a:rPr>
              <a:t>19</a:t>
            </a:r>
            <a:r>
              <a:rPr lang="en-US" baseline="30000" dirty="0">
                <a:effectLst/>
                <a:latin typeface="Ubuntu" panose="020B0504030602030204" pitchFamily="34" charset="0"/>
                <a:ea typeface="Times New Roman" panose="02020603050405020304" pitchFamily="18" charset="0"/>
              </a:rPr>
              <a:t> </a:t>
            </a:r>
            <a:r>
              <a:rPr lang="en-US" dirty="0">
                <a:effectLst/>
                <a:latin typeface="Ubuntu" panose="020B0504030602030204" pitchFamily="34" charset="0"/>
                <a:ea typeface="Times New Roman" panose="02020603050405020304" pitchFamily="18" charset="0"/>
              </a:rPr>
              <a:t>“His master answered, ‘You take charge of five cities.’</a:t>
            </a:r>
          </a:p>
        </p:txBody>
      </p:sp>
    </p:spTree>
    <p:extLst>
      <p:ext uri="{BB962C8B-B14F-4D97-AF65-F5344CB8AC3E}">
        <p14:creationId xmlns:p14="http://schemas.microsoft.com/office/powerpoint/2010/main" val="3895395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19:11-28</a:t>
            </a:r>
            <a:r>
              <a:rPr lang="en-US" baseline="30000" dirty="0"/>
              <a:t> NIV</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762000" y="665018"/>
            <a:ext cx="10668000" cy="5054138"/>
          </a:xfrm>
        </p:spPr>
        <p:txBody>
          <a:bodyPr>
            <a:noAutofit/>
          </a:bodyPr>
          <a:lstStyle/>
          <a:p>
            <a:pPr marL="0" indent="0">
              <a:buNone/>
            </a:pPr>
            <a:r>
              <a:rPr lang="en-US" b="1" baseline="30000" dirty="0">
                <a:effectLst/>
                <a:latin typeface="Ubuntu" panose="020B0504030602030204" pitchFamily="34" charset="0"/>
                <a:ea typeface="Times New Roman" panose="02020603050405020304" pitchFamily="18" charset="0"/>
              </a:rPr>
              <a:t>20</a:t>
            </a:r>
            <a:r>
              <a:rPr lang="en-US" baseline="30000" dirty="0">
                <a:effectLst/>
                <a:latin typeface="Ubuntu" panose="020B0504030602030204" pitchFamily="34" charset="0"/>
                <a:ea typeface="Times New Roman" panose="02020603050405020304" pitchFamily="18" charset="0"/>
              </a:rPr>
              <a:t> </a:t>
            </a:r>
            <a:r>
              <a:rPr lang="en-US" dirty="0">
                <a:effectLst/>
                <a:latin typeface="Ubuntu" panose="020B0504030602030204" pitchFamily="34" charset="0"/>
                <a:ea typeface="Times New Roman" panose="02020603050405020304" pitchFamily="18" charset="0"/>
              </a:rPr>
              <a:t>“Then another servant came and said, ‘Sir, here is your mina; I have kept it laid away in a piece of cloth. </a:t>
            </a:r>
            <a:r>
              <a:rPr lang="en-US" b="1" baseline="30000" dirty="0">
                <a:effectLst/>
                <a:latin typeface="Ubuntu" panose="020B0504030602030204" pitchFamily="34" charset="0"/>
                <a:ea typeface="Times New Roman" panose="02020603050405020304" pitchFamily="18" charset="0"/>
              </a:rPr>
              <a:t>21</a:t>
            </a:r>
            <a:r>
              <a:rPr lang="en-US" baseline="30000" dirty="0">
                <a:effectLst/>
                <a:latin typeface="Ubuntu" panose="020B0504030602030204" pitchFamily="34" charset="0"/>
                <a:ea typeface="Times New Roman" panose="02020603050405020304" pitchFamily="18" charset="0"/>
              </a:rPr>
              <a:t> </a:t>
            </a:r>
            <a:r>
              <a:rPr lang="en-US" dirty="0">
                <a:effectLst/>
                <a:latin typeface="Ubuntu" panose="020B0504030602030204" pitchFamily="34" charset="0"/>
                <a:ea typeface="Times New Roman" panose="02020603050405020304" pitchFamily="18" charset="0"/>
              </a:rPr>
              <a:t>I was afraid of you, because you are a hard man. You take out what you did not put in and reap what you did not sow.’ </a:t>
            </a:r>
            <a:r>
              <a:rPr lang="en-US" b="1" baseline="30000" dirty="0">
                <a:effectLst/>
                <a:latin typeface="Ubuntu" panose="020B0504030602030204" pitchFamily="34" charset="0"/>
                <a:ea typeface="Times New Roman" panose="02020603050405020304" pitchFamily="18" charset="0"/>
                <a:cs typeface="Calibri" panose="020F0502020204030204" pitchFamily="34" charset="0"/>
              </a:rPr>
              <a:t>22 </a:t>
            </a:r>
            <a:r>
              <a:rPr lang="en-US" dirty="0">
                <a:effectLst/>
                <a:latin typeface="Ubuntu" panose="020B0504030602030204" pitchFamily="34" charset="0"/>
                <a:ea typeface="Times New Roman" panose="02020603050405020304" pitchFamily="18" charset="0"/>
                <a:cs typeface="Calibri" panose="020F0502020204030204" pitchFamily="34" charset="0"/>
              </a:rPr>
              <a:t>“His master replied, ‘I will judge </a:t>
            </a:r>
            <a:r>
              <a:rPr lang="en-US" sz="2800" dirty="0">
                <a:effectLst/>
                <a:latin typeface="Ubuntu" panose="020B0504030602030204" pitchFamily="34" charset="0"/>
                <a:ea typeface="Times New Roman" panose="02020603050405020304" pitchFamily="18" charset="0"/>
                <a:cs typeface="Calibri" panose="020F0502020204030204" pitchFamily="34" charset="0"/>
              </a:rPr>
              <a:t>you by your own words, you wicked servant! You knew, did you, that I am a hard man, taking out what I did not put in, </a:t>
            </a:r>
            <a:br>
              <a:rPr lang="en-US" sz="2800" dirty="0">
                <a:effectLst/>
                <a:latin typeface="Ubuntu" panose="020B0504030602030204" pitchFamily="34" charset="0"/>
                <a:ea typeface="Times New Roman" panose="02020603050405020304" pitchFamily="18" charset="0"/>
                <a:cs typeface="Calibri" panose="020F0502020204030204" pitchFamily="34" charset="0"/>
              </a:rPr>
            </a:br>
            <a:r>
              <a:rPr lang="en-US" sz="2800" dirty="0">
                <a:effectLst/>
                <a:latin typeface="Ubuntu" panose="020B0504030602030204" pitchFamily="34" charset="0"/>
                <a:ea typeface="Times New Roman" panose="02020603050405020304" pitchFamily="18" charset="0"/>
                <a:cs typeface="Calibri" panose="020F0502020204030204" pitchFamily="34" charset="0"/>
              </a:rPr>
              <a:t>   and reaping what I did not sow? </a:t>
            </a:r>
            <a:r>
              <a:rPr lang="en-US" sz="2800" b="1" baseline="30000" dirty="0">
                <a:effectLst/>
                <a:latin typeface="Ubuntu" panose="020B0504030602030204" pitchFamily="34" charset="0"/>
                <a:ea typeface="Times New Roman" panose="02020603050405020304" pitchFamily="18" charset="0"/>
                <a:cs typeface="Calibri" panose="020F0502020204030204" pitchFamily="34" charset="0"/>
              </a:rPr>
              <a:t>23 </a:t>
            </a:r>
            <a:r>
              <a:rPr lang="en-US" sz="2800" dirty="0">
                <a:effectLst/>
                <a:latin typeface="Ubuntu" panose="020B0504030602030204" pitchFamily="34" charset="0"/>
                <a:ea typeface="Times New Roman" panose="02020603050405020304" pitchFamily="18" charset="0"/>
                <a:cs typeface="Calibri" panose="020F0502020204030204" pitchFamily="34" charset="0"/>
              </a:rPr>
              <a:t>Why then didn’t you put </a:t>
            </a:r>
            <a:r>
              <a:rPr lang="en-US" dirty="0">
                <a:effectLst/>
                <a:latin typeface="Ubuntu" panose="020B0504030602030204" pitchFamily="34" charset="0"/>
                <a:ea typeface="Times New Roman" panose="02020603050405020304" pitchFamily="18" charset="0"/>
                <a:cs typeface="Calibri" panose="020F0502020204030204" pitchFamily="34" charset="0"/>
              </a:rPr>
              <a:t>my money on deposit, so that when I came back, I could have collected it with interest?’ </a:t>
            </a:r>
            <a:r>
              <a:rPr lang="en-US" b="1" baseline="30000" dirty="0">
                <a:effectLst/>
                <a:latin typeface="Ubuntu" panose="020B0504030602030204" pitchFamily="34" charset="0"/>
                <a:ea typeface="Times New Roman" panose="02020603050405020304" pitchFamily="18" charset="0"/>
                <a:cs typeface="Calibri" panose="020F0502020204030204" pitchFamily="34" charset="0"/>
              </a:rPr>
              <a:t>24 </a:t>
            </a:r>
            <a:r>
              <a:rPr lang="en-US" dirty="0">
                <a:effectLst/>
                <a:latin typeface="Ubuntu" panose="020B0504030602030204" pitchFamily="34" charset="0"/>
                <a:ea typeface="Times New Roman" panose="02020603050405020304" pitchFamily="18" charset="0"/>
                <a:cs typeface="Calibri" panose="020F0502020204030204" pitchFamily="34" charset="0"/>
              </a:rPr>
              <a:t>“Then he said to those standing by, ‘Take his mina away from him and give it to the one who has ten minas.’</a:t>
            </a:r>
            <a:endParaRPr lang="en-US" dirty="0">
              <a:effectLst/>
              <a:latin typeface="Ubuntu" panose="020B0504030602030204" pitchFamily="34" charset="0"/>
              <a:ea typeface="Times New Roman" panose="02020603050405020304" pitchFamily="18" charset="0"/>
            </a:endParaRPr>
          </a:p>
        </p:txBody>
      </p:sp>
    </p:spTree>
    <p:extLst>
      <p:ext uri="{BB962C8B-B14F-4D97-AF65-F5344CB8AC3E}">
        <p14:creationId xmlns:p14="http://schemas.microsoft.com/office/powerpoint/2010/main" val="4177566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19:11-28</a:t>
            </a:r>
            <a:r>
              <a:rPr lang="en-US" baseline="30000" dirty="0"/>
              <a:t> NIV</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671736"/>
            <a:ext cx="10687210" cy="4724176"/>
          </a:xfrm>
        </p:spPr>
        <p:txBody>
          <a:bodyPr>
            <a:noAutofit/>
          </a:bodyPr>
          <a:lstStyle/>
          <a:p>
            <a:pPr marL="0" marR="0" indent="0">
              <a:spcBef>
                <a:spcPts val="0"/>
              </a:spcBef>
              <a:spcAft>
                <a:spcPts val="0"/>
              </a:spcAft>
              <a:buNone/>
            </a:pPr>
            <a:r>
              <a:rPr lang="en-US" sz="5000" dirty="0">
                <a:effectLst/>
                <a:latin typeface="Ubuntu" panose="020B0504030602030204" pitchFamily="34" charset="0"/>
                <a:ea typeface="Times New Roman" panose="02020603050405020304" pitchFamily="18" charset="0"/>
                <a:cs typeface="Calibri" panose="020F0502020204030204" pitchFamily="34" charset="0"/>
              </a:rPr>
              <a:t>Jesus’s return won’t happen as soon as we expect. So we are to live loyal to him as we await his return.</a:t>
            </a:r>
            <a:endParaRPr lang="en-US" sz="5000" dirty="0">
              <a:effectLst/>
              <a:latin typeface="Ubuntu" panose="020B05040306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3342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19:11-28</a:t>
            </a:r>
            <a:r>
              <a:rPr lang="en-US" baseline="30000" dirty="0"/>
              <a:t> NIV</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671736"/>
            <a:ext cx="10687210" cy="4724176"/>
          </a:xfrm>
        </p:spPr>
        <p:txBody>
          <a:bodyPr>
            <a:noAutofit/>
          </a:bodyPr>
          <a:lstStyle/>
          <a:p>
            <a:pPr marL="0" marR="0" indent="0">
              <a:spcBef>
                <a:spcPts val="0"/>
              </a:spcBef>
              <a:spcAft>
                <a:spcPts val="0"/>
              </a:spcAft>
              <a:buNone/>
            </a:pPr>
            <a:r>
              <a:rPr lang="en-US" sz="5000" dirty="0">
                <a:effectLst/>
                <a:latin typeface="Ubuntu" panose="020B0504030602030204" pitchFamily="34" charset="0"/>
                <a:ea typeface="Times New Roman" panose="02020603050405020304" pitchFamily="18" charset="0"/>
                <a:cs typeface="Calibri" panose="020F0502020204030204" pitchFamily="34" charset="0"/>
              </a:rPr>
              <a:t>Jesus’s return won’t happen as soon as we expect. So we are to live loyal to him as we await his return.</a:t>
            </a:r>
          </a:p>
          <a:p>
            <a:pPr marL="0" marR="0" indent="0">
              <a:spcBef>
                <a:spcPts val="0"/>
              </a:spcBef>
              <a:spcAft>
                <a:spcPts val="0"/>
              </a:spcAft>
              <a:buNone/>
            </a:pPr>
            <a:endParaRPr lang="en-US" sz="5000" dirty="0">
              <a:effectLst/>
              <a:latin typeface="Ubuntu" panose="020B0504030602030204" pitchFamily="34" charset="0"/>
              <a:ea typeface="Calibri" panose="020F0502020204030204" pitchFamily="34" charset="0"/>
              <a:cs typeface="Calibri" panose="020F0502020204030204" pitchFamily="34" charset="0"/>
            </a:endParaRPr>
          </a:p>
          <a:p>
            <a:pPr marL="0" indent="0">
              <a:spcBef>
                <a:spcPts val="0"/>
              </a:spcBef>
              <a:buNone/>
            </a:pPr>
            <a:r>
              <a:rPr lang="en-US" sz="5000" dirty="0">
                <a:effectLst/>
                <a:latin typeface="Ubuntu" panose="020B0504030602030204" pitchFamily="34" charset="0"/>
                <a:ea typeface="Times New Roman" panose="02020603050405020304" pitchFamily="18" charset="0"/>
                <a:cs typeface="Calibri" panose="020F0502020204030204" pitchFamily="34" charset="0"/>
              </a:rPr>
              <a:t>HOW WILL YOU CHOOSE TO LIVE NOW IN THE WAITING?</a:t>
            </a:r>
            <a:endParaRPr lang="en-US" sz="5000" dirty="0">
              <a:effectLst/>
              <a:latin typeface="Ubuntu" panose="020B05040306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5822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SIGNS OF A DIVIDED HEART</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1495424"/>
            <a:ext cx="10687210" cy="3900487"/>
          </a:xfrm>
        </p:spPr>
        <p:txBody>
          <a:bodyPr>
            <a:noAutofit/>
          </a:bodyPr>
          <a:lstStyle/>
          <a:p>
            <a:pPr marL="0" indent="0" algn="ctr">
              <a:buNone/>
            </a:pPr>
            <a:r>
              <a:rPr lang="en-US" sz="3500" dirty="0"/>
              <a:t>You no longer factor Jesus into the decisions of your life.</a:t>
            </a:r>
          </a:p>
          <a:p>
            <a:pPr marL="0" indent="0" algn="ctr">
              <a:buNone/>
            </a:pPr>
            <a:r>
              <a:rPr lang="en-US" sz="3500" dirty="0"/>
              <a:t>You don’t have a regular personal relationship with Jesus.</a:t>
            </a:r>
          </a:p>
          <a:p>
            <a:pPr marL="0" indent="0" algn="ctr">
              <a:buNone/>
            </a:pPr>
            <a:r>
              <a:rPr lang="en-US" sz="3500" dirty="0"/>
              <a:t>You choose not to speak about Jesus when you could.</a:t>
            </a:r>
          </a:p>
          <a:p>
            <a:pPr marL="0" indent="0" algn="ctr">
              <a:buNone/>
            </a:pPr>
            <a:r>
              <a:rPr lang="en-US" sz="3500" dirty="0"/>
              <a:t>You find it hard to be generous with your money.</a:t>
            </a:r>
          </a:p>
          <a:p>
            <a:pPr marL="0" indent="0" algn="ctr">
              <a:buNone/>
            </a:pPr>
            <a:r>
              <a:rPr lang="en-US" sz="3500" dirty="0"/>
              <a:t>You tend to rise and fall with human leaders.</a:t>
            </a:r>
          </a:p>
        </p:txBody>
      </p:sp>
    </p:spTree>
    <p:extLst>
      <p:ext uri="{BB962C8B-B14F-4D97-AF65-F5344CB8AC3E}">
        <p14:creationId xmlns:p14="http://schemas.microsoft.com/office/powerpoint/2010/main" val="285989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77EC-27AC-B3D5-7F73-13CD78B24C4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F305C6F-A2E0-FED4-A091-24EA7176875D}"/>
              </a:ext>
            </a:extLst>
          </p:cNvPr>
          <p:cNvSpPr>
            <a:spLocks noGrp="1"/>
          </p:cNvSpPr>
          <p:nvPr>
            <p:ph type="subTitle" idx="1"/>
          </p:nvPr>
        </p:nvSpPr>
        <p:spPr/>
        <p:txBody>
          <a:bodyPr/>
          <a:lstStyle/>
          <a:p>
            <a:endParaRPr lang="en-US"/>
          </a:p>
        </p:txBody>
      </p:sp>
      <p:pic>
        <p:nvPicPr>
          <p:cNvPr id="5" name="Picture 4" descr="A picture containing clothing, bedclothes, fabric&#10;&#10;Description automatically generated">
            <a:extLst>
              <a:ext uri="{FF2B5EF4-FFF2-40B4-BE49-F238E27FC236}">
                <a16:creationId xmlns:a16="http://schemas.microsoft.com/office/drawing/2014/main" id="{E7F76F39-14CE-8E5E-DECD-98E0BFAB46F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359AB58-3CFD-683D-D218-0EE8879A87E7}"/>
              </a:ext>
            </a:extLst>
          </p:cNvPr>
          <p:cNvSpPr txBox="1"/>
          <p:nvPr/>
        </p:nvSpPr>
        <p:spPr>
          <a:xfrm>
            <a:off x="2644633" y="5242044"/>
            <a:ext cx="7217489" cy="1169551"/>
          </a:xfrm>
          <a:prstGeom prst="rect">
            <a:avLst/>
          </a:prstGeom>
          <a:noFill/>
        </p:spPr>
        <p:txBody>
          <a:bodyPr wrap="none" rtlCol="0">
            <a:spAutoFit/>
          </a:bodyPr>
          <a:lstStyle/>
          <a:p>
            <a:pPr algn="ctr"/>
            <a:r>
              <a:rPr lang="en-US" sz="4000" b="1" dirty="0">
                <a:solidFill>
                  <a:schemeClr val="bg1"/>
                </a:solidFill>
              </a:rPr>
              <a:t>THE PARABLE OF THE TEN MINAS</a:t>
            </a:r>
            <a:br>
              <a:rPr lang="en-US" sz="4000" b="1" dirty="0">
                <a:solidFill>
                  <a:schemeClr val="bg1"/>
                </a:solidFill>
              </a:rPr>
            </a:br>
            <a:r>
              <a:rPr lang="en-US" sz="3000" b="1" dirty="0">
                <a:solidFill>
                  <a:schemeClr val="bg1"/>
                </a:solidFill>
              </a:rPr>
              <a:t>LUKE 19:11-28</a:t>
            </a:r>
          </a:p>
        </p:txBody>
      </p:sp>
    </p:spTree>
    <p:extLst>
      <p:ext uri="{BB962C8B-B14F-4D97-AF65-F5344CB8AC3E}">
        <p14:creationId xmlns:p14="http://schemas.microsoft.com/office/powerpoint/2010/main" val="661956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19:11-28</a:t>
            </a:r>
            <a:r>
              <a:rPr lang="en-US" baseline="30000" dirty="0"/>
              <a:t> NIV</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671736"/>
            <a:ext cx="10687210" cy="4724176"/>
          </a:xfrm>
        </p:spPr>
        <p:txBody>
          <a:bodyPr>
            <a:noAutofit/>
          </a:bodyPr>
          <a:lstStyle/>
          <a:p>
            <a:pPr marL="0" marR="0" indent="0">
              <a:spcBef>
                <a:spcPts val="0"/>
              </a:spcBef>
              <a:spcAft>
                <a:spcPts val="0"/>
              </a:spcAft>
              <a:buNone/>
            </a:pPr>
            <a:r>
              <a:rPr lang="en-US" sz="5000" dirty="0">
                <a:effectLst/>
                <a:latin typeface="Ubuntu" panose="020B0504030602030204" pitchFamily="34" charset="0"/>
                <a:ea typeface="Times New Roman" panose="02020603050405020304" pitchFamily="18" charset="0"/>
                <a:cs typeface="Calibri" panose="020F0502020204030204" pitchFamily="34" charset="0"/>
              </a:rPr>
              <a:t>Jesus’s return won’t happen as soon as we expect. So we are to live loyal to him as we await his return.</a:t>
            </a:r>
          </a:p>
          <a:p>
            <a:pPr marL="0" marR="0" indent="0">
              <a:spcBef>
                <a:spcPts val="0"/>
              </a:spcBef>
              <a:spcAft>
                <a:spcPts val="0"/>
              </a:spcAft>
              <a:buNone/>
            </a:pPr>
            <a:endParaRPr lang="en-US" sz="5000" dirty="0">
              <a:effectLst/>
              <a:latin typeface="Ubuntu" panose="020B0504030602030204" pitchFamily="34" charset="0"/>
              <a:ea typeface="Calibri" panose="020F0502020204030204" pitchFamily="34" charset="0"/>
              <a:cs typeface="Calibri" panose="020F0502020204030204" pitchFamily="34" charset="0"/>
            </a:endParaRPr>
          </a:p>
          <a:p>
            <a:pPr marL="0" indent="0">
              <a:spcBef>
                <a:spcPts val="0"/>
              </a:spcBef>
              <a:buNone/>
            </a:pPr>
            <a:r>
              <a:rPr lang="en-US" sz="5000" dirty="0">
                <a:effectLst/>
                <a:latin typeface="Ubuntu" panose="020B0504030602030204" pitchFamily="34" charset="0"/>
                <a:ea typeface="Times New Roman" panose="02020603050405020304" pitchFamily="18" charset="0"/>
                <a:cs typeface="Calibri" panose="020F0502020204030204" pitchFamily="34" charset="0"/>
              </a:rPr>
              <a:t>HOW WILL YOU CHOOSE TO LIVE NOW IN THE WAITING?</a:t>
            </a:r>
            <a:endParaRPr lang="en-US" sz="5000" dirty="0">
              <a:effectLst/>
              <a:latin typeface="Ubuntu" panose="020B05040306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3281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1 PETER 4:10-11</a:t>
            </a:r>
            <a:r>
              <a:rPr lang="en-US" baseline="30000" dirty="0"/>
              <a:t> NIV</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762000" y="541193"/>
            <a:ext cx="10668000" cy="5054138"/>
          </a:xfrm>
        </p:spPr>
        <p:txBody>
          <a:bodyPr>
            <a:noAutofit/>
          </a:bodyPr>
          <a:lstStyle/>
          <a:p>
            <a:pPr marL="0" marR="0" lvl="0" indent="0">
              <a:lnSpc>
                <a:spcPct val="100000"/>
              </a:lnSpc>
              <a:spcBef>
                <a:spcPts val="0"/>
              </a:spcBef>
              <a:spcAft>
                <a:spcPts val="0"/>
              </a:spcAft>
              <a:buNone/>
            </a:pPr>
            <a:r>
              <a:rPr lang="en-US" sz="3200" b="1" baseline="30000" dirty="0">
                <a:effectLst/>
                <a:latin typeface="Ubuntu" panose="020B0504030602030204" pitchFamily="34" charset="0"/>
                <a:ea typeface="Calibri" panose="020F0502020204030204" pitchFamily="34" charset="0"/>
                <a:cs typeface="Times New Roman" panose="02020603050405020304" pitchFamily="18" charset="0"/>
              </a:rPr>
              <a:t>10 </a:t>
            </a:r>
            <a:r>
              <a:rPr lang="en-US" sz="3200" dirty="0">
                <a:effectLst/>
                <a:latin typeface="Ubuntu" panose="020B0504030602030204" pitchFamily="34" charset="0"/>
                <a:ea typeface="Calibri" panose="020F0502020204030204" pitchFamily="34" charset="0"/>
                <a:cs typeface="Times New Roman" panose="02020603050405020304" pitchFamily="18" charset="0"/>
              </a:rPr>
              <a:t>Each of you should use whatever gift you have received to serve others, as faithful stewards of God’s grace in its various forms. </a:t>
            </a:r>
            <a:r>
              <a:rPr lang="en-US" sz="3200" baseline="30000" dirty="0">
                <a:effectLst/>
                <a:latin typeface="Ubuntu" panose="020B0504030602030204" pitchFamily="34" charset="0"/>
                <a:ea typeface="Calibri" panose="020F0502020204030204" pitchFamily="34" charset="0"/>
                <a:cs typeface="Times New Roman" panose="02020603050405020304" pitchFamily="18" charset="0"/>
              </a:rPr>
              <a:t>11 </a:t>
            </a:r>
            <a:r>
              <a:rPr lang="en-US" sz="3200" dirty="0">
                <a:effectLst/>
                <a:latin typeface="Ubuntu" panose="020B0504030602030204" pitchFamily="34" charset="0"/>
                <a:ea typeface="Calibri" panose="020F0502020204030204" pitchFamily="34" charset="0"/>
                <a:cs typeface="Times New Roman" panose="02020603050405020304" pitchFamily="18" charset="0"/>
              </a:rPr>
              <a:t>If anyone speaks, they should do so as one who speaks the very words of God. If anyone serves, they should do so with the strength God provides, so that in all things God may be praised </a:t>
            </a:r>
            <a:br>
              <a:rPr lang="en-US" sz="3200" dirty="0">
                <a:effectLst/>
                <a:latin typeface="Ubuntu" panose="020B0504030602030204" pitchFamily="34" charset="0"/>
                <a:ea typeface="Calibri" panose="020F0502020204030204" pitchFamily="34" charset="0"/>
                <a:cs typeface="Times New Roman" panose="02020603050405020304" pitchFamily="18" charset="0"/>
              </a:rPr>
            </a:br>
            <a:r>
              <a:rPr lang="en-US" sz="3200" dirty="0">
                <a:effectLst/>
                <a:latin typeface="Ubuntu" panose="020B0504030602030204" pitchFamily="34" charset="0"/>
                <a:ea typeface="Calibri" panose="020F0502020204030204" pitchFamily="34" charset="0"/>
                <a:cs typeface="Times New Roman" panose="02020603050405020304" pitchFamily="18" charset="0"/>
              </a:rPr>
              <a:t>through Jesus Christ. To him be the glory and the power for ever and ever. Amen. </a:t>
            </a:r>
            <a:endParaRPr lang="en-US" sz="3000" dirty="0">
              <a:effectLst/>
              <a:latin typeface="Ubuntu" panose="020B05040306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9324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PHILIPPIANS 2:5-11</a:t>
            </a:r>
            <a:r>
              <a:rPr lang="en-US" baseline="30000" dirty="0"/>
              <a:t> NIV</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762000" y="541193"/>
            <a:ext cx="10668000" cy="5054138"/>
          </a:xfrm>
        </p:spPr>
        <p:txBody>
          <a:bodyPr>
            <a:noAutofit/>
          </a:bodyPr>
          <a:lstStyle/>
          <a:p>
            <a:pPr marL="0" marR="0" lvl="0" indent="0">
              <a:spcBef>
                <a:spcPts val="0"/>
              </a:spcBef>
              <a:spcAft>
                <a:spcPts val="0"/>
              </a:spcAft>
              <a:buNone/>
            </a:pPr>
            <a:r>
              <a:rPr lang="en-US" sz="3000" b="1" baseline="30000" dirty="0">
                <a:effectLst/>
                <a:latin typeface="Ubuntu" panose="020B0504030602030204" pitchFamily="34" charset="0"/>
                <a:ea typeface="Times New Roman" panose="02020603050405020304" pitchFamily="18" charset="0"/>
                <a:cs typeface="Times New Roman" panose="02020603050405020304" pitchFamily="18" charset="0"/>
              </a:rPr>
              <a:t>5</a:t>
            </a:r>
            <a:r>
              <a:rPr lang="en-US" sz="3000" dirty="0">
                <a:effectLst/>
                <a:latin typeface="Ubuntu" panose="020B0504030602030204" pitchFamily="34" charset="0"/>
                <a:ea typeface="Times New Roman" panose="02020603050405020304" pitchFamily="18" charset="0"/>
                <a:cs typeface="Times New Roman" panose="02020603050405020304" pitchFamily="18" charset="0"/>
              </a:rPr>
              <a:t>…have the same mindset as Christ Jesus: </a:t>
            </a:r>
            <a:r>
              <a:rPr lang="en-US" sz="3000" b="1" baseline="30000" dirty="0">
                <a:effectLst/>
                <a:latin typeface="Ubuntu" panose="020B0504030602030204" pitchFamily="34" charset="0"/>
                <a:ea typeface="Times New Roman" panose="02020603050405020304" pitchFamily="18" charset="0"/>
                <a:cs typeface="Times New Roman" panose="02020603050405020304" pitchFamily="18" charset="0"/>
              </a:rPr>
              <a:t>6 </a:t>
            </a:r>
            <a:r>
              <a:rPr lang="en-US" sz="3000" dirty="0">
                <a:effectLst/>
                <a:latin typeface="Ubuntu" panose="020B0504030602030204" pitchFamily="34" charset="0"/>
                <a:ea typeface="Times New Roman" panose="02020603050405020304" pitchFamily="18" charset="0"/>
                <a:cs typeface="Times New Roman" panose="02020603050405020304" pitchFamily="18" charset="0"/>
              </a:rPr>
              <a:t>Who, being in very nature God, did not consider equality with God </a:t>
            </a:r>
            <a:br>
              <a:rPr lang="en-US" sz="3000" dirty="0">
                <a:effectLst/>
                <a:latin typeface="Ubuntu" panose="020B0504030602030204" pitchFamily="34" charset="0"/>
                <a:ea typeface="Times New Roman" panose="02020603050405020304" pitchFamily="18" charset="0"/>
                <a:cs typeface="Times New Roman" panose="02020603050405020304" pitchFamily="18" charset="0"/>
              </a:rPr>
            </a:br>
            <a:r>
              <a:rPr lang="en-US" sz="3000" dirty="0">
                <a:effectLst/>
                <a:latin typeface="Ubuntu" panose="020B0504030602030204" pitchFamily="34" charset="0"/>
                <a:ea typeface="Times New Roman" panose="02020603050405020304" pitchFamily="18" charset="0"/>
                <a:cs typeface="Times New Roman" panose="02020603050405020304" pitchFamily="18" charset="0"/>
              </a:rPr>
              <a:t>something to be used to his own advantage; </a:t>
            </a:r>
            <a:r>
              <a:rPr lang="en-US" sz="3000" b="1" baseline="30000" dirty="0">
                <a:effectLst/>
                <a:latin typeface="Ubuntu" panose="020B0504030602030204" pitchFamily="34" charset="0"/>
                <a:ea typeface="Times New Roman" panose="02020603050405020304" pitchFamily="18" charset="0"/>
                <a:cs typeface="Times New Roman" panose="02020603050405020304" pitchFamily="18" charset="0"/>
              </a:rPr>
              <a:t>7 </a:t>
            </a:r>
            <a:r>
              <a:rPr lang="en-US" sz="3000" dirty="0">
                <a:effectLst/>
                <a:latin typeface="Ubuntu" panose="020B0504030602030204" pitchFamily="34" charset="0"/>
                <a:ea typeface="Times New Roman" panose="02020603050405020304" pitchFamily="18" charset="0"/>
                <a:cs typeface="Times New Roman" panose="02020603050405020304" pitchFamily="18" charset="0"/>
              </a:rPr>
              <a:t>rather, he made himself nothing by taking the very nature of a servant,</a:t>
            </a:r>
            <a:br>
              <a:rPr lang="en-US" sz="3000" dirty="0">
                <a:effectLst/>
                <a:latin typeface="Ubuntu" panose="020B0504030602030204" pitchFamily="34" charset="0"/>
                <a:ea typeface="Times New Roman" panose="02020603050405020304" pitchFamily="18" charset="0"/>
                <a:cs typeface="Times New Roman" panose="02020603050405020304" pitchFamily="18" charset="0"/>
              </a:rPr>
            </a:br>
            <a:r>
              <a:rPr lang="en-US" sz="3000" dirty="0">
                <a:effectLst/>
                <a:latin typeface="Ubuntu" panose="020B0504030602030204" pitchFamily="34" charset="0"/>
                <a:ea typeface="Times New Roman" panose="02020603050405020304" pitchFamily="18" charset="0"/>
                <a:cs typeface="Times New Roman" panose="02020603050405020304" pitchFamily="18" charset="0"/>
              </a:rPr>
              <a:t>being made in human likeness. </a:t>
            </a:r>
            <a:r>
              <a:rPr lang="en-US" sz="3000" b="1" baseline="30000" dirty="0">
                <a:effectLst/>
                <a:latin typeface="Ubuntu" panose="020B0504030602030204" pitchFamily="34" charset="0"/>
                <a:ea typeface="Times New Roman" panose="02020603050405020304" pitchFamily="18" charset="0"/>
                <a:cs typeface="Times New Roman" panose="02020603050405020304" pitchFamily="18" charset="0"/>
              </a:rPr>
              <a:t>8 </a:t>
            </a:r>
            <a:r>
              <a:rPr lang="en-US" sz="3000" dirty="0">
                <a:effectLst/>
                <a:latin typeface="Ubuntu" panose="020B0504030602030204" pitchFamily="34" charset="0"/>
                <a:ea typeface="Times New Roman" panose="02020603050405020304" pitchFamily="18" charset="0"/>
                <a:cs typeface="Times New Roman" panose="02020603050405020304" pitchFamily="18" charset="0"/>
              </a:rPr>
              <a:t>And being found in appearance as a man, he humbled himself by becoming obedient to death—even death on a cross!</a:t>
            </a:r>
            <a:endParaRPr lang="en-US" sz="3000" dirty="0">
              <a:effectLst/>
              <a:latin typeface="Ubuntu" panose="020B0504030602030204" pitchFamily="34" charset="0"/>
              <a:ea typeface="Calibri" panose="020F0502020204030204" pitchFamily="34" charset="0"/>
              <a:cs typeface="Times New Roman" panose="02020603050405020304" pitchFamily="18" charset="0"/>
            </a:endParaRPr>
          </a:p>
          <a:p>
            <a:pPr marL="0" marR="0" lvl="0" indent="0">
              <a:spcBef>
                <a:spcPts val="1200"/>
              </a:spcBef>
              <a:spcAft>
                <a:spcPts val="1200"/>
              </a:spcAft>
              <a:buNone/>
            </a:pPr>
            <a:r>
              <a:rPr lang="en-US" sz="3000" b="1" baseline="30000" dirty="0">
                <a:effectLst/>
                <a:latin typeface="Ubuntu" panose="020B0504030602030204" pitchFamily="34" charset="0"/>
                <a:ea typeface="Times New Roman" panose="02020603050405020304" pitchFamily="18" charset="0"/>
                <a:cs typeface="Times New Roman" panose="02020603050405020304" pitchFamily="18" charset="0"/>
              </a:rPr>
              <a:t>9 </a:t>
            </a:r>
            <a:r>
              <a:rPr lang="en-US" sz="3000" dirty="0">
                <a:effectLst/>
                <a:latin typeface="Ubuntu" panose="020B0504030602030204" pitchFamily="34" charset="0"/>
                <a:ea typeface="Times New Roman" panose="02020603050405020304" pitchFamily="18" charset="0"/>
                <a:cs typeface="Times New Roman" panose="02020603050405020304" pitchFamily="18" charset="0"/>
              </a:rPr>
              <a:t>Therefore God exalted him to the highest place and gave him the name that is above every name, </a:t>
            </a:r>
            <a:r>
              <a:rPr lang="en-US" sz="3000" b="1" baseline="30000" dirty="0">
                <a:effectLst/>
                <a:latin typeface="Ubuntu" panose="020B0504030602030204" pitchFamily="34" charset="0"/>
                <a:ea typeface="Times New Roman" panose="02020603050405020304" pitchFamily="18" charset="0"/>
                <a:cs typeface="Times New Roman" panose="02020603050405020304" pitchFamily="18" charset="0"/>
              </a:rPr>
              <a:t>10 </a:t>
            </a:r>
            <a:r>
              <a:rPr lang="en-US" sz="3000" dirty="0">
                <a:effectLst/>
                <a:latin typeface="Ubuntu" panose="020B0504030602030204" pitchFamily="34" charset="0"/>
                <a:ea typeface="Times New Roman" panose="02020603050405020304" pitchFamily="18" charset="0"/>
                <a:cs typeface="Times New Roman" panose="02020603050405020304" pitchFamily="18" charset="0"/>
              </a:rPr>
              <a:t>that at the name of Jesus every knee should bow, in heaven and on earth and under the earth, </a:t>
            </a:r>
            <a:r>
              <a:rPr lang="en-US" sz="3000" b="1" baseline="30000" dirty="0">
                <a:effectLst/>
                <a:latin typeface="Ubuntu" panose="020B0504030602030204" pitchFamily="34" charset="0"/>
                <a:ea typeface="Times New Roman" panose="02020603050405020304" pitchFamily="18" charset="0"/>
                <a:cs typeface="Times New Roman" panose="02020603050405020304" pitchFamily="18" charset="0"/>
              </a:rPr>
              <a:t>11 </a:t>
            </a:r>
            <a:r>
              <a:rPr lang="en-US" sz="3000" dirty="0">
                <a:effectLst/>
                <a:latin typeface="Ubuntu" panose="020B0504030602030204" pitchFamily="34" charset="0"/>
                <a:ea typeface="Times New Roman" panose="02020603050405020304" pitchFamily="18" charset="0"/>
                <a:cs typeface="Times New Roman" panose="02020603050405020304" pitchFamily="18" charset="0"/>
              </a:rPr>
              <a:t>and every tongue acknowledge that </a:t>
            </a:r>
            <a:br>
              <a:rPr lang="en-US" sz="3000" dirty="0">
                <a:effectLst/>
                <a:latin typeface="Ubuntu" panose="020B0504030602030204" pitchFamily="34" charset="0"/>
                <a:ea typeface="Times New Roman" panose="02020603050405020304" pitchFamily="18" charset="0"/>
                <a:cs typeface="Times New Roman" panose="02020603050405020304" pitchFamily="18" charset="0"/>
              </a:rPr>
            </a:br>
            <a:r>
              <a:rPr lang="en-US" sz="3000" dirty="0">
                <a:effectLst/>
                <a:latin typeface="Ubuntu" panose="020B0504030602030204" pitchFamily="34" charset="0"/>
                <a:ea typeface="Times New Roman" panose="02020603050405020304" pitchFamily="18" charset="0"/>
                <a:cs typeface="Times New Roman" panose="02020603050405020304" pitchFamily="18" charset="0"/>
              </a:rPr>
              <a:t>     Jesus Christ is Lord, to the glory of God the Father.</a:t>
            </a:r>
            <a:endParaRPr lang="en-US" sz="3000" dirty="0">
              <a:effectLst/>
              <a:latin typeface="Ubuntu" panose="020B05040306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143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APPLICATION QUESTIONS</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1495424"/>
            <a:ext cx="10687210" cy="3900487"/>
          </a:xfrm>
        </p:spPr>
        <p:txBody>
          <a:bodyPr>
            <a:noAutofit/>
          </a:bodyPr>
          <a:lstStyle/>
          <a:p>
            <a:pPr marL="0" indent="0" algn="ctr">
              <a:buNone/>
            </a:pPr>
            <a:r>
              <a:rPr lang="en-US" sz="4000" dirty="0"/>
              <a:t>How am I choosing to live now in the waiting?</a:t>
            </a:r>
          </a:p>
          <a:p>
            <a:pPr marL="0" indent="0" algn="ctr">
              <a:buNone/>
            </a:pPr>
            <a:r>
              <a:rPr lang="en-US" sz="4000" dirty="0"/>
              <a:t>What gifts do I have now that could be used </a:t>
            </a:r>
            <a:br>
              <a:rPr lang="en-US" sz="4000" dirty="0"/>
            </a:br>
            <a:r>
              <a:rPr lang="en-US" sz="4000" dirty="0"/>
              <a:t>for Christ’s purposes?</a:t>
            </a:r>
          </a:p>
          <a:p>
            <a:pPr marL="0" indent="0" algn="ctr">
              <a:buNone/>
            </a:pPr>
            <a:r>
              <a:rPr lang="en-US" sz="4000" dirty="0"/>
              <a:t>What’s one thing I’m sensing God calling me to do in response to this teaching?</a:t>
            </a:r>
          </a:p>
        </p:txBody>
      </p:sp>
    </p:spTree>
    <p:extLst>
      <p:ext uri="{BB962C8B-B14F-4D97-AF65-F5344CB8AC3E}">
        <p14:creationId xmlns:p14="http://schemas.microsoft.com/office/powerpoint/2010/main" val="271416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19:11-28</a:t>
            </a:r>
            <a:r>
              <a:rPr lang="en-US" baseline="30000" dirty="0"/>
              <a:t> NIV</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762000" y="665017"/>
            <a:ext cx="10668000" cy="5104015"/>
          </a:xfrm>
        </p:spPr>
        <p:txBody>
          <a:bodyPr>
            <a:noAutofit/>
          </a:bodyPr>
          <a:lstStyle/>
          <a:p>
            <a:pPr marL="0" indent="0">
              <a:buNone/>
            </a:pPr>
            <a:r>
              <a:rPr lang="en-US" b="1" baseline="30000" dirty="0">
                <a:effectLst/>
                <a:latin typeface="Ubuntu" panose="020B0504030602030204" pitchFamily="34" charset="0"/>
                <a:ea typeface="Times New Roman" panose="02020603050405020304" pitchFamily="18" charset="0"/>
              </a:rPr>
              <a:t>11 </a:t>
            </a:r>
            <a:r>
              <a:rPr lang="en-US" dirty="0">
                <a:effectLst/>
                <a:latin typeface="Ubuntu" panose="020B0504030602030204" pitchFamily="34" charset="0"/>
                <a:ea typeface="Times New Roman" panose="02020603050405020304" pitchFamily="18" charset="0"/>
              </a:rPr>
              <a:t>While they were listening to this, he went on to tell them a parable, because he was near Jerusalem and the people thought that the kingdom of God was going to appear at once. </a:t>
            </a:r>
          </a:p>
          <a:p>
            <a:pPr marL="0" indent="0">
              <a:buNone/>
            </a:pPr>
            <a:r>
              <a:rPr lang="en-US" b="1" baseline="30000" dirty="0">
                <a:effectLst/>
                <a:latin typeface="Ubuntu" panose="020B0504030602030204" pitchFamily="34" charset="0"/>
                <a:ea typeface="Times New Roman" panose="02020603050405020304" pitchFamily="18" charset="0"/>
              </a:rPr>
              <a:t>12 </a:t>
            </a:r>
            <a:r>
              <a:rPr lang="en-US" dirty="0">
                <a:effectLst/>
                <a:latin typeface="Ubuntu" panose="020B0504030602030204" pitchFamily="34" charset="0"/>
                <a:ea typeface="Times New Roman" panose="02020603050405020304" pitchFamily="18" charset="0"/>
              </a:rPr>
              <a:t>He said: “A man of noble birth went to a distant country to have himself appointed king and then to return. </a:t>
            </a:r>
            <a:r>
              <a:rPr lang="en-US" b="1" baseline="30000" dirty="0">
                <a:effectLst/>
                <a:latin typeface="Ubuntu" panose="020B0504030602030204" pitchFamily="34" charset="0"/>
                <a:ea typeface="Times New Roman" panose="02020603050405020304" pitchFamily="18" charset="0"/>
              </a:rPr>
              <a:t>13 </a:t>
            </a:r>
            <a:r>
              <a:rPr lang="en-US" dirty="0">
                <a:effectLst/>
                <a:latin typeface="Ubuntu" panose="020B0504030602030204" pitchFamily="34" charset="0"/>
                <a:ea typeface="Times New Roman" panose="02020603050405020304" pitchFamily="18" charset="0"/>
              </a:rPr>
              <a:t>So he called ten of his servants and gave them ten minas. ‘Put this money to work,’ he said, ‘until I come back.’ </a:t>
            </a:r>
            <a:r>
              <a:rPr lang="en-US" b="1" baseline="30000" dirty="0">
                <a:effectLst/>
                <a:latin typeface="Ubuntu" panose="020B0504030602030204" pitchFamily="34" charset="0"/>
                <a:ea typeface="Times New Roman" panose="02020603050405020304" pitchFamily="18" charset="0"/>
              </a:rPr>
              <a:t>14 </a:t>
            </a:r>
            <a:r>
              <a:rPr lang="en-US" dirty="0">
                <a:effectLst/>
                <a:latin typeface="Ubuntu" panose="020B0504030602030204" pitchFamily="34" charset="0"/>
                <a:ea typeface="Times New Roman" panose="02020603050405020304" pitchFamily="18" charset="0"/>
              </a:rPr>
              <a:t>“But his subjects hated him and sent a delegation after him to say, ‘We don’t want this man to be our king.’</a:t>
            </a:r>
          </a:p>
          <a:p>
            <a:pPr marL="0" indent="0">
              <a:buNone/>
            </a:pPr>
            <a:r>
              <a:rPr lang="en-US" b="1" baseline="30000" dirty="0">
                <a:effectLst/>
                <a:latin typeface="Ubuntu" panose="020B0504030602030204" pitchFamily="34" charset="0"/>
                <a:ea typeface="Times New Roman" panose="02020603050405020304" pitchFamily="18" charset="0"/>
                <a:cs typeface="Calibri" panose="020F0502020204030204" pitchFamily="34" charset="0"/>
              </a:rPr>
              <a:t>   15 </a:t>
            </a:r>
            <a:r>
              <a:rPr lang="en-US" dirty="0">
                <a:effectLst/>
                <a:latin typeface="Ubuntu" panose="020B0504030602030204" pitchFamily="34" charset="0"/>
                <a:ea typeface="Times New Roman" panose="02020603050405020304" pitchFamily="18" charset="0"/>
                <a:cs typeface="Calibri" panose="020F0502020204030204" pitchFamily="34" charset="0"/>
              </a:rPr>
              <a:t>“He was made king, however, and returned home. Then  </a:t>
            </a:r>
            <a:br>
              <a:rPr lang="en-US" dirty="0">
                <a:effectLst/>
                <a:latin typeface="Ubuntu" panose="020B0504030602030204" pitchFamily="34" charset="0"/>
                <a:ea typeface="Times New Roman" panose="02020603050405020304" pitchFamily="18" charset="0"/>
                <a:cs typeface="Calibri" panose="020F0502020204030204" pitchFamily="34" charset="0"/>
              </a:rPr>
            </a:br>
            <a:r>
              <a:rPr lang="en-US" dirty="0">
                <a:effectLst/>
                <a:latin typeface="Ubuntu" panose="020B0504030602030204" pitchFamily="34" charset="0"/>
                <a:ea typeface="Times New Roman" panose="02020603050405020304" pitchFamily="18" charset="0"/>
                <a:cs typeface="Calibri" panose="020F0502020204030204" pitchFamily="34" charset="0"/>
              </a:rPr>
              <a:t>   he sent for the servants to whom he had given the money, in </a:t>
            </a:r>
            <a:br>
              <a:rPr lang="en-US" dirty="0">
                <a:effectLst/>
                <a:latin typeface="Ubuntu" panose="020B0504030602030204" pitchFamily="34" charset="0"/>
                <a:ea typeface="Times New Roman" panose="02020603050405020304" pitchFamily="18" charset="0"/>
                <a:cs typeface="Calibri" panose="020F0502020204030204" pitchFamily="34" charset="0"/>
              </a:rPr>
            </a:br>
            <a:r>
              <a:rPr lang="en-US" dirty="0">
                <a:effectLst/>
                <a:latin typeface="Ubuntu" panose="020B0504030602030204" pitchFamily="34" charset="0"/>
                <a:ea typeface="Times New Roman" panose="02020603050405020304" pitchFamily="18" charset="0"/>
                <a:cs typeface="Calibri" panose="020F0502020204030204" pitchFamily="34" charset="0"/>
              </a:rPr>
              <a:t>      order to find out what they had gained with it. </a:t>
            </a:r>
            <a:r>
              <a:rPr lang="en-US" b="1" baseline="30000" dirty="0">
                <a:effectLst/>
                <a:latin typeface="Ubuntu" panose="020B0504030602030204" pitchFamily="34" charset="0"/>
                <a:ea typeface="Times New Roman" panose="02020603050405020304" pitchFamily="18" charset="0"/>
              </a:rPr>
              <a:t>16</a:t>
            </a:r>
            <a:r>
              <a:rPr lang="en-US" baseline="30000" dirty="0">
                <a:effectLst/>
                <a:latin typeface="Ubuntu" panose="020B0504030602030204" pitchFamily="34" charset="0"/>
                <a:ea typeface="Times New Roman" panose="02020603050405020304" pitchFamily="18" charset="0"/>
              </a:rPr>
              <a:t> </a:t>
            </a:r>
            <a:r>
              <a:rPr lang="en-US" dirty="0">
                <a:effectLst/>
                <a:latin typeface="Ubuntu" panose="020B0504030602030204" pitchFamily="34" charset="0"/>
                <a:ea typeface="Times New Roman" panose="02020603050405020304" pitchFamily="18" charset="0"/>
              </a:rPr>
              <a:t>“The first </a:t>
            </a:r>
            <a:br>
              <a:rPr lang="en-US" dirty="0">
                <a:effectLst/>
                <a:latin typeface="Ubuntu" panose="020B0504030602030204" pitchFamily="34" charset="0"/>
                <a:ea typeface="Times New Roman" panose="02020603050405020304" pitchFamily="18" charset="0"/>
                <a:cs typeface="Calibri" panose="020F0502020204030204" pitchFamily="34" charset="0"/>
              </a:rPr>
            </a:br>
            <a:endParaRPr lang="en-US" dirty="0">
              <a:latin typeface="Ubuntu" panose="020B0504030602030204" pitchFamily="34" charset="0"/>
            </a:endParaRPr>
          </a:p>
        </p:txBody>
      </p:sp>
    </p:spTree>
    <p:extLst>
      <p:ext uri="{BB962C8B-B14F-4D97-AF65-F5344CB8AC3E}">
        <p14:creationId xmlns:p14="http://schemas.microsoft.com/office/powerpoint/2010/main" val="61821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19:11-28</a:t>
            </a:r>
            <a:r>
              <a:rPr lang="en-US" baseline="30000" dirty="0"/>
              <a:t> NIV</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762000" y="665018"/>
            <a:ext cx="10668000" cy="5054138"/>
          </a:xfrm>
        </p:spPr>
        <p:txBody>
          <a:bodyPr>
            <a:noAutofit/>
          </a:bodyPr>
          <a:lstStyle/>
          <a:p>
            <a:pPr marL="0" indent="0">
              <a:buNone/>
            </a:pPr>
            <a:r>
              <a:rPr lang="en-US" dirty="0">
                <a:effectLst/>
                <a:latin typeface="Ubuntu" panose="020B0504030602030204" pitchFamily="34" charset="0"/>
                <a:ea typeface="Times New Roman" panose="02020603050405020304" pitchFamily="18" charset="0"/>
              </a:rPr>
              <a:t>one came and said, ‘Sir, your mina has earned ten more.’ </a:t>
            </a:r>
            <a:r>
              <a:rPr lang="en-US" b="1" baseline="30000" dirty="0">
                <a:effectLst/>
                <a:latin typeface="Ubuntu" panose="020B0504030602030204" pitchFamily="34" charset="0"/>
                <a:ea typeface="Times New Roman" panose="02020603050405020304" pitchFamily="18" charset="0"/>
              </a:rPr>
              <a:t>17</a:t>
            </a:r>
            <a:r>
              <a:rPr lang="en-US" dirty="0">
                <a:effectLst/>
                <a:latin typeface="Ubuntu" panose="020B0504030602030204" pitchFamily="34" charset="0"/>
                <a:ea typeface="Times New Roman" panose="02020603050405020304" pitchFamily="18" charset="0"/>
              </a:rPr>
              <a:t> “‘Well done, my good servant!’ his master replied. ‘Because you have been trustworthy in a very small matter, take charge of ten cities.’ </a:t>
            </a:r>
            <a:r>
              <a:rPr lang="en-US" b="1" baseline="30000" dirty="0">
                <a:effectLst/>
                <a:latin typeface="Ubuntu" panose="020B0504030602030204" pitchFamily="34" charset="0"/>
                <a:ea typeface="Times New Roman" panose="02020603050405020304" pitchFamily="18" charset="0"/>
              </a:rPr>
              <a:t>18</a:t>
            </a:r>
            <a:r>
              <a:rPr lang="en-US" baseline="30000" dirty="0">
                <a:effectLst/>
                <a:latin typeface="Ubuntu" panose="020B0504030602030204" pitchFamily="34" charset="0"/>
                <a:ea typeface="Times New Roman" panose="02020603050405020304" pitchFamily="18" charset="0"/>
              </a:rPr>
              <a:t> </a:t>
            </a:r>
            <a:r>
              <a:rPr lang="en-US" dirty="0">
                <a:effectLst/>
                <a:latin typeface="Ubuntu" panose="020B0504030602030204" pitchFamily="34" charset="0"/>
                <a:ea typeface="Times New Roman" panose="02020603050405020304" pitchFamily="18" charset="0"/>
              </a:rPr>
              <a:t>“The second came and said, ‘Sir, your mina has earned five more.’ </a:t>
            </a:r>
            <a:r>
              <a:rPr lang="en-US" b="1" baseline="30000" dirty="0">
                <a:effectLst/>
                <a:latin typeface="Ubuntu" panose="020B0504030602030204" pitchFamily="34" charset="0"/>
                <a:ea typeface="Times New Roman" panose="02020603050405020304" pitchFamily="18" charset="0"/>
              </a:rPr>
              <a:t>19</a:t>
            </a:r>
            <a:r>
              <a:rPr lang="en-US" baseline="30000" dirty="0">
                <a:effectLst/>
                <a:latin typeface="Ubuntu" panose="020B0504030602030204" pitchFamily="34" charset="0"/>
                <a:ea typeface="Times New Roman" panose="02020603050405020304" pitchFamily="18" charset="0"/>
              </a:rPr>
              <a:t> </a:t>
            </a:r>
            <a:r>
              <a:rPr lang="en-US" dirty="0">
                <a:effectLst/>
                <a:latin typeface="Ubuntu" panose="020B0504030602030204" pitchFamily="34" charset="0"/>
                <a:ea typeface="Times New Roman" panose="02020603050405020304" pitchFamily="18" charset="0"/>
              </a:rPr>
              <a:t>“His master answered, ‘You take charge of five cities.’ </a:t>
            </a:r>
            <a:r>
              <a:rPr lang="en-US" b="1" baseline="30000" dirty="0">
                <a:effectLst/>
                <a:latin typeface="Ubuntu" panose="020B0504030602030204" pitchFamily="34" charset="0"/>
                <a:ea typeface="Times New Roman" panose="02020603050405020304" pitchFamily="18" charset="0"/>
              </a:rPr>
              <a:t>20</a:t>
            </a:r>
            <a:r>
              <a:rPr lang="en-US" baseline="30000" dirty="0">
                <a:effectLst/>
                <a:latin typeface="Ubuntu" panose="020B0504030602030204" pitchFamily="34" charset="0"/>
                <a:ea typeface="Times New Roman" panose="02020603050405020304" pitchFamily="18" charset="0"/>
              </a:rPr>
              <a:t> </a:t>
            </a:r>
            <a:r>
              <a:rPr lang="en-US" dirty="0">
                <a:effectLst/>
                <a:latin typeface="Ubuntu" panose="020B0504030602030204" pitchFamily="34" charset="0"/>
                <a:ea typeface="Times New Roman" panose="02020603050405020304" pitchFamily="18" charset="0"/>
              </a:rPr>
              <a:t>“Then another servant came and said, ‘Sir, here is your mina; I have kept it laid away in a piece of cloth. </a:t>
            </a:r>
            <a:r>
              <a:rPr lang="en-US" b="1" baseline="30000" dirty="0">
                <a:effectLst/>
                <a:latin typeface="Ubuntu" panose="020B0504030602030204" pitchFamily="34" charset="0"/>
                <a:ea typeface="Times New Roman" panose="02020603050405020304" pitchFamily="18" charset="0"/>
              </a:rPr>
              <a:t>21</a:t>
            </a:r>
            <a:r>
              <a:rPr lang="en-US" baseline="30000" dirty="0">
                <a:effectLst/>
                <a:latin typeface="Ubuntu" panose="020B0504030602030204" pitchFamily="34" charset="0"/>
                <a:ea typeface="Times New Roman" panose="02020603050405020304" pitchFamily="18" charset="0"/>
              </a:rPr>
              <a:t> </a:t>
            </a:r>
            <a:r>
              <a:rPr lang="en-US" dirty="0">
                <a:effectLst/>
                <a:latin typeface="Ubuntu" panose="020B0504030602030204" pitchFamily="34" charset="0"/>
                <a:ea typeface="Times New Roman" panose="02020603050405020304" pitchFamily="18" charset="0"/>
              </a:rPr>
              <a:t>I was afraid of you, because you are a hard man. You take out what you did not put in and reap what you did not sow.’ </a:t>
            </a:r>
            <a:r>
              <a:rPr lang="en-US" b="1" baseline="30000" dirty="0">
                <a:effectLst/>
                <a:latin typeface="Ubuntu" panose="020B0504030602030204" pitchFamily="34" charset="0"/>
                <a:ea typeface="Times New Roman" panose="02020603050405020304" pitchFamily="18" charset="0"/>
                <a:cs typeface="Calibri" panose="020F0502020204030204" pitchFamily="34" charset="0"/>
              </a:rPr>
              <a:t>22 </a:t>
            </a:r>
            <a:r>
              <a:rPr lang="en-US" dirty="0">
                <a:effectLst/>
                <a:latin typeface="Ubuntu" panose="020B0504030602030204" pitchFamily="34" charset="0"/>
                <a:ea typeface="Times New Roman" panose="02020603050405020304" pitchFamily="18" charset="0"/>
                <a:cs typeface="Calibri" panose="020F0502020204030204" pitchFamily="34" charset="0"/>
              </a:rPr>
              <a:t>“His master replied, ‘I will judge </a:t>
            </a:r>
            <a:r>
              <a:rPr lang="en-US" sz="2800" dirty="0">
                <a:effectLst/>
                <a:latin typeface="Ubuntu" panose="020B0504030602030204" pitchFamily="34" charset="0"/>
                <a:ea typeface="Times New Roman" panose="02020603050405020304" pitchFamily="18" charset="0"/>
                <a:cs typeface="Calibri" panose="020F0502020204030204" pitchFamily="34" charset="0"/>
              </a:rPr>
              <a:t>you by your own words, you wicked servant! You knew, did you, that I am a hard man, taking out what I did not put in, </a:t>
            </a:r>
            <a:br>
              <a:rPr lang="en-US" sz="2800" dirty="0">
                <a:effectLst/>
                <a:latin typeface="Ubuntu" panose="020B0504030602030204" pitchFamily="34" charset="0"/>
                <a:ea typeface="Times New Roman" panose="02020603050405020304" pitchFamily="18" charset="0"/>
                <a:cs typeface="Calibri" panose="020F0502020204030204" pitchFamily="34" charset="0"/>
              </a:rPr>
            </a:br>
            <a:r>
              <a:rPr lang="en-US" sz="2800" dirty="0">
                <a:effectLst/>
                <a:latin typeface="Ubuntu" panose="020B0504030602030204" pitchFamily="34" charset="0"/>
                <a:ea typeface="Times New Roman" panose="02020603050405020304" pitchFamily="18" charset="0"/>
                <a:cs typeface="Calibri" panose="020F0502020204030204" pitchFamily="34" charset="0"/>
              </a:rPr>
              <a:t>   and reaping what I did not sow? </a:t>
            </a:r>
            <a:r>
              <a:rPr lang="en-US" sz="2800" b="1" baseline="30000" dirty="0">
                <a:effectLst/>
                <a:latin typeface="Ubuntu" panose="020B0504030602030204" pitchFamily="34" charset="0"/>
                <a:ea typeface="Times New Roman" panose="02020603050405020304" pitchFamily="18" charset="0"/>
                <a:cs typeface="Calibri" panose="020F0502020204030204" pitchFamily="34" charset="0"/>
              </a:rPr>
              <a:t>23 </a:t>
            </a:r>
            <a:r>
              <a:rPr lang="en-US" sz="2800" dirty="0">
                <a:effectLst/>
                <a:latin typeface="Ubuntu" panose="020B0504030602030204" pitchFamily="34" charset="0"/>
                <a:ea typeface="Times New Roman" panose="02020603050405020304" pitchFamily="18" charset="0"/>
                <a:cs typeface="Calibri" panose="020F0502020204030204" pitchFamily="34" charset="0"/>
              </a:rPr>
              <a:t>Why then didn’t you put </a:t>
            </a:r>
            <a:br>
              <a:rPr lang="en-US" dirty="0">
                <a:effectLst/>
                <a:latin typeface="Ubuntu" panose="020B0504030602030204" pitchFamily="34" charset="0"/>
                <a:ea typeface="Times New Roman" panose="02020603050405020304" pitchFamily="18" charset="0"/>
                <a:cs typeface="Calibri" panose="020F0502020204030204" pitchFamily="34" charset="0"/>
              </a:rPr>
            </a:br>
            <a:endParaRPr lang="en-US" dirty="0">
              <a:effectLst/>
              <a:latin typeface="Ubuntu" panose="020B0504030602030204" pitchFamily="34" charset="0"/>
              <a:ea typeface="Times New Roman" panose="02020603050405020304" pitchFamily="18" charset="0"/>
            </a:endParaRPr>
          </a:p>
        </p:txBody>
      </p:sp>
    </p:spTree>
    <p:extLst>
      <p:ext uri="{BB962C8B-B14F-4D97-AF65-F5344CB8AC3E}">
        <p14:creationId xmlns:p14="http://schemas.microsoft.com/office/powerpoint/2010/main" val="1610072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19:11-28</a:t>
            </a:r>
            <a:r>
              <a:rPr lang="en-US" baseline="30000" dirty="0"/>
              <a:t> NIV</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762000" y="665018"/>
            <a:ext cx="10668000" cy="5054138"/>
          </a:xfrm>
        </p:spPr>
        <p:txBody>
          <a:bodyPr>
            <a:noAutofit/>
          </a:bodyPr>
          <a:lstStyle/>
          <a:p>
            <a:pPr marL="0" marR="0" indent="0">
              <a:spcBef>
                <a:spcPts val="0"/>
              </a:spcBef>
              <a:spcAft>
                <a:spcPts val="0"/>
              </a:spcAft>
              <a:buNone/>
            </a:pPr>
            <a:r>
              <a:rPr lang="en-US" dirty="0">
                <a:effectLst/>
                <a:latin typeface="Ubuntu" panose="020B0504030602030204" pitchFamily="34" charset="0"/>
                <a:ea typeface="Times New Roman" panose="02020603050405020304" pitchFamily="18" charset="0"/>
                <a:cs typeface="Calibri" panose="020F0502020204030204" pitchFamily="34" charset="0"/>
              </a:rPr>
              <a:t>my money on deposit, so that when I came back, I could have collected it with interest?’ </a:t>
            </a:r>
            <a:r>
              <a:rPr lang="en-US" b="1" baseline="30000" dirty="0">
                <a:effectLst/>
                <a:latin typeface="Ubuntu" panose="020B0504030602030204" pitchFamily="34" charset="0"/>
                <a:ea typeface="Times New Roman" panose="02020603050405020304" pitchFamily="18" charset="0"/>
                <a:cs typeface="Calibri" panose="020F0502020204030204" pitchFamily="34" charset="0"/>
              </a:rPr>
              <a:t>24 </a:t>
            </a:r>
            <a:r>
              <a:rPr lang="en-US" dirty="0">
                <a:effectLst/>
                <a:latin typeface="Ubuntu" panose="020B0504030602030204" pitchFamily="34" charset="0"/>
                <a:ea typeface="Times New Roman" panose="02020603050405020304" pitchFamily="18" charset="0"/>
                <a:cs typeface="Calibri" panose="020F0502020204030204" pitchFamily="34" charset="0"/>
              </a:rPr>
              <a:t>“Then he said to those standing by, ‘Take his mina away from him and give it to the one who has ten minas.’ </a:t>
            </a:r>
            <a:r>
              <a:rPr lang="en-US" b="1" baseline="30000" dirty="0">
                <a:effectLst/>
                <a:latin typeface="Ubuntu" panose="020B0504030602030204" pitchFamily="34" charset="0"/>
                <a:ea typeface="Times New Roman" panose="02020603050405020304" pitchFamily="18" charset="0"/>
                <a:cs typeface="Calibri" panose="020F0502020204030204" pitchFamily="34" charset="0"/>
              </a:rPr>
              <a:t>25 </a:t>
            </a:r>
            <a:r>
              <a:rPr lang="en-US" dirty="0">
                <a:effectLst/>
                <a:latin typeface="Ubuntu" panose="020B0504030602030204" pitchFamily="34" charset="0"/>
                <a:ea typeface="Times New Roman" panose="02020603050405020304" pitchFamily="18" charset="0"/>
                <a:cs typeface="Calibri" panose="020F0502020204030204" pitchFamily="34" charset="0"/>
              </a:rPr>
              <a:t>“‘Sir,’ they said, ‘he already has ten!’ </a:t>
            </a:r>
            <a:r>
              <a:rPr lang="en-US" b="1" baseline="30000" dirty="0">
                <a:effectLst/>
                <a:latin typeface="Ubuntu" panose="020B0504030602030204" pitchFamily="34" charset="0"/>
                <a:ea typeface="Times New Roman" panose="02020603050405020304" pitchFamily="18" charset="0"/>
                <a:cs typeface="Calibri" panose="020F0502020204030204" pitchFamily="34" charset="0"/>
              </a:rPr>
              <a:t>26 </a:t>
            </a:r>
            <a:r>
              <a:rPr lang="en-US" dirty="0">
                <a:effectLst/>
                <a:latin typeface="Ubuntu" panose="020B0504030602030204" pitchFamily="34" charset="0"/>
                <a:ea typeface="Times New Roman" panose="02020603050405020304" pitchFamily="18" charset="0"/>
                <a:cs typeface="Calibri" panose="020F0502020204030204" pitchFamily="34" charset="0"/>
              </a:rPr>
              <a:t>“He replied, ‘I tell you that to everyone who has, more will be given, but as for the one who has nothing, even what they have will be taken away. </a:t>
            </a:r>
            <a:r>
              <a:rPr lang="en-US" b="1" baseline="30000" dirty="0">
                <a:effectLst/>
                <a:latin typeface="Ubuntu" panose="020B0504030602030204" pitchFamily="34" charset="0"/>
                <a:ea typeface="Times New Roman" panose="02020603050405020304" pitchFamily="18" charset="0"/>
                <a:cs typeface="Calibri" panose="020F0502020204030204" pitchFamily="34" charset="0"/>
              </a:rPr>
              <a:t>27 </a:t>
            </a:r>
            <a:r>
              <a:rPr lang="en-US" dirty="0">
                <a:effectLst/>
                <a:latin typeface="Ubuntu" panose="020B0504030602030204" pitchFamily="34" charset="0"/>
                <a:ea typeface="Times New Roman" panose="02020603050405020304" pitchFamily="18" charset="0"/>
                <a:cs typeface="Calibri" panose="020F0502020204030204" pitchFamily="34" charset="0"/>
              </a:rPr>
              <a:t>But those enemies of mine who did not want me to be king over them—bring them here and kill them in front of me.’”</a:t>
            </a:r>
          </a:p>
          <a:p>
            <a:pPr marL="0" marR="0" indent="0">
              <a:spcBef>
                <a:spcPts val="0"/>
              </a:spcBef>
              <a:spcAft>
                <a:spcPts val="0"/>
              </a:spcAft>
              <a:buNone/>
            </a:pPr>
            <a:endParaRPr lang="en-US" sz="1400" dirty="0">
              <a:effectLst/>
              <a:latin typeface="Ubuntu" panose="020B0504030602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b="1" baseline="30000" dirty="0">
                <a:effectLst/>
                <a:latin typeface="Ubuntu" panose="020B0504030602030204" pitchFamily="34" charset="0"/>
                <a:ea typeface="Calibri" panose="020F0502020204030204" pitchFamily="34" charset="0"/>
                <a:cs typeface="Times New Roman" panose="02020603050405020304" pitchFamily="18" charset="0"/>
              </a:rPr>
              <a:t>28 </a:t>
            </a:r>
            <a:r>
              <a:rPr lang="en-US" dirty="0">
                <a:effectLst/>
                <a:latin typeface="Ubuntu" panose="020B0504030602030204" pitchFamily="34" charset="0"/>
                <a:ea typeface="Calibri" panose="020F0502020204030204" pitchFamily="34" charset="0"/>
                <a:cs typeface="Times New Roman" panose="02020603050405020304" pitchFamily="18" charset="0"/>
              </a:rPr>
              <a:t>After Jesus had said this, he went on ahead, going up to Jerusalem.</a:t>
            </a:r>
          </a:p>
        </p:txBody>
      </p:sp>
    </p:spTree>
    <p:extLst>
      <p:ext uri="{BB962C8B-B14F-4D97-AF65-F5344CB8AC3E}">
        <p14:creationId xmlns:p14="http://schemas.microsoft.com/office/powerpoint/2010/main" val="242425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19:11-28</a:t>
            </a:r>
            <a:r>
              <a:rPr lang="en-US" baseline="30000" dirty="0"/>
              <a:t> NIV</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762000" y="665017"/>
            <a:ext cx="10668000" cy="5104015"/>
          </a:xfrm>
        </p:spPr>
        <p:txBody>
          <a:bodyPr>
            <a:noAutofit/>
          </a:bodyPr>
          <a:lstStyle/>
          <a:p>
            <a:pPr marL="0" indent="0">
              <a:buNone/>
            </a:pPr>
            <a:r>
              <a:rPr lang="en-US" b="1" baseline="30000" dirty="0">
                <a:effectLst/>
                <a:latin typeface="Ubuntu" panose="020B0504030602030204" pitchFamily="34" charset="0"/>
                <a:ea typeface="Times New Roman" panose="02020603050405020304" pitchFamily="18" charset="0"/>
              </a:rPr>
              <a:t>11 </a:t>
            </a:r>
            <a:r>
              <a:rPr lang="en-US" dirty="0">
                <a:effectLst/>
                <a:latin typeface="Ubuntu" panose="020B0504030602030204" pitchFamily="34" charset="0"/>
                <a:ea typeface="Times New Roman" panose="02020603050405020304" pitchFamily="18" charset="0"/>
              </a:rPr>
              <a:t>While they were listening to this, he went on to tell them a parable, because he was near Jerusalem and the people thought that the kingdom of God was going to appear at once. </a:t>
            </a:r>
          </a:p>
          <a:p>
            <a:pPr marL="0" indent="0">
              <a:buNone/>
            </a:pPr>
            <a:r>
              <a:rPr lang="en-US" b="1" baseline="30000" dirty="0">
                <a:effectLst/>
                <a:latin typeface="Ubuntu" panose="020B0504030602030204" pitchFamily="34" charset="0"/>
                <a:ea typeface="Times New Roman" panose="02020603050405020304" pitchFamily="18" charset="0"/>
              </a:rPr>
              <a:t>12 </a:t>
            </a:r>
            <a:r>
              <a:rPr lang="en-US" dirty="0">
                <a:effectLst/>
                <a:latin typeface="Ubuntu" panose="020B0504030602030204" pitchFamily="34" charset="0"/>
                <a:ea typeface="Times New Roman" panose="02020603050405020304" pitchFamily="18" charset="0"/>
              </a:rPr>
              <a:t>He said: “A man of noble birth went to a distant country to have himself appointed king and then to return. </a:t>
            </a:r>
            <a:r>
              <a:rPr lang="en-US" b="1" baseline="30000" dirty="0">
                <a:effectLst/>
                <a:latin typeface="Ubuntu" panose="020B0504030602030204" pitchFamily="34" charset="0"/>
                <a:ea typeface="Times New Roman" panose="02020603050405020304" pitchFamily="18" charset="0"/>
              </a:rPr>
              <a:t>13 </a:t>
            </a:r>
            <a:r>
              <a:rPr lang="en-US" dirty="0">
                <a:effectLst/>
                <a:latin typeface="Ubuntu" panose="020B0504030602030204" pitchFamily="34" charset="0"/>
                <a:ea typeface="Times New Roman" panose="02020603050405020304" pitchFamily="18" charset="0"/>
              </a:rPr>
              <a:t>So he called ten of his servants and gave them ten minas. ‘Put this money to work,’ he said, ‘until I come back.’ </a:t>
            </a:r>
            <a:r>
              <a:rPr lang="en-US" b="1" baseline="30000" dirty="0">
                <a:effectLst/>
                <a:latin typeface="Ubuntu" panose="020B0504030602030204" pitchFamily="34" charset="0"/>
                <a:ea typeface="Times New Roman" panose="02020603050405020304" pitchFamily="18" charset="0"/>
              </a:rPr>
              <a:t>14 </a:t>
            </a:r>
            <a:r>
              <a:rPr lang="en-US" dirty="0">
                <a:effectLst/>
                <a:latin typeface="Ubuntu" panose="020B0504030602030204" pitchFamily="34" charset="0"/>
                <a:ea typeface="Times New Roman" panose="02020603050405020304" pitchFamily="18" charset="0"/>
              </a:rPr>
              <a:t>“But his subjects hated him and sent a delegation after him to say, ‘We don’t want this man to be our king.’</a:t>
            </a:r>
          </a:p>
          <a:p>
            <a:pPr marL="0" indent="0">
              <a:buNone/>
            </a:pPr>
            <a:r>
              <a:rPr lang="en-US" b="1" baseline="30000" dirty="0">
                <a:effectLst/>
                <a:latin typeface="Ubuntu" panose="020B0504030602030204" pitchFamily="34" charset="0"/>
                <a:ea typeface="Times New Roman" panose="02020603050405020304" pitchFamily="18" charset="0"/>
                <a:cs typeface="Calibri" panose="020F0502020204030204" pitchFamily="34" charset="0"/>
              </a:rPr>
              <a:t>   15 </a:t>
            </a:r>
            <a:r>
              <a:rPr lang="en-US" dirty="0">
                <a:effectLst/>
                <a:latin typeface="Ubuntu" panose="020B0504030602030204" pitchFamily="34" charset="0"/>
                <a:ea typeface="Times New Roman" panose="02020603050405020304" pitchFamily="18" charset="0"/>
                <a:cs typeface="Calibri" panose="020F0502020204030204" pitchFamily="34" charset="0"/>
              </a:rPr>
              <a:t>“He was made king, however, and returned home. Then  </a:t>
            </a:r>
            <a:br>
              <a:rPr lang="en-US" dirty="0">
                <a:effectLst/>
                <a:latin typeface="Ubuntu" panose="020B0504030602030204" pitchFamily="34" charset="0"/>
                <a:ea typeface="Times New Roman" panose="02020603050405020304" pitchFamily="18" charset="0"/>
                <a:cs typeface="Calibri" panose="020F0502020204030204" pitchFamily="34" charset="0"/>
              </a:rPr>
            </a:br>
            <a:r>
              <a:rPr lang="en-US" dirty="0">
                <a:effectLst/>
                <a:latin typeface="Ubuntu" panose="020B0504030602030204" pitchFamily="34" charset="0"/>
                <a:ea typeface="Times New Roman" panose="02020603050405020304" pitchFamily="18" charset="0"/>
                <a:cs typeface="Calibri" panose="020F0502020204030204" pitchFamily="34" charset="0"/>
              </a:rPr>
              <a:t>   he sent for the servants to whom he had given the money, in </a:t>
            </a:r>
            <a:br>
              <a:rPr lang="en-US" dirty="0">
                <a:effectLst/>
                <a:latin typeface="Ubuntu" panose="020B0504030602030204" pitchFamily="34" charset="0"/>
                <a:ea typeface="Times New Roman" panose="02020603050405020304" pitchFamily="18" charset="0"/>
                <a:cs typeface="Calibri" panose="020F0502020204030204" pitchFamily="34" charset="0"/>
              </a:rPr>
            </a:br>
            <a:r>
              <a:rPr lang="en-US" dirty="0">
                <a:effectLst/>
                <a:latin typeface="Ubuntu" panose="020B0504030602030204" pitchFamily="34" charset="0"/>
                <a:ea typeface="Times New Roman" panose="02020603050405020304" pitchFamily="18" charset="0"/>
                <a:cs typeface="Calibri" panose="020F0502020204030204" pitchFamily="34" charset="0"/>
              </a:rPr>
              <a:t>      order to find out what they had gained with it. </a:t>
            </a:r>
            <a:r>
              <a:rPr lang="en-US" b="1" baseline="30000" dirty="0">
                <a:effectLst/>
                <a:latin typeface="Ubuntu" panose="020B0504030602030204" pitchFamily="34" charset="0"/>
                <a:ea typeface="Times New Roman" panose="02020603050405020304" pitchFamily="18" charset="0"/>
              </a:rPr>
              <a:t>16</a:t>
            </a:r>
            <a:r>
              <a:rPr lang="en-US" baseline="30000" dirty="0">
                <a:effectLst/>
                <a:latin typeface="Ubuntu" panose="020B0504030602030204" pitchFamily="34" charset="0"/>
                <a:ea typeface="Times New Roman" panose="02020603050405020304" pitchFamily="18" charset="0"/>
              </a:rPr>
              <a:t> </a:t>
            </a:r>
            <a:r>
              <a:rPr lang="en-US" dirty="0">
                <a:effectLst/>
                <a:latin typeface="Ubuntu" panose="020B0504030602030204" pitchFamily="34" charset="0"/>
                <a:ea typeface="Times New Roman" panose="02020603050405020304" pitchFamily="18" charset="0"/>
              </a:rPr>
              <a:t>“The first </a:t>
            </a:r>
            <a:br>
              <a:rPr lang="en-US" dirty="0">
                <a:effectLst/>
                <a:latin typeface="Ubuntu" panose="020B0504030602030204" pitchFamily="34" charset="0"/>
                <a:ea typeface="Times New Roman" panose="02020603050405020304" pitchFamily="18" charset="0"/>
                <a:cs typeface="Calibri" panose="020F0502020204030204" pitchFamily="34" charset="0"/>
              </a:rPr>
            </a:br>
            <a:endParaRPr lang="en-US" dirty="0">
              <a:latin typeface="Ubuntu" panose="020B0504030602030204" pitchFamily="34" charset="0"/>
            </a:endParaRPr>
          </a:p>
        </p:txBody>
      </p:sp>
    </p:spTree>
    <p:extLst>
      <p:ext uri="{BB962C8B-B14F-4D97-AF65-F5344CB8AC3E}">
        <p14:creationId xmlns:p14="http://schemas.microsoft.com/office/powerpoint/2010/main" val="404351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19:11-28</a:t>
            </a:r>
            <a:r>
              <a:rPr lang="en-US" baseline="30000" dirty="0"/>
              <a:t> NIV</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762000" y="665017"/>
            <a:ext cx="10668000" cy="5104015"/>
          </a:xfrm>
        </p:spPr>
        <p:txBody>
          <a:bodyPr>
            <a:noAutofit/>
          </a:bodyPr>
          <a:lstStyle/>
          <a:p>
            <a:pPr marL="0" indent="0">
              <a:buNone/>
            </a:pPr>
            <a:r>
              <a:rPr lang="en-US" b="1" baseline="30000" dirty="0">
                <a:effectLst/>
                <a:latin typeface="Ubuntu" panose="020B0504030602030204" pitchFamily="34" charset="0"/>
                <a:ea typeface="Times New Roman" panose="02020603050405020304" pitchFamily="18" charset="0"/>
              </a:rPr>
              <a:t>11 </a:t>
            </a:r>
            <a:r>
              <a:rPr lang="en-US" dirty="0">
                <a:effectLst/>
                <a:latin typeface="Ubuntu" panose="020B0504030602030204" pitchFamily="34" charset="0"/>
                <a:ea typeface="Times New Roman" panose="02020603050405020304" pitchFamily="18" charset="0"/>
              </a:rPr>
              <a:t>While they were listening to this, he went on to tell them a parable, because he was near Jerusalem and the people thought that the kingdom of God was going to appear at once. </a:t>
            </a:r>
          </a:p>
          <a:p>
            <a:pPr marL="0" indent="0">
              <a:buNone/>
            </a:pPr>
            <a:r>
              <a:rPr lang="en-US" b="1" baseline="30000" dirty="0">
                <a:effectLst/>
                <a:latin typeface="Ubuntu" panose="020B0504030602030204" pitchFamily="34" charset="0"/>
                <a:ea typeface="Times New Roman" panose="02020603050405020304" pitchFamily="18" charset="0"/>
              </a:rPr>
              <a:t>12 </a:t>
            </a:r>
            <a:r>
              <a:rPr lang="en-US" dirty="0">
                <a:effectLst/>
                <a:latin typeface="Ubuntu" panose="020B0504030602030204" pitchFamily="34" charset="0"/>
                <a:ea typeface="Times New Roman" panose="02020603050405020304" pitchFamily="18" charset="0"/>
              </a:rPr>
              <a:t>He said: “A man of noble birth went to a distant country to have himself appointed king and then to return. </a:t>
            </a:r>
            <a:r>
              <a:rPr lang="en-US" b="1" baseline="30000" dirty="0">
                <a:effectLst/>
                <a:latin typeface="Ubuntu" panose="020B0504030602030204" pitchFamily="34" charset="0"/>
                <a:ea typeface="Times New Roman" panose="02020603050405020304" pitchFamily="18" charset="0"/>
              </a:rPr>
              <a:t>13 </a:t>
            </a:r>
            <a:r>
              <a:rPr lang="en-US" dirty="0">
                <a:effectLst/>
                <a:latin typeface="Ubuntu" panose="020B0504030602030204" pitchFamily="34" charset="0"/>
                <a:ea typeface="Times New Roman" panose="02020603050405020304" pitchFamily="18" charset="0"/>
              </a:rPr>
              <a:t>So he called ten of his servants and gave them ten </a:t>
            </a:r>
            <a:r>
              <a:rPr lang="en-US" dirty="0">
                <a:solidFill>
                  <a:schemeClr val="tx1"/>
                </a:solidFill>
                <a:effectLst/>
                <a:highlight>
                  <a:srgbClr val="FFFF00"/>
                </a:highlight>
                <a:latin typeface="Ubuntu" panose="020B0504030602030204" pitchFamily="34" charset="0"/>
                <a:ea typeface="Times New Roman" panose="02020603050405020304" pitchFamily="18" charset="0"/>
              </a:rPr>
              <a:t>minas</a:t>
            </a:r>
            <a:r>
              <a:rPr lang="en-US" dirty="0">
                <a:effectLst/>
                <a:latin typeface="Ubuntu" panose="020B0504030602030204" pitchFamily="34" charset="0"/>
                <a:ea typeface="Times New Roman" panose="02020603050405020304" pitchFamily="18" charset="0"/>
              </a:rPr>
              <a:t>. ‘Put this money to work,’ he said, ‘until I come back.’ </a:t>
            </a:r>
            <a:r>
              <a:rPr lang="en-US" b="1" baseline="30000" dirty="0">
                <a:effectLst/>
                <a:latin typeface="Ubuntu" panose="020B0504030602030204" pitchFamily="34" charset="0"/>
                <a:ea typeface="Times New Roman" panose="02020603050405020304" pitchFamily="18" charset="0"/>
              </a:rPr>
              <a:t>14 </a:t>
            </a:r>
            <a:r>
              <a:rPr lang="en-US" dirty="0">
                <a:effectLst/>
                <a:latin typeface="Ubuntu" panose="020B0504030602030204" pitchFamily="34" charset="0"/>
                <a:ea typeface="Times New Roman" panose="02020603050405020304" pitchFamily="18" charset="0"/>
              </a:rPr>
              <a:t>“But his subjects hated him and sent a delegation after him to say, ‘We don’t want this man to be our king.’</a:t>
            </a:r>
          </a:p>
          <a:p>
            <a:pPr marL="0" indent="0">
              <a:buNone/>
            </a:pPr>
            <a:r>
              <a:rPr lang="en-US" b="1" baseline="30000" dirty="0">
                <a:effectLst/>
                <a:latin typeface="Ubuntu" panose="020B0504030602030204" pitchFamily="34" charset="0"/>
                <a:ea typeface="Times New Roman" panose="02020603050405020304" pitchFamily="18" charset="0"/>
                <a:cs typeface="Calibri" panose="020F0502020204030204" pitchFamily="34" charset="0"/>
              </a:rPr>
              <a:t>   15 </a:t>
            </a:r>
            <a:r>
              <a:rPr lang="en-US" dirty="0">
                <a:effectLst/>
                <a:latin typeface="Ubuntu" panose="020B0504030602030204" pitchFamily="34" charset="0"/>
                <a:ea typeface="Times New Roman" panose="02020603050405020304" pitchFamily="18" charset="0"/>
                <a:cs typeface="Calibri" panose="020F0502020204030204" pitchFamily="34" charset="0"/>
              </a:rPr>
              <a:t>“He was made king, however, and returned home. Then  </a:t>
            </a:r>
            <a:br>
              <a:rPr lang="en-US" dirty="0">
                <a:effectLst/>
                <a:latin typeface="Ubuntu" panose="020B0504030602030204" pitchFamily="34" charset="0"/>
                <a:ea typeface="Times New Roman" panose="02020603050405020304" pitchFamily="18" charset="0"/>
                <a:cs typeface="Calibri" panose="020F0502020204030204" pitchFamily="34" charset="0"/>
              </a:rPr>
            </a:br>
            <a:r>
              <a:rPr lang="en-US" dirty="0">
                <a:effectLst/>
                <a:latin typeface="Ubuntu" panose="020B0504030602030204" pitchFamily="34" charset="0"/>
                <a:ea typeface="Times New Roman" panose="02020603050405020304" pitchFamily="18" charset="0"/>
                <a:cs typeface="Calibri" panose="020F0502020204030204" pitchFamily="34" charset="0"/>
              </a:rPr>
              <a:t>   he sent for the servants to whom he had given the money, in </a:t>
            </a:r>
            <a:br>
              <a:rPr lang="en-US" dirty="0">
                <a:effectLst/>
                <a:latin typeface="Ubuntu" panose="020B0504030602030204" pitchFamily="34" charset="0"/>
                <a:ea typeface="Times New Roman" panose="02020603050405020304" pitchFamily="18" charset="0"/>
                <a:cs typeface="Calibri" panose="020F0502020204030204" pitchFamily="34" charset="0"/>
              </a:rPr>
            </a:br>
            <a:r>
              <a:rPr lang="en-US" dirty="0">
                <a:effectLst/>
                <a:latin typeface="Ubuntu" panose="020B0504030602030204" pitchFamily="34" charset="0"/>
                <a:ea typeface="Times New Roman" panose="02020603050405020304" pitchFamily="18" charset="0"/>
                <a:cs typeface="Calibri" panose="020F0502020204030204" pitchFamily="34" charset="0"/>
              </a:rPr>
              <a:t>      order to find out what they had gained with it. </a:t>
            </a:r>
            <a:r>
              <a:rPr lang="en-US" b="1" baseline="30000" dirty="0">
                <a:effectLst/>
                <a:latin typeface="Ubuntu" panose="020B0504030602030204" pitchFamily="34" charset="0"/>
                <a:ea typeface="Times New Roman" panose="02020603050405020304" pitchFamily="18" charset="0"/>
              </a:rPr>
              <a:t>16</a:t>
            </a:r>
            <a:r>
              <a:rPr lang="en-US" baseline="30000" dirty="0">
                <a:effectLst/>
                <a:latin typeface="Ubuntu" panose="020B0504030602030204" pitchFamily="34" charset="0"/>
                <a:ea typeface="Times New Roman" panose="02020603050405020304" pitchFamily="18" charset="0"/>
              </a:rPr>
              <a:t> </a:t>
            </a:r>
            <a:r>
              <a:rPr lang="en-US" dirty="0">
                <a:effectLst/>
                <a:latin typeface="Ubuntu" panose="020B0504030602030204" pitchFamily="34" charset="0"/>
                <a:ea typeface="Times New Roman" panose="02020603050405020304" pitchFamily="18" charset="0"/>
              </a:rPr>
              <a:t>“The first </a:t>
            </a:r>
            <a:br>
              <a:rPr lang="en-US" dirty="0">
                <a:effectLst/>
                <a:latin typeface="Ubuntu" panose="020B0504030602030204" pitchFamily="34" charset="0"/>
                <a:ea typeface="Times New Roman" panose="02020603050405020304" pitchFamily="18" charset="0"/>
                <a:cs typeface="Calibri" panose="020F0502020204030204" pitchFamily="34" charset="0"/>
              </a:rPr>
            </a:br>
            <a:endParaRPr lang="en-US" dirty="0">
              <a:latin typeface="Ubuntu" panose="020B0504030602030204" pitchFamily="34" charset="0"/>
            </a:endParaRPr>
          </a:p>
        </p:txBody>
      </p:sp>
    </p:spTree>
    <p:extLst>
      <p:ext uri="{BB962C8B-B14F-4D97-AF65-F5344CB8AC3E}">
        <p14:creationId xmlns:p14="http://schemas.microsoft.com/office/powerpoint/2010/main" val="29765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19:11-28</a:t>
            </a:r>
            <a:r>
              <a:rPr lang="en-US" baseline="30000" dirty="0"/>
              <a:t> NIV</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762000" y="665017"/>
            <a:ext cx="10668000" cy="5104015"/>
          </a:xfrm>
        </p:spPr>
        <p:txBody>
          <a:bodyPr>
            <a:noAutofit/>
          </a:bodyPr>
          <a:lstStyle/>
          <a:p>
            <a:pPr marL="0" indent="0">
              <a:buNone/>
            </a:pPr>
            <a:r>
              <a:rPr lang="en-US" b="1" baseline="30000" dirty="0">
                <a:effectLst/>
                <a:latin typeface="Ubuntu" panose="020B0504030602030204" pitchFamily="34" charset="0"/>
                <a:ea typeface="Times New Roman" panose="02020603050405020304" pitchFamily="18" charset="0"/>
              </a:rPr>
              <a:t>11 </a:t>
            </a:r>
            <a:r>
              <a:rPr lang="en-US" dirty="0">
                <a:effectLst/>
                <a:latin typeface="Ubuntu" panose="020B0504030602030204" pitchFamily="34" charset="0"/>
                <a:ea typeface="Times New Roman" panose="02020603050405020304" pitchFamily="18" charset="0"/>
              </a:rPr>
              <a:t>While they were listening to this, he went on to tell them a parable, because he was near Jerusalem and the people thought that the kingdom of God was going to appear at once. </a:t>
            </a:r>
          </a:p>
          <a:p>
            <a:pPr marL="0" indent="0">
              <a:buNone/>
            </a:pPr>
            <a:r>
              <a:rPr lang="en-US" b="1" baseline="30000" dirty="0">
                <a:effectLst/>
                <a:latin typeface="Ubuntu" panose="020B0504030602030204" pitchFamily="34" charset="0"/>
                <a:ea typeface="Times New Roman" panose="02020603050405020304" pitchFamily="18" charset="0"/>
              </a:rPr>
              <a:t>12 </a:t>
            </a:r>
            <a:r>
              <a:rPr lang="en-US" dirty="0">
                <a:effectLst/>
                <a:latin typeface="Ubuntu" panose="020B0504030602030204" pitchFamily="34" charset="0"/>
                <a:ea typeface="Times New Roman" panose="02020603050405020304" pitchFamily="18" charset="0"/>
              </a:rPr>
              <a:t>He said: “A man of noble birth went to a distant country to have himself appointed king and then to return. </a:t>
            </a:r>
            <a:r>
              <a:rPr lang="en-US" b="1" baseline="30000" dirty="0">
                <a:effectLst/>
                <a:latin typeface="Ubuntu" panose="020B0504030602030204" pitchFamily="34" charset="0"/>
                <a:ea typeface="Times New Roman" panose="02020603050405020304" pitchFamily="18" charset="0"/>
              </a:rPr>
              <a:t>13 </a:t>
            </a:r>
            <a:r>
              <a:rPr lang="en-US" dirty="0">
                <a:effectLst/>
                <a:latin typeface="Ubuntu" panose="020B0504030602030204" pitchFamily="34" charset="0"/>
                <a:ea typeface="Times New Roman" panose="02020603050405020304" pitchFamily="18" charset="0"/>
              </a:rPr>
              <a:t>So he called ten of his servants and gave them ten minas. ‘Put this money to work,’ he said, ‘</a:t>
            </a:r>
            <a:r>
              <a:rPr lang="en-US" dirty="0">
                <a:solidFill>
                  <a:schemeClr val="tx1"/>
                </a:solidFill>
                <a:effectLst/>
                <a:highlight>
                  <a:srgbClr val="FFFF00"/>
                </a:highlight>
                <a:latin typeface="Ubuntu" panose="020B0504030602030204" pitchFamily="34" charset="0"/>
                <a:ea typeface="Times New Roman" panose="02020603050405020304" pitchFamily="18" charset="0"/>
              </a:rPr>
              <a:t>until</a:t>
            </a:r>
            <a:r>
              <a:rPr lang="en-US" dirty="0">
                <a:effectLst/>
                <a:latin typeface="Ubuntu" panose="020B0504030602030204" pitchFamily="34" charset="0"/>
                <a:ea typeface="Times New Roman" panose="02020603050405020304" pitchFamily="18" charset="0"/>
              </a:rPr>
              <a:t> I come back.’ </a:t>
            </a:r>
            <a:r>
              <a:rPr lang="en-US" b="1" baseline="30000" dirty="0">
                <a:effectLst/>
                <a:latin typeface="Ubuntu" panose="020B0504030602030204" pitchFamily="34" charset="0"/>
                <a:ea typeface="Times New Roman" panose="02020603050405020304" pitchFamily="18" charset="0"/>
              </a:rPr>
              <a:t>14 </a:t>
            </a:r>
            <a:r>
              <a:rPr lang="en-US" dirty="0">
                <a:effectLst/>
                <a:latin typeface="Ubuntu" panose="020B0504030602030204" pitchFamily="34" charset="0"/>
                <a:ea typeface="Times New Roman" panose="02020603050405020304" pitchFamily="18" charset="0"/>
              </a:rPr>
              <a:t>“But his subjects hated him and sent a delegation after him to say, ‘We don’t want this man to be our king.’</a:t>
            </a:r>
          </a:p>
          <a:p>
            <a:pPr marL="0" indent="0">
              <a:buNone/>
            </a:pPr>
            <a:r>
              <a:rPr lang="en-US" b="1" baseline="30000" dirty="0">
                <a:effectLst/>
                <a:latin typeface="Ubuntu" panose="020B0504030602030204" pitchFamily="34" charset="0"/>
                <a:ea typeface="Times New Roman" panose="02020603050405020304" pitchFamily="18" charset="0"/>
                <a:cs typeface="Calibri" panose="020F0502020204030204" pitchFamily="34" charset="0"/>
              </a:rPr>
              <a:t>   15 </a:t>
            </a:r>
            <a:r>
              <a:rPr lang="en-US" dirty="0">
                <a:effectLst/>
                <a:latin typeface="Ubuntu" panose="020B0504030602030204" pitchFamily="34" charset="0"/>
                <a:ea typeface="Times New Roman" panose="02020603050405020304" pitchFamily="18" charset="0"/>
                <a:cs typeface="Calibri" panose="020F0502020204030204" pitchFamily="34" charset="0"/>
              </a:rPr>
              <a:t>“He was made king, however, and returned home. Then  </a:t>
            </a:r>
            <a:br>
              <a:rPr lang="en-US" dirty="0">
                <a:effectLst/>
                <a:latin typeface="Ubuntu" panose="020B0504030602030204" pitchFamily="34" charset="0"/>
                <a:ea typeface="Times New Roman" panose="02020603050405020304" pitchFamily="18" charset="0"/>
                <a:cs typeface="Calibri" panose="020F0502020204030204" pitchFamily="34" charset="0"/>
              </a:rPr>
            </a:br>
            <a:r>
              <a:rPr lang="en-US" dirty="0">
                <a:effectLst/>
                <a:latin typeface="Ubuntu" panose="020B0504030602030204" pitchFamily="34" charset="0"/>
                <a:ea typeface="Times New Roman" panose="02020603050405020304" pitchFamily="18" charset="0"/>
                <a:cs typeface="Calibri" panose="020F0502020204030204" pitchFamily="34" charset="0"/>
              </a:rPr>
              <a:t>   he sent for the servants to whom he had given the money, in </a:t>
            </a:r>
            <a:br>
              <a:rPr lang="en-US" dirty="0">
                <a:effectLst/>
                <a:latin typeface="Ubuntu" panose="020B0504030602030204" pitchFamily="34" charset="0"/>
                <a:ea typeface="Times New Roman" panose="02020603050405020304" pitchFamily="18" charset="0"/>
                <a:cs typeface="Calibri" panose="020F0502020204030204" pitchFamily="34" charset="0"/>
              </a:rPr>
            </a:br>
            <a:r>
              <a:rPr lang="en-US" dirty="0">
                <a:effectLst/>
                <a:latin typeface="Ubuntu" panose="020B0504030602030204" pitchFamily="34" charset="0"/>
                <a:ea typeface="Times New Roman" panose="02020603050405020304" pitchFamily="18" charset="0"/>
                <a:cs typeface="Calibri" panose="020F0502020204030204" pitchFamily="34" charset="0"/>
              </a:rPr>
              <a:t>      order to find out what they had gained with it. </a:t>
            </a:r>
            <a:r>
              <a:rPr lang="en-US" b="1" baseline="30000" dirty="0">
                <a:effectLst/>
                <a:latin typeface="Ubuntu" panose="020B0504030602030204" pitchFamily="34" charset="0"/>
                <a:ea typeface="Times New Roman" panose="02020603050405020304" pitchFamily="18" charset="0"/>
              </a:rPr>
              <a:t>16</a:t>
            </a:r>
            <a:r>
              <a:rPr lang="en-US" baseline="30000" dirty="0">
                <a:effectLst/>
                <a:latin typeface="Ubuntu" panose="020B0504030602030204" pitchFamily="34" charset="0"/>
                <a:ea typeface="Times New Roman" panose="02020603050405020304" pitchFamily="18" charset="0"/>
              </a:rPr>
              <a:t> </a:t>
            </a:r>
            <a:r>
              <a:rPr lang="en-US" dirty="0">
                <a:effectLst/>
                <a:latin typeface="Ubuntu" panose="020B0504030602030204" pitchFamily="34" charset="0"/>
                <a:ea typeface="Times New Roman" panose="02020603050405020304" pitchFamily="18" charset="0"/>
              </a:rPr>
              <a:t>“The first </a:t>
            </a:r>
            <a:br>
              <a:rPr lang="en-US" dirty="0">
                <a:effectLst/>
                <a:latin typeface="Ubuntu" panose="020B0504030602030204" pitchFamily="34" charset="0"/>
                <a:ea typeface="Times New Roman" panose="02020603050405020304" pitchFamily="18" charset="0"/>
                <a:cs typeface="Calibri" panose="020F0502020204030204" pitchFamily="34" charset="0"/>
              </a:rPr>
            </a:br>
            <a:endParaRPr lang="en-US" dirty="0">
              <a:latin typeface="Ubuntu" panose="020B0504030602030204" pitchFamily="34" charset="0"/>
            </a:endParaRPr>
          </a:p>
        </p:txBody>
      </p:sp>
    </p:spTree>
    <p:extLst>
      <p:ext uri="{BB962C8B-B14F-4D97-AF65-F5344CB8AC3E}">
        <p14:creationId xmlns:p14="http://schemas.microsoft.com/office/powerpoint/2010/main" val="70806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19:11-28</a:t>
            </a:r>
            <a:r>
              <a:rPr lang="en-US" baseline="30000" dirty="0"/>
              <a:t> NIV</a:t>
            </a:r>
            <a:endParaRPr lang="en-US" dirty="0"/>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762000" y="665017"/>
            <a:ext cx="10668000" cy="5104015"/>
          </a:xfrm>
        </p:spPr>
        <p:txBody>
          <a:bodyPr>
            <a:noAutofit/>
          </a:bodyPr>
          <a:lstStyle/>
          <a:p>
            <a:pPr marL="0" indent="0">
              <a:buNone/>
            </a:pPr>
            <a:r>
              <a:rPr lang="en-US" b="1" baseline="30000" dirty="0">
                <a:effectLst/>
                <a:latin typeface="Ubuntu" panose="020B0504030602030204" pitchFamily="34" charset="0"/>
                <a:ea typeface="Times New Roman" panose="02020603050405020304" pitchFamily="18" charset="0"/>
              </a:rPr>
              <a:t>11 </a:t>
            </a:r>
            <a:r>
              <a:rPr lang="en-US" dirty="0">
                <a:effectLst/>
                <a:latin typeface="Ubuntu" panose="020B0504030602030204" pitchFamily="34" charset="0"/>
                <a:ea typeface="Times New Roman" panose="02020603050405020304" pitchFamily="18" charset="0"/>
              </a:rPr>
              <a:t>While they were listening to this, he went on to tell them a parable, because he was near Jerusalem and the people thought that the kingdom of God was going to appear at once. </a:t>
            </a:r>
          </a:p>
          <a:p>
            <a:pPr marL="0" indent="0">
              <a:buNone/>
            </a:pPr>
            <a:r>
              <a:rPr lang="en-US" b="1" baseline="30000" dirty="0">
                <a:effectLst/>
                <a:latin typeface="Ubuntu" panose="020B0504030602030204" pitchFamily="34" charset="0"/>
                <a:ea typeface="Times New Roman" panose="02020603050405020304" pitchFamily="18" charset="0"/>
              </a:rPr>
              <a:t>12 </a:t>
            </a:r>
            <a:r>
              <a:rPr lang="en-US" dirty="0">
                <a:effectLst/>
                <a:latin typeface="Ubuntu" panose="020B0504030602030204" pitchFamily="34" charset="0"/>
                <a:ea typeface="Times New Roman" panose="02020603050405020304" pitchFamily="18" charset="0"/>
              </a:rPr>
              <a:t>He said: “A man of noble birth went to a distant country to have himself appointed king and then to return. </a:t>
            </a:r>
            <a:r>
              <a:rPr lang="en-US" b="1" baseline="30000" dirty="0">
                <a:effectLst/>
                <a:latin typeface="Ubuntu" panose="020B0504030602030204" pitchFamily="34" charset="0"/>
                <a:ea typeface="Times New Roman" panose="02020603050405020304" pitchFamily="18" charset="0"/>
              </a:rPr>
              <a:t>13 </a:t>
            </a:r>
            <a:r>
              <a:rPr lang="en-US" dirty="0">
                <a:effectLst/>
                <a:latin typeface="Ubuntu" panose="020B0504030602030204" pitchFamily="34" charset="0"/>
                <a:ea typeface="Times New Roman" panose="02020603050405020304" pitchFamily="18" charset="0"/>
              </a:rPr>
              <a:t>So he called ten of his servants and gave them ten minas. ‘Put this money to work,’ he said, ‘</a:t>
            </a:r>
            <a:r>
              <a:rPr lang="en-US" dirty="0">
                <a:solidFill>
                  <a:schemeClr val="tx1"/>
                </a:solidFill>
                <a:effectLst/>
                <a:highlight>
                  <a:srgbClr val="FFFF00"/>
                </a:highlight>
                <a:latin typeface="Ubuntu" panose="020B0504030602030204" pitchFamily="34" charset="0"/>
                <a:ea typeface="Times New Roman" panose="02020603050405020304" pitchFamily="18" charset="0"/>
              </a:rPr>
              <a:t>because</a:t>
            </a:r>
            <a:r>
              <a:rPr lang="en-US" dirty="0">
                <a:effectLst/>
                <a:latin typeface="Ubuntu" panose="020B0504030602030204" pitchFamily="34" charset="0"/>
                <a:ea typeface="Times New Roman" panose="02020603050405020304" pitchFamily="18" charset="0"/>
              </a:rPr>
              <a:t> I’ll come back.’ </a:t>
            </a:r>
            <a:r>
              <a:rPr lang="en-US" b="1" baseline="30000" dirty="0">
                <a:effectLst/>
                <a:latin typeface="Ubuntu" panose="020B0504030602030204" pitchFamily="34" charset="0"/>
                <a:ea typeface="Times New Roman" panose="02020603050405020304" pitchFamily="18" charset="0"/>
              </a:rPr>
              <a:t>14 </a:t>
            </a:r>
            <a:r>
              <a:rPr lang="en-US" dirty="0">
                <a:effectLst/>
                <a:latin typeface="Ubuntu" panose="020B0504030602030204" pitchFamily="34" charset="0"/>
                <a:ea typeface="Times New Roman" panose="02020603050405020304" pitchFamily="18" charset="0"/>
              </a:rPr>
              <a:t>“But his subjects hated him and sent a delegation after him to say, ‘We don’t want this man to be our king.’</a:t>
            </a:r>
          </a:p>
          <a:p>
            <a:pPr marL="0" indent="0">
              <a:buNone/>
            </a:pPr>
            <a:r>
              <a:rPr lang="en-US" b="1" baseline="30000" dirty="0">
                <a:effectLst/>
                <a:latin typeface="Ubuntu" panose="020B0504030602030204" pitchFamily="34" charset="0"/>
                <a:ea typeface="Times New Roman" panose="02020603050405020304" pitchFamily="18" charset="0"/>
                <a:cs typeface="Calibri" panose="020F0502020204030204" pitchFamily="34" charset="0"/>
              </a:rPr>
              <a:t>   15 </a:t>
            </a:r>
            <a:r>
              <a:rPr lang="en-US" dirty="0">
                <a:effectLst/>
                <a:latin typeface="Ubuntu" panose="020B0504030602030204" pitchFamily="34" charset="0"/>
                <a:ea typeface="Times New Roman" panose="02020603050405020304" pitchFamily="18" charset="0"/>
                <a:cs typeface="Calibri" panose="020F0502020204030204" pitchFamily="34" charset="0"/>
              </a:rPr>
              <a:t>“He was made king, however, and returned home. Then  </a:t>
            </a:r>
            <a:br>
              <a:rPr lang="en-US" dirty="0">
                <a:effectLst/>
                <a:latin typeface="Ubuntu" panose="020B0504030602030204" pitchFamily="34" charset="0"/>
                <a:ea typeface="Times New Roman" panose="02020603050405020304" pitchFamily="18" charset="0"/>
                <a:cs typeface="Calibri" panose="020F0502020204030204" pitchFamily="34" charset="0"/>
              </a:rPr>
            </a:br>
            <a:r>
              <a:rPr lang="en-US" dirty="0">
                <a:effectLst/>
                <a:latin typeface="Ubuntu" panose="020B0504030602030204" pitchFamily="34" charset="0"/>
                <a:ea typeface="Times New Roman" panose="02020603050405020304" pitchFamily="18" charset="0"/>
                <a:cs typeface="Calibri" panose="020F0502020204030204" pitchFamily="34" charset="0"/>
              </a:rPr>
              <a:t>   he sent for the servants to whom he had given the money, in </a:t>
            </a:r>
            <a:br>
              <a:rPr lang="en-US" dirty="0">
                <a:effectLst/>
                <a:latin typeface="Ubuntu" panose="020B0504030602030204" pitchFamily="34" charset="0"/>
                <a:ea typeface="Times New Roman" panose="02020603050405020304" pitchFamily="18" charset="0"/>
                <a:cs typeface="Calibri" panose="020F0502020204030204" pitchFamily="34" charset="0"/>
              </a:rPr>
            </a:br>
            <a:r>
              <a:rPr lang="en-US" dirty="0">
                <a:effectLst/>
                <a:latin typeface="Ubuntu" panose="020B0504030602030204" pitchFamily="34" charset="0"/>
                <a:ea typeface="Times New Roman" panose="02020603050405020304" pitchFamily="18" charset="0"/>
                <a:cs typeface="Calibri" panose="020F0502020204030204" pitchFamily="34" charset="0"/>
              </a:rPr>
              <a:t>      order to find out what they had gained with it. </a:t>
            </a:r>
            <a:r>
              <a:rPr lang="en-US" b="1" baseline="30000" dirty="0">
                <a:effectLst/>
                <a:latin typeface="Ubuntu" panose="020B0504030602030204" pitchFamily="34" charset="0"/>
                <a:ea typeface="Times New Roman" panose="02020603050405020304" pitchFamily="18" charset="0"/>
              </a:rPr>
              <a:t>16</a:t>
            </a:r>
            <a:r>
              <a:rPr lang="en-US" baseline="30000" dirty="0">
                <a:effectLst/>
                <a:latin typeface="Ubuntu" panose="020B0504030602030204" pitchFamily="34" charset="0"/>
                <a:ea typeface="Times New Roman" panose="02020603050405020304" pitchFamily="18" charset="0"/>
              </a:rPr>
              <a:t> </a:t>
            </a:r>
            <a:r>
              <a:rPr lang="en-US" dirty="0">
                <a:effectLst/>
                <a:latin typeface="Ubuntu" panose="020B0504030602030204" pitchFamily="34" charset="0"/>
                <a:ea typeface="Times New Roman" panose="02020603050405020304" pitchFamily="18" charset="0"/>
              </a:rPr>
              <a:t>“The first </a:t>
            </a:r>
            <a:br>
              <a:rPr lang="en-US" dirty="0">
                <a:effectLst/>
                <a:latin typeface="Ubuntu" panose="020B0504030602030204" pitchFamily="34" charset="0"/>
                <a:ea typeface="Times New Roman" panose="02020603050405020304" pitchFamily="18" charset="0"/>
                <a:cs typeface="Calibri" panose="020F0502020204030204" pitchFamily="34" charset="0"/>
              </a:rPr>
            </a:br>
            <a:endParaRPr lang="en-US" dirty="0">
              <a:latin typeface="Ubuntu" panose="020B0504030602030204" pitchFamily="34" charset="0"/>
            </a:endParaRPr>
          </a:p>
        </p:txBody>
      </p:sp>
    </p:spTree>
    <p:extLst>
      <p:ext uri="{BB962C8B-B14F-4D97-AF65-F5344CB8AC3E}">
        <p14:creationId xmlns:p14="http://schemas.microsoft.com/office/powerpoint/2010/main" val="1737422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3998</TotalTime>
  <Words>3037</Words>
  <Application>Microsoft Office PowerPoint</Application>
  <PresentationFormat>Widescreen</PresentationFormat>
  <Paragraphs>78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Tempus Sans ITC</vt:lpstr>
      <vt:lpstr>Ubuntu</vt:lpstr>
      <vt:lpstr>Office Theme</vt:lpstr>
      <vt:lpstr>PowerPoint Presentation</vt:lpstr>
      <vt:lpstr>PowerPoint Presentation</vt:lpstr>
      <vt:lpstr>LUKE 19:11-28 NIV</vt:lpstr>
      <vt:lpstr>LUKE 19:11-28 NIV</vt:lpstr>
      <vt:lpstr>LUKE 19:11-28 NIV</vt:lpstr>
      <vt:lpstr>LUKE 19:11-28 NIV</vt:lpstr>
      <vt:lpstr>LUKE 19:11-28 NIV</vt:lpstr>
      <vt:lpstr>LUKE 19:11-28 NIV</vt:lpstr>
      <vt:lpstr>LUKE 19:11-28 NIV</vt:lpstr>
      <vt:lpstr>LUKE 19:11-28 NIV</vt:lpstr>
      <vt:lpstr>LUKE 19:11-28 NIV</vt:lpstr>
      <vt:lpstr>LUKE 19:11-28 NIV</vt:lpstr>
      <vt:lpstr>LUKE 19:11-28 NIV</vt:lpstr>
      <vt:lpstr>LUKE 19:11-28 NIV</vt:lpstr>
      <vt:lpstr>LUKE 19:11-28 NIV</vt:lpstr>
      <vt:lpstr>LUKE 19:11-28 NIV</vt:lpstr>
      <vt:lpstr>LUKE 19:11-28 NIV</vt:lpstr>
      <vt:lpstr>LUKE 19:11-28 NIV</vt:lpstr>
      <vt:lpstr>SIGNS OF A DIVIDED HEART</vt:lpstr>
      <vt:lpstr>LUKE 19:11-28 NIV</vt:lpstr>
      <vt:lpstr>1 PETER 4:10-11 NIV</vt:lpstr>
      <vt:lpstr>PHILIPPIANS 2:5-11 NIV</vt:lpstr>
      <vt:lpstr>APPLICATION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NHAdmin</dc:creator>
  <cp:lastModifiedBy> </cp:lastModifiedBy>
  <cp:revision>32</cp:revision>
  <dcterms:created xsi:type="dcterms:W3CDTF">2022-06-07T18:52:25Z</dcterms:created>
  <dcterms:modified xsi:type="dcterms:W3CDTF">2022-07-10T07:14:14Z</dcterms:modified>
</cp:coreProperties>
</file>