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5"/>
  </p:notesMasterIdLst>
  <p:sldIdLst>
    <p:sldId id="256" r:id="rId2"/>
    <p:sldId id="280" r:id="rId3"/>
    <p:sldId id="292" r:id="rId4"/>
    <p:sldId id="321" r:id="rId5"/>
    <p:sldId id="322" r:id="rId6"/>
    <p:sldId id="294" r:id="rId7"/>
    <p:sldId id="295" r:id="rId8"/>
    <p:sldId id="298" r:id="rId9"/>
    <p:sldId id="296" r:id="rId10"/>
    <p:sldId id="297" r:id="rId11"/>
    <p:sldId id="299" r:id="rId12"/>
    <p:sldId id="300" r:id="rId13"/>
    <p:sldId id="301" r:id="rId14"/>
    <p:sldId id="303" r:id="rId15"/>
    <p:sldId id="304" r:id="rId16"/>
    <p:sldId id="302" r:id="rId17"/>
    <p:sldId id="305" r:id="rId18"/>
    <p:sldId id="306" r:id="rId19"/>
    <p:sldId id="307" r:id="rId20"/>
    <p:sldId id="308" r:id="rId21"/>
    <p:sldId id="309" r:id="rId22"/>
    <p:sldId id="310" r:id="rId23"/>
    <p:sldId id="323" r:id="rId24"/>
    <p:sldId id="325" r:id="rId25"/>
    <p:sldId id="326" r:id="rId26"/>
    <p:sldId id="329" r:id="rId27"/>
    <p:sldId id="328" r:id="rId28"/>
    <p:sldId id="327" r:id="rId29"/>
    <p:sldId id="282" r:id="rId30"/>
    <p:sldId id="318" r:id="rId31"/>
    <p:sldId id="331" r:id="rId32"/>
    <p:sldId id="330" r:id="rId33"/>
    <p:sldId id="320" r:id="rId3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C5B4"/>
    <a:srgbClr val="C9B59F"/>
    <a:srgbClr val="A88966"/>
    <a:srgbClr val="2D21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4"/>
  </p:normalViewPr>
  <p:slideViewPr>
    <p:cSldViewPr snapToGrid="0" snapToObjects="1">
      <p:cViewPr varScale="1">
        <p:scale>
          <a:sx n="51" d="100"/>
          <a:sy n="51" d="100"/>
        </p:scale>
        <p:origin x="156"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ClrTx/>
              <a:buSzTx/>
              <a:buNone/>
              <a:defRPr sz="5400"/>
            </a:lvl1pPr>
            <a:lvl2pPr marL="0" indent="0" algn="ctr">
              <a:spcBef>
                <a:spcPts val="0"/>
              </a:spcBef>
              <a:buClrTx/>
              <a:buSzTx/>
              <a:buNone/>
              <a:defRPr sz="5400"/>
            </a:lvl2pPr>
            <a:lvl3pPr marL="0" indent="0" algn="ctr">
              <a:spcBef>
                <a:spcPts val="0"/>
              </a:spcBef>
              <a:buClrTx/>
              <a:buSzTx/>
              <a:buNone/>
              <a:defRPr sz="5400"/>
            </a:lvl3pPr>
            <a:lvl4pPr marL="0" indent="0" algn="ctr">
              <a:spcBef>
                <a:spcPts val="0"/>
              </a:spcBef>
              <a:buClrTx/>
              <a:buSzTx/>
              <a:buNone/>
              <a:defRPr sz="5400"/>
            </a:lvl4pPr>
            <a:lvl5pPr marL="0" indent="0" algn="ctr">
              <a:spcBef>
                <a:spcPts val="0"/>
              </a:spcBef>
              <a:buClrTx/>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2387600" y="8953500"/>
            <a:ext cx="19621500" cy="585521"/>
          </a:xfrm>
          <a:prstGeom prst="rect">
            <a:avLst/>
          </a:prstGeom>
        </p:spPr>
        <p:txBody>
          <a:bodyPr anchor="t">
            <a:spAutoFit/>
          </a:bodyPr>
          <a:lstStyle>
            <a:lvl1pPr marL="0" indent="0" algn="ctr">
              <a:spcBef>
                <a:spcPts val="0"/>
              </a:spcBef>
              <a:buClrTx/>
              <a:buSzTx/>
              <a:buNone/>
              <a:defRPr sz="3200" i="1"/>
            </a:lvl1pPr>
          </a:lstStyle>
          <a:p>
            <a:r>
              <a:t>–Johnny Appleseed</a:t>
            </a:r>
          </a:p>
        </p:txBody>
      </p:sp>
      <p:sp>
        <p:nvSpPr>
          <p:cNvPr id="94" name="“Type a quote here.”"/>
          <p:cNvSpPr txBox="1">
            <a:spLocks noGrp="1"/>
          </p:cNvSpPr>
          <p:nvPr>
            <p:ph type="body" sz="quarter" idx="22"/>
          </p:nvPr>
        </p:nvSpPr>
        <p:spPr>
          <a:xfrm>
            <a:off x="2387600" y="6076950"/>
            <a:ext cx="19621500" cy="825500"/>
          </a:xfrm>
          <a:prstGeom prst="rect">
            <a:avLst/>
          </a:prstGeom>
        </p:spPr>
        <p:txBody>
          <a:bodyPr>
            <a:spAutoFit/>
          </a:bodyPr>
          <a:lstStyle>
            <a:lvl1pPr marL="0" indent="0" algn="ctr">
              <a:spcBef>
                <a:spcPts val="0"/>
              </a:spcBef>
              <a:buClrTx/>
              <a:buSzTx/>
              <a:buNone/>
              <a:defRPr>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b10067705dm-001_2880x2161.jpg"/>
          <p:cNvSpPr>
            <a:spLocks noGrp="1"/>
          </p:cNvSpPr>
          <p:nvPr>
            <p:ph type="pic" idx="21"/>
          </p:nvPr>
        </p:nvSpPr>
        <p:spPr>
          <a:xfrm>
            <a:off x="0" y="-2290234"/>
            <a:ext cx="24384000" cy="18296468"/>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b10067705dm-001_2880x2161.jpg"/>
          <p:cNvSpPr>
            <a:spLocks noGrp="1"/>
          </p:cNvSpPr>
          <p:nvPr>
            <p:ph type="pic" idx="21"/>
          </p:nvPr>
        </p:nvSpPr>
        <p:spPr>
          <a:xfrm>
            <a:off x="3125968" y="-1762099"/>
            <a:ext cx="18135601" cy="13607998"/>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lstStyle/>
          <a:p>
            <a:r>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ClrTx/>
              <a:buSzTx/>
              <a:buNone/>
              <a:defRPr sz="5400"/>
            </a:lvl1pPr>
            <a:lvl2pPr marL="0" indent="0" algn="ctr">
              <a:spcBef>
                <a:spcPts val="0"/>
              </a:spcBef>
              <a:buClrTx/>
              <a:buSzTx/>
              <a:buNone/>
              <a:defRPr sz="5400"/>
            </a:lvl2pPr>
            <a:lvl3pPr marL="0" indent="0" algn="ctr">
              <a:spcBef>
                <a:spcPts val="0"/>
              </a:spcBef>
              <a:buClrTx/>
              <a:buSzTx/>
              <a:buNone/>
              <a:defRPr sz="5400"/>
            </a:lvl3pPr>
            <a:lvl4pPr marL="0" indent="0" algn="ctr">
              <a:spcBef>
                <a:spcPts val="0"/>
              </a:spcBef>
              <a:buClrTx/>
              <a:buSzTx/>
              <a:buNone/>
              <a:defRPr sz="5400"/>
            </a:lvl4pPr>
            <a:lvl5pPr marL="0" indent="0" algn="ctr">
              <a:spcBef>
                <a:spcPts val="0"/>
              </a:spcBef>
              <a:buClrTx/>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1197913361_2035x1354.jpg"/>
          <p:cNvSpPr>
            <a:spLocks noGrp="1"/>
          </p:cNvSpPr>
          <p:nvPr>
            <p:ph type="pic" idx="21"/>
          </p:nvPr>
        </p:nvSpPr>
        <p:spPr>
          <a:xfrm>
            <a:off x="5803900" y="952500"/>
            <a:ext cx="17236029" cy="114681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ClrTx/>
              <a:buSzTx/>
              <a:buNone/>
              <a:defRPr sz="5400"/>
            </a:lvl1pPr>
            <a:lvl2pPr marL="0" indent="0" algn="ctr">
              <a:spcBef>
                <a:spcPts val="0"/>
              </a:spcBef>
              <a:buClrTx/>
              <a:buSzTx/>
              <a:buNone/>
              <a:defRPr sz="5400"/>
            </a:lvl2pPr>
            <a:lvl3pPr marL="0" indent="0" algn="ctr">
              <a:spcBef>
                <a:spcPts val="0"/>
              </a:spcBef>
              <a:buClrTx/>
              <a:buSzTx/>
              <a:buNone/>
              <a:defRPr sz="5400"/>
            </a:lvl3pPr>
            <a:lvl4pPr marL="0" indent="0" algn="ctr">
              <a:spcBef>
                <a:spcPts val="0"/>
              </a:spcBef>
              <a:buClrTx/>
              <a:buSzTx/>
              <a:buNone/>
              <a:defRPr sz="5400"/>
            </a:lvl4pPr>
            <a:lvl5pPr marL="0" indent="0" algn="ctr">
              <a:spcBef>
                <a:spcPts val="0"/>
              </a:spcBef>
              <a:buClrTx/>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108348088_flipped_1647x1098.jpg"/>
          <p:cNvSpPr>
            <a:spLocks noGrp="1"/>
          </p:cNvSpPr>
          <p:nvPr>
            <p:ph type="pic" sz="half" idx="21"/>
          </p:nvPr>
        </p:nvSpPr>
        <p:spPr>
          <a:xfrm>
            <a:off x="87503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buClrTx/>
              <a:defRPr sz="3800"/>
            </a:lvl1pPr>
            <a:lvl2pPr marL="1117600" indent="-558800">
              <a:spcBef>
                <a:spcPts val="4500"/>
              </a:spcBef>
              <a:buClrTx/>
              <a:defRPr sz="3800"/>
            </a:lvl2pPr>
            <a:lvl3pPr marL="1676400" indent="-558800">
              <a:spcBef>
                <a:spcPts val="4500"/>
              </a:spcBef>
              <a:buClrTx/>
              <a:defRPr sz="3800"/>
            </a:lvl3pPr>
            <a:lvl4pPr marL="2235200" indent="-558800">
              <a:spcBef>
                <a:spcPts val="4500"/>
              </a:spcBef>
              <a:buClrTx/>
              <a:defRPr sz="3800"/>
            </a:lvl4pPr>
            <a:lvl5pPr marL="2794000" indent="-558800">
              <a:spcBef>
                <a:spcPts val="4500"/>
              </a:spcBef>
              <a:buClrTx/>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1197913361_2035x1354.jpg"/>
          <p:cNvSpPr>
            <a:spLocks noGrp="1"/>
          </p:cNvSpPr>
          <p:nvPr>
            <p:ph type="pic" sz="quarter" idx="21"/>
          </p:nvPr>
        </p:nvSpPr>
        <p:spPr>
          <a:xfrm>
            <a:off x="15292127" y="6870700"/>
            <a:ext cx="8341246" cy="5549900"/>
          </a:xfrm>
          <a:prstGeom prst="rect">
            <a:avLst/>
          </a:prstGeom>
        </p:spPr>
        <p:txBody>
          <a:bodyPr lIns="91439" tIns="45719" rIns="91439" bIns="45719" anchor="t">
            <a:noAutofit/>
          </a:bodyPr>
          <a:lstStyle/>
          <a:p>
            <a:endParaRPr/>
          </a:p>
        </p:txBody>
      </p:sp>
      <p:sp>
        <p:nvSpPr>
          <p:cNvPr id="84" name="108348088_flipped_1647x1098.jpg"/>
          <p:cNvSpPr>
            <a:spLocks noGrp="1"/>
          </p:cNvSpPr>
          <p:nvPr>
            <p:ph type="pic" sz="quarter" idx="22"/>
          </p:nvPr>
        </p:nvSpPr>
        <p:spPr>
          <a:xfrm>
            <a:off x="14859000" y="952500"/>
            <a:ext cx="8324850" cy="5549900"/>
          </a:xfrm>
          <a:prstGeom prst="rect">
            <a:avLst/>
          </a:prstGeom>
        </p:spPr>
        <p:txBody>
          <a:bodyPr lIns="91439" tIns="45719" rIns="91439" bIns="45719" anchor="t">
            <a:noAutofit/>
          </a:bodyPr>
          <a:lstStyle/>
          <a:p>
            <a:endParaRPr/>
          </a:p>
        </p:txBody>
      </p:sp>
      <p:sp>
        <p:nvSpPr>
          <p:cNvPr id="85" name="sb10067705dm-001_2880x2161.jpg"/>
          <p:cNvSpPr>
            <a:spLocks noGrp="1"/>
          </p:cNvSpPr>
          <p:nvPr>
            <p:ph type="pic" idx="23"/>
          </p:nvPr>
        </p:nvSpPr>
        <p:spPr>
          <a:xfrm>
            <a:off x="651237" y="952500"/>
            <a:ext cx="15283726"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9pPr>
    </p:titleStyle>
    <p:bodyStyle>
      <a:lvl1pPr marL="63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1pPr>
      <a:lvl2pPr marL="127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2pPr>
      <a:lvl3pPr marL="190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3pPr>
      <a:lvl4pPr marL="254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4pPr>
      <a:lvl5pPr marL="317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5pPr>
      <a:lvl6pPr marL="381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Double-click to edit"/>
          <p:cNvSpPr txBox="1">
            <a:spLocks noGrp="1"/>
          </p:cNvSpPr>
          <p:nvPr>
            <p:ph type="title"/>
          </p:nvPr>
        </p:nvSpPr>
        <p:spPr>
          <a:prstGeom prst="rect">
            <a:avLst/>
          </a:prstGeom>
        </p:spPr>
        <p:txBody>
          <a:bodyPr/>
          <a:lstStyle/>
          <a:p>
            <a:endParaRPr/>
          </a:p>
        </p:txBody>
      </p:sp>
      <p:sp>
        <p:nvSpPr>
          <p:cNvPr id="120" name="Double-click to edit"/>
          <p:cNvSpPr txBox="1">
            <a:spLocks noGrp="1"/>
          </p:cNvSpPr>
          <p:nvPr>
            <p:ph type="body" idx="1"/>
          </p:nvPr>
        </p:nvSpPr>
        <p:spPr>
          <a:prstGeom prst="rect">
            <a:avLst/>
          </a:prstGeom>
        </p:spPr>
        <p:txBody>
          <a:bodyPr/>
          <a:lstStyle/>
          <a:p>
            <a:endParaRPr/>
          </a:p>
        </p:txBody>
      </p:sp>
      <p:pic>
        <p:nvPicPr>
          <p:cNvPr id="121" name="1johntitle.pdf" descr="1johntitle.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00" y="0"/>
            <a:ext cx="24358600" cy="1371600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Double-click to edit"/>
          <p:cNvSpPr txBox="1">
            <a:spLocks noGrp="1"/>
          </p:cNvSpPr>
          <p:nvPr>
            <p:ph type="title"/>
          </p:nvPr>
        </p:nvSpPr>
        <p:spPr>
          <a:prstGeom prst="rect">
            <a:avLst/>
          </a:prstGeom>
        </p:spPr>
        <p:txBody>
          <a:bodyPr/>
          <a:lstStyle/>
          <a:p>
            <a:endParaRPr/>
          </a:p>
        </p:txBody>
      </p:sp>
      <p:sp>
        <p:nvSpPr>
          <p:cNvPr id="135" name="Double-click to edit"/>
          <p:cNvSpPr txBox="1">
            <a:spLocks noGrp="1"/>
          </p:cNvSpPr>
          <p:nvPr>
            <p:ph type="body" idx="1"/>
          </p:nvPr>
        </p:nvSpPr>
        <p:spPr>
          <a:prstGeom prst="rect">
            <a:avLst/>
          </a:prstGeom>
        </p:spPr>
        <p:txBody>
          <a:bodyPr/>
          <a:lstStyle/>
          <a:p>
            <a:endParaRPr/>
          </a:p>
        </p:txBody>
      </p:sp>
      <p:pic>
        <p:nvPicPr>
          <p:cNvPr id="136" name="blank1.pdf" descr="blank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00" y="0"/>
            <a:ext cx="24358600" cy="13716000"/>
          </a:xfrm>
          <a:prstGeom prst="rect">
            <a:avLst/>
          </a:prstGeom>
          <a:ln w="12700">
            <a:miter lim="400000"/>
          </a:ln>
        </p:spPr>
      </p:pic>
      <p:sp>
        <p:nvSpPr>
          <p:cNvPr id="137" name="That which was from the beginning, which we have heard, which we have seen with our eyes, which we have looked at and our hands have touched—this we proclaim concerning the Word of life. The life appeared; we have seen it and testify to it, and we procla"/>
          <p:cNvSpPr txBox="1"/>
          <p:nvPr/>
        </p:nvSpPr>
        <p:spPr>
          <a:xfrm>
            <a:off x="1422778" y="2345722"/>
            <a:ext cx="21854456" cy="105300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6500" b="0"/>
            </a:lvl1pPr>
          </a:lstStyle>
          <a:p>
            <a:pPr marL="0" marR="0" algn="l">
              <a:lnSpc>
                <a:spcPct val="88000"/>
              </a:lnSpc>
            </a:pPr>
            <a:r>
              <a:rPr lang="en-US" sz="5500" b="1" baseline="30000" dirty="0">
                <a:solidFill>
                  <a:schemeClr val="tx1"/>
                </a:solidFill>
                <a:effectLst/>
                <a:latin typeface="Segoe UI" panose="020B0502040204020203" pitchFamily="34" charset="0"/>
                <a:ea typeface="Times New Roman" panose="02020603050405020304" pitchFamily="18" charset="0"/>
              </a:rPr>
              <a:t>4 </a:t>
            </a:r>
            <a:r>
              <a:rPr lang="en-US" sz="5500" dirty="0">
                <a:solidFill>
                  <a:schemeClr val="tx1"/>
                </a:solidFill>
                <a:effectLst/>
                <a:latin typeface="Segoe UI" panose="020B0502040204020203" pitchFamily="34" charset="0"/>
                <a:ea typeface="Times New Roman" panose="02020603050405020304" pitchFamily="18" charset="0"/>
              </a:rPr>
              <a:t>Everyone who makes a practice of sinning also practices lawlessness;</a:t>
            </a:r>
            <a:br>
              <a:rPr lang="en-US" sz="5500" dirty="0">
                <a:solidFill>
                  <a:schemeClr val="tx1"/>
                </a:solidFill>
                <a:effectLst/>
                <a:latin typeface="Segoe UI" panose="020B0502040204020203" pitchFamily="34" charset="0"/>
                <a:ea typeface="Times New Roman" panose="02020603050405020304" pitchFamily="18" charset="0"/>
              </a:rPr>
            </a:br>
            <a:r>
              <a:rPr lang="en-US" sz="5500" dirty="0">
                <a:solidFill>
                  <a:schemeClr val="tx1"/>
                </a:solidFill>
                <a:effectLst/>
                <a:latin typeface="Segoe UI" panose="020B0502040204020203" pitchFamily="34" charset="0"/>
                <a:ea typeface="Times New Roman" panose="02020603050405020304" pitchFamily="18" charset="0"/>
              </a:rPr>
              <a:t>sin is lawlessness. </a:t>
            </a:r>
            <a:r>
              <a:rPr lang="en-US" sz="5500" b="1" baseline="30000" dirty="0">
                <a:solidFill>
                  <a:schemeClr val="tx1"/>
                </a:solidFill>
                <a:effectLst/>
                <a:latin typeface="Segoe UI" panose="020B0502040204020203" pitchFamily="34" charset="0"/>
                <a:ea typeface="Times New Roman" panose="02020603050405020304" pitchFamily="18" charset="0"/>
              </a:rPr>
              <a:t>5 </a:t>
            </a:r>
            <a:r>
              <a:rPr lang="en-US" sz="5500" dirty="0">
                <a:solidFill>
                  <a:schemeClr val="tx1"/>
                </a:solidFill>
                <a:effectLst/>
                <a:latin typeface="Segoe UI" panose="020B0502040204020203" pitchFamily="34" charset="0"/>
                <a:ea typeface="Times New Roman" panose="02020603050405020304" pitchFamily="18" charset="0"/>
              </a:rPr>
              <a:t>You know that he appeared in order to take away sins, and in him there is no sin. </a:t>
            </a:r>
            <a:r>
              <a:rPr lang="en-US" sz="5500" b="1" baseline="30000" dirty="0">
                <a:solidFill>
                  <a:schemeClr val="tx1"/>
                </a:solidFill>
                <a:effectLst/>
                <a:latin typeface="Segoe UI" panose="020B0502040204020203" pitchFamily="34" charset="0"/>
                <a:ea typeface="Times New Roman" panose="02020603050405020304" pitchFamily="18" charset="0"/>
              </a:rPr>
              <a:t>6 </a:t>
            </a:r>
            <a:r>
              <a:rPr lang="en-US" sz="5500" dirty="0">
                <a:solidFill>
                  <a:schemeClr val="tx1"/>
                </a:solidFill>
                <a:effectLst/>
                <a:latin typeface="Segoe UI" panose="020B0502040204020203" pitchFamily="34" charset="0"/>
                <a:ea typeface="Times New Roman" panose="02020603050405020304" pitchFamily="18" charset="0"/>
              </a:rPr>
              <a:t>No one who abides in him keeps on sinning; no one who keeps on sinning has either seen him or known him. </a:t>
            </a:r>
            <a:r>
              <a:rPr lang="en-US" sz="5500" b="1" baseline="30000" dirty="0">
                <a:solidFill>
                  <a:schemeClr val="tx1"/>
                </a:solidFill>
                <a:effectLst/>
                <a:latin typeface="Segoe UI" panose="020B0502040204020203" pitchFamily="34" charset="0"/>
                <a:ea typeface="Times New Roman" panose="02020603050405020304" pitchFamily="18" charset="0"/>
              </a:rPr>
              <a:t>7 </a:t>
            </a:r>
            <a:r>
              <a:rPr lang="en-US" sz="5500" dirty="0">
                <a:solidFill>
                  <a:schemeClr val="tx1"/>
                </a:solidFill>
                <a:effectLst/>
                <a:latin typeface="Segoe UI" panose="020B0502040204020203" pitchFamily="34" charset="0"/>
                <a:ea typeface="Times New Roman" panose="02020603050405020304" pitchFamily="18" charset="0"/>
              </a:rPr>
              <a:t>Little children, let no one deceive you. Whoever practices </a:t>
            </a:r>
            <a:br>
              <a:rPr lang="en-US" sz="5500" dirty="0">
                <a:solidFill>
                  <a:schemeClr val="tx1"/>
                </a:solidFill>
                <a:effectLst/>
                <a:latin typeface="Segoe UI" panose="020B0502040204020203" pitchFamily="34" charset="0"/>
                <a:ea typeface="Times New Roman" panose="02020603050405020304" pitchFamily="18" charset="0"/>
              </a:rPr>
            </a:br>
            <a:r>
              <a:rPr lang="en-US" sz="5500" dirty="0">
                <a:solidFill>
                  <a:schemeClr val="tx1"/>
                </a:solidFill>
                <a:effectLst/>
                <a:latin typeface="Segoe UI" panose="020B0502040204020203" pitchFamily="34" charset="0"/>
                <a:ea typeface="Times New Roman" panose="02020603050405020304" pitchFamily="18" charset="0"/>
              </a:rPr>
              <a:t>righteousness is righteous, as he is righteous. </a:t>
            </a:r>
            <a:r>
              <a:rPr lang="en-US" sz="5500" b="1" baseline="30000" dirty="0">
                <a:solidFill>
                  <a:schemeClr val="tx1"/>
                </a:solidFill>
                <a:effectLst/>
                <a:latin typeface="Segoe UI" panose="020B0502040204020203" pitchFamily="34" charset="0"/>
                <a:ea typeface="Times New Roman" panose="02020603050405020304" pitchFamily="18" charset="0"/>
              </a:rPr>
              <a:t>8 </a:t>
            </a:r>
            <a:r>
              <a:rPr lang="en-US" sz="5500" dirty="0">
                <a:solidFill>
                  <a:schemeClr val="tx1"/>
                </a:solidFill>
                <a:effectLst/>
                <a:latin typeface="Segoe UI" panose="020B0502040204020203" pitchFamily="34" charset="0"/>
                <a:ea typeface="Times New Roman" panose="02020603050405020304" pitchFamily="18" charset="0"/>
              </a:rPr>
              <a:t>Whoever makes a practice of sinning is of the devil, for the devil has been sinning from the beginning. The reason the Son of God appeared was to destroy the works of the devil. </a:t>
            </a:r>
            <a:r>
              <a:rPr lang="en-US" sz="5500" b="1" baseline="30000" dirty="0">
                <a:solidFill>
                  <a:schemeClr val="tx1"/>
                </a:solidFill>
                <a:effectLst/>
                <a:latin typeface="Segoe UI" panose="020B0502040204020203" pitchFamily="34" charset="0"/>
                <a:ea typeface="Times New Roman" panose="02020603050405020304" pitchFamily="18" charset="0"/>
              </a:rPr>
              <a:t>9 </a:t>
            </a:r>
            <a:r>
              <a:rPr lang="en-US" sz="5500" dirty="0">
                <a:solidFill>
                  <a:schemeClr val="tx1"/>
                </a:solidFill>
                <a:effectLst/>
                <a:latin typeface="Segoe UI" panose="020B0502040204020203" pitchFamily="34" charset="0"/>
                <a:ea typeface="Times New Roman" panose="02020603050405020304" pitchFamily="18" charset="0"/>
              </a:rPr>
              <a:t>No one born of God makes a practice of sinning, for God's seed abides in him; and he cannot keep on sinning, because he has been born of God. </a:t>
            </a:r>
            <a:r>
              <a:rPr lang="en-US" sz="5500" b="1" baseline="30000" dirty="0">
                <a:solidFill>
                  <a:schemeClr val="tx1"/>
                </a:solidFill>
                <a:effectLst/>
                <a:latin typeface="Segoe UI" panose="020B0502040204020203" pitchFamily="34" charset="0"/>
                <a:ea typeface="Times New Roman" panose="02020603050405020304" pitchFamily="18" charset="0"/>
              </a:rPr>
              <a:t>10 </a:t>
            </a:r>
            <a:r>
              <a:rPr lang="en-US" sz="5500" dirty="0">
                <a:solidFill>
                  <a:schemeClr val="tx1"/>
                </a:solidFill>
                <a:effectLst/>
                <a:latin typeface="Segoe UI" panose="020B0502040204020203" pitchFamily="34" charset="0"/>
                <a:ea typeface="Times New Roman" panose="02020603050405020304" pitchFamily="18" charset="0"/>
              </a:rPr>
              <a:t>By this it is evident who are the children of God, and who are the children of the devil: whoever does not practice righteousness is not of God, nor is the one who does not love his brother.</a:t>
            </a:r>
            <a:endParaRPr lang="en-US" sz="5500" dirty="0">
              <a:solidFill>
                <a:schemeClr val="tx1"/>
              </a:solidFill>
              <a:effectLst/>
              <a:latin typeface="Times New Roman" panose="02020603050405020304" pitchFamily="18" charset="0"/>
              <a:ea typeface="Times New Roman" panose="02020603050405020304" pitchFamily="18" charset="0"/>
            </a:endParaRPr>
          </a:p>
        </p:txBody>
      </p:sp>
      <p:sp>
        <p:nvSpPr>
          <p:cNvPr id="138" name="1 JOHN 1:1-4 (NIV)"/>
          <p:cNvSpPr txBox="1"/>
          <p:nvPr/>
        </p:nvSpPr>
        <p:spPr>
          <a:xfrm>
            <a:off x="1106766" y="1129788"/>
            <a:ext cx="22170468" cy="1118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5000"/>
            </a:lvl1pPr>
          </a:lstStyle>
          <a:p>
            <a:pPr>
              <a:defRPr/>
            </a:pPr>
            <a:r>
              <a:rPr kumimoji="0" lang="en-US" sz="6600" b="1" i="0" u="none" strike="noStrike" kern="0" cap="none" spc="0" normalizeH="0" noProof="0" dirty="0">
                <a:ln>
                  <a:noFill/>
                </a:ln>
                <a:solidFill>
                  <a:srgbClr val="FFFFFF"/>
                </a:solidFill>
                <a:effectLst/>
                <a:uLnTx/>
                <a:uFillTx/>
                <a:latin typeface="Helvetica Neue"/>
                <a:sym typeface="Helvetica Neue"/>
              </a:rPr>
              <a:t>BIBLICAL CONTEXT (</a:t>
            </a:r>
            <a:r>
              <a:rPr kumimoji="0" lang="en-US" sz="6600" b="1" i="0" u="none" strike="noStrike" kern="0" cap="none" spc="0" normalizeH="0" baseline="0" noProof="0" dirty="0">
                <a:ln>
                  <a:noFill/>
                </a:ln>
                <a:solidFill>
                  <a:srgbClr val="FFFFFF"/>
                </a:solidFill>
                <a:effectLst/>
                <a:uLnTx/>
                <a:uFillTx/>
                <a:latin typeface="Helvetica Neue"/>
                <a:sym typeface="Helvetica Neue"/>
              </a:rPr>
              <a:t>1 JOHN 3:4-10</a:t>
            </a:r>
            <a:r>
              <a:rPr lang="en-US" sz="6600" dirty="0"/>
              <a:t>)</a:t>
            </a:r>
            <a:endParaRPr kumimoji="0" sz="6600" b="1" i="0" u="none" strike="noStrike" kern="0" cap="none" spc="0" normalizeH="0" noProof="0" dirty="0">
              <a:ln>
                <a:noFill/>
              </a:ln>
              <a:solidFill>
                <a:srgbClr val="FFFFFF"/>
              </a:solidFill>
              <a:effectLst/>
              <a:uLnTx/>
              <a:uFillTx/>
              <a:latin typeface="Helvetica Neue"/>
              <a:sym typeface="Helvetica Neue"/>
            </a:endParaRPr>
          </a:p>
        </p:txBody>
      </p:sp>
      <p:sp>
        <p:nvSpPr>
          <p:cNvPr id="139" name="Line"/>
          <p:cNvSpPr/>
          <p:nvPr/>
        </p:nvSpPr>
        <p:spPr>
          <a:xfrm>
            <a:off x="2016694" y="2314063"/>
            <a:ext cx="20350612" cy="1"/>
          </a:xfrm>
          <a:prstGeom prst="line">
            <a:avLst/>
          </a:prstGeom>
          <a:ln w="25400">
            <a:solidFill>
              <a:srgbClr val="FFFFFF"/>
            </a:solidFill>
            <a:miter lim="400000"/>
          </a:ln>
        </p:spPr>
        <p:txBody>
          <a:bodyPr lIns="50800" tIns="50800" rIns="50800" bIns="5080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sz="3000" b="1" i="0" u="none" strike="noStrike" kern="0" cap="none" spc="0" normalizeH="0" baseline="0" noProof="0">
              <a:ln>
                <a:noFill/>
              </a:ln>
              <a:solidFill>
                <a:srgbClr val="FFFFFF"/>
              </a:solidFill>
              <a:effectLst/>
              <a:uLnTx/>
              <a:uFillTx/>
              <a:latin typeface="Helvetica Neue"/>
              <a:sym typeface="Helvetica Neue"/>
            </a:endParaRPr>
          </a:p>
        </p:txBody>
      </p:sp>
      <p:sp>
        <p:nvSpPr>
          <p:cNvPr id="3" name="Rectangle 2">
            <a:extLst>
              <a:ext uri="{FF2B5EF4-FFF2-40B4-BE49-F238E27FC236}">
                <a16:creationId xmlns:a16="http://schemas.microsoft.com/office/drawing/2014/main" id="{B857A3B2-E984-4DB3-BA5F-CBD10E48C8AD}"/>
              </a:ext>
            </a:extLst>
          </p:cNvPr>
          <p:cNvSpPr/>
          <p:nvPr/>
        </p:nvSpPr>
        <p:spPr>
          <a:xfrm>
            <a:off x="384048" y="4611757"/>
            <a:ext cx="23682960" cy="6539946"/>
          </a:xfrm>
          <a:prstGeom prst="rect">
            <a:avLst/>
          </a:prstGeom>
          <a:solidFill>
            <a:srgbClr val="D4C5B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4" name="TextBox 3">
            <a:extLst>
              <a:ext uri="{FF2B5EF4-FFF2-40B4-BE49-F238E27FC236}">
                <a16:creationId xmlns:a16="http://schemas.microsoft.com/office/drawing/2014/main" id="{699612AF-E872-49B9-BA4C-AF061A892119}"/>
              </a:ext>
            </a:extLst>
          </p:cNvPr>
          <p:cNvSpPr txBox="1"/>
          <p:nvPr/>
        </p:nvSpPr>
        <p:spPr>
          <a:xfrm>
            <a:off x="2184951" y="5002361"/>
            <a:ext cx="20043207" cy="56425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6000" b="1" u="sng"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ROMANS 7:15-19</a:t>
            </a:r>
            <a:br>
              <a:rPr lang="en-US" sz="6000" b="1" u="sng"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br>
            <a:r>
              <a:rPr lang="en-US" sz="6000" b="0" baseline="30000"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15 </a:t>
            </a:r>
            <a:r>
              <a:rPr lang="en-US" sz="6000" b="0"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For I do not understand my own actions. For I do not do what I want, but I do the very thing I hate. …</a:t>
            </a:r>
            <a:r>
              <a:rPr lang="en-US" sz="6000" b="0" baseline="30000"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18 </a:t>
            </a:r>
            <a:r>
              <a:rPr lang="en-US" sz="6000" b="0"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For I have the desire to do what is right, but not the ability to carry it out. </a:t>
            </a:r>
            <a:r>
              <a:rPr lang="en-US" sz="6000" b="0" baseline="30000"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19 </a:t>
            </a:r>
            <a:r>
              <a:rPr lang="en-US" sz="6000" b="0"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For I do not do the good I want, but the evil I do not want is what I keep on doing.</a:t>
            </a:r>
            <a:endParaRPr kumimoji="0" lang="en-US" sz="6000" b="0" i="0" u="none" strike="noStrike" cap="none" spc="0" normalizeH="0" dirty="0">
              <a:ln>
                <a:noFill/>
              </a:ln>
              <a:solidFill>
                <a:srgbClr val="FFFFFF"/>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90434750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Double-click to edit"/>
          <p:cNvSpPr txBox="1">
            <a:spLocks noGrp="1"/>
          </p:cNvSpPr>
          <p:nvPr>
            <p:ph type="title"/>
          </p:nvPr>
        </p:nvSpPr>
        <p:spPr>
          <a:prstGeom prst="rect">
            <a:avLst/>
          </a:prstGeom>
        </p:spPr>
        <p:txBody>
          <a:bodyPr/>
          <a:lstStyle/>
          <a:p>
            <a:endParaRPr/>
          </a:p>
        </p:txBody>
      </p:sp>
      <p:sp>
        <p:nvSpPr>
          <p:cNvPr id="135" name="Double-click to edit"/>
          <p:cNvSpPr txBox="1">
            <a:spLocks noGrp="1"/>
          </p:cNvSpPr>
          <p:nvPr>
            <p:ph type="body" idx="1"/>
          </p:nvPr>
        </p:nvSpPr>
        <p:spPr>
          <a:prstGeom prst="rect">
            <a:avLst/>
          </a:prstGeom>
        </p:spPr>
        <p:txBody>
          <a:bodyPr/>
          <a:lstStyle/>
          <a:p>
            <a:endParaRPr/>
          </a:p>
        </p:txBody>
      </p:sp>
      <p:pic>
        <p:nvPicPr>
          <p:cNvPr id="136" name="blank1.pdf" descr="blank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00" y="0"/>
            <a:ext cx="24358600" cy="13716000"/>
          </a:xfrm>
          <a:prstGeom prst="rect">
            <a:avLst/>
          </a:prstGeom>
          <a:ln w="12700">
            <a:miter lim="400000"/>
          </a:ln>
        </p:spPr>
      </p:pic>
      <p:sp>
        <p:nvSpPr>
          <p:cNvPr id="137" name="That which was from the beginning, which we have heard, which we have seen with our eyes, which we have looked at and our hands have touched—this we proclaim concerning the Word of life. The life appeared; we have seen it and testify to it, and we procla"/>
          <p:cNvSpPr txBox="1"/>
          <p:nvPr/>
        </p:nvSpPr>
        <p:spPr>
          <a:xfrm>
            <a:off x="1422778" y="2345722"/>
            <a:ext cx="21854456" cy="105300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6500" b="0"/>
            </a:lvl1pPr>
          </a:lstStyle>
          <a:p>
            <a:pPr marL="0" marR="0" algn="l">
              <a:lnSpc>
                <a:spcPct val="88000"/>
              </a:lnSpc>
            </a:pPr>
            <a:r>
              <a:rPr lang="en-US" sz="5500" b="1" baseline="30000" dirty="0">
                <a:solidFill>
                  <a:schemeClr val="tx1"/>
                </a:solidFill>
                <a:effectLst/>
                <a:latin typeface="Segoe UI" panose="020B0502040204020203" pitchFamily="34" charset="0"/>
                <a:ea typeface="Times New Roman" panose="02020603050405020304" pitchFamily="18" charset="0"/>
              </a:rPr>
              <a:t>4 </a:t>
            </a:r>
            <a:r>
              <a:rPr lang="en-US" sz="5500" dirty="0">
                <a:solidFill>
                  <a:schemeClr val="tx1"/>
                </a:solidFill>
                <a:effectLst/>
                <a:latin typeface="Segoe UI" panose="020B0502040204020203" pitchFamily="34" charset="0"/>
                <a:ea typeface="Times New Roman" panose="02020603050405020304" pitchFamily="18" charset="0"/>
              </a:rPr>
              <a:t>Everyone who makes a </a:t>
            </a:r>
            <a:r>
              <a:rPr lang="en-US" sz="5500" u="sng" dirty="0">
                <a:solidFill>
                  <a:schemeClr val="tx1"/>
                </a:solidFill>
                <a:effectLst/>
                <a:latin typeface="Segoe UI" panose="020B0502040204020203" pitchFamily="34" charset="0"/>
                <a:ea typeface="Times New Roman" panose="02020603050405020304" pitchFamily="18" charset="0"/>
              </a:rPr>
              <a:t>practice of sinning</a:t>
            </a:r>
            <a:r>
              <a:rPr lang="en-US" sz="5500" dirty="0">
                <a:solidFill>
                  <a:schemeClr val="tx1"/>
                </a:solidFill>
                <a:effectLst/>
                <a:latin typeface="Segoe UI" panose="020B0502040204020203" pitchFamily="34" charset="0"/>
                <a:ea typeface="Times New Roman" panose="02020603050405020304" pitchFamily="18" charset="0"/>
              </a:rPr>
              <a:t> also practices lawlessness;</a:t>
            </a:r>
            <a:br>
              <a:rPr lang="en-US" sz="5500" dirty="0">
                <a:solidFill>
                  <a:schemeClr val="tx1"/>
                </a:solidFill>
                <a:effectLst/>
                <a:latin typeface="Segoe UI" panose="020B0502040204020203" pitchFamily="34" charset="0"/>
                <a:ea typeface="Times New Roman" panose="02020603050405020304" pitchFamily="18" charset="0"/>
              </a:rPr>
            </a:br>
            <a:r>
              <a:rPr lang="en-US" sz="5500" dirty="0">
                <a:solidFill>
                  <a:schemeClr val="tx1"/>
                </a:solidFill>
                <a:effectLst/>
                <a:latin typeface="Segoe UI" panose="020B0502040204020203" pitchFamily="34" charset="0"/>
                <a:ea typeface="Times New Roman" panose="02020603050405020304" pitchFamily="18" charset="0"/>
              </a:rPr>
              <a:t>sin is lawlessness. </a:t>
            </a:r>
            <a:r>
              <a:rPr lang="en-US" sz="5500" b="1" baseline="30000" dirty="0">
                <a:solidFill>
                  <a:schemeClr val="tx1"/>
                </a:solidFill>
                <a:effectLst/>
                <a:latin typeface="Segoe UI" panose="020B0502040204020203" pitchFamily="34" charset="0"/>
                <a:ea typeface="Times New Roman" panose="02020603050405020304" pitchFamily="18" charset="0"/>
              </a:rPr>
              <a:t>5 </a:t>
            </a:r>
            <a:r>
              <a:rPr lang="en-US" sz="5500" dirty="0">
                <a:solidFill>
                  <a:schemeClr val="tx1"/>
                </a:solidFill>
                <a:effectLst/>
                <a:latin typeface="Segoe UI" panose="020B0502040204020203" pitchFamily="34" charset="0"/>
                <a:ea typeface="Times New Roman" panose="02020603050405020304" pitchFamily="18" charset="0"/>
              </a:rPr>
              <a:t>You know that he appeared in order to take away sins, and in him there is no sin. </a:t>
            </a:r>
            <a:r>
              <a:rPr lang="en-US" sz="5500" b="1" baseline="30000" dirty="0">
                <a:solidFill>
                  <a:schemeClr val="tx1"/>
                </a:solidFill>
                <a:effectLst/>
                <a:latin typeface="Segoe UI" panose="020B0502040204020203" pitchFamily="34" charset="0"/>
                <a:ea typeface="Times New Roman" panose="02020603050405020304" pitchFamily="18" charset="0"/>
              </a:rPr>
              <a:t>6 </a:t>
            </a:r>
            <a:r>
              <a:rPr lang="en-US" sz="5500" dirty="0">
                <a:solidFill>
                  <a:schemeClr val="tx1"/>
                </a:solidFill>
                <a:effectLst/>
                <a:latin typeface="Segoe UI" panose="020B0502040204020203" pitchFamily="34" charset="0"/>
                <a:ea typeface="Times New Roman" panose="02020603050405020304" pitchFamily="18" charset="0"/>
              </a:rPr>
              <a:t>No one who abides in him keeps on sinning; no one who keeps on sinning has either seen him or known him. </a:t>
            </a:r>
            <a:r>
              <a:rPr lang="en-US" sz="5500" b="1" baseline="30000" dirty="0">
                <a:solidFill>
                  <a:schemeClr val="tx1"/>
                </a:solidFill>
                <a:effectLst/>
                <a:latin typeface="Segoe UI" panose="020B0502040204020203" pitchFamily="34" charset="0"/>
                <a:ea typeface="Times New Roman" panose="02020603050405020304" pitchFamily="18" charset="0"/>
              </a:rPr>
              <a:t>7 </a:t>
            </a:r>
            <a:r>
              <a:rPr lang="en-US" sz="5500" dirty="0">
                <a:solidFill>
                  <a:schemeClr val="tx1"/>
                </a:solidFill>
                <a:effectLst/>
                <a:latin typeface="Segoe UI" panose="020B0502040204020203" pitchFamily="34" charset="0"/>
                <a:ea typeface="Times New Roman" panose="02020603050405020304" pitchFamily="18" charset="0"/>
              </a:rPr>
              <a:t>Little children, let no one deceive you. Whoever practices </a:t>
            </a:r>
            <a:br>
              <a:rPr lang="en-US" sz="5500" dirty="0">
                <a:solidFill>
                  <a:schemeClr val="tx1"/>
                </a:solidFill>
                <a:effectLst/>
                <a:latin typeface="Segoe UI" panose="020B0502040204020203" pitchFamily="34" charset="0"/>
                <a:ea typeface="Times New Roman" panose="02020603050405020304" pitchFamily="18" charset="0"/>
              </a:rPr>
            </a:br>
            <a:r>
              <a:rPr lang="en-US" sz="5500" dirty="0">
                <a:solidFill>
                  <a:schemeClr val="tx1"/>
                </a:solidFill>
                <a:effectLst/>
                <a:latin typeface="Segoe UI" panose="020B0502040204020203" pitchFamily="34" charset="0"/>
                <a:ea typeface="Times New Roman" panose="02020603050405020304" pitchFamily="18" charset="0"/>
              </a:rPr>
              <a:t>righteousness is righteous, as he is righteous. </a:t>
            </a:r>
            <a:r>
              <a:rPr lang="en-US" sz="5500" b="1" baseline="30000" dirty="0">
                <a:solidFill>
                  <a:schemeClr val="tx1"/>
                </a:solidFill>
                <a:effectLst/>
                <a:latin typeface="Segoe UI" panose="020B0502040204020203" pitchFamily="34" charset="0"/>
                <a:ea typeface="Times New Roman" panose="02020603050405020304" pitchFamily="18" charset="0"/>
              </a:rPr>
              <a:t>8 </a:t>
            </a:r>
            <a:r>
              <a:rPr lang="en-US" sz="5500" dirty="0">
                <a:solidFill>
                  <a:schemeClr val="tx1"/>
                </a:solidFill>
                <a:effectLst/>
                <a:latin typeface="Segoe UI" panose="020B0502040204020203" pitchFamily="34" charset="0"/>
                <a:ea typeface="Times New Roman" panose="02020603050405020304" pitchFamily="18" charset="0"/>
              </a:rPr>
              <a:t>Whoever makes a </a:t>
            </a:r>
            <a:r>
              <a:rPr lang="en-US" sz="5500" u="sng" dirty="0">
                <a:solidFill>
                  <a:schemeClr val="tx1"/>
                </a:solidFill>
                <a:effectLst/>
                <a:latin typeface="Segoe UI" panose="020B0502040204020203" pitchFamily="34" charset="0"/>
                <a:ea typeface="Times New Roman" panose="02020603050405020304" pitchFamily="18" charset="0"/>
              </a:rPr>
              <a:t>practice of sinning</a:t>
            </a:r>
            <a:r>
              <a:rPr lang="en-US" sz="5500" dirty="0">
                <a:solidFill>
                  <a:schemeClr val="tx1"/>
                </a:solidFill>
                <a:effectLst/>
                <a:latin typeface="Segoe UI" panose="020B0502040204020203" pitchFamily="34" charset="0"/>
                <a:ea typeface="Times New Roman" panose="02020603050405020304" pitchFamily="18" charset="0"/>
              </a:rPr>
              <a:t> is of the devil, for the devil has been sinning from the beginning. The reason the Son of God appeared was to destroy the works of the devil. </a:t>
            </a:r>
            <a:r>
              <a:rPr lang="en-US" sz="5500" b="1" baseline="30000" dirty="0">
                <a:solidFill>
                  <a:schemeClr val="tx1"/>
                </a:solidFill>
                <a:effectLst/>
                <a:latin typeface="Segoe UI" panose="020B0502040204020203" pitchFamily="34" charset="0"/>
                <a:ea typeface="Times New Roman" panose="02020603050405020304" pitchFamily="18" charset="0"/>
              </a:rPr>
              <a:t>9 </a:t>
            </a:r>
            <a:r>
              <a:rPr lang="en-US" sz="5500" dirty="0">
                <a:solidFill>
                  <a:schemeClr val="tx1"/>
                </a:solidFill>
                <a:effectLst/>
                <a:latin typeface="Segoe UI" panose="020B0502040204020203" pitchFamily="34" charset="0"/>
                <a:ea typeface="Times New Roman" panose="02020603050405020304" pitchFamily="18" charset="0"/>
              </a:rPr>
              <a:t>No one born of God makes a </a:t>
            </a:r>
            <a:r>
              <a:rPr lang="en-US" sz="5500" u="sng" dirty="0">
                <a:solidFill>
                  <a:schemeClr val="tx1"/>
                </a:solidFill>
                <a:effectLst/>
                <a:latin typeface="Segoe UI" panose="020B0502040204020203" pitchFamily="34" charset="0"/>
                <a:ea typeface="Times New Roman" panose="02020603050405020304" pitchFamily="18" charset="0"/>
              </a:rPr>
              <a:t>practice of sinning</a:t>
            </a:r>
            <a:r>
              <a:rPr lang="en-US" sz="5500" dirty="0">
                <a:solidFill>
                  <a:schemeClr val="tx1"/>
                </a:solidFill>
                <a:effectLst/>
                <a:latin typeface="Segoe UI" panose="020B0502040204020203" pitchFamily="34" charset="0"/>
                <a:ea typeface="Times New Roman" panose="02020603050405020304" pitchFamily="18" charset="0"/>
              </a:rPr>
              <a:t>, for God's seed abides in him; and he cannot keep on sinning, because he has been born of God. </a:t>
            </a:r>
            <a:r>
              <a:rPr lang="en-US" sz="5500" b="1" baseline="30000" dirty="0">
                <a:solidFill>
                  <a:schemeClr val="tx1"/>
                </a:solidFill>
                <a:effectLst/>
                <a:latin typeface="Segoe UI" panose="020B0502040204020203" pitchFamily="34" charset="0"/>
                <a:ea typeface="Times New Roman" panose="02020603050405020304" pitchFamily="18" charset="0"/>
              </a:rPr>
              <a:t>10 </a:t>
            </a:r>
            <a:r>
              <a:rPr lang="en-US" sz="5500" dirty="0">
                <a:solidFill>
                  <a:schemeClr val="tx1"/>
                </a:solidFill>
                <a:effectLst/>
                <a:latin typeface="Segoe UI" panose="020B0502040204020203" pitchFamily="34" charset="0"/>
                <a:ea typeface="Times New Roman" panose="02020603050405020304" pitchFamily="18" charset="0"/>
              </a:rPr>
              <a:t>By this it is evident who are the children of God, and who are the children of the devil: whoever does not practice righteousness is not of God, nor is the one who does not love his brother.</a:t>
            </a:r>
            <a:endParaRPr lang="en-US" sz="5500" dirty="0">
              <a:solidFill>
                <a:schemeClr val="tx1"/>
              </a:solidFill>
              <a:effectLst/>
              <a:latin typeface="Times New Roman" panose="02020603050405020304" pitchFamily="18" charset="0"/>
              <a:ea typeface="Times New Roman" panose="02020603050405020304" pitchFamily="18" charset="0"/>
            </a:endParaRPr>
          </a:p>
        </p:txBody>
      </p:sp>
      <p:sp>
        <p:nvSpPr>
          <p:cNvPr id="138" name="1 JOHN 1:1-4 (NIV)"/>
          <p:cNvSpPr txBox="1"/>
          <p:nvPr/>
        </p:nvSpPr>
        <p:spPr>
          <a:xfrm>
            <a:off x="1106766" y="1129788"/>
            <a:ext cx="22170468" cy="1118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5000"/>
            </a:lvl1pPr>
          </a:lstStyle>
          <a:p>
            <a:pPr>
              <a:defRPr/>
            </a:pPr>
            <a:r>
              <a:rPr kumimoji="0" lang="en-US" sz="6600" b="1" i="0" u="none" strike="noStrike" kern="0" cap="none" spc="0" normalizeH="0" noProof="0" dirty="0">
                <a:ln>
                  <a:noFill/>
                </a:ln>
                <a:solidFill>
                  <a:srgbClr val="FFFFFF"/>
                </a:solidFill>
                <a:effectLst/>
                <a:uLnTx/>
                <a:uFillTx/>
                <a:latin typeface="Helvetica Neue"/>
                <a:sym typeface="Helvetica Neue"/>
              </a:rPr>
              <a:t>LITERARY CONTEXT (</a:t>
            </a:r>
            <a:r>
              <a:rPr kumimoji="0" lang="en-US" sz="6600" b="1" i="0" u="none" strike="noStrike" kern="0" cap="none" spc="0" normalizeH="0" baseline="0" noProof="0" dirty="0">
                <a:ln>
                  <a:noFill/>
                </a:ln>
                <a:solidFill>
                  <a:srgbClr val="FFFFFF"/>
                </a:solidFill>
                <a:effectLst/>
                <a:uLnTx/>
                <a:uFillTx/>
                <a:latin typeface="Helvetica Neue"/>
                <a:sym typeface="Helvetica Neue"/>
              </a:rPr>
              <a:t>1 JOHN 3:4-10</a:t>
            </a:r>
            <a:r>
              <a:rPr lang="en-US" sz="6600" dirty="0"/>
              <a:t>)</a:t>
            </a:r>
            <a:endParaRPr kumimoji="0" sz="6600" b="1" i="0" u="none" strike="noStrike" kern="0" cap="none" spc="0" normalizeH="0" noProof="0" dirty="0">
              <a:ln>
                <a:noFill/>
              </a:ln>
              <a:solidFill>
                <a:srgbClr val="FFFFFF"/>
              </a:solidFill>
              <a:effectLst/>
              <a:uLnTx/>
              <a:uFillTx/>
              <a:latin typeface="Helvetica Neue"/>
              <a:sym typeface="Helvetica Neue"/>
            </a:endParaRPr>
          </a:p>
        </p:txBody>
      </p:sp>
      <p:sp>
        <p:nvSpPr>
          <p:cNvPr id="139" name="Line"/>
          <p:cNvSpPr/>
          <p:nvPr/>
        </p:nvSpPr>
        <p:spPr>
          <a:xfrm>
            <a:off x="2016694" y="2314063"/>
            <a:ext cx="20350612" cy="1"/>
          </a:xfrm>
          <a:prstGeom prst="line">
            <a:avLst/>
          </a:prstGeom>
          <a:ln w="25400">
            <a:solidFill>
              <a:srgbClr val="FFFFFF"/>
            </a:solidFill>
            <a:miter lim="400000"/>
          </a:ln>
        </p:spPr>
        <p:txBody>
          <a:bodyPr lIns="50800" tIns="50800" rIns="50800" bIns="5080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sz="3000" b="1" i="0" u="none" strike="noStrike" kern="0" cap="none" spc="0" normalizeH="0" baseline="0" noProof="0">
              <a:ln>
                <a:noFill/>
              </a:ln>
              <a:solidFill>
                <a:srgbClr val="FFFFFF"/>
              </a:solidFill>
              <a:effectLst/>
              <a:uLnTx/>
              <a:uFillTx/>
              <a:latin typeface="Helvetica Neue"/>
              <a:sym typeface="Helvetica Neue"/>
            </a:endParaRPr>
          </a:p>
        </p:txBody>
      </p:sp>
    </p:spTree>
    <p:extLst>
      <p:ext uri="{BB962C8B-B14F-4D97-AF65-F5344CB8AC3E}">
        <p14:creationId xmlns:p14="http://schemas.microsoft.com/office/powerpoint/2010/main" val="314925485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Double-click to edit"/>
          <p:cNvSpPr txBox="1">
            <a:spLocks noGrp="1"/>
          </p:cNvSpPr>
          <p:nvPr>
            <p:ph type="title"/>
          </p:nvPr>
        </p:nvSpPr>
        <p:spPr>
          <a:prstGeom prst="rect">
            <a:avLst/>
          </a:prstGeom>
        </p:spPr>
        <p:txBody>
          <a:bodyPr/>
          <a:lstStyle/>
          <a:p>
            <a:endParaRPr/>
          </a:p>
        </p:txBody>
      </p:sp>
      <p:sp>
        <p:nvSpPr>
          <p:cNvPr id="135" name="Double-click to edit"/>
          <p:cNvSpPr txBox="1">
            <a:spLocks noGrp="1"/>
          </p:cNvSpPr>
          <p:nvPr>
            <p:ph type="body" idx="1"/>
          </p:nvPr>
        </p:nvSpPr>
        <p:spPr>
          <a:prstGeom prst="rect">
            <a:avLst/>
          </a:prstGeom>
        </p:spPr>
        <p:txBody>
          <a:bodyPr/>
          <a:lstStyle/>
          <a:p>
            <a:endParaRPr/>
          </a:p>
        </p:txBody>
      </p:sp>
      <p:pic>
        <p:nvPicPr>
          <p:cNvPr id="136" name="blank1.pdf" descr="blank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00" y="0"/>
            <a:ext cx="24358600" cy="13716000"/>
          </a:xfrm>
          <a:prstGeom prst="rect">
            <a:avLst/>
          </a:prstGeom>
          <a:ln w="12700">
            <a:miter lim="400000"/>
          </a:ln>
        </p:spPr>
      </p:pic>
      <p:sp>
        <p:nvSpPr>
          <p:cNvPr id="137" name="That which was from the beginning, which we have heard, which we have seen with our eyes, which we have looked at and our hands have touched—this we proclaim concerning the Word of life. The life appeared; we have seen it and testify to it, and we procla"/>
          <p:cNvSpPr txBox="1"/>
          <p:nvPr/>
        </p:nvSpPr>
        <p:spPr>
          <a:xfrm>
            <a:off x="1422778" y="2345722"/>
            <a:ext cx="21854456" cy="105300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6500" b="0"/>
            </a:lvl1pPr>
          </a:lstStyle>
          <a:p>
            <a:pPr marL="0" marR="0" algn="l">
              <a:lnSpc>
                <a:spcPct val="88000"/>
              </a:lnSpc>
            </a:pPr>
            <a:r>
              <a:rPr lang="en-US" sz="5500" b="1" baseline="30000" dirty="0">
                <a:solidFill>
                  <a:schemeClr val="tx1"/>
                </a:solidFill>
                <a:effectLst/>
                <a:latin typeface="Segoe UI" panose="020B0502040204020203" pitchFamily="34" charset="0"/>
                <a:ea typeface="Times New Roman" panose="02020603050405020304" pitchFamily="18" charset="0"/>
              </a:rPr>
              <a:t>4 </a:t>
            </a:r>
            <a:r>
              <a:rPr lang="en-US" sz="5500" dirty="0">
                <a:solidFill>
                  <a:schemeClr val="tx1"/>
                </a:solidFill>
                <a:effectLst/>
                <a:latin typeface="Segoe UI" panose="020B0502040204020203" pitchFamily="34" charset="0"/>
                <a:ea typeface="Times New Roman" panose="02020603050405020304" pitchFamily="18" charset="0"/>
              </a:rPr>
              <a:t>Everyone who makes a </a:t>
            </a:r>
            <a:r>
              <a:rPr lang="en-US" sz="5500" u="sng" dirty="0">
                <a:solidFill>
                  <a:schemeClr val="tx1"/>
                </a:solidFill>
                <a:effectLst/>
                <a:latin typeface="Segoe UI" panose="020B0502040204020203" pitchFamily="34" charset="0"/>
                <a:ea typeface="Times New Roman" panose="02020603050405020304" pitchFamily="18" charset="0"/>
              </a:rPr>
              <a:t>practice of sinning</a:t>
            </a:r>
            <a:r>
              <a:rPr lang="en-US" sz="5500" dirty="0">
                <a:solidFill>
                  <a:schemeClr val="tx1"/>
                </a:solidFill>
                <a:effectLst/>
                <a:latin typeface="Segoe UI" panose="020B0502040204020203" pitchFamily="34" charset="0"/>
                <a:ea typeface="Times New Roman" panose="02020603050405020304" pitchFamily="18" charset="0"/>
              </a:rPr>
              <a:t> also </a:t>
            </a:r>
            <a:r>
              <a:rPr lang="en-US" sz="5500" u="sng" dirty="0">
                <a:solidFill>
                  <a:schemeClr val="tx1"/>
                </a:solidFill>
                <a:effectLst/>
                <a:latin typeface="Segoe UI" panose="020B0502040204020203" pitchFamily="34" charset="0"/>
                <a:ea typeface="Times New Roman" panose="02020603050405020304" pitchFamily="18" charset="0"/>
              </a:rPr>
              <a:t>practices lawlessness</a:t>
            </a:r>
            <a:r>
              <a:rPr lang="en-US" sz="5500" dirty="0">
                <a:solidFill>
                  <a:schemeClr val="tx1"/>
                </a:solidFill>
                <a:effectLst/>
                <a:latin typeface="Segoe UI" panose="020B0502040204020203" pitchFamily="34" charset="0"/>
                <a:ea typeface="Times New Roman" panose="02020603050405020304" pitchFamily="18" charset="0"/>
              </a:rPr>
              <a:t>;</a:t>
            </a:r>
            <a:br>
              <a:rPr lang="en-US" sz="5500" dirty="0">
                <a:solidFill>
                  <a:schemeClr val="tx1"/>
                </a:solidFill>
                <a:effectLst/>
                <a:latin typeface="Segoe UI" panose="020B0502040204020203" pitchFamily="34" charset="0"/>
                <a:ea typeface="Times New Roman" panose="02020603050405020304" pitchFamily="18" charset="0"/>
              </a:rPr>
            </a:br>
            <a:r>
              <a:rPr lang="en-US" sz="5500" dirty="0">
                <a:solidFill>
                  <a:schemeClr val="tx1"/>
                </a:solidFill>
                <a:effectLst/>
                <a:latin typeface="Segoe UI" panose="020B0502040204020203" pitchFamily="34" charset="0"/>
                <a:ea typeface="Times New Roman" panose="02020603050405020304" pitchFamily="18" charset="0"/>
              </a:rPr>
              <a:t>sin is lawlessness. </a:t>
            </a:r>
            <a:r>
              <a:rPr lang="en-US" sz="5500" b="1" baseline="30000" dirty="0">
                <a:solidFill>
                  <a:schemeClr val="tx1"/>
                </a:solidFill>
                <a:effectLst/>
                <a:latin typeface="Segoe UI" panose="020B0502040204020203" pitchFamily="34" charset="0"/>
                <a:ea typeface="Times New Roman" panose="02020603050405020304" pitchFamily="18" charset="0"/>
              </a:rPr>
              <a:t>5 </a:t>
            </a:r>
            <a:r>
              <a:rPr lang="en-US" sz="5500" dirty="0">
                <a:solidFill>
                  <a:schemeClr val="tx1"/>
                </a:solidFill>
                <a:effectLst/>
                <a:latin typeface="Segoe UI" panose="020B0502040204020203" pitchFamily="34" charset="0"/>
                <a:ea typeface="Times New Roman" panose="02020603050405020304" pitchFamily="18" charset="0"/>
              </a:rPr>
              <a:t>You know that he appeared in order to take away sins, and in him there is no sin. </a:t>
            </a:r>
            <a:r>
              <a:rPr lang="en-US" sz="5500" b="1" baseline="30000" dirty="0">
                <a:solidFill>
                  <a:schemeClr val="tx1"/>
                </a:solidFill>
                <a:effectLst/>
                <a:latin typeface="Segoe UI" panose="020B0502040204020203" pitchFamily="34" charset="0"/>
                <a:ea typeface="Times New Roman" panose="02020603050405020304" pitchFamily="18" charset="0"/>
              </a:rPr>
              <a:t>6 </a:t>
            </a:r>
            <a:r>
              <a:rPr lang="en-US" sz="5500" dirty="0">
                <a:solidFill>
                  <a:schemeClr val="tx1"/>
                </a:solidFill>
                <a:effectLst/>
                <a:latin typeface="Segoe UI" panose="020B0502040204020203" pitchFamily="34" charset="0"/>
                <a:ea typeface="Times New Roman" panose="02020603050405020304" pitchFamily="18" charset="0"/>
              </a:rPr>
              <a:t>No one who abides in him keeps on sinning; no one who keeps on sinning has either seen him or known him. </a:t>
            </a:r>
            <a:r>
              <a:rPr lang="en-US" sz="5500" b="1" baseline="30000" dirty="0">
                <a:solidFill>
                  <a:schemeClr val="tx1"/>
                </a:solidFill>
                <a:effectLst/>
                <a:latin typeface="Segoe UI" panose="020B0502040204020203" pitchFamily="34" charset="0"/>
                <a:ea typeface="Times New Roman" panose="02020603050405020304" pitchFamily="18" charset="0"/>
              </a:rPr>
              <a:t>7 </a:t>
            </a:r>
            <a:r>
              <a:rPr lang="en-US" sz="5500" dirty="0">
                <a:solidFill>
                  <a:schemeClr val="tx1"/>
                </a:solidFill>
                <a:effectLst/>
                <a:latin typeface="Segoe UI" panose="020B0502040204020203" pitchFamily="34" charset="0"/>
                <a:ea typeface="Times New Roman" panose="02020603050405020304" pitchFamily="18" charset="0"/>
              </a:rPr>
              <a:t>Little children, let no one deceive you. Whoever practices </a:t>
            </a:r>
            <a:br>
              <a:rPr lang="en-US" sz="5500" dirty="0">
                <a:solidFill>
                  <a:schemeClr val="tx1"/>
                </a:solidFill>
                <a:effectLst/>
                <a:latin typeface="Segoe UI" panose="020B0502040204020203" pitchFamily="34" charset="0"/>
                <a:ea typeface="Times New Roman" panose="02020603050405020304" pitchFamily="18" charset="0"/>
              </a:rPr>
            </a:br>
            <a:r>
              <a:rPr lang="en-US" sz="5500" dirty="0">
                <a:solidFill>
                  <a:schemeClr val="tx1"/>
                </a:solidFill>
                <a:effectLst/>
                <a:latin typeface="Segoe UI" panose="020B0502040204020203" pitchFamily="34" charset="0"/>
                <a:ea typeface="Times New Roman" panose="02020603050405020304" pitchFamily="18" charset="0"/>
              </a:rPr>
              <a:t>righteousness is righteous, as he is righteous. </a:t>
            </a:r>
            <a:r>
              <a:rPr lang="en-US" sz="5500" b="1" baseline="30000" dirty="0">
                <a:solidFill>
                  <a:schemeClr val="tx1"/>
                </a:solidFill>
                <a:effectLst/>
                <a:latin typeface="Segoe UI" panose="020B0502040204020203" pitchFamily="34" charset="0"/>
                <a:ea typeface="Times New Roman" panose="02020603050405020304" pitchFamily="18" charset="0"/>
              </a:rPr>
              <a:t>8 </a:t>
            </a:r>
            <a:r>
              <a:rPr lang="en-US" sz="5500" dirty="0">
                <a:solidFill>
                  <a:schemeClr val="tx1"/>
                </a:solidFill>
                <a:effectLst/>
                <a:latin typeface="Segoe UI" panose="020B0502040204020203" pitchFamily="34" charset="0"/>
                <a:ea typeface="Times New Roman" panose="02020603050405020304" pitchFamily="18" charset="0"/>
              </a:rPr>
              <a:t>Whoever makes a </a:t>
            </a:r>
            <a:r>
              <a:rPr lang="en-US" sz="5500" u="sng" dirty="0">
                <a:solidFill>
                  <a:schemeClr val="tx1"/>
                </a:solidFill>
                <a:effectLst/>
                <a:latin typeface="Segoe UI" panose="020B0502040204020203" pitchFamily="34" charset="0"/>
                <a:ea typeface="Times New Roman" panose="02020603050405020304" pitchFamily="18" charset="0"/>
              </a:rPr>
              <a:t>practice of sinning</a:t>
            </a:r>
            <a:r>
              <a:rPr lang="en-US" sz="5500" dirty="0">
                <a:solidFill>
                  <a:schemeClr val="tx1"/>
                </a:solidFill>
                <a:effectLst/>
                <a:latin typeface="Segoe UI" panose="020B0502040204020203" pitchFamily="34" charset="0"/>
                <a:ea typeface="Times New Roman" panose="02020603050405020304" pitchFamily="18" charset="0"/>
              </a:rPr>
              <a:t> is of the devil, for the devil has been sinning from the beginning. The reason the Son of God appeared was to destroy the works of the devil. </a:t>
            </a:r>
            <a:r>
              <a:rPr lang="en-US" sz="5500" b="1" baseline="30000" dirty="0">
                <a:solidFill>
                  <a:schemeClr val="tx1"/>
                </a:solidFill>
                <a:effectLst/>
                <a:latin typeface="Segoe UI" panose="020B0502040204020203" pitchFamily="34" charset="0"/>
                <a:ea typeface="Times New Roman" panose="02020603050405020304" pitchFamily="18" charset="0"/>
              </a:rPr>
              <a:t>9 </a:t>
            </a:r>
            <a:r>
              <a:rPr lang="en-US" sz="5500" dirty="0">
                <a:solidFill>
                  <a:schemeClr val="tx1"/>
                </a:solidFill>
                <a:effectLst/>
                <a:latin typeface="Segoe UI" panose="020B0502040204020203" pitchFamily="34" charset="0"/>
                <a:ea typeface="Times New Roman" panose="02020603050405020304" pitchFamily="18" charset="0"/>
              </a:rPr>
              <a:t>No one born of God makes a </a:t>
            </a:r>
            <a:r>
              <a:rPr lang="en-US" sz="5500" u="sng" dirty="0">
                <a:solidFill>
                  <a:schemeClr val="tx1"/>
                </a:solidFill>
                <a:effectLst/>
                <a:latin typeface="Segoe UI" panose="020B0502040204020203" pitchFamily="34" charset="0"/>
                <a:ea typeface="Times New Roman" panose="02020603050405020304" pitchFamily="18" charset="0"/>
              </a:rPr>
              <a:t>practice of sinning</a:t>
            </a:r>
            <a:r>
              <a:rPr lang="en-US" sz="5500" dirty="0">
                <a:solidFill>
                  <a:schemeClr val="tx1"/>
                </a:solidFill>
                <a:effectLst/>
                <a:latin typeface="Segoe UI" panose="020B0502040204020203" pitchFamily="34" charset="0"/>
                <a:ea typeface="Times New Roman" panose="02020603050405020304" pitchFamily="18" charset="0"/>
              </a:rPr>
              <a:t>, for God's seed abides in him; and he cannot keep on sinning, because he has been born of God. </a:t>
            </a:r>
            <a:r>
              <a:rPr lang="en-US" sz="5500" b="1" baseline="30000" dirty="0">
                <a:solidFill>
                  <a:schemeClr val="tx1"/>
                </a:solidFill>
                <a:effectLst/>
                <a:latin typeface="Segoe UI" panose="020B0502040204020203" pitchFamily="34" charset="0"/>
                <a:ea typeface="Times New Roman" panose="02020603050405020304" pitchFamily="18" charset="0"/>
              </a:rPr>
              <a:t>10 </a:t>
            </a:r>
            <a:r>
              <a:rPr lang="en-US" sz="5500" dirty="0">
                <a:solidFill>
                  <a:schemeClr val="tx1"/>
                </a:solidFill>
                <a:effectLst/>
                <a:latin typeface="Segoe UI" panose="020B0502040204020203" pitchFamily="34" charset="0"/>
                <a:ea typeface="Times New Roman" panose="02020603050405020304" pitchFamily="18" charset="0"/>
              </a:rPr>
              <a:t>By this it is evident who are the children of God, and who are the children of the devil: whoever does not practice righteousness is not of God, nor is the one who does not love his brother.</a:t>
            </a:r>
            <a:endParaRPr lang="en-US" sz="5500" dirty="0">
              <a:solidFill>
                <a:schemeClr val="tx1"/>
              </a:solidFill>
              <a:effectLst/>
              <a:latin typeface="Times New Roman" panose="02020603050405020304" pitchFamily="18" charset="0"/>
              <a:ea typeface="Times New Roman" panose="02020603050405020304" pitchFamily="18" charset="0"/>
            </a:endParaRPr>
          </a:p>
        </p:txBody>
      </p:sp>
      <p:sp>
        <p:nvSpPr>
          <p:cNvPr id="138" name="1 JOHN 1:1-4 (NIV)"/>
          <p:cNvSpPr txBox="1"/>
          <p:nvPr/>
        </p:nvSpPr>
        <p:spPr>
          <a:xfrm>
            <a:off x="1106766" y="1129788"/>
            <a:ext cx="22170468" cy="1118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5000"/>
            </a:lvl1pPr>
          </a:lstStyle>
          <a:p>
            <a:pPr>
              <a:defRPr/>
            </a:pPr>
            <a:r>
              <a:rPr kumimoji="0" lang="en-US" sz="6600" b="1" i="0" u="none" strike="noStrike" kern="0" cap="none" spc="0" normalizeH="0" noProof="0" dirty="0">
                <a:ln>
                  <a:noFill/>
                </a:ln>
                <a:solidFill>
                  <a:srgbClr val="FFFFFF"/>
                </a:solidFill>
                <a:effectLst/>
                <a:uLnTx/>
                <a:uFillTx/>
                <a:latin typeface="Helvetica Neue"/>
                <a:sym typeface="Helvetica Neue"/>
              </a:rPr>
              <a:t>LITERARY CONTEXT (</a:t>
            </a:r>
            <a:r>
              <a:rPr kumimoji="0" lang="en-US" sz="6600" b="1" i="0" u="none" strike="noStrike" kern="0" cap="none" spc="0" normalizeH="0" baseline="0" noProof="0" dirty="0">
                <a:ln>
                  <a:noFill/>
                </a:ln>
                <a:solidFill>
                  <a:srgbClr val="FFFFFF"/>
                </a:solidFill>
                <a:effectLst/>
                <a:uLnTx/>
                <a:uFillTx/>
                <a:latin typeface="Helvetica Neue"/>
                <a:sym typeface="Helvetica Neue"/>
              </a:rPr>
              <a:t>1 JOHN 3:4-10</a:t>
            </a:r>
            <a:r>
              <a:rPr lang="en-US" sz="6600" dirty="0"/>
              <a:t>)</a:t>
            </a:r>
            <a:endParaRPr kumimoji="0" sz="6600" b="1" i="0" u="none" strike="noStrike" kern="0" cap="none" spc="0" normalizeH="0" noProof="0" dirty="0">
              <a:ln>
                <a:noFill/>
              </a:ln>
              <a:solidFill>
                <a:srgbClr val="FFFFFF"/>
              </a:solidFill>
              <a:effectLst/>
              <a:uLnTx/>
              <a:uFillTx/>
              <a:latin typeface="Helvetica Neue"/>
              <a:sym typeface="Helvetica Neue"/>
            </a:endParaRPr>
          </a:p>
        </p:txBody>
      </p:sp>
      <p:sp>
        <p:nvSpPr>
          <p:cNvPr id="139" name="Line"/>
          <p:cNvSpPr/>
          <p:nvPr/>
        </p:nvSpPr>
        <p:spPr>
          <a:xfrm>
            <a:off x="2016694" y="2314063"/>
            <a:ext cx="20350612" cy="1"/>
          </a:xfrm>
          <a:prstGeom prst="line">
            <a:avLst/>
          </a:prstGeom>
          <a:ln w="25400">
            <a:solidFill>
              <a:srgbClr val="FFFFFF"/>
            </a:solidFill>
            <a:miter lim="400000"/>
          </a:ln>
        </p:spPr>
        <p:txBody>
          <a:bodyPr lIns="50800" tIns="50800" rIns="50800" bIns="5080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sz="3000" b="1" i="0" u="none" strike="noStrike" kern="0" cap="none" spc="0" normalizeH="0" baseline="0" noProof="0">
              <a:ln>
                <a:noFill/>
              </a:ln>
              <a:solidFill>
                <a:srgbClr val="FFFFFF"/>
              </a:solidFill>
              <a:effectLst/>
              <a:uLnTx/>
              <a:uFillTx/>
              <a:latin typeface="Helvetica Neue"/>
              <a:sym typeface="Helvetica Neue"/>
            </a:endParaRPr>
          </a:p>
        </p:txBody>
      </p:sp>
    </p:spTree>
    <p:extLst>
      <p:ext uri="{BB962C8B-B14F-4D97-AF65-F5344CB8AC3E}">
        <p14:creationId xmlns:p14="http://schemas.microsoft.com/office/powerpoint/2010/main" val="43765059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Double-click to edit"/>
          <p:cNvSpPr txBox="1">
            <a:spLocks noGrp="1"/>
          </p:cNvSpPr>
          <p:nvPr>
            <p:ph type="title"/>
          </p:nvPr>
        </p:nvSpPr>
        <p:spPr>
          <a:prstGeom prst="rect">
            <a:avLst/>
          </a:prstGeom>
        </p:spPr>
        <p:txBody>
          <a:bodyPr/>
          <a:lstStyle/>
          <a:p>
            <a:endParaRPr/>
          </a:p>
        </p:txBody>
      </p:sp>
      <p:sp>
        <p:nvSpPr>
          <p:cNvPr id="135" name="Double-click to edit"/>
          <p:cNvSpPr txBox="1">
            <a:spLocks noGrp="1"/>
          </p:cNvSpPr>
          <p:nvPr>
            <p:ph type="body" idx="1"/>
          </p:nvPr>
        </p:nvSpPr>
        <p:spPr>
          <a:prstGeom prst="rect">
            <a:avLst/>
          </a:prstGeom>
        </p:spPr>
        <p:txBody>
          <a:bodyPr/>
          <a:lstStyle/>
          <a:p>
            <a:endParaRPr/>
          </a:p>
        </p:txBody>
      </p:sp>
      <p:pic>
        <p:nvPicPr>
          <p:cNvPr id="136" name="blank1.pdf" descr="blank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00" y="0"/>
            <a:ext cx="24358600" cy="13716000"/>
          </a:xfrm>
          <a:prstGeom prst="rect">
            <a:avLst/>
          </a:prstGeom>
          <a:ln w="12700">
            <a:miter lim="400000"/>
          </a:ln>
        </p:spPr>
      </p:pic>
      <p:sp>
        <p:nvSpPr>
          <p:cNvPr id="137" name="That which was from the beginning, which we have heard, which we have seen with our eyes, which we have looked at and our hands have touched—this we proclaim concerning the Word of life. The life appeared; we have seen it and testify to it, and we procla"/>
          <p:cNvSpPr txBox="1"/>
          <p:nvPr/>
        </p:nvSpPr>
        <p:spPr>
          <a:xfrm>
            <a:off x="1422778" y="2345722"/>
            <a:ext cx="21854456" cy="105300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6500" b="0"/>
            </a:lvl1pPr>
          </a:lstStyle>
          <a:p>
            <a:pPr marL="0" marR="0" algn="l">
              <a:lnSpc>
                <a:spcPct val="88000"/>
              </a:lnSpc>
            </a:pPr>
            <a:r>
              <a:rPr lang="en-US" sz="5500" b="1" baseline="30000" dirty="0">
                <a:solidFill>
                  <a:schemeClr val="tx1"/>
                </a:solidFill>
                <a:effectLst/>
                <a:latin typeface="Segoe UI" panose="020B0502040204020203" pitchFamily="34" charset="0"/>
                <a:ea typeface="Times New Roman" panose="02020603050405020304" pitchFamily="18" charset="0"/>
              </a:rPr>
              <a:t>4 </a:t>
            </a:r>
            <a:r>
              <a:rPr lang="en-US" sz="5500" dirty="0">
                <a:solidFill>
                  <a:schemeClr val="tx1"/>
                </a:solidFill>
                <a:effectLst/>
                <a:latin typeface="Segoe UI" panose="020B0502040204020203" pitchFamily="34" charset="0"/>
                <a:ea typeface="Times New Roman" panose="02020603050405020304" pitchFamily="18" charset="0"/>
              </a:rPr>
              <a:t>Everyone who makes a practice of sinning also practices lawlessness;</a:t>
            </a:r>
            <a:br>
              <a:rPr lang="en-US" sz="5500" dirty="0">
                <a:solidFill>
                  <a:schemeClr val="tx1"/>
                </a:solidFill>
                <a:effectLst/>
                <a:latin typeface="Segoe UI" panose="020B0502040204020203" pitchFamily="34" charset="0"/>
                <a:ea typeface="Times New Roman" panose="02020603050405020304" pitchFamily="18" charset="0"/>
              </a:rPr>
            </a:br>
            <a:r>
              <a:rPr lang="en-US" sz="5500" dirty="0">
                <a:solidFill>
                  <a:schemeClr val="tx1"/>
                </a:solidFill>
                <a:effectLst/>
                <a:latin typeface="Segoe UI" panose="020B0502040204020203" pitchFamily="34" charset="0"/>
                <a:ea typeface="Times New Roman" panose="02020603050405020304" pitchFamily="18" charset="0"/>
              </a:rPr>
              <a:t>sin is lawlessness. </a:t>
            </a:r>
            <a:r>
              <a:rPr lang="en-US" sz="5500" b="1" baseline="30000" dirty="0">
                <a:solidFill>
                  <a:schemeClr val="tx1"/>
                </a:solidFill>
                <a:effectLst/>
                <a:latin typeface="Segoe UI" panose="020B0502040204020203" pitchFamily="34" charset="0"/>
                <a:ea typeface="Times New Roman" panose="02020603050405020304" pitchFamily="18" charset="0"/>
              </a:rPr>
              <a:t>5 </a:t>
            </a:r>
            <a:r>
              <a:rPr lang="en-US" sz="5500" dirty="0">
                <a:solidFill>
                  <a:schemeClr val="tx1"/>
                </a:solidFill>
                <a:effectLst/>
                <a:latin typeface="Segoe UI" panose="020B0502040204020203" pitchFamily="34" charset="0"/>
                <a:ea typeface="Times New Roman" panose="02020603050405020304" pitchFamily="18" charset="0"/>
              </a:rPr>
              <a:t>You know that he appeared in order to take away sins, and in him there is no sin. </a:t>
            </a:r>
            <a:r>
              <a:rPr lang="en-US" sz="5500" b="1" baseline="30000" dirty="0">
                <a:solidFill>
                  <a:schemeClr val="tx1"/>
                </a:solidFill>
                <a:effectLst/>
                <a:latin typeface="Segoe UI" panose="020B0502040204020203" pitchFamily="34" charset="0"/>
                <a:ea typeface="Times New Roman" panose="02020603050405020304" pitchFamily="18" charset="0"/>
              </a:rPr>
              <a:t>6 </a:t>
            </a:r>
            <a:r>
              <a:rPr lang="en-US" sz="5500" dirty="0">
                <a:solidFill>
                  <a:schemeClr val="tx1"/>
                </a:solidFill>
                <a:effectLst/>
                <a:latin typeface="Segoe UI" panose="020B0502040204020203" pitchFamily="34" charset="0"/>
                <a:ea typeface="Times New Roman" panose="02020603050405020304" pitchFamily="18" charset="0"/>
              </a:rPr>
              <a:t>No one who abides in him keeps on sinning; no one who keeps on sinning has either seen him or known him. </a:t>
            </a:r>
            <a:r>
              <a:rPr lang="en-US" sz="5500" b="1" baseline="30000" dirty="0">
                <a:solidFill>
                  <a:schemeClr val="tx1"/>
                </a:solidFill>
                <a:effectLst/>
                <a:latin typeface="Segoe UI" panose="020B0502040204020203" pitchFamily="34" charset="0"/>
                <a:ea typeface="Times New Roman" panose="02020603050405020304" pitchFamily="18" charset="0"/>
              </a:rPr>
              <a:t>7 </a:t>
            </a:r>
            <a:r>
              <a:rPr lang="en-US" sz="5500" dirty="0">
                <a:solidFill>
                  <a:schemeClr val="tx1"/>
                </a:solidFill>
                <a:effectLst/>
                <a:latin typeface="Segoe UI" panose="020B0502040204020203" pitchFamily="34" charset="0"/>
                <a:ea typeface="Times New Roman" panose="02020603050405020304" pitchFamily="18" charset="0"/>
              </a:rPr>
              <a:t>Little children, let no one deceive you. Whoever practices </a:t>
            </a:r>
            <a:br>
              <a:rPr lang="en-US" sz="5500" dirty="0">
                <a:solidFill>
                  <a:schemeClr val="tx1"/>
                </a:solidFill>
                <a:effectLst/>
                <a:latin typeface="Segoe UI" panose="020B0502040204020203" pitchFamily="34" charset="0"/>
                <a:ea typeface="Times New Roman" panose="02020603050405020304" pitchFamily="18" charset="0"/>
              </a:rPr>
            </a:br>
            <a:r>
              <a:rPr lang="en-US" sz="5500" dirty="0">
                <a:solidFill>
                  <a:schemeClr val="tx1"/>
                </a:solidFill>
                <a:effectLst/>
                <a:latin typeface="Segoe UI" panose="020B0502040204020203" pitchFamily="34" charset="0"/>
                <a:ea typeface="Times New Roman" panose="02020603050405020304" pitchFamily="18" charset="0"/>
              </a:rPr>
              <a:t>righteousness is righteous, as he is righteous. </a:t>
            </a:r>
            <a:r>
              <a:rPr lang="en-US" sz="5500" b="1" baseline="30000" dirty="0">
                <a:solidFill>
                  <a:schemeClr val="tx1"/>
                </a:solidFill>
                <a:effectLst/>
                <a:latin typeface="Segoe UI" panose="020B0502040204020203" pitchFamily="34" charset="0"/>
                <a:ea typeface="Times New Roman" panose="02020603050405020304" pitchFamily="18" charset="0"/>
              </a:rPr>
              <a:t>8 </a:t>
            </a:r>
            <a:r>
              <a:rPr lang="en-US" sz="5500" dirty="0">
                <a:solidFill>
                  <a:schemeClr val="tx1"/>
                </a:solidFill>
                <a:effectLst/>
                <a:latin typeface="Segoe UI" panose="020B0502040204020203" pitchFamily="34" charset="0"/>
                <a:ea typeface="Times New Roman" panose="02020603050405020304" pitchFamily="18" charset="0"/>
              </a:rPr>
              <a:t>Whoever makes a practice of sinning is of the devil, for the devil has been sinning from the beginning. The reason the Son of God appeared was to destroy the works of the devil. </a:t>
            </a:r>
            <a:r>
              <a:rPr lang="en-US" sz="5500" b="1" baseline="30000" dirty="0">
                <a:solidFill>
                  <a:schemeClr val="tx1"/>
                </a:solidFill>
                <a:effectLst/>
                <a:latin typeface="Segoe UI" panose="020B0502040204020203" pitchFamily="34" charset="0"/>
                <a:ea typeface="Times New Roman" panose="02020603050405020304" pitchFamily="18" charset="0"/>
              </a:rPr>
              <a:t>9 </a:t>
            </a:r>
            <a:r>
              <a:rPr lang="en-US" sz="5500" dirty="0">
                <a:solidFill>
                  <a:schemeClr val="tx1"/>
                </a:solidFill>
                <a:effectLst/>
                <a:latin typeface="Segoe UI" panose="020B0502040204020203" pitchFamily="34" charset="0"/>
                <a:ea typeface="Times New Roman" panose="02020603050405020304" pitchFamily="18" charset="0"/>
              </a:rPr>
              <a:t>No one born of God makes a practice of sinning, for God's seed abides in him; and he cannot keep on sinning, because he has been born of God. </a:t>
            </a:r>
            <a:r>
              <a:rPr lang="en-US" sz="5500" b="1" baseline="30000" dirty="0">
                <a:solidFill>
                  <a:schemeClr val="tx1"/>
                </a:solidFill>
                <a:effectLst/>
                <a:latin typeface="Segoe UI" panose="020B0502040204020203" pitchFamily="34" charset="0"/>
                <a:ea typeface="Times New Roman" panose="02020603050405020304" pitchFamily="18" charset="0"/>
              </a:rPr>
              <a:t>10 </a:t>
            </a:r>
            <a:r>
              <a:rPr lang="en-US" sz="5500" dirty="0">
                <a:solidFill>
                  <a:schemeClr val="tx1"/>
                </a:solidFill>
                <a:effectLst/>
                <a:latin typeface="Segoe UI" panose="020B0502040204020203" pitchFamily="34" charset="0"/>
                <a:ea typeface="Times New Roman" panose="02020603050405020304" pitchFamily="18" charset="0"/>
              </a:rPr>
              <a:t>By this it is evident who are the children of God, and who are the children of the devil: whoever does not practice righteousness is not of God, nor is the one who does not love his brother.</a:t>
            </a:r>
            <a:endParaRPr lang="en-US" sz="5500" dirty="0">
              <a:solidFill>
                <a:schemeClr val="tx1"/>
              </a:solidFill>
              <a:effectLst/>
              <a:latin typeface="Times New Roman" panose="02020603050405020304" pitchFamily="18" charset="0"/>
              <a:ea typeface="Times New Roman" panose="02020603050405020304" pitchFamily="18" charset="0"/>
            </a:endParaRPr>
          </a:p>
        </p:txBody>
      </p:sp>
      <p:sp>
        <p:nvSpPr>
          <p:cNvPr id="138" name="1 JOHN 1:1-4 (NIV)"/>
          <p:cNvSpPr txBox="1"/>
          <p:nvPr/>
        </p:nvSpPr>
        <p:spPr>
          <a:xfrm>
            <a:off x="1106766" y="1129788"/>
            <a:ext cx="22170468" cy="1118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5000"/>
            </a:lvl1pPr>
          </a:lstStyle>
          <a:p>
            <a:pPr>
              <a:defRPr/>
            </a:pPr>
            <a:r>
              <a:rPr lang="en-US" sz="6600" dirty="0"/>
              <a:t>HISTORICAL</a:t>
            </a:r>
            <a:r>
              <a:rPr kumimoji="0" lang="en-US" sz="6600" b="1" i="0" u="none" strike="noStrike" kern="0" cap="none" spc="0" normalizeH="0" noProof="0" dirty="0">
                <a:ln>
                  <a:noFill/>
                </a:ln>
                <a:solidFill>
                  <a:srgbClr val="FFFFFF"/>
                </a:solidFill>
                <a:effectLst/>
                <a:uLnTx/>
                <a:uFillTx/>
                <a:latin typeface="Helvetica Neue"/>
                <a:sym typeface="Helvetica Neue"/>
              </a:rPr>
              <a:t> CONTEXT (</a:t>
            </a:r>
            <a:r>
              <a:rPr kumimoji="0" lang="en-US" sz="6600" b="1" i="0" u="none" strike="noStrike" kern="0" cap="none" spc="0" normalizeH="0" baseline="0" noProof="0" dirty="0">
                <a:ln>
                  <a:noFill/>
                </a:ln>
                <a:solidFill>
                  <a:srgbClr val="FFFFFF"/>
                </a:solidFill>
                <a:effectLst/>
                <a:uLnTx/>
                <a:uFillTx/>
                <a:latin typeface="Helvetica Neue"/>
                <a:sym typeface="Helvetica Neue"/>
              </a:rPr>
              <a:t>1 JOHN 3:4-10</a:t>
            </a:r>
            <a:r>
              <a:rPr lang="en-US" sz="6600" dirty="0"/>
              <a:t>)</a:t>
            </a:r>
            <a:endParaRPr kumimoji="0" sz="6600" b="1" i="0" u="none" strike="noStrike" kern="0" cap="none" spc="0" normalizeH="0" noProof="0" dirty="0">
              <a:ln>
                <a:noFill/>
              </a:ln>
              <a:solidFill>
                <a:srgbClr val="FFFFFF"/>
              </a:solidFill>
              <a:effectLst/>
              <a:uLnTx/>
              <a:uFillTx/>
              <a:latin typeface="Helvetica Neue"/>
              <a:sym typeface="Helvetica Neue"/>
            </a:endParaRPr>
          </a:p>
        </p:txBody>
      </p:sp>
      <p:sp>
        <p:nvSpPr>
          <p:cNvPr id="139" name="Line"/>
          <p:cNvSpPr/>
          <p:nvPr/>
        </p:nvSpPr>
        <p:spPr>
          <a:xfrm>
            <a:off x="2016694" y="2314063"/>
            <a:ext cx="20350612" cy="1"/>
          </a:xfrm>
          <a:prstGeom prst="line">
            <a:avLst/>
          </a:prstGeom>
          <a:ln w="25400">
            <a:solidFill>
              <a:srgbClr val="FFFFFF"/>
            </a:solidFill>
            <a:miter lim="400000"/>
          </a:ln>
        </p:spPr>
        <p:txBody>
          <a:bodyPr lIns="50800" tIns="50800" rIns="50800" bIns="5080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sz="3000" b="1" i="0" u="none" strike="noStrike" kern="0" cap="none" spc="0" normalizeH="0" baseline="0" noProof="0">
              <a:ln>
                <a:noFill/>
              </a:ln>
              <a:solidFill>
                <a:srgbClr val="FFFFFF"/>
              </a:solidFill>
              <a:effectLst/>
              <a:uLnTx/>
              <a:uFillTx/>
              <a:latin typeface="Helvetica Neue"/>
              <a:sym typeface="Helvetica Neue"/>
            </a:endParaRPr>
          </a:p>
        </p:txBody>
      </p:sp>
    </p:spTree>
    <p:extLst>
      <p:ext uri="{BB962C8B-B14F-4D97-AF65-F5344CB8AC3E}">
        <p14:creationId xmlns:p14="http://schemas.microsoft.com/office/powerpoint/2010/main" val="190797778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Double-click to edit"/>
          <p:cNvSpPr txBox="1">
            <a:spLocks noGrp="1"/>
          </p:cNvSpPr>
          <p:nvPr>
            <p:ph type="title"/>
          </p:nvPr>
        </p:nvSpPr>
        <p:spPr>
          <a:prstGeom prst="rect">
            <a:avLst/>
          </a:prstGeom>
        </p:spPr>
        <p:txBody>
          <a:bodyPr/>
          <a:lstStyle/>
          <a:p>
            <a:endParaRPr/>
          </a:p>
        </p:txBody>
      </p:sp>
      <p:sp>
        <p:nvSpPr>
          <p:cNvPr id="135" name="Double-click to edit"/>
          <p:cNvSpPr txBox="1">
            <a:spLocks noGrp="1"/>
          </p:cNvSpPr>
          <p:nvPr>
            <p:ph type="body" idx="1"/>
          </p:nvPr>
        </p:nvSpPr>
        <p:spPr>
          <a:prstGeom prst="rect">
            <a:avLst/>
          </a:prstGeom>
        </p:spPr>
        <p:txBody>
          <a:bodyPr/>
          <a:lstStyle/>
          <a:p>
            <a:endParaRPr/>
          </a:p>
        </p:txBody>
      </p:sp>
      <p:pic>
        <p:nvPicPr>
          <p:cNvPr id="136" name="blank1.pdf" descr="blank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00" y="0"/>
            <a:ext cx="24358600" cy="13716000"/>
          </a:xfrm>
          <a:prstGeom prst="rect">
            <a:avLst/>
          </a:prstGeom>
          <a:ln w="12700">
            <a:miter lim="400000"/>
          </a:ln>
        </p:spPr>
      </p:pic>
      <p:sp>
        <p:nvSpPr>
          <p:cNvPr id="137" name="That which was from the beginning, which we have heard, which we have seen with our eyes, which we have looked at and our hands have touched—this we proclaim concerning the Word of life. The life appeared; we have seen it and testify to it, and we procla"/>
          <p:cNvSpPr txBox="1"/>
          <p:nvPr/>
        </p:nvSpPr>
        <p:spPr>
          <a:xfrm>
            <a:off x="1422778" y="2345722"/>
            <a:ext cx="21854456" cy="105300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6500" b="0"/>
            </a:lvl1pPr>
          </a:lstStyle>
          <a:p>
            <a:pPr marL="0" marR="0" algn="l">
              <a:lnSpc>
                <a:spcPct val="88000"/>
              </a:lnSpc>
            </a:pPr>
            <a:r>
              <a:rPr lang="en-US" sz="5500" b="1" baseline="30000" dirty="0">
                <a:solidFill>
                  <a:schemeClr val="tx1"/>
                </a:solidFill>
                <a:effectLst/>
                <a:latin typeface="Segoe UI" panose="020B0502040204020203" pitchFamily="34" charset="0"/>
                <a:ea typeface="Times New Roman" panose="02020603050405020304" pitchFamily="18" charset="0"/>
              </a:rPr>
              <a:t>4 </a:t>
            </a:r>
            <a:r>
              <a:rPr lang="en-US" sz="5500" dirty="0">
                <a:solidFill>
                  <a:schemeClr val="tx1"/>
                </a:solidFill>
                <a:effectLst/>
                <a:latin typeface="Segoe UI" panose="020B0502040204020203" pitchFamily="34" charset="0"/>
                <a:ea typeface="Times New Roman" panose="02020603050405020304" pitchFamily="18" charset="0"/>
              </a:rPr>
              <a:t>Everyone who makes a practice of sinning also practices lawlessness;</a:t>
            </a:r>
            <a:br>
              <a:rPr lang="en-US" sz="5500" dirty="0">
                <a:solidFill>
                  <a:schemeClr val="tx1"/>
                </a:solidFill>
                <a:effectLst/>
                <a:latin typeface="Segoe UI" panose="020B0502040204020203" pitchFamily="34" charset="0"/>
                <a:ea typeface="Times New Roman" panose="02020603050405020304" pitchFamily="18" charset="0"/>
              </a:rPr>
            </a:br>
            <a:r>
              <a:rPr lang="en-US" sz="5500" dirty="0">
                <a:solidFill>
                  <a:schemeClr val="tx1"/>
                </a:solidFill>
                <a:effectLst/>
                <a:latin typeface="Segoe UI" panose="020B0502040204020203" pitchFamily="34" charset="0"/>
                <a:ea typeface="Times New Roman" panose="02020603050405020304" pitchFamily="18" charset="0"/>
              </a:rPr>
              <a:t>sin is lawlessness. </a:t>
            </a:r>
            <a:r>
              <a:rPr lang="en-US" sz="5500" b="1" baseline="30000" dirty="0">
                <a:solidFill>
                  <a:schemeClr val="tx1"/>
                </a:solidFill>
                <a:effectLst/>
                <a:latin typeface="Segoe UI" panose="020B0502040204020203" pitchFamily="34" charset="0"/>
                <a:ea typeface="Times New Roman" panose="02020603050405020304" pitchFamily="18" charset="0"/>
              </a:rPr>
              <a:t>5 </a:t>
            </a:r>
            <a:r>
              <a:rPr lang="en-US" sz="5500" dirty="0">
                <a:solidFill>
                  <a:schemeClr val="tx1"/>
                </a:solidFill>
                <a:effectLst/>
                <a:latin typeface="Segoe UI" panose="020B0502040204020203" pitchFamily="34" charset="0"/>
                <a:ea typeface="Times New Roman" panose="02020603050405020304" pitchFamily="18" charset="0"/>
              </a:rPr>
              <a:t>You know that he appeared in order to take away sins, and in him there is no sin. </a:t>
            </a:r>
            <a:r>
              <a:rPr lang="en-US" sz="5500" b="1" baseline="30000" dirty="0">
                <a:solidFill>
                  <a:schemeClr val="tx1"/>
                </a:solidFill>
                <a:effectLst/>
                <a:latin typeface="Segoe UI" panose="020B0502040204020203" pitchFamily="34" charset="0"/>
                <a:ea typeface="Times New Roman" panose="02020603050405020304" pitchFamily="18" charset="0"/>
              </a:rPr>
              <a:t>6 </a:t>
            </a:r>
            <a:r>
              <a:rPr lang="en-US" sz="5500" dirty="0">
                <a:solidFill>
                  <a:schemeClr val="tx1"/>
                </a:solidFill>
                <a:effectLst/>
                <a:latin typeface="Segoe UI" panose="020B0502040204020203" pitchFamily="34" charset="0"/>
                <a:ea typeface="Times New Roman" panose="02020603050405020304" pitchFamily="18" charset="0"/>
              </a:rPr>
              <a:t>No one who abides in him keeps on sinning; no one who keeps on sinning has either seen him or known him. </a:t>
            </a:r>
            <a:r>
              <a:rPr lang="en-US" sz="5500" b="1" u="sng" baseline="30000" dirty="0">
                <a:solidFill>
                  <a:schemeClr val="tx1"/>
                </a:solidFill>
                <a:effectLst/>
                <a:latin typeface="Segoe UI" panose="020B0502040204020203" pitchFamily="34" charset="0"/>
                <a:ea typeface="Times New Roman" panose="02020603050405020304" pitchFamily="18" charset="0"/>
              </a:rPr>
              <a:t>7 </a:t>
            </a:r>
            <a:r>
              <a:rPr lang="en-US" sz="5500" u="sng" dirty="0">
                <a:solidFill>
                  <a:schemeClr val="tx1"/>
                </a:solidFill>
                <a:effectLst/>
                <a:latin typeface="Segoe UI" panose="020B0502040204020203" pitchFamily="34" charset="0"/>
                <a:ea typeface="Times New Roman" panose="02020603050405020304" pitchFamily="18" charset="0"/>
              </a:rPr>
              <a:t>Little children, let no one deceive you</a:t>
            </a:r>
            <a:r>
              <a:rPr lang="en-US" sz="5500" dirty="0">
                <a:solidFill>
                  <a:schemeClr val="tx1"/>
                </a:solidFill>
                <a:effectLst/>
                <a:latin typeface="Segoe UI" panose="020B0502040204020203" pitchFamily="34" charset="0"/>
                <a:ea typeface="Times New Roman" panose="02020603050405020304" pitchFamily="18" charset="0"/>
              </a:rPr>
              <a:t>. Whoever practices </a:t>
            </a:r>
            <a:br>
              <a:rPr lang="en-US" sz="5500" dirty="0">
                <a:solidFill>
                  <a:schemeClr val="tx1"/>
                </a:solidFill>
                <a:effectLst/>
                <a:latin typeface="Segoe UI" panose="020B0502040204020203" pitchFamily="34" charset="0"/>
                <a:ea typeface="Times New Roman" panose="02020603050405020304" pitchFamily="18" charset="0"/>
              </a:rPr>
            </a:br>
            <a:r>
              <a:rPr lang="en-US" sz="5500" dirty="0">
                <a:solidFill>
                  <a:schemeClr val="tx1"/>
                </a:solidFill>
                <a:effectLst/>
                <a:latin typeface="Segoe UI" panose="020B0502040204020203" pitchFamily="34" charset="0"/>
                <a:ea typeface="Times New Roman" panose="02020603050405020304" pitchFamily="18" charset="0"/>
              </a:rPr>
              <a:t>righteousness is righteous, as he is righteous. </a:t>
            </a:r>
            <a:r>
              <a:rPr lang="en-US" sz="5500" b="1" baseline="30000" dirty="0">
                <a:solidFill>
                  <a:schemeClr val="tx1"/>
                </a:solidFill>
                <a:effectLst/>
                <a:latin typeface="Segoe UI" panose="020B0502040204020203" pitchFamily="34" charset="0"/>
                <a:ea typeface="Times New Roman" panose="02020603050405020304" pitchFamily="18" charset="0"/>
              </a:rPr>
              <a:t>8 </a:t>
            </a:r>
            <a:r>
              <a:rPr lang="en-US" sz="5500" dirty="0">
                <a:solidFill>
                  <a:schemeClr val="tx1"/>
                </a:solidFill>
                <a:effectLst/>
                <a:latin typeface="Segoe UI" panose="020B0502040204020203" pitchFamily="34" charset="0"/>
                <a:ea typeface="Times New Roman" panose="02020603050405020304" pitchFamily="18" charset="0"/>
              </a:rPr>
              <a:t>Whoever makes a practice of sinning is of the devil, for the devil has been sinning from the beginning. The reason the Son of God appeared was to destroy the works of the devil. </a:t>
            </a:r>
            <a:r>
              <a:rPr lang="en-US" sz="5500" b="1" baseline="30000" dirty="0">
                <a:solidFill>
                  <a:schemeClr val="tx1"/>
                </a:solidFill>
                <a:effectLst/>
                <a:latin typeface="Segoe UI" panose="020B0502040204020203" pitchFamily="34" charset="0"/>
                <a:ea typeface="Times New Roman" panose="02020603050405020304" pitchFamily="18" charset="0"/>
              </a:rPr>
              <a:t>9 </a:t>
            </a:r>
            <a:r>
              <a:rPr lang="en-US" sz="5500" dirty="0">
                <a:solidFill>
                  <a:schemeClr val="tx1"/>
                </a:solidFill>
                <a:effectLst/>
                <a:latin typeface="Segoe UI" panose="020B0502040204020203" pitchFamily="34" charset="0"/>
                <a:ea typeface="Times New Roman" panose="02020603050405020304" pitchFamily="18" charset="0"/>
              </a:rPr>
              <a:t>No one born of God makes a practice of sinning, for God's seed abides in him; and he cannot keep on sinning, because he has been born of God. </a:t>
            </a:r>
            <a:r>
              <a:rPr lang="en-US" sz="5500" b="1" baseline="30000" dirty="0">
                <a:solidFill>
                  <a:schemeClr val="tx1"/>
                </a:solidFill>
                <a:effectLst/>
                <a:latin typeface="Segoe UI" panose="020B0502040204020203" pitchFamily="34" charset="0"/>
                <a:ea typeface="Times New Roman" panose="02020603050405020304" pitchFamily="18" charset="0"/>
              </a:rPr>
              <a:t>10 </a:t>
            </a:r>
            <a:r>
              <a:rPr lang="en-US" sz="5500" dirty="0">
                <a:solidFill>
                  <a:schemeClr val="tx1"/>
                </a:solidFill>
                <a:effectLst/>
                <a:latin typeface="Segoe UI" panose="020B0502040204020203" pitchFamily="34" charset="0"/>
                <a:ea typeface="Times New Roman" panose="02020603050405020304" pitchFamily="18" charset="0"/>
              </a:rPr>
              <a:t>By this it is evident who are the children of God, and who are the children of the devil: whoever does not practice righteousness is not of God, nor is the one who does not love his brother.</a:t>
            </a:r>
            <a:endParaRPr lang="en-US" sz="5500" dirty="0">
              <a:solidFill>
                <a:schemeClr val="tx1"/>
              </a:solidFill>
              <a:effectLst/>
              <a:latin typeface="Times New Roman" panose="02020603050405020304" pitchFamily="18" charset="0"/>
              <a:ea typeface="Times New Roman" panose="02020603050405020304" pitchFamily="18" charset="0"/>
            </a:endParaRPr>
          </a:p>
        </p:txBody>
      </p:sp>
      <p:sp>
        <p:nvSpPr>
          <p:cNvPr id="138" name="1 JOHN 1:1-4 (NIV)"/>
          <p:cNvSpPr txBox="1"/>
          <p:nvPr/>
        </p:nvSpPr>
        <p:spPr>
          <a:xfrm>
            <a:off x="1106766" y="1129788"/>
            <a:ext cx="22170468" cy="1118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5000"/>
            </a:lvl1pPr>
          </a:lstStyle>
          <a:p>
            <a:pPr>
              <a:defRPr/>
            </a:pPr>
            <a:r>
              <a:rPr lang="en-US" sz="6600" dirty="0"/>
              <a:t>HISTORICAL</a:t>
            </a:r>
            <a:r>
              <a:rPr kumimoji="0" lang="en-US" sz="6600" b="1" i="0" u="none" strike="noStrike" kern="0" cap="none" spc="0" normalizeH="0" noProof="0" dirty="0">
                <a:ln>
                  <a:noFill/>
                </a:ln>
                <a:solidFill>
                  <a:srgbClr val="FFFFFF"/>
                </a:solidFill>
                <a:effectLst/>
                <a:uLnTx/>
                <a:uFillTx/>
                <a:latin typeface="Helvetica Neue"/>
                <a:sym typeface="Helvetica Neue"/>
              </a:rPr>
              <a:t> CONTEXT (</a:t>
            </a:r>
            <a:r>
              <a:rPr kumimoji="0" lang="en-US" sz="6600" b="1" i="0" u="none" strike="noStrike" kern="0" cap="none" spc="0" normalizeH="0" baseline="0" noProof="0" dirty="0">
                <a:ln>
                  <a:noFill/>
                </a:ln>
                <a:solidFill>
                  <a:srgbClr val="FFFFFF"/>
                </a:solidFill>
                <a:effectLst/>
                <a:uLnTx/>
                <a:uFillTx/>
                <a:latin typeface="Helvetica Neue"/>
                <a:sym typeface="Helvetica Neue"/>
              </a:rPr>
              <a:t>1 JOHN 3:4-10</a:t>
            </a:r>
            <a:r>
              <a:rPr lang="en-US" sz="6600" dirty="0"/>
              <a:t>)</a:t>
            </a:r>
            <a:endParaRPr kumimoji="0" sz="6600" b="1" i="0" u="none" strike="noStrike" kern="0" cap="none" spc="0" normalizeH="0" noProof="0" dirty="0">
              <a:ln>
                <a:noFill/>
              </a:ln>
              <a:solidFill>
                <a:srgbClr val="FFFFFF"/>
              </a:solidFill>
              <a:effectLst/>
              <a:uLnTx/>
              <a:uFillTx/>
              <a:latin typeface="Helvetica Neue"/>
              <a:sym typeface="Helvetica Neue"/>
            </a:endParaRPr>
          </a:p>
        </p:txBody>
      </p:sp>
      <p:sp>
        <p:nvSpPr>
          <p:cNvPr id="139" name="Line"/>
          <p:cNvSpPr/>
          <p:nvPr/>
        </p:nvSpPr>
        <p:spPr>
          <a:xfrm>
            <a:off x="2016694" y="2314063"/>
            <a:ext cx="20350612" cy="1"/>
          </a:xfrm>
          <a:prstGeom prst="line">
            <a:avLst/>
          </a:prstGeom>
          <a:ln w="25400">
            <a:solidFill>
              <a:srgbClr val="FFFFFF"/>
            </a:solidFill>
            <a:miter lim="400000"/>
          </a:ln>
        </p:spPr>
        <p:txBody>
          <a:bodyPr lIns="50800" tIns="50800" rIns="50800" bIns="5080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sz="3000" b="1" i="0" u="none" strike="noStrike" kern="0" cap="none" spc="0" normalizeH="0" baseline="0" noProof="0">
              <a:ln>
                <a:noFill/>
              </a:ln>
              <a:solidFill>
                <a:srgbClr val="FFFFFF"/>
              </a:solidFill>
              <a:effectLst/>
              <a:uLnTx/>
              <a:uFillTx/>
              <a:latin typeface="Helvetica Neue"/>
              <a:sym typeface="Helvetica Neue"/>
            </a:endParaRPr>
          </a:p>
        </p:txBody>
      </p:sp>
    </p:spTree>
    <p:extLst>
      <p:ext uri="{BB962C8B-B14F-4D97-AF65-F5344CB8AC3E}">
        <p14:creationId xmlns:p14="http://schemas.microsoft.com/office/powerpoint/2010/main" val="213510745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Double-click to edit"/>
          <p:cNvSpPr txBox="1">
            <a:spLocks noGrp="1"/>
          </p:cNvSpPr>
          <p:nvPr>
            <p:ph type="title"/>
          </p:nvPr>
        </p:nvSpPr>
        <p:spPr>
          <a:prstGeom prst="rect">
            <a:avLst/>
          </a:prstGeom>
        </p:spPr>
        <p:txBody>
          <a:bodyPr/>
          <a:lstStyle/>
          <a:p>
            <a:endParaRPr/>
          </a:p>
        </p:txBody>
      </p:sp>
      <p:sp>
        <p:nvSpPr>
          <p:cNvPr id="135" name="Double-click to edit"/>
          <p:cNvSpPr txBox="1">
            <a:spLocks noGrp="1"/>
          </p:cNvSpPr>
          <p:nvPr>
            <p:ph type="body" idx="1"/>
          </p:nvPr>
        </p:nvSpPr>
        <p:spPr>
          <a:prstGeom prst="rect">
            <a:avLst/>
          </a:prstGeom>
        </p:spPr>
        <p:txBody>
          <a:bodyPr/>
          <a:lstStyle/>
          <a:p>
            <a:endParaRPr/>
          </a:p>
        </p:txBody>
      </p:sp>
      <p:pic>
        <p:nvPicPr>
          <p:cNvPr id="136" name="blank1.pdf" descr="blank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00" y="0"/>
            <a:ext cx="24358600" cy="13716000"/>
          </a:xfrm>
          <a:prstGeom prst="rect">
            <a:avLst/>
          </a:prstGeom>
          <a:ln w="12700">
            <a:miter lim="400000"/>
          </a:ln>
        </p:spPr>
      </p:pic>
      <p:sp>
        <p:nvSpPr>
          <p:cNvPr id="137" name="That which was from the beginning, which we have heard, which we have seen with our eyes, which we have looked at and our hands have touched—this we proclaim concerning the Word of life. The life appeared; we have seen it and testify to it, and we procla"/>
          <p:cNvSpPr txBox="1"/>
          <p:nvPr/>
        </p:nvSpPr>
        <p:spPr>
          <a:xfrm>
            <a:off x="1422778" y="2345722"/>
            <a:ext cx="21854456" cy="105300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6500" b="0"/>
            </a:lvl1pPr>
          </a:lstStyle>
          <a:p>
            <a:pPr marL="0" marR="0" algn="l">
              <a:lnSpc>
                <a:spcPct val="88000"/>
              </a:lnSpc>
            </a:pPr>
            <a:r>
              <a:rPr lang="en-US" sz="5500" b="1" baseline="30000" dirty="0">
                <a:solidFill>
                  <a:schemeClr val="tx1"/>
                </a:solidFill>
                <a:effectLst/>
                <a:latin typeface="Segoe UI" panose="020B0502040204020203" pitchFamily="34" charset="0"/>
                <a:ea typeface="Times New Roman" panose="02020603050405020304" pitchFamily="18" charset="0"/>
              </a:rPr>
              <a:t>4 </a:t>
            </a:r>
            <a:r>
              <a:rPr lang="en-US" sz="5500" dirty="0">
                <a:solidFill>
                  <a:schemeClr val="tx1"/>
                </a:solidFill>
                <a:effectLst/>
                <a:latin typeface="Segoe UI" panose="020B0502040204020203" pitchFamily="34" charset="0"/>
                <a:ea typeface="Times New Roman" panose="02020603050405020304" pitchFamily="18" charset="0"/>
              </a:rPr>
              <a:t>Everyone who makes a practice of sinning also practices lawlessness;</a:t>
            </a:r>
            <a:br>
              <a:rPr lang="en-US" sz="5500" dirty="0">
                <a:solidFill>
                  <a:schemeClr val="tx1"/>
                </a:solidFill>
                <a:effectLst/>
                <a:latin typeface="Segoe UI" panose="020B0502040204020203" pitchFamily="34" charset="0"/>
                <a:ea typeface="Times New Roman" panose="02020603050405020304" pitchFamily="18" charset="0"/>
              </a:rPr>
            </a:br>
            <a:r>
              <a:rPr lang="en-US" sz="5500" dirty="0">
                <a:solidFill>
                  <a:schemeClr val="tx1"/>
                </a:solidFill>
                <a:effectLst/>
                <a:latin typeface="Segoe UI" panose="020B0502040204020203" pitchFamily="34" charset="0"/>
                <a:ea typeface="Times New Roman" panose="02020603050405020304" pitchFamily="18" charset="0"/>
              </a:rPr>
              <a:t>sin is lawlessness. </a:t>
            </a:r>
            <a:r>
              <a:rPr lang="en-US" sz="5500" b="1" baseline="30000" dirty="0">
                <a:solidFill>
                  <a:schemeClr val="tx1"/>
                </a:solidFill>
                <a:effectLst/>
                <a:latin typeface="Segoe UI" panose="020B0502040204020203" pitchFamily="34" charset="0"/>
                <a:ea typeface="Times New Roman" panose="02020603050405020304" pitchFamily="18" charset="0"/>
              </a:rPr>
              <a:t>5 </a:t>
            </a:r>
            <a:r>
              <a:rPr lang="en-US" sz="5500" dirty="0">
                <a:solidFill>
                  <a:schemeClr val="tx1"/>
                </a:solidFill>
                <a:effectLst/>
                <a:latin typeface="Segoe UI" panose="020B0502040204020203" pitchFamily="34" charset="0"/>
                <a:ea typeface="Times New Roman" panose="02020603050405020304" pitchFamily="18" charset="0"/>
              </a:rPr>
              <a:t>You know that he appeared in order to take away sins, and in him there is no sin. </a:t>
            </a:r>
            <a:r>
              <a:rPr lang="en-US" sz="5500" b="1" baseline="30000" dirty="0">
                <a:solidFill>
                  <a:schemeClr val="tx1"/>
                </a:solidFill>
                <a:effectLst/>
                <a:latin typeface="Segoe UI" panose="020B0502040204020203" pitchFamily="34" charset="0"/>
                <a:ea typeface="Times New Roman" panose="02020603050405020304" pitchFamily="18" charset="0"/>
              </a:rPr>
              <a:t>6 </a:t>
            </a:r>
            <a:r>
              <a:rPr lang="en-US" sz="5500" dirty="0">
                <a:solidFill>
                  <a:schemeClr val="tx1"/>
                </a:solidFill>
                <a:effectLst/>
                <a:latin typeface="Segoe UI" panose="020B0502040204020203" pitchFamily="34" charset="0"/>
                <a:ea typeface="Times New Roman" panose="02020603050405020304" pitchFamily="18" charset="0"/>
              </a:rPr>
              <a:t>No one who abides in him keeps on sinning; no one who keeps on sinning has either seen him or known him. </a:t>
            </a:r>
            <a:r>
              <a:rPr lang="en-US" sz="5500" b="1" baseline="30000" dirty="0">
                <a:solidFill>
                  <a:schemeClr val="tx1"/>
                </a:solidFill>
                <a:effectLst/>
                <a:latin typeface="Segoe UI" panose="020B0502040204020203" pitchFamily="34" charset="0"/>
                <a:ea typeface="Times New Roman" panose="02020603050405020304" pitchFamily="18" charset="0"/>
              </a:rPr>
              <a:t>7 </a:t>
            </a:r>
            <a:r>
              <a:rPr lang="en-US" sz="5500" dirty="0">
                <a:solidFill>
                  <a:schemeClr val="tx1"/>
                </a:solidFill>
                <a:effectLst/>
                <a:latin typeface="Segoe UI" panose="020B0502040204020203" pitchFamily="34" charset="0"/>
                <a:ea typeface="Times New Roman" panose="02020603050405020304" pitchFamily="18" charset="0"/>
              </a:rPr>
              <a:t>Little children, let no one deceive you. Whoever practices </a:t>
            </a:r>
            <a:br>
              <a:rPr lang="en-US" sz="5500" dirty="0">
                <a:solidFill>
                  <a:schemeClr val="tx1"/>
                </a:solidFill>
                <a:effectLst/>
                <a:latin typeface="Segoe UI" panose="020B0502040204020203" pitchFamily="34" charset="0"/>
                <a:ea typeface="Times New Roman" panose="02020603050405020304" pitchFamily="18" charset="0"/>
              </a:rPr>
            </a:br>
            <a:r>
              <a:rPr lang="en-US" sz="5500" dirty="0">
                <a:solidFill>
                  <a:schemeClr val="tx1"/>
                </a:solidFill>
                <a:effectLst/>
                <a:latin typeface="Segoe UI" panose="020B0502040204020203" pitchFamily="34" charset="0"/>
                <a:ea typeface="Times New Roman" panose="02020603050405020304" pitchFamily="18" charset="0"/>
              </a:rPr>
              <a:t>righteousness is righteous, as he is righteous. </a:t>
            </a:r>
            <a:r>
              <a:rPr lang="en-US" sz="5500" b="1" baseline="30000" dirty="0">
                <a:solidFill>
                  <a:schemeClr val="tx1"/>
                </a:solidFill>
                <a:effectLst/>
                <a:latin typeface="Segoe UI" panose="020B0502040204020203" pitchFamily="34" charset="0"/>
                <a:ea typeface="Times New Roman" panose="02020603050405020304" pitchFamily="18" charset="0"/>
              </a:rPr>
              <a:t>8 </a:t>
            </a:r>
            <a:r>
              <a:rPr lang="en-US" sz="5500" dirty="0">
                <a:solidFill>
                  <a:schemeClr val="tx1"/>
                </a:solidFill>
                <a:effectLst/>
                <a:latin typeface="Segoe UI" panose="020B0502040204020203" pitchFamily="34" charset="0"/>
                <a:ea typeface="Times New Roman" panose="02020603050405020304" pitchFamily="18" charset="0"/>
              </a:rPr>
              <a:t>Whoever makes a practice of sinning is of the devil, for the devil has been sinning from the beginning. The reason the Son of God appeared was to destroy the works of the devil. </a:t>
            </a:r>
            <a:r>
              <a:rPr lang="en-US" sz="5500" b="1" baseline="30000" dirty="0">
                <a:solidFill>
                  <a:schemeClr val="tx1"/>
                </a:solidFill>
                <a:effectLst/>
                <a:latin typeface="Segoe UI" panose="020B0502040204020203" pitchFamily="34" charset="0"/>
                <a:ea typeface="Times New Roman" panose="02020603050405020304" pitchFamily="18" charset="0"/>
              </a:rPr>
              <a:t>9 </a:t>
            </a:r>
            <a:r>
              <a:rPr lang="en-US" sz="5500" dirty="0">
                <a:solidFill>
                  <a:schemeClr val="tx1"/>
                </a:solidFill>
                <a:effectLst/>
                <a:latin typeface="Segoe UI" panose="020B0502040204020203" pitchFamily="34" charset="0"/>
                <a:ea typeface="Times New Roman" panose="02020603050405020304" pitchFamily="18" charset="0"/>
              </a:rPr>
              <a:t>No one born of God makes a practice of sinning, for God's seed abides in him; and he cannot keep on sinning, because he has been born of God. </a:t>
            </a:r>
            <a:r>
              <a:rPr lang="en-US" sz="5500" b="1" baseline="30000" dirty="0">
                <a:solidFill>
                  <a:schemeClr val="tx1"/>
                </a:solidFill>
                <a:effectLst/>
                <a:latin typeface="Segoe UI" panose="020B0502040204020203" pitchFamily="34" charset="0"/>
                <a:ea typeface="Times New Roman" panose="02020603050405020304" pitchFamily="18" charset="0"/>
              </a:rPr>
              <a:t>10 </a:t>
            </a:r>
            <a:r>
              <a:rPr lang="en-US" sz="5500" dirty="0">
                <a:solidFill>
                  <a:schemeClr val="tx1"/>
                </a:solidFill>
                <a:effectLst/>
                <a:latin typeface="Segoe UI" panose="020B0502040204020203" pitchFamily="34" charset="0"/>
                <a:ea typeface="Times New Roman" panose="02020603050405020304" pitchFamily="18" charset="0"/>
              </a:rPr>
              <a:t>By this it is evident who are the children of God, and who are the children of the devil: whoever does not practice righteousness is not of God, nor is the one who does not love his brother.</a:t>
            </a:r>
            <a:endParaRPr lang="en-US" sz="5500" dirty="0">
              <a:solidFill>
                <a:schemeClr val="tx1"/>
              </a:solidFill>
              <a:effectLst/>
              <a:latin typeface="Times New Roman" panose="02020603050405020304" pitchFamily="18" charset="0"/>
              <a:ea typeface="Times New Roman" panose="02020603050405020304" pitchFamily="18" charset="0"/>
            </a:endParaRPr>
          </a:p>
        </p:txBody>
      </p:sp>
      <p:sp>
        <p:nvSpPr>
          <p:cNvPr id="138" name="1 JOHN 1:1-4 (NIV)"/>
          <p:cNvSpPr txBox="1"/>
          <p:nvPr/>
        </p:nvSpPr>
        <p:spPr>
          <a:xfrm>
            <a:off x="1106766" y="1129788"/>
            <a:ext cx="22170468" cy="1118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5000"/>
            </a:lvl1pPr>
          </a:lstStyle>
          <a:p>
            <a:pPr>
              <a:defRPr/>
            </a:pPr>
            <a:r>
              <a:rPr lang="en-US" sz="6600" dirty="0"/>
              <a:t>HISTORICAL</a:t>
            </a:r>
            <a:r>
              <a:rPr kumimoji="0" lang="en-US" sz="6600" b="1" i="0" u="none" strike="noStrike" kern="0" cap="none" spc="0" normalizeH="0" noProof="0" dirty="0">
                <a:ln>
                  <a:noFill/>
                </a:ln>
                <a:solidFill>
                  <a:srgbClr val="FFFFFF"/>
                </a:solidFill>
                <a:effectLst/>
                <a:uLnTx/>
                <a:uFillTx/>
                <a:latin typeface="Helvetica Neue"/>
                <a:sym typeface="Helvetica Neue"/>
              </a:rPr>
              <a:t> CONTEXT (</a:t>
            </a:r>
            <a:r>
              <a:rPr kumimoji="0" lang="en-US" sz="6600" b="1" i="0" u="none" strike="noStrike" kern="0" cap="none" spc="0" normalizeH="0" baseline="0" noProof="0" dirty="0">
                <a:ln>
                  <a:noFill/>
                </a:ln>
                <a:solidFill>
                  <a:srgbClr val="FFFFFF"/>
                </a:solidFill>
                <a:effectLst/>
                <a:uLnTx/>
                <a:uFillTx/>
                <a:latin typeface="Helvetica Neue"/>
                <a:sym typeface="Helvetica Neue"/>
              </a:rPr>
              <a:t>1 JOHN 3:4-10</a:t>
            </a:r>
            <a:r>
              <a:rPr lang="en-US" sz="6600" dirty="0"/>
              <a:t>)</a:t>
            </a:r>
            <a:endParaRPr kumimoji="0" sz="6600" b="1" i="0" u="none" strike="noStrike" kern="0" cap="none" spc="0" normalizeH="0" noProof="0" dirty="0">
              <a:ln>
                <a:noFill/>
              </a:ln>
              <a:solidFill>
                <a:srgbClr val="FFFFFF"/>
              </a:solidFill>
              <a:effectLst/>
              <a:uLnTx/>
              <a:uFillTx/>
              <a:latin typeface="Helvetica Neue"/>
              <a:sym typeface="Helvetica Neue"/>
            </a:endParaRPr>
          </a:p>
        </p:txBody>
      </p:sp>
      <p:sp>
        <p:nvSpPr>
          <p:cNvPr id="139" name="Line"/>
          <p:cNvSpPr/>
          <p:nvPr/>
        </p:nvSpPr>
        <p:spPr>
          <a:xfrm>
            <a:off x="2016694" y="2314063"/>
            <a:ext cx="20350612" cy="1"/>
          </a:xfrm>
          <a:prstGeom prst="line">
            <a:avLst/>
          </a:prstGeom>
          <a:ln w="25400">
            <a:solidFill>
              <a:srgbClr val="FFFFFF"/>
            </a:solidFill>
            <a:miter lim="400000"/>
          </a:ln>
        </p:spPr>
        <p:txBody>
          <a:bodyPr lIns="50800" tIns="50800" rIns="50800" bIns="5080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sz="3000" b="1" i="0" u="none" strike="noStrike" kern="0" cap="none" spc="0" normalizeH="0" baseline="0" noProof="0">
              <a:ln>
                <a:noFill/>
              </a:ln>
              <a:solidFill>
                <a:srgbClr val="FFFFFF"/>
              </a:solidFill>
              <a:effectLst/>
              <a:uLnTx/>
              <a:uFillTx/>
              <a:latin typeface="Helvetica Neue"/>
              <a:sym typeface="Helvetica Neue"/>
            </a:endParaRPr>
          </a:p>
        </p:txBody>
      </p:sp>
      <p:sp>
        <p:nvSpPr>
          <p:cNvPr id="8" name="Rectangle 7">
            <a:extLst>
              <a:ext uri="{FF2B5EF4-FFF2-40B4-BE49-F238E27FC236}">
                <a16:creationId xmlns:a16="http://schemas.microsoft.com/office/drawing/2014/main" id="{54A66B84-B5A6-430A-BE9D-9DFB9FB1015A}"/>
              </a:ext>
            </a:extLst>
          </p:cNvPr>
          <p:cNvSpPr/>
          <p:nvPr/>
        </p:nvSpPr>
        <p:spPr>
          <a:xfrm>
            <a:off x="384048" y="3344809"/>
            <a:ext cx="23682960" cy="8443000"/>
          </a:xfrm>
          <a:prstGeom prst="rect">
            <a:avLst/>
          </a:prstGeom>
          <a:solidFill>
            <a:srgbClr val="D4C5B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9" name="TextBox 8">
            <a:extLst>
              <a:ext uri="{FF2B5EF4-FFF2-40B4-BE49-F238E27FC236}">
                <a16:creationId xmlns:a16="http://schemas.microsoft.com/office/drawing/2014/main" id="{98AE61B9-07D3-4FD8-893C-9A02369BD480}"/>
              </a:ext>
            </a:extLst>
          </p:cNvPr>
          <p:cNvSpPr txBox="1"/>
          <p:nvPr/>
        </p:nvSpPr>
        <p:spPr>
          <a:xfrm>
            <a:off x="2170396" y="3466453"/>
            <a:ext cx="20043207"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6000" b="1" u="sng"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GNOSTICISM</a:t>
            </a:r>
            <a:br>
              <a:rPr lang="en-US" sz="6000" b="1" u="sng"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br>
            <a:endParaRPr kumimoji="0" lang="en-US" sz="6000" b="1" i="0" u="none" strike="noStrike" cap="none" spc="0" normalizeH="0" dirty="0">
              <a:ln>
                <a:noFill/>
              </a:ln>
              <a:solidFill>
                <a:srgbClr val="FFFFFF"/>
              </a:solidFill>
              <a:effectLst/>
              <a:uFillTx/>
              <a:latin typeface="Helvetica Neue"/>
              <a:ea typeface="Helvetica Neue"/>
              <a:cs typeface="Helvetica Neue"/>
              <a:sym typeface="Helvetica Neue"/>
            </a:endParaRPr>
          </a:p>
        </p:txBody>
      </p:sp>
      <p:sp>
        <p:nvSpPr>
          <p:cNvPr id="2" name="TextBox 1">
            <a:extLst>
              <a:ext uri="{FF2B5EF4-FFF2-40B4-BE49-F238E27FC236}">
                <a16:creationId xmlns:a16="http://schemas.microsoft.com/office/drawing/2014/main" id="{42FB7746-3BF1-4D34-BFC8-6A8914F81F67}"/>
              </a:ext>
            </a:extLst>
          </p:cNvPr>
          <p:cNvSpPr txBox="1"/>
          <p:nvPr/>
        </p:nvSpPr>
        <p:spPr>
          <a:xfrm flipH="1">
            <a:off x="1030565" y="4507588"/>
            <a:ext cx="23201032" cy="77970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2" spcCol="38100" rtlCol="0" anchor="ctr">
            <a:spAutoFit/>
          </a:bodyPr>
          <a:lstStyle/>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5000" b="0" dirty="0">
                <a:solidFill>
                  <a:schemeClr val="bg1"/>
                </a:solidFill>
              </a:rPr>
              <a:t>D</a:t>
            </a:r>
            <a:r>
              <a:rPr kumimoji="0" lang="en-US" sz="5000" b="0" i="0" u="none" strike="noStrike" cap="none" spc="0" normalizeH="0" baseline="0" dirty="0">
                <a:ln>
                  <a:noFill/>
                </a:ln>
                <a:solidFill>
                  <a:schemeClr val="bg1"/>
                </a:solidFill>
                <a:effectLst/>
                <a:uFillTx/>
                <a:latin typeface="Helvetica Neue"/>
                <a:ea typeface="Helvetica Neue"/>
                <a:cs typeface="Helvetica Neue"/>
                <a:sym typeface="Helvetica Neue"/>
              </a:rPr>
              <a:t>ualism: </a:t>
            </a:r>
            <a:br>
              <a:rPr kumimoji="0" lang="en-US" sz="5000" b="0" i="0" u="none" strike="noStrike" cap="none" spc="0" normalizeH="0" baseline="0" dirty="0">
                <a:ln>
                  <a:noFill/>
                </a:ln>
                <a:solidFill>
                  <a:schemeClr val="bg1"/>
                </a:solidFill>
                <a:effectLst/>
                <a:uFillTx/>
                <a:latin typeface="Helvetica Neue"/>
                <a:ea typeface="Helvetica Neue"/>
                <a:cs typeface="Helvetica Neue"/>
                <a:sym typeface="Helvetica Neue"/>
              </a:rPr>
            </a:br>
            <a:r>
              <a:rPr kumimoji="0" lang="en-US" sz="5000" b="0" i="1" u="none" strike="noStrike" cap="none" spc="0" normalizeH="0" baseline="0" dirty="0">
                <a:ln>
                  <a:noFill/>
                </a:ln>
                <a:solidFill>
                  <a:schemeClr val="bg1"/>
                </a:solidFill>
                <a:effectLst/>
                <a:uFillTx/>
                <a:latin typeface="Helvetica Neue"/>
                <a:ea typeface="Helvetica Neue"/>
                <a:cs typeface="Helvetica Neue"/>
                <a:sym typeface="Helvetica Neue"/>
              </a:rPr>
              <a:t>physical=bad, spiritual=good</a:t>
            </a: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5000" b="0" dirty="0">
                <a:solidFill>
                  <a:schemeClr val="bg1"/>
                </a:solidFill>
              </a:rPr>
              <a:t>Salvation through enlightenment</a:t>
            </a: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5000" b="0" dirty="0">
                <a:solidFill>
                  <a:schemeClr val="bg1"/>
                </a:solidFill>
              </a:rPr>
              <a:t>“gnosis” = (secret) knowledge</a:t>
            </a: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5000" b="0" dirty="0">
                <a:solidFill>
                  <a:schemeClr val="bg1"/>
                </a:solidFill>
              </a:rPr>
              <a:t>The body is the prison of the soul</a:t>
            </a: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5000" b="0" dirty="0">
                <a:solidFill>
                  <a:schemeClr val="bg1"/>
                </a:solidFill>
              </a:rPr>
              <a:t>The inner self of feelings is primary</a:t>
            </a: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5000" b="0" dirty="0">
                <a:solidFill>
                  <a:schemeClr val="bg1"/>
                </a:solidFill>
              </a:rPr>
              <a:t>Jesus was not God incarnate</a:t>
            </a: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5000" b="0" dirty="0">
                <a:solidFill>
                  <a:schemeClr val="bg1"/>
                </a:solidFill>
              </a:rPr>
              <a:t>He wasn’t physically resurrected</a:t>
            </a: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5000" b="0" dirty="0">
                <a:solidFill>
                  <a:schemeClr val="bg1"/>
                </a:solidFill>
              </a:rPr>
              <a:t>Do what you want with your body</a:t>
            </a: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endParaRPr lang="en-US" sz="5000" dirty="0">
              <a:solidFill>
                <a:schemeClr val="bg1"/>
              </a:solidFill>
            </a:endParaRPr>
          </a:p>
        </p:txBody>
      </p:sp>
    </p:spTree>
    <p:extLst>
      <p:ext uri="{BB962C8B-B14F-4D97-AF65-F5344CB8AC3E}">
        <p14:creationId xmlns:p14="http://schemas.microsoft.com/office/powerpoint/2010/main" val="300874519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Double-click to edit"/>
          <p:cNvSpPr txBox="1">
            <a:spLocks noGrp="1"/>
          </p:cNvSpPr>
          <p:nvPr>
            <p:ph type="title"/>
          </p:nvPr>
        </p:nvSpPr>
        <p:spPr>
          <a:prstGeom prst="rect">
            <a:avLst/>
          </a:prstGeom>
        </p:spPr>
        <p:txBody>
          <a:bodyPr/>
          <a:lstStyle/>
          <a:p>
            <a:endParaRPr/>
          </a:p>
        </p:txBody>
      </p:sp>
      <p:sp>
        <p:nvSpPr>
          <p:cNvPr id="135" name="Double-click to edit"/>
          <p:cNvSpPr txBox="1">
            <a:spLocks noGrp="1"/>
          </p:cNvSpPr>
          <p:nvPr>
            <p:ph type="body" idx="1"/>
          </p:nvPr>
        </p:nvSpPr>
        <p:spPr>
          <a:prstGeom prst="rect">
            <a:avLst/>
          </a:prstGeom>
        </p:spPr>
        <p:txBody>
          <a:bodyPr/>
          <a:lstStyle/>
          <a:p>
            <a:endParaRPr/>
          </a:p>
        </p:txBody>
      </p:sp>
      <p:pic>
        <p:nvPicPr>
          <p:cNvPr id="136" name="blank1.pdf" descr="blank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00" y="0"/>
            <a:ext cx="24358600" cy="13716000"/>
          </a:xfrm>
          <a:prstGeom prst="rect">
            <a:avLst/>
          </a:prstGeom>
          <a:ln w="12700">
            <a:miter lim="400000"/>
          </a:ln>
        </p:spPr>
      </p:pic>
      <p:sp>
        <p:nvSpPr>
          <p:cNvPr id="137" name="That which was from the beginning, which we have heard, which we have seen with our eyes, which we have looked at and our hands have touched—this we proclaim concerning the Word of life. The life appeared; we have seen it and testify to it, and we procla"/>
          <p:cNvSpPr txBox="1"/>
          <p:nvPr/>
        </p:nvSpPr>
        <p:spPr>
          <a:xfrm>
            <a:off x="1422778" y="2345722"/>
            <a:ext cx="21854456" cy="105300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6500" b="0"/>
            </a:lvl1pPr>
          </a:lstStyle>
          <a:p>
            <a:pPr marL="0" marR="0" algn="l">
              <a:lnSpc>
                <a:spcPct val="88000"/>
              </a:lnSpc>
            </a:pPr>
            <a:r>
              <a:rPr lang="en-US" sz="5500" b="1" baseline="30000" dirty="0">
                <a:solidFill>
                  <a:schemeClr val="tx1"/>
                </a:solidFill>
                <a:effectLst/>
                <a:latin typeface="Segoe UI" panose="020B0502040204020203" pitchFamily="34" charset="0"/>
                <a:ea typeface="Times New Roman" panose="02020603050405020304" pitchFamily="18" charset="0"/>
              </a:rPr>
              <a:t>4 </a:t>
            </a:r>
            <a:r>
              <a:rPr lang="en-US" sz="5500" dirty="0">
                <a:solidFill>
                  <a:schemeClr val="tx1"/>
                </a:solidFill>
                <a:effectLst/>
                <a:latin typeface="Segoe UI" panose="020B0502040204020203" pitchFamily="34" charset="0"/>
                <a:ea typeface="Times New Roman" panose="02020603050405020304" pitchFamily="18" charset="0"/>
              </a:rPr>
              <a:t>Everyone who makes a practice of sinning also practices lawlessness;</a:t>
            </a:r>
            <a:br>
              <a:rPr lang="en-US" sz="5500" dirty="0">
                <a:solidFill>
                  <a:schemeClr val="tx1"/>
                </a:solidFill>
                <a:effectLst/>
                <a:latin typeface="Segoe UI" panose="020B0502040204020203" pitchFamily="34" charset="0"/>
                <a:ea typeface="Times New Roman" panose="02020603050405020304" pitchFamily="18" charset="0"/>
              </a:rPr>
            </a:br>
            <a:r>
              <a:rPr lang="en-US" sz="5500" dirty="0">
                <a:solidFill>
                  <a:schemeClr val="tx1"/>
                </a:solidFill>
                <a:effectLst/>
                <a:latin typeface="Segoe UI" panose="020B0502040204020203" pitchFamily="34" charset="0"/>
                <a:ea typeface="Times New Roman" panose="02020603050405020304" pitchFamily="18" charset="0"/>
              </a:rPr>
              <a:t>sin is lawlessness. </a:t>
            </a:r>
            <a:r>
              <a:rPr lang="en-US" sz="5500" b="1" baseline="30000" dirty="0">
                <a:solidFill>
                  <a:schemeClr val="tx1"/>
                </a:solidFill>
                <a:effectLst/>
                <a:latin typeface="Segoe UI" panose="020B0502040204020203" pitchFamily="34" charset="0"/>
                <a:ea typeface="Times New Roman" panose="02020603050405020304" pitchFamily="18" charset="0"/>
              </a:rPr>
              <a:t>5 </a:t>
            </a:r>
            <a:r>
              <a:rPr lang="en-US" sz="5500" dirty="0">
                <a:solidFill>
                  <a:schemeClr val="tx1"/>
                </a:solidFill>
                <a:effectLst/>
                <a:latin typeface="Segoe UI" panose="020B0502040204020203" pitchFamily="34" charset="0"/>
                <a:ea typeface="Times New Roman" panose="02020603050405020304" pitchFamily="18" charset="0"/>
              </a:rPr>
              <a:t>You know that he appeared in order to take away sins, and in him there is no sin. </a:t>
            </a:r>
            <a:r>
              <a:rPr lang="en-US" sz="5500" b="1" baseline="30000" dirty="0">
                <a:solidFill>
                  <a:schemeClr val="tx1"/>
                </a:solidFill>
                <a:effectLst/>
                <a:latin typeface="Segoe UI" panose="020B0502040204020203" pitchFamily="34" charset="0"/>
                <a:ea typeface="Times New Roman" panose="02020603050405020304" pitchFamily="18" charset="0"/>
              </a:rPr>
              <a:t>6 </a:t>
            </a:r>
            <a:r>
              <a:rPr lang="en-US" sz="5500" dirty="0">
                <a:solidFill>
                  <a:schemeClr val="tx1"/>
                </a:solidFill>
                <a:effectLst/>
                <a:latin typeface="Segoe UI" panose="020B0502040204020203" pitchFamily="34" charset="0"/>
                <a:ea typeface="Times New Roman" panose="02020603050405020304" pitchFamily="18" charset="0"/>
              </a:rPr>
              <a:t>No one who abides in him keeps on sinning; no one who keeps on sinning has either seen him or known him. </a:t>
            </a:r>
            <a:r>
              <a:rPr lang="en-US" sz="5500" b="1" baseline="30000" dirty="0">
                <a:solidFill>
                  <a:schemeClr val="tx1"/>
                </a:solidFill>
                <a:effectLst/>
                <a:latin typeface="Segoe UI" panose="020B0502040204020203" pitchFamily="34" charset="0"/>
                <a:ea typeface="Times New Roman" panose="02020603050405020304" pitchFamily="18" charset="0"/>
              </a:rPr>
              <a:t>7 </a:t>
            </a:r>
            <a:r>
              <a:rPr lang="en-US" sz="5500" dirty="0">
                <a:solidFill>
                  <a:schemeClr val="tx1"/>
                </a:solidFill>
                <a:effectLst/>
                <a:latin typeface="Segoe UI" panose="020B0502040204020203" pitchFamily="34" charset="0"/>
                <a:ea typeface="Times New Roman" panose="02020603050405020304" pitchFamily="18" charset="0"/>
              </a:rPr>
              <a:t>Little children, let no one deceive you. Whoever practices </a:t>
            </a:r>
            <a:br>
              <a:rPr lang="en-US" sz="5500" dirty="0">
                <a:solidFill>
                  <a:schemeClr val="tx1"/>
                </a:solidFill>
                <a:effectLst/>
                <a:latin typeface="Segoe UI" panose="020B0502040204020203" pitchFamily="34" charset="0"/>
                <a:ea typeface="Times New Roman" panose="02020603050405020304" pitchFamily="18" charset="0"/>
              </a:rPr>
            </a:br>
            <a:r>
              <a:rPr lang="en-US" sz="5500" dirty="0">
                <a:solidFill>
                  <a:schemeClr val="tx1"/>
                </a:solidFill>
                <a:effectLst/>
                <a:latin typeface="Segoe UI" panose="020B0502040204020203" pitchFamily="34" charset="0"/>
                <a:ea typeface="Times New Roman" panose="02020603050405020304" pitchFamily="18" charset="0"/>
              </a:rPr>
              <a:t>righteousness is righteous, as he is righteous. </a:t>
            </a:r>
            <a:r>
              <a:rPr lang="en-US" sz="5500" b="1" baseline="30000" dirty="0">
                <a:solidFill>
                  <a:schemeClr val="tx1"/>
                </a:solidFill>
                <a:effectLst/>
                <a:latin typeface="Segoe UI" panose="020B0502040204020203" pitchFamily="34" charset="0"/>
                <a:ea typeface="Times New Roman" panose="02020603050405020304" pitchFamily="18" charset="0"/>
              </a:rPr>
              <a:t>8 </a:t>
            </a:r>
            <a:r>
              <a:rPr lang="en-US" sz="5500" dirty="0">
                <a:solidFill>
                  <a:schemeClr val="tx1"/>
                </a:solidFill>
                <a:effectLst/>
                <a:latin typeface="Segoe UI" panose="020B0502040204020203" pitchFamily="34" charset="0"/>
                <a:ea typeface="Times New Roman" panose="02020603050405020304" pitchFamily="18" charset="0"/>
              </a:rPr>
              <a:t>Whoever makes a practice of sinning is of the devil, for the devil has been sinning from the beginning. The reason the Son of God appeared was to destroy the works of the devil. </a:t>
            </a:r>
            <a:r>
              <a:rPr lang="en-US" sz="5500" b="1" baseline="30000" dirty="0">
                <a:solidFill>
                  <a:schemeClr val="tx1"/>
                </a:solidFill>
                <a:effectLst/>
                <a:latin typeface="Segoe UI" panose="020B0502040204020203" pitchFamily="34" charset="0"/>
                <a:ea typeface="Times New Roman" panose="02020603050405020304" pitchFamily="18" charset="0"/>
              </a:rPr>
              <a:t>9 </a:t>
            </a:r>
            <a:r>
              <a:rPr lang="en-US" sz="5500" dirty="0">
                <a:solidFill>
                  <a:schemeClr val="tx1"/>
                </a:solidFill>
                <a:effectLst/>
                <a:latin typeface="Segoe UI" panose="020B0502040204020203" pitchFamily="34" charset="0"/>
                <a:ea typeface="Times New Roman" panose="02020603050405020304" pitchFamily="18" charset="0"/>
              </a:rPr>
              <a:t>No one born of God makes a practice of sinning, for God's seed abides in him; and he cannot keep on sinning, because he has been born of God. </a:t>
            </a:r>
            <a:r>
              <a:rPr lang="en-US" sz="5500" b="1" baseline="30000" dirty="0">
                <a:solidFill>
                  <a:schemeClr val="tx1"/>
                </a:solidFill>
                <a:effectLst/>
                <a:latin typeface="Segoe UI" panose="020B0502040204020203" pitchFamily="34" charset="0"/>
                <a:ea typeface="Times New Roman" panose="02020603050405020304" pitchFamily="18" charset="0"/>
              </a:rPr>
              <a:t>10 </a:t>
            </a:r>
            <a:r>
              <a:rPr lang="en-US" sz="5500" dirty="0">
                <a:solidFill>
                  <a:schemeClr val="tx1"/>
                </a:solidFill>
                <a:effectLst/>
                <a:latin typeface="Segoe UI" panose="020B0502040204020203" pitchFamily="34" charset="0"/>
                <a:ea typeface="Times New Roman" panose="02020603050405020304" pitchFamily="18" charset="0"/>
              </a:rPr>
              <a:t>By this it is evident who are the children of God, and who are the children of the devil: whoever does not practice righteousness is not of God, nor is the one who does not love his brother.</a:t>
            </a:r>
            <a:endParaRPr lang="en-US" sz="5500" dirty="0">
              <a:solidFill>
                <a:schemeClr val="tx1"/>
              </a:solidFill>
              <a:effectLst/>
              <a:latin typeface="Times New Roman" panose="02020603050405020304" pitchFamily="18" charset="0"/>
              <a:ea typeface="Times New Roman" panose="02020603050405020304" pitchFamily="18" charset="0"/>
            </a:endParaRPr>
          </a:p>
        </p:txBody>
      </p:sp>
      <p:sp>
        <p:nvSpPr>
          <p:cNvPr id="138" name="1 JOHN 1:1-4 (NIV)"/>
          <p:cNvSpPr txBox="1"/>
          <p:nvPr/>
        </p:nvSpPr>
        <p:spPr>
          <a:xfrm>
            <a:off x="1106766" y="1129788"/>
            <a:ext cx="22170468" cy="1118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5000"/>
            </a:lvl1pPr>
          </a:lstStyle>
          <a:p>
            <a:pPr>
              <a:defRPr/>
            </a:pPr>
            <a:r>
              <a:rPr lang="en-US" sz="6600" dirty="0"/>
              <a:t>HISTORICAL</a:t>
            </a:r>
            <a:r>
              <a:rPr kumimoji="0" lang="en-US" sz="6600" b="1" i="0" u="none" strike="noStrike" kern="0" cap="none" spc="0" normalizeH="0" noProof="0" dirty="0">
                <a:ln>
                  <a:noFill/>
                </a:ln>
                <a:solidFill>
                  <a:srgbClr val="FFFFFF"/>
                </a:solidFill>
                <a:effectLst/>
                <a:uLnTx/>
                <a:uFillTx/>
                <a:latin typeface="Helvetica Neue"/>
                <a:sym typeface="Helvetica Neue"/>
              </a:rPr>
              <a:t> CONTEXT (</a:t>
            </a:r>
            <a:r>
              <a:rPr kumimoji="0" lang="en-US" sz="6600" b="1" i="0" u="none" strike="noStrike" kern="0" cap="none" spc="0" normalizeH="0" baseline="0" noProof="0" dirty="0">
                <a:ln>
                  <a:noFill/>
                </a:ln>
                <a:solidFill>
                  <a:srgbClr val="FFFFFF"/>
                </a:solidFill>
                <a:effectLst/>
                <a:uLnTx/>
                <a:uFillTx/>
                <a:latin typeface="Helvetica Neue"/>
                <a:sym typeface="Helvetica Neue"/>
              </a:rPr>
              <a:t>1 JOHN 3:4-10</a:t>
            </a:r>
            <a:r>
              <a:rPr lang="en-US" sz="6600" dirty="0"/>
              <a:t>)</a:t>
            </a:r>
            <a:endParaRPr kumimoji="0" lang="en-US" sz="6600" b="1" i="0" u="none" strike="noStrike" kern="0" cap="none" spc="0" normalizeH="0" noProof="0" dirty="0">
              <a:ln>
                <a:noFill/>
              </a:ln>
              <a:solidFill>
                <a:srgbClr val="FFFFFF"/>
              </a:solidFill>
              <a:effectLst/>
              <a:uLnTx/>
              <a:uFillTx/>
              <a:latin typeface="Helvetica Neue"/>
              <a:sym typeface="Helvetica Neue"/>
            </a:endParaRPr>
          </a:p>
        </p:txBody>
      </p:sp>
      <p:sp>
        <p:nvSpPr>
          <p:cNvPr id="139" name="Line"/>
          <p:cNvSpPr/>
          <p:nvPr/>
        </p:nvSpPr>
        <p:spPr>
          <a:xfrm>
            <a:off x="2016694" y="2314063"/>
            <a:ext cx="20350612" cy="1"/>
          </a:xfrm>
          <a:prstGeom prst="line">
            <a:avLst/>
          </a:prstGeom>
          <a:ln w="25400">
            <a:solidFill>
              <a:srgbClr val="FFFFFF"/>
            </a:solidFill>
            <a:miter lim="400000"/>
          </a:ln>
        </p:spPr>
        <p:txBody>
          <a:bodyPr lIns="50800" tIns="50800" rIns="50800" bIns="5080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sz="3000" b="1" i="0" u="none" strike="noStrike" kern="0" cap="none" spc="0" normalizeH="0" baseline="0" noProof="0">
              <a:ln>
                <a:noFill/>
              </a:ln>
              <a:solidFill>
                <a:srgbClr val="FFFFFF"/>
              </a:solidFill>
              <a:effectLst/>
              <a:uLnTx/>
              <a:uFillTx/>
              <a:latin typeface="Helvetica Neue"/>
              <a:sym typeface="Helvetica Neue"/>
            </a:endParaRPr>
          </a:p>
        </p:txBody>
      </p:sp>
      <p:sp>
        <p:nvSpPr>
          <p:cNvPr id="8" name="Rectangle 7">
            <a:extLst>
              <a:ext uri="{FF2B5EF4-FFF2-40B4-BE49-F238E27FC236}">
                <a16:creationId xmlns:a16="http://schemas.microsoft.com/office/drawing/2014/main" id="{54A66B84-B5A6-430A-BE9D-9DFB9FB1015A}"/>
              </a:ext>
            </a:extLst>
          </p:cNvPr>
          <p:cNvSpPr/>
          <p:nvPr/>
        </p:nvSpPr>
        <p:spPr>
          <a:xfrm>
            <a:off x="384048" y="3344809"/>
            <a:ext cx="23682960" cy="8443000"/>
          </a:xfrm>
          <a:prstGeom prst="rect">
            <a:avLst/>
          </a:prstGeom>
          <a:solidFill>
            <a:srgbClr val="D4C5B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9" name="TextBox 8">
            <a:extLst>
              <a:ext uri="{FF2B5EF4-FFF2-40B4-BE49-F238E27FC236}">
                <a16:creationId xmlns:a16="http://schemas.microsoft.com/office/drawing/2014/main" id="{98AE61B9-07D3-4FD8-893C-9A02369BD480}"/>
              </a:ext>
            </a:extLst>
          </p:cNvPr>
          <p:cNvSpPr txBox="1"/>
          <p:nvPr/>
        </p:nvSpPr>
        <p:spPr>
          <a:xfrm>
            <a:off x="2170396" y="3466453"/>
            <a:ext cx="20043207"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6000" b="1" u="sng"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GNOSTICISM</a:t>
            </a:r>
            <a:br>
              <a:rPr lang="en-US" sz="6000" b="1" u="sng"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br>
            <a:endParaRPr kumimoji="0" lang="en-US" sz="6000" b="1" i="0" u="none" strike="noStrike" cap="none" spc="0" normalizeH="0" dirty="0">
              <a:ln>
                <a:noFill/>
              </a:ln>
              <a:solidFill>
                <a:srgbClr val="FFFFFF"/>
              </a:solidFill>
              <a:effectLst/>
              <a:uFillTx/>
              <a:latin typeface="Helvetica Neue"/>
              <a:ea typeface="Helvetica Neue"/>
              <a:cs typeface="Helvetica Neue"/>
              <a:sym typeface="Helvetica Neue"/>
            </a:endParaRPr>
          </a:p>
        </p:txBody>
      </p:sp>
      <p:sp>
        <p:nvSpPr>
          <p:cNvPr id="2" name="TextBox 1">
            <a:extLst>
              <a:ext uri="{FF2B5EF4-FFF2-40B4-BE49-F238E27FC236}">
                <a16:creationId xmlns:a16="http://schemas.microsoft.com/office/drawing/2014/main" id="{42FB7746-3BF1-4D34-BFC8-6A8914F81F67}"/>
              </a:ext>
            </a:extLst>
          </p:cNvPr>
          <p:cNvSpPr txBox="1"/>
          <p:nvPr/>
        </p:nvSpPr>
        <p:spPr>
          <a:xfrm flipH="1">
            <a:off x="1030565" y="4507588"/>
            <a:ext cx="23201032" cy="77970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2" spcCol="38100" rtlCol="0" anchor="ctr">
            <a:spAutoFit/>
          </a:bodyPr>
          <a:lstStyle/>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5000" b="0" dirty="0">
                <a:solidFill>
                  <a:schemeClr val="bg1"/>
                </a:solidFill>
              </a:rPr>
              <a:t>D</a:t>
            </a:r>
            <a:r>
              <a:rPr kumimoji="0" lang="en-US" sz="5000" b="0" i="0" u="none" strike="noStrike" cap="none" spc="0" normalizeH="0" baseline="0" dirty="0">
                <a:ln>
                  <a:noFill/>
                </a:ln>
                <a:solidFill>
                  <a:schemeClr val="bg1"/>
                </a:solidFill>
                <a:effectLst/>
                <a:uFillTx/>
                <a:latin typeface="Helvetica Neue"/>
                <a:ea typeface="Helvetica Neue"/>
                <a:cs typeface="Helvetica Neue"/>
                <a:sym typeface="Helvetica Neue"/>
              </a:rPr>
              <a:t>ualism: </a:t>
            </a:r>
            <a:br>
              <a:rPr kumimoji="0" lang="en-US" sz="5000" b="0" i="0" u="none" strike="noStrike" cap="none" spc="0" normalizeH="0" baseline="0" dirty="0">
                <a:ln>
                  <a:noFill/>
                </a:ln>
                <a:solidFill>
                  <a:schemeClr val="bg1"/>
                </a:solidFill>
                <a:effectLst/>
                <a:uFillTx/>
                <a:latin typeface="Helvetica Neue"/>
                <a:ea typeface="Helvetica Neue"/>
                <a:cs typeface="Helvetica Neue"/>
                <a:sym typeface="Helvetica Neue"/>
              </a:rPr>
            </a:br>
            <a:r>
              <a:rPr kumimoji="0" lang="en-US" sz="5000" b="0" i="1" u="none" strike="noStrike" cap="none" spc="0" normalizeH="0" baseline="0" dirty="0">
                <a:ln>
                  <a:noFill/>
                </a:ln>
                <a:solidFill>
                  <a:schemeClr val="bg1"/>
                </a:solidFill>
                <a:effectLst/>
                <a:uFillTx/>
                <a:latin typeface="Helvetica Neue"/>
                <a:ea typeface="Helvetica Neue"/>
                <a:cs typeface="Helvetica Neue"/>
                <a:sym typeface="Helvetica Neue"/>
              </a:rPr>
              <a:t>physical=bad, spiritual=good</a:t>
            </a: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5000" b="0" dirty="0">
                <a:solidFill>
                  <a:schemeClr val="bg1"/>
                </a:solidFill>
              </a:rPr>
              <a:t>Salvation through enlightenment</a:t>
            </a:r>
          </a:p>
          <a:p>
            <a:pPr marR="0" algn="l" defTabSz="825500" rtl="0" fontAlgn="auto" latinLnBrk="0" hangingPunct="0">
              <a:lnSpc>
                <a:spcPct val="100000"/>
              </a:lnSpc>
              <a:spcBef>
                <a:spcPts val="0"/>
              </a:spcBef>
              <a:spcAft>
                <a:spcPts val="0"/>
              </a:spcAft>
              <a:buClrTx/>
              <a:buSzTx/>
              <a:tabLst/>
            </a:pPr>
            <a:r>
              <a:rPr lang="en-US" sz="5000" b="0" i="1" dirty="0">
                <a:solidFill>
                  <a:schemeClr val="bg1"/>
                </a:solidFill>
              </a:rPr>
              <a:t>  “gnosis” = (secret) knowledge</a:t>
            </a: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5000" b="0" dirty="0">
                <a:solidFill>
                  <a:schemeClr val="bg1"/>
                </a:solidFill>
              </a:rPr>
              <a:t>The body is the prison of the soul</a:t>
            </a: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5000" b="0" dirty="0">
                <a:solidFill>
                  <a:schemeClr val="bg1"/>
                </a:solidFill>
              </a:rPr>
              <a:t>The inner self of feelings is primary</a:t>
            </a: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5000" b="0" dirty="0">
                <a:solidFill>
                  <a:schemeClr val="bg1"/>
                </a:solidFill>
              </a:rPr>
              <a:t>Jesus was not God incarnate</a:t>
            </a: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5000" b="0" dirty="0">
                <a:solidFill>
                  <a:schemeClr val="bg1"/>
                </a:solidFill>
              </a:rPr>
              <a:t>He wasn’t physically resurrected</a:t>
            </a: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5000" b="0" dirty="0">
                <a:solidFill>
                  <a:schemeClr val="bg1"/>
                </a:solidFill>
              </a:rPr>
              <a:t>Do what you want with your body</a:t>
            </a: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endParaRPr lang="en-US" sz="5000" b="0" dirty="0">
              <a:solidFill>
                <a:schemeClr val="bg1"/>
              </a:solidFill>
            </a:endParaRP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5000" b="0" dirty="0" err="1">
                <a:solidFill>
                  <a:schemeClr val="bg1"/>
                </a:solidFill>
              </a:rPr>
              <a:t>Nicolatians</a:t>
            </a:r>
            <a:r>
              <a:rPr lang="en-US" sz="5000" b="0" dirty="0">
                <a:solidFill>
                  <a:schemeClr val="bg1"/>
                </a:solidFill>
              </a:rPr>
              <a:t> (Gnostics) teaching Christians “to commit acts of (sexual) immorality” [Rev. 2:6-15]</a:t>
            </a: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5000" b="0" dirty="0">
                <a:solidFill>
                  <a:schemeClr val="bg1"/>
                </a:solidFill>
              </a:rPr>
              <a:t>Cerinthus (Gnostic) taught that spiritually enlightened people should be sexually immoral.</a:t>
            </a:r>
            <a:br>
              <a:rPr lang="en-US" sz="5000" b="0" dirty="0">
                <a:solidFill>
                  <a:schemeClr val="bg1"/>
                </a:solidFill>
              </a:rPr>
            </a:br>
            <a:r>
              <a:rPr lang="en-US" sz="5000" b="0" dirty="0">
                <a:solidFill>
                  <a:schemeClr val="bg1"/>
                </a:solidFill>
              </a:rPr>
              <a:t>[</a:t>
            </a:r>
            <a:r>
              <a:rPr lang="en-US" sz="5000" b="0" i="1" dirty="0">
                <a:solidFill>
                  <a:schemeClr val="bg1"/>
                </a:solidFill>
              </a:rPr>
              <a:t>Against Heresies</a:t>
            </a:r>
            <a:r>
              <a:rPr lang="en-US" sz="5000" b="0" dirty="0">
                <a:solidFill>
                  <a:schemeClr val="bg1"/>
                </a:solidFill>
              </a:rPr>
              <a:t>, </a:t>
            </a:r>
            <a:r>
              <a:rPr lang="en-US" sz="5000" b="0" dirty="0" err="1">
                <a:solidFill>
                  <a:schemeClr val="bg1"/>
                </a:solidFill>
              </a:rPr>
              <a:t>Iranaeus</a:t>
            </a:r>
            <a:r>
              <a:rPr lang="en-US" sz="5000" b="0" dirty="0">
                <a:solidFill>
                  <a:schemeClr val="bg1"/>
                </a:solidFill>
              </a:rPr>
              <a:t>, Ignatius]</a:t>
            </a:r>
          </a:p>
        </p:txBody>
      </p:sp>
    </p:spTree>
    <p:extLst>
      <p:ext uri="{BB962C8B-B14F-4D97-AF65-F5344CB8AC3E}">
        <p14:creationId xmlns:p14="http://schemas.microsoft.com/office/powerpoint/2010/main" val="287198857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Double-click to edit"/>
          <p:cNvSpPr txBox="1">
            <a:spLocks noGrp="1"/>
          </p:cNvSpPr>
          <p:nvPr>
            <p:ph type="title"/>
          </p:nvPr>
        </p:nvSpPr>
        <p:spPr>
          <a:prstGeom prst="rect">
            <a:avLst/>
          </a:prstGeom>
        </p:spPr>
        <p:txBody>
          <a:bodyPr/>
          <a:lstStyle/>
          <a:p>
            <a:endParaRPr/>
          </a:p>
        </p:txBody>
      </p:sp>
      <p:sp>
        <p:nvSpPr>
          <p:cNvPr id="135" name="Double-click to edit"/>
          <p:cNvSpPr txBox="1">
            <a:spLocks noGrp="1"/>
          </p:cNvSpPr>
          <p:nvPr>
            <p:ph type="body" idx="1"/>
          </p:nvPr>
        </p:nvSpPr>
        <p:spPr>
          <a:prstGeom prst="rect">
            <a:avLst/>
          </a:prstGeom>
        </p:spPr>
        <p:txBody>
          <a:bodyPr/>
          <a:lstStyle/>
          <a:p>
            <a:endParaRPr/>
          </a:p>
        </p:txBody>
      </p:sp>
      <p:pic>
        <p:nvPicPr>
          <p:cNvPr id="136" name="blank1.pdf" descr="blank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00" y="0"/>
            <a:ext cx="24358600" cy="13716000"/>
          </a:xfrm>
          <a:prstGeom prst="rect">
            <a:avLst/>
          </a:prstGeom>
          <a:ln w="12700">
            <a:miter lim="400000"/>
          </a:ln>
        </p:spPr>
      </p:pic>
      <p:sp>
        <p:nvSpPr>
          <p:cNvPr id="137" name="That which was from the beginning, which we have heard, which we have seen with our eyes, which we have looked at and our hands have touched—this we proclaim concerning the Word of life. The life appeared; we have seen it and testify to it, and we procla"/>
          <p:cNvSpPr txBox="1"/>
          <p:nvPr/>
        </p:nvSpPr>
        <p:spPr>
          <a:xfrm>
            <a:off x="1422778" y="2345722"/>
            <a:ext cx="21854456" cy="105300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6500" b="0"/>
            </a:lvl1pPr>
          </a:lstStyle>
          <a:p>
            <a:pPr marL="0" marR="0" algn="l">
              <a:lnSpc>
                <a:spcPct val="88000"/>
              </a:lnSpc>
            </a:pPr>
            <a:r>
              <a:rPr lang="en-US" sz="5500" b="1" baseline="30000" dirty="0">
                <a:solidFill>
                  <a:schemeClr val="tx1"/>
                </a:solidFill>
                <a:effectLst/>
                <a:latin typeface="Segoe UI" panose="020B0502040204020203" pitchFamily="34" charset="0"/>
                <a:ea typeface="Times New Roman" panose="02020603050405020304" pitchFamily="18" charset="0"/>
              </a:rPr>
              <a:t>4 </a:t>
            </a:r>
            <a:r>
              <a:rPr lang="en-US" sz="5500" dirty="0">
                <a:solidFill>
                  <a:schemeClr val="tx1"/>
                </a:solidFill>
                <a:effectLst/>
                <a:latin typeface="Segoe UI" panose="020B0502040204020203" pitchFamily="34" charset="0"/>
                <a:ea typeface="Times New Roman" panose="02020603050405020304" pitchFamily="18" charset="0"/>
              </a:rPr>
              <a:t>Everyone who makes a practice of sinning also practices lawlessness;</a:t>
            </a:r>
            <a:br>
              <a:rPr lang="en-US" sz="5500" dirty="0">
                <a:solidFill>
                  <a:schemeClr val="tx1"/>
                </a:solidFill>
                <a:effectLst/>
                <a:latin typeface="Segoe UI" panose="020B0502040204020203" pitchFamily="34" charset="0"/>
                <a:ea typeface="Times New Roman" panose="02020603050405020304" pitchFamily="18" charset="0"/>
              </a:rPr>
            </a:br>
            <a:r>
              <a:rPr lang="en-US" sz="5500" dirty="0">
                <a:solidFill>
                  <a:schemeClr val="tx1"/>
                </a:solidFill>
                <a:effectLst/>
                <a:latin typeface="Segoe UI" panose="020B0502040204020203" pitchFamily="34" charset="0"/>
                <a:ea typeface="Times New Roman" panose="02020603050405020304" pitchFamily="18" charset="0"/>
              </a:rPr>
              <a:t>sin is lawlessness. </a:t>
            </a:r>
            <a:r>
              <a:rPr lang="en-US" sz="5500" b="1" baseline="30000" dirty="0">
                <a:solidFill>
                  <a:schemeClr val="tx1"/>
                </a:solidFill>
                <a:effectLst/>
                <a:latin typeface="Segoe UI" panose="020B0502040204020203" pitchFamily="34" charset="0"/>
                <a:ea typeface="Times New Roman" panose="02020603050405020304" pitchFamily="18" charset="0"/>
              </a:rPr>
              <a:t>5 </a:t>
            </a:r>
            <a:r>
              <a:rPr lang="en-US" sz="5500" dirty="0">
                <a:solidFill>
                  <a:schemeClr val="tx1"/>
                </a:solidFill>
                <a:effectLst/>
                <a:latin typeface="Segoe UI" panose="020B0502040204020203" pitchFamily="34" charset="0"/>
                <a:ea typeface="Times New Roman" panose="02020603050405020304" pitchFamily="18" charset="0"/>
              </a:rPr>
              <a:t>You know that he appeared in order to take away sins, and in him there is no sin. </a:t>
            </a:r>
            <a:r>
              <a:rPr lang="en-US" sz="5500" b="1" baseline="30000" dirty="0">
                <a:solidFill>
                  <a:schemeClr val="tx1"/>
                </a:solidFill>
                <a:effectLst/>
                <a:latin typeface="Segoe UI" panose="020B0502040204020203" pitchFamily="34" charset="0"/>
                <a:ea typeface="Times New Roman" panose="02020603050405020304" pitchFamily="18" charset="0"/>
              </a:rPr>
              <a:t>6 </a:t>
            </a:r>
            <a:r>
              <a:rPr lang="en-US" sz="5500" dirty="0">
                <a:solidFill>
                  <a:schemeClr val="tx1"/>
                </a:solidFill>
                <a:effectLst/>
                <a:latin typeface="Segoe UI" panose="020B0502040204020203" pitchFamily="34" charset="0"/>
                <a:ea typeface="Times New Roman" panose="02020603050405020304" pitchFamily="18" charset="0"/>
              </a:rPr>
              <a:t>No one who abides in him keeps on sinning; no one who keeps on sinning has either seen him or known him. </a:t>
            </a:r>
            <a:r>
              <a:rPr lang="en-US" sz="5500" b="1" baseline="30000" dirty="0">
                <a:solidFill>
                  <a:schemeClr val="tx1"/>
                </a:solidFill>
                <a:effectLst/>
                <a:latin typeface="Segoe UI" panose="020B0502040204020203" pitchFamily="34" charset="0"/>
                <a:ea typeface="Times New Roman" panose="02020603050405020304" pitchFamily="18" charset="0"/>
              </a:rPr>
              <a:t>7 </a:t>
            </a:r>
            <a:r>
              <a:rPr lang="en-US" sz="5500" dirty="0">
                <a:solidFill>
                  <a:schemeClr val="tx1"/>
                </a:solidFill>
                <a:effectLst/>
                <a:latin typeface="Segoe UI" panose="020B0502040204020203" pitchFamily="34" charset="0"/>
                <a:ea typeface="Times New Roman" panose="02020603050405020304" pitchFamily="18" charset="0"/>
              </a:rPr>
              <a:t>Little children, let no one deceive you. Whoever practices </a:t>
            </a:r>
            <a:br>
              <a:rPr lang="en-US" sz="5500" dirty="0">
                <a:solidFill>
                  <a:schemeClr val="tx1"/>
                </a:solidFill>
                <a:effectLst/>
                <a:latin typeface="Segoe UI" panose="020B0502040204020203" pitchFamily="34" charset="0"/>
                <a:ea typeface="Times New Roman" panose="02020603050405020304" pitchFamily="18" charset="0"/>
              </a:rPr>
            </a:br>
            <a:r>
              <a:rPr lang="en-US" sz="5500" dirty="0">
                <a:solidFill>
                  <a:schemeClr val="tx1"/>
                </a:solidFill>
                <a:effectLst/>
                <a:latin typeface="Segoe UI" panose="020B0502040204020203" pitchFamily="34" charset="0"/>
                <a:ea typeface="Times New Roman" panose="02020603050405020304" pitchFamily="18" charset="0"/>
              </a:rPr>
              <a:t>righteousness is righteous, as he is righteous. </a:t>
            </a:r>
            <a:r>
              <a:rPr lang="en-US" sz="5500" b="1" baseline="30000" dirty="0">
                <a:solidFill>
                  <a:schemeClr val="tx1"/>
                </a:solidFill>
                <a:effectLst/>
                <a:latin typeface="Segoe UI" panose="020B0502040204020203" pitchFamily="34" charset="0"/>
                <a:ea typeface="Times New Roman" panose="02020603050405020304" pitchFamily="18" charset="0"/>
              </a:rPr>
              <a:t>8 </a:t>
            </a:r>
            <a:r>
              <a:rPr lang="en-US" sz="5500" dirty="0">
                <a:solidFill>
                  <a:schemeClr val="tx1"/>
                </a:solidFill>
                <a:effectLst/>
                <a:latin typeface="Segoe UI" panose="020B0502040204020203" pitchFamily="34" charset="0"/>
                <a:ea typeface="Times New Roman" panose="02020603050405020304" pitchFamily="18" charset="0"/>
              </a:rPr>
              <a:t>Whoever makes a practice of sinning is of the devil, for the devil has been sinning from the beginning. The reason the Son of God appeared was to destroy the works of the devil. </a:t>
            </a:r>
            <a:r>
              <a:rPr lang="en-US" sz="5500" b="1" baseline="30000" dirty="0">
                <a:solidFill>
                  <a:schemeClr val="tx1"/>
                </a:solidFill>
                <a:effectLst/>
                <a:latin typeface="Segoe UI" panose="020B0502040204020203" pitchFamily="34" charset="0"/>
                <a:ea typeface="Times New Roman" panose="02020603050405020304" pitchFamily="18" charset="0"/>
              </a:rPr>
              <a:t>9 </a:t>
            </a:r>
            <a:r>
              <a:rPr lang="en-US" sz="5500" dirty="0">
                <a:solidFill>
                  <a:schemeClr val="tx1"/>
                </a:solidFill>
                <a:effectLst/>
                <a:latin typeface="Segoe UI" panose="020B0502040204020203" pitchFamily="34" charset="0"/>
                <a:ea typeface="Times New Roman" panose="02020603050405020304" pitchFamily="18" charset="0"/>
              </a:rPr>
              <a:t>No one born of God makes a practice of sinning, for God's seed abides in him; and he cannot keep on sinning, because he has been born of God. </a:t>
            </a:r>
            <a:r>
              <a:rPr lang="en-US" sz="5500" b="1" baseline="30000" dirty="0">
                <a:solidFill>
                  <a:schemeClr val="tx1"/>
                </a:solidFill>
                <a:effectLst/>
                <a:latin typeface="Segoe UI" panose="020B0502040204020203" pitchFamily="34" charset="0"/>
                <a:ea typeface="Times New Roman" panose="02020603050405020304" pitchFamily="18" charset="0"/>
              </a:rPr>
              <a:t>10 </a:t>
            </a:r>
            <a:r>
              <a:rPr lang="en-US" sz="5500" dirty="0">
                <a:solidFill>
                  <a:schemeClr val="tx1"/>
                </a:solidFill>
                <a:effectLst/>
                <a:latin typeface="Segoe UI" panose="020B0502040204020203" pitchFamily="34" charset="0"/>
                <a:ea typeface="Times New Roman" panose="02020603050405020304" pitchFamily="18" charset="0"/>
              </a:rPr>
              <a:t>By this it is evident who are the children of God, and who are the children of the devil: whoever does not practice righteousness is not of God, nor is the one who does not love his brother.</a:t>
            </a:r>
            <a:endParaRPr lang="en-US" sz="5500" dirty="0">
              <a:solidFill>
                <a:schemeClr val="tx1"/>
              </a:solidFill>
              <a:effectLst/>
              <a:latin typeface="Times New Roman" panose="02020603050405020304" pitchFamily="18" charset="0"/>
              <a:ea typeface="Times New Roman" panose="02020603050405020304" pitchFamily="18" charset="0"/>
            </a:endParaRPr>
          </a:p>
        </p:txBody>
      </p:sp>
      <p:sp>
        <p:nvSpPr>
          <p:cNvPr id="138" name="1 JOHN 1:1-4 (NIV)"/>
          <p:cNvSpPr txBox="1"/>
          <p:nvPr/>
        </p:nvSpPr>
        <p:spPr>
          <a:xfrm>
            <a:off x="1106766" y="1129788"/>
            <a:ext cx="22170468" cy="1118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5000"/>
            </a:lvl1pPr>
          </a:lstStyle>
          <a:p>
            <a:pPr>
              <a:defRPr/>
            </a:pPr>
            <a:r>
              <a:rPr kumimoji="0" lang="en-US" sz="6600" b="1" i="0" u="none" strike="noStrike" kern="0" cap="none" spc="0" normalizeH="0" baseline="0" noProof="0" dirty="0">
                <a:ln>
                  <a:noFill/>
                </a:ln>
                <a:solidFill>
                  <a:srgbClr val="FFFFFF"/>
                </a:solidFill>
                <a:effectLst/>
                <a:uLnTx/>
                <a:uFillTx/>
                <a:latin typeface="Helvetica Neue"/>
                <a:sym typeface="Helvetica Neue"/>
              </a:rPr>
              <a:t>1 JOHN 3:4-10</a:t>
            </a:r>
            <a:endParaRPr kumimoji="0" sz="6600" b="1" i="0" u="none" strike="noStrike" kern="0" cap="none" spc="0" normalizeH="0" noProof="0" dirty="0">
              <a:ln>
                <a:noFill/>
              </a:ln>
              <a:solidFill>
                <a:srgbClr val="FFFFFF"/>
              </a:solidFill>
              <a:effectLst/>
              <a:uLnTx/>
              <a:uFillTx/>
              <a:latin typeface="Helvetica Neue"/>
              <a:sym typeface="Helvetica Neue"/>
            </a:endParaRPr>
          </a:p>
        </p:txBody>
      </p:sp>
      <p:sp>
        <p:nvSpPr>
          <p:cNvPr id="139" name="Line"/>
          <p:cNvSpPr/>
          <p:nvPr/>
        </p:nvSpPr>
        <p:spPr>
          <a:xfrm>
            <a:off x="2016694" y="2314063"/>
            <a:ext cx="20350612" cy="1"/>
          </a:xfrm>
          <a:prstGeom prst="line">
            <a:avLst/>
          </a:prstGeom>
          <a:ln w="25400">
            <a:solidFill>
              <a:srgbClr val="FFFFFF"/>
            </a:solidFill>
            <a:miter lim="400000"/>
          </a:ln>
        </p:spPr>
        <p:txBody>
          <a:bodyPr lIns="50800" tIns="50800" rIns="50800" bIns="5080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sz="3000" b="1" i="0" u="none" strike="noStrike" kern="0" cap="none" spc="0" normalizeH="0" baseline="0" noProof="0">
              <a:ln>
                <a:noFill/>
              </a:ln>
              <a:solidFill>
                <a:srgbClr val="FFFFFF"/>
              </a:solidFill>
              <a:effectLst/>
              <a:uLnTx/>
              <a:uFillTx/>
              <a:latin typeface="Helvetica Neue"/>
              <a:sym typeface="Helvetica Neue"/>
            </a:endParaRPr>
          </a:p>
        </p:txBody>
      </p:sp>
    </p:spTree>
    <p:extLst>
      <p:ext uri="{BB962C8B-B14F-4D97-AF65-F5344CB8AC3E}">
        <p14:creationId xmlns:p14="http://schemas.microsoft.com/office/powerpoint/2010/main" val="160012932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Double-click to edit"/>
          <p:cNvSpPr txBox="1">
            <a:spLocks noGrp="1"/>
          </p:cNvSpPr>
          <p:nvPr>
            <p:ph type="title"/>
          </p:nvPr>
        </p:nvSpPr>
        <p:spPr>
          <a:prstGeom prst="rect">
            <a:avLst/>
          </a:prstGeom>
        </p:spPr>
        <p:txBody>
          <a:bodyPr/>
          <a:lstStyle/>
          <a:p>
            <a:endParaRPr/>
          </a:p>
        </p:txBody>
      </p:sp>
      <p:sp>
        <p:nvSpPr>
          <p:cNvPr id="135" name="Double-click to edit"/>
          <p:cNvSpPr txBox="1">
            <a:spLocks noGrp="1"/>
          </p:cNvSpPr>
          <p:nvPr>
            <p:ph type="body" idx="1"/>
          </p:nvPr>
        </p:nvSpPr>
        <p:spPr>
          <a:prstGeom prst="rect">
            <a:avLst/>
          </a:prstGeom>
        </p:spPr>
        <p:txBody>
          <a:bodyPr/>
          <a:lstStyle/>
          <a:p>
            <a:endParaRPr/>
          </a:p>
        </p:txBody>
      </p:sp>
      <p:pic>
        <p:nvPicPr>
          <p:cNvPr id="136" name="blank1.pdf" descr="blank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00" y="0"/>
            <a:ext cx="24358600" cy="13716000"/>
          </a:xfrm>
          <a:prstGeom prst="rect">
            <a:avLst/>
          </a:prstGeom>
          <a:ln w="12700">
            <a:miter lim="400000"/>
          </a:ln>
        </p:spPr>
      </p:pic>
      <p:sp>
        <p:nvSpPr>
          <p:cNvPr id="137" name="That which was from the beginning, which we have heard, which we have seen with our eyes, which we have looked at and our hands have touched—this we proclaim concerning the Word of life. The life appeared; we have seen it and testify to it, and we procla"/>
          <p:cNvSpPr txBox="1"/>
          <p:nvPr/>
        </p:nvSpPr>
        <p:spPr>
          <a:xfrm>
            <a:off x="1422778" y="2345722"/>
            <a:ext cx="21854456" cy="105300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6500" b="0"/>
            </a:lvl1pPr>
          </a:lstStyle>
          <a:p>
            <a:pPr marL="0" marR="0" algn="l">
              <a:lnSpc>
                <a:spcPct val="88000"/>
              </a:lnSpc>
            </a:pPr>
            <a:r>
              <a:rPr lang="en-US" sz="5500" b="1" baseline="30000" dirty="0">
                <a:solidFill>
                  <a:schemeClr val="tx1"/>
                </a:solidFill>
                <a:effectLst/>
                <a:latin typeface="Segoe UI" panose="020B0502040204020203" pitchFamily="34" charset="0"/>
                <a:ea typeface="Times New Roman" panose="02020603050405020304" pitchFamily="18" charset="0"/>
              </a:rPr>
              <a:t>4 </a:t>
            </a:r>
            <a:r>
              <a:rPr lang="en-US" sz="5500" dirty="0">
                <a:solidFill>
                  <a:schemeClr val="tx1"/>
                </a:solidFill>
                <a:effectLst/>
                <a:latin typeface="Segoe UI" panose="020B0502040204020203" pitchFamily="34" charset="0"/>
                <a:ea typeface="Times New Roman" panose="02020603050405020304" pitchFamily="18" charset="0"/>
              </a:rPr>
              <a:t>Everyone who makes a practice of sinning also practices lawlessness;</a:t>
            </a:r>
            <a:br>
              <a:rPr lang="en-US" sz="5500" dirty="0">
                <a:solidFill>
                  <a:schemeClr val="tx1"/>
                </a:solidFill>
                <a:effectLst/>
                <a:latin typeface="Segoe UI" panose="020B0502040204020203" pitchFamily="34" charset="0"/>
                <a:ea typeface="Times New Roman" panose="02020603050405020304" pitchFamily="18" charset="0"/>
              </a:rPr>
            </a:br>
            <a:r>
              <a:rPr lang="en-US" sz="5500" dirty="0">
                <a:solidFill>
                  <a:schemeClr val="tx1"/>
                </a:solidFill>
                <a:effectLst/>
                <a:latin typeface="Segoe UI" panose="020B0502040204020203" pitchFamily="34" charset="0"/>
                <a:ea typeface="Times New Roman" panose="02020603050405020304" pitchFamily="18" charset="0"/>
              </a:rPr>
              <a:t>sin is lawlessness. </a:t>
            </a:r>
            <a:r>
              <a:rPr lang="en-US" sz="5500" b="1" baseline="30000" dirty="0">
                <a:solidFill>
                  <a:schemeClr val="tx1"/>
                </a:solidFill>
                <a:effectLst/>
                <a:latin typeface="Segoe UI" panose="020B0502040204020203" pitchFamily="34" charset="0"/>
                <a:ea typeface="Times New Roman" panose="02020603050405020304" pitchFamily="18" charset="0"/>
              </a:rPr>
              <a:t>5 </a:t>
            </a:r>
            <a:r>
              <a:rPr lang="en-US" sz="5500" dirty="0">
                <a:solidFill>
                  <a:schemeClr val="tx1"/>
                </a:solidFill>
                <a:effectLst/>
                <a:latin typeface="Segoe UI" panose="020B0502040204020203" pitchFamily="34" charset="0"/>
                <a:ea typeface="Times New Roman" panose="02020603050405020304" pitchFamily="18" charset="0"/>
              </a:rPr>
              <a:t>You know that he appeared in order to take away sins, and in him there is no sin. </a:t>
            </a:r>
            <a:r>
              <a:rPr lang="en-US" sz="5500" b="1" baseline="30000" dirty="0">
                <a:solidFill>
                  <a:schemeClr val="tx1"/>
                </a:solidFill>
                <a:effectLst/>
                <a:latin typeface="Segoe UI" panose="020B0502040204020203" pitchFamily="34" charset="0"/>
                <a:ea typeface="Times New Roman" panose="02020603050405020304" pitchFamily="18" charset="0"/>
              </a:rPr>
              <a:t>6 </a:t>
            </a:r>
            <a:r>
              <a:rPr lang="en-US" sz="5500" dirty="0">
                <a:solidFill>
                  <a:schemeClr val="tx1"/>
                </a:solidFill>
                <a:effectLst/>
                <a:latin typeface="Segoe UI" panose="020B0502040204020203" pitchFamily="34" charset="0"/>
                <a:ea typeface="Times New Roman" panose="02020603050405020304" pitchFamily="18" charset="0"/>
              </a:rPr>
              <a:t>No one who abides in him keeps on sinning; no one who keeps on sinning has either seen him or known him. </a:t>
            </a:r>
            <a:r>
              <a:rPr lang="en-US" sz="5500" b="1" baseline="30000" dirty="0">
                <a:solidFill>
                  <a:schemeClr val="tx1"/>
                </a:solidFill>
                <a:effectLst/>
                <a:latin typeface="Segoe UI" panose="020B0502040204020203" pitchFamily="34" charset="0"/>
                <a:ea typeface="Times New Roman" panose="02020603050405020304" pitchFamily="18" charset="0"/>
              </a:rPr>
              <a:t>7 </a:t>
            </a:r>
            <a:r>
              <a:rPr lang="en-US" sz="5500" dirty="0">
                <a:solidFill>
                  <a:schemeClr val="tx1"/>
                </a:solidFill>
                <a:effectLst/>
                <a:latin typeface="Segoe UI" panose="020B0502040204020203" pitchFamily="34" charset="0"/>
                <a:ea typeface="Times New Roman" panose="02020603050405020304" pitchFamily="18" charset="0"/>
              </a:rPr>
              <a:t>Little children, let no one deceive you. Whoever practices </a:t>
            </a:r>
            <a:br>
              <a:rPr lang="en-US" sz="5500" dirty="0">
                <a:solidFill>
                  <a:schemeClr val="tx1"/>
                </a:solidFill>
                <a:effectLst/>
                <a:latin typeface="Segoe UI" panose="020B0502040204020203" pitchFamily="34" charset="0"/>
                <a:ea typeface="Times New Roman" panose="02020603050405020304" pitchFamily="18" charset="0"/>
              </a:rPr>
            </a:br>
            <a:r>
              <a:rPr lang="en-US" sz="5500" dirty="0">
                <a:solidFill>
                  <a:schemeClr val="tx1"/>
                </a:solidFill>
                <a:effectLst/>
                <a:latin typeface="Segoe UI" panose="020B0502040204020203" pitchFamily="34" charset="0"/>
                <a:ea typeface="Times New Roman" panose="02020603050405020304" pitchFamily="18" charset="0"/>
              </a:rPr>
              <a:t>righteousness is righteous, as he is righteous. </a:t>
            </a:r>
            <a:r>
              <a:rPr lang="en-US" sz="5500" b="1" baseline="30000" dirty="0">
                <a:solidFill>
                  <a:schemeClr val="tx1"/>
                </a:solidFill>
                <a:effectLst/>
                <a:latin typeface="Segoe UI" panose="020B0502040204020203" pitchFamily="34" charset="0"/>
                <a:ea typeface="Times New Roman" panose="02020603050405020304" pitchFamily="18" charset="0"/>
              </a:rPr>
              <a:t>8 </a:t>
            </a:r>
            <a:r>
              <a:rPr lang="en-US" sz="5500" dirty="0">
                <a:solidFill>
                  <a:schemeClr val="tx1"/>
                </a:solidFill>
                <a:effectLst/>
                <a:latin typeface="Segoe UI" panose="020B0502040204020203" pitchFamily="34" charset="0"/>
                <a:ea typeface="Times New Roman" panose="02020603050405020304" pitchFamily="18" charset="0"/>
              </a:rPr>
              <a:t>Whoever makes a practice of sinning is of the devil, for the devil has been sinning from the beginning. The reason the Son of God appeared was to destroy the works of the devil. </a:t>
            </a:r>
            <a:r>
              <a:rPr lang="en-US" sz="5500" b="1" baseline="30000" dirty="0">
                <a:solidFill>
                  <a:schemeClr val="tx1"/>
                </a:solidFill>
                <a:effectLst/>
                <a:latin typeface="Segoe UI" panose="020B0502040204020203" pitchFamily="34" charset="0"/>
                <a:ea typeface="Times New Roman" panose="02020603050405020304" pitchFamily="18" charset="0"/>
              </a:rPr>
              <a:t>9 </a:t>
            </a:r>
            <a:r>
              <a:rPr lang="en-US" sz="5500" dirty="0">
                <a:solidFill>
                  <a:schemeClr val="tx1"/>
                </a:solidFill>
                <a:effectLst/>
                <a:latin typeface="Segoe UI" panose="020B0502040204020203" pitchFamily="34" charset="0"/>
                <a:ea typeface="Times New Roman" panose="02020603050405020304" pitchFamily="18" charset="0"/>
              </a:rPr>
              <a:t>No one born of God makes a practice of sinning, for God's seed abides in him; and he cannot keep on sinning, because he has been born of God. </a:t>
            </a:r>
            <a:r>
              <a:rPr lang="en-US" sz="5500" b="1" baseline="30000" dirty="0">
                <a:solidFill>
                  <a:schemeClr val="tx1"/>
                </a:solidFill>
                <a:effectLst/>
                <a:latin typeface="Segoe UI" panose="020B0502040204020203" pitchFamily="34" charset="0"/>
                <a:ea typeface="Times New Roman" panose="02020603050405020304" pitchFamily="18" charset="0"/>
              </a:rPr>
              <a:t>10 </a:t>
            </a:r>
            <a:r>
              <a:rPr lang="en-US" sz="5500" dirty="0">
                <a:solidFill>
                  <a:schemeClr val="tx1"/>
                </a:solidFill>
                <a:effectLst/>
                <a:latin typeface="Segoe UI" panose="020B0502040204020203" pitchFamily="34" charset="0"/>
                <a:ea typeface="Times New Roman" panose="02020603050405020304" pitchFamily="18" charset="0"/>
              </a:rPr>
              <a:t>By this it is evident who are the children of God, and who are the children of the devil: whoever does not practice righteousness is not of God, nor is the one who does not love his brother.</a:t>
            </a:r>
            <a:endParaRPr lang="en-US" sz="5500" dirty="0">
              <a:solidFill>
                <a:schemeClr val="tx1"/>
              </a:solidFill>
              <a:effectLst/>
              <a:latin typeface="Times New Roman" panose="02020603050405020304" pitchFamily="18" charset="0"/>
              <a:ea typeface="Times New Roman" panose="02020603050405020304" pitchFamily="18" charset="0"/>
            </a:endParaRPr>
          </a:p>
        </p:txBody>
      </p:sp>
      <p:sp>
        <p:nvSpPr>
          <p:cNvPr id="138" name="1 JOHN 1:1-4 (NIV)"/>
          <p:cNvSpPr txBox="1"/>
          <p:nvPr/>
        </p:nvSpPr>
        <p:spPr>
          <a:xfrm>
            <a:off x="1106766" y="1129788"/>
            <a:ext cx="22170468" cy="1118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5000"/>
            </a:lvl1pPr>
          </a:lstStyle>
          <a:p>
            <a:pPr>
              <a:defRPr/>
            </a:pPr>
            <a:r>
              <a:rPr kumimoji="0" lang="en-US" sz="6600" b="1" i="0" u="none" strike="noStrike" kern="0" cap="none" spc="0" normalizeH="0" baseline="0" noProof="0" dirty="0">
                <a:ln>
                  <a:noFill/>
                </a:ln>
                <a:solidFill>
                  <a:srgbClr val="FFFFFF"/>
                </a:solidFill>
                <a:effectLst/>
                <a:uLnTx/>
                <a:uFillTx/>
                <a:latin typeface="Helvetica Neue"/>
                <a:sym typeface="Helvetica Neue"/>
              </a:rPr>
              <a:t>1 JOHN 3:4-10</a:t>
            </a:r>
            <a:endParaRPr kumimoji="0" sz="6600" b="1" i="0" u="none" strike="noStrike" kern="0" cap="none" spc="0" normalizeH="0" noProof="0" dirty="0">
              <a:ln>
                <a:noFill/>
              </a:ln>
              <a:solidFill>
                <a:srgbClr val="FFFFFF"/>
              </a:solidFill>
              <a:effectLst/>
              <a:uLnTx/>
              <a:uFillTx/>
              <a:latin typeface="Helvetica Neue"/>
              <a:sym typeface="Helvetica Neue"/>
            </a:endParaRPr>
          </a:p>
        </p:txBody>
      </p:sp>
      <p:sp>
        <p:nvSpPr>
          <p:cNvPr id="139" name="Line"/>
          <p:cNvSpPr/>
          <p:nvPr/>
        </p:nvSpPr>
        <p:spPr>
          <a:xfrm>
            <a:off x="2016694" y="2314063"/>
            <a:ext cx="20350612" cy="1"/>
          </a:xfrm>
          <a:prstGeom prst="line">
            <a:avLst/>
          </a:prstGeom>
          <a:ln w="25400">
            <a:solidFill>
              <a:srgbClr val="FFFFFF"/>
            </a:solidFill>
            <a:miter lim="400000"/>
          </a:ln>
        </p:spPr>
        <p:txBody>
          <a:bodyPr lIns="50800" tIns="50800" rIns="50800" bIns="5080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sz="3000" b="1" i="0" u="none" strike="noStrike" kern="0" cap="none" spc="0" normalizeH="0" baseline="0" noProof="0">
              <a:ln>
                <a:noFill/>
              </a:ln>
              <a:solidFill>
                <a:srgbClr val="FFFFFF"/>
              </a:solidFill>
              <a:effectLst/>
              <a:uLnTx/>
              <a:uFillTx/>
              <a:latin typeface="Helvetica Neue"/>
              <a:sym typeface="Helvetica Neue"/>
            </a:endParaRPr>
          </a:p>
        </p:txBody>
      </p:sp>
      <p:sp>
        <p:nvSpPr>
          <p:cNvPr id="8" name="Rectangle 7">
            <a:extLst>
              <a:ext uri="{FF2B5EF4-FFF2-40B4-BE49-F238E27FC236}">
                <a16:creationId xmlns:a16="http://schemas.microsoft.com/office/drawing/2014/main" id="{98A34351-46AF-4C4F-86FB-5842E77E4AD7}"/>
              </a:ext>
            </a:extLst>
          </p:cNvPr>
          <p:cNvSpPr/>
          <p:nvPr/>
        </p:nvSpPr>
        <p:spPr>
          <a:xfrm>
            <a:off x="384048" y="4611757"/>
            <a:ext cx="23682960" cy="6539946"/>
          </a:xfrm>
          <a:prstGeom prst="rect">
            <a:avLst/>
          </a:prstGeom>
          <a:solidFill>
            <a:srgbClr val="D4C5B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9" name="TextBox 8">
            <a:extLst>
              <a:ext uri="{FF2B5EF4-FFF2-40B4-BE49-F238E27FC236}">
                <a16:creationId xmlns:a16="http://schemas.microsoft.com/office/drawing/2014/main" id="{AC021876-CAC7-48C7-8614-9558FB16701F}"/>
              </a:ext>
            </a:extLst>
          </p:cNvPr>
          <p:cNvSpPr txBox="1"/>
          <p:nvPr/>
        </p:nvSpPr>
        <p:spPr>
          <a:xfrm>
            <a:off x="2184951" y="5464025"/>
            <a:ext cx="20043207" cy="47192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6000" b="1" u="sng"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1 JOHN 2:1-2</a:t>
            </a:r>
            <a:br>
              <a:rPr lang="en-US" sz="6000" b="1" u="sng"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br>
            <a:r>
              <a:rPr lang="en-US" sz="6000" b="0" baseline="30000"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1 </a:t>
            </a:r>
            <a:r>
              <a:rPr lang="en-US" sz="6000" b="0"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My little children, I am writing these things to you so that you may not sin. But if anyone does sin, we have an advocate with the Father, Jesus Christ the righteous. </a:t>
            </a:r>
            <a:r>
              <a:rPr lang="en-US" sz="6000" b="0" baseline="30000"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2 </a:t>
            </a:r>
            <a:r>
              <a:rPr lang="en-US" sz="6000" b="0"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He is the propitiation for our sins</a:t>
            </a:r>
            <a:endParaRPr kumimoji="0" lang="en-US" sz="6000" b="0" i="0" u="none" strike="noStrike" cap="none" spc="0" normalizeH="0" dirty="0">
              <a:ln>
                <a:noFill/>
              </a:ln>
              <a:solidFill>
                <a:srgbClr val="FFFFFF"/>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222967623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Double-click to edit"/>
          <p:cNvSpPr txBox="1">
            <a:spLocks noGrp="1"/>
          </p:cNvSpPr>
          <p:nvPr>
            <p:ph type="title"/>
          </p:nvPr>
        </p:nvSpPr>
        <p:spPr>
          <a:prstGeom prst="rect">
            <a:avLst/>
          </a:prstGeom>
        </p:spPr>
        <p:txBody>
          <a:bodyPr/>
          <a:lstStyle/>
          <a:p>
            <a:endParaRPr/>
          </a:p>
        </p:txBody>
      </p:sp>
      <p:sp>
        <p:nvSpPr>
          <p:cNvPr id="135" name="Double-click to edit"/>
          <p:cNvSpPr txBox="1">
            <a:spLocks noGrp="1"/>
          </p:cNvSpPr>
          <p:nvPr>
            <p:ph type="body" idx="1"/>
          </p:nvPr>
        </p:nvSpPr>
        <p:spPr>
          <a:prstGeom prst="rect">
            <a:avLst/>
          </a:prstGeom>
        </p:spPr>
        <p:txBody>
          <a:bodyPr/>
          <a:lstStyle/>
          <a:p>
            <a:endParaRPr/>
          </a:p>
        </p:txBody>
      </p:sp>
      <p:pic>
        <p:nvPicPr>
          <p:cNvPr id="136" name="blank1.pdf" descr="blank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00" y="0"/>
            <a:ext cx="24358600" cy="13716000"/>
          </a:xfrm>
          <a:prstGeom prst="rect">
            <a:avLst/>
          </a:prstGeom>
          <a:ln w="12700">
            <a:miter lim="400000"/>
          </a:ln>
        </p:spPr>
      </p:pic>
      <p:sp>
        <p:nvSpPr>
          <p:cNvPr id="137" name="That which was from the beginning, which we have heard, which we have seen with our eyes, which we have looked at and our hands have touched—this we proclaim concerning the Word of life. The life appeared; we have seen it and testify to it, and we procla"/>
          <p:cNvSpPr txBox="1"/>
          <p:nvPr/>
        </p:nvSpPr>
        <p:spPr>
          <a:xfrm>
            <a:off x="1422778" y="2345722"/>
            <a:ext cx="21854456" cy="105300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6500" b="0"/>
            </a:lvl1pPr>
          </a:lstStyle>
          <a:p>
            <a:pPr marL="0" marR="0" algn="l">
              <a:lnSpc>
                <a:spcPct val="88000"/>
              </a:lnSpc>
            </a:pPr>
            <a:r>
              <a:rPr lang="en-US" sz="5500" b="1" baseline="30000" dirty="0">
                <a:solidFill>
                  <a:schemeClr val="tx1"/>
                </a:solidFill>
                <a:effectLst/>
                <a:latin typeface="Segoe UI" panose="020B0502040204020203" pitchFamily="34" charset="0"/>
                <a:ea typeface="Times New Roman" panose="02020603050405020304" pitchFamily="18" charset="0"/>
              </a:rPr>
              <a:t>4 </a:t>
            </a:r>
            <a:r>
              <a:rPr lang="en-US" sz="5500" dirty="0">
                <a:solidFill>
                  <a:schemeClr val="tx1"/>
                </a:solidFill>
                <a:effectLst/>
                <a:latin typeface="Segoe UI" panose="020B0502040204020203" pitchFamily="34" charset="0"/>
                <a:ea typeface="Times New Roman" panose="02020603050405020304" pitchFamily="18" charset="0"/>
              </a:rPr>
              <a:t>Everyone who makes a practice of sinning also practices lawlessness;</a:t>
            </a:r>
            <a:br>
              <a:rPr lang="en-US" sz="5500" dirty="0">
                <a:solidFill>
                  <a:schemeClr val="tx1"/>
                </a:solidFill>
                <a:effectLst/>
                <a:latin typeface="Segoe UI" panose="020B0502040204020203" pitchFamily="34" charset="0"/>
                <a:ea typeface="Times New Roman" panose="02020603050405020304" pitchFamily="18" charset="0"/>
              </a:rPr>
            </a:br>
            <a:r>
              <a:rPr lang="en-US" sz="5500" dirty="0">
                <a:solidFill>
                  <a:schemeClr val="tx1"/>
                </a:solidFill>
                <a:effectLst/>
                <a:latin typeface="Segoe UI" panose="020B0502040204020203" pitchFamily="34" charset="0"/>
                <a:ea typeface="Times New Roman" panose="02020603050405020304" pitchFamily="18" charset="0"/>
              </a:rPr>
              <a:t>sin is lawlessness. </a:t>
            </a:r>
            <a:r>
              <a:rPr lang="en-US" sz="5500" b="1" baseline="30000" dirty="0">
                <a:solidFill>
                  <a:schemeClr val="tx1"/>
                </a:solidFill>
                <a:effectLst/>
                <a:latin typeface="Segoe UI" panose="020B0502040204020203" pitchFamily="34" charset="0"/>
                <a:ea typeface="Times New Roman" panose="02020603050405020304" pitchFamily="18" charset="0"/>
              </a:rPr>
              <a:t>5 </a:t>
            </a:r>
            <a:r>
              <a:rPr lang="en-US" sz="5500" dirty="0">
                <a:solidFill>
                  <a:schemeClr val="tx1"/>
                </a:solidFill>
                <a:effectLst/>
                <a:latin typeface="Segoe UI" panose="020B0502040204020203" pitchFamily="34" charset="0"/>
                <a:ea typeface="Times New Roman" panose="02020603050405020304" pitchFamily="18" charset="0"/>
              </a:rPr>
              <a:t>You know that he appeared in order to take away sins, and in him there is no sin. </a:t>
            </a:r>
            <a:r>
              <a:rPr lang="en-US" sz="5500" b="1" baseline="30000" dirty="0">
                <a:solidFill>
                  <a:schemeClr val="tx1"/>
                </a:solidFill>
                <a:effectLst/>
                <a:latin typeface="Segoe UI" panose="020B0502040204020203" pitchFamily="34" charset="0"/>
                <a:ea typeface="Times New Roman" panose="02020603050405020304" pitchFamily="18" charset="0"/>
              </a:rPr>
              <a:t>6 </a:t>
            </a:r>
            <a:r>
              <a:rPr lang="en-US" sz="5500" dirty="0">
                <a:solidFill>
                  <a:schemeClr val="tx1"/>
                </a:solidFill>
                <a:effectLst/>
                <a:latin typeface="Segoe UI" panose="020B0502040204020203" pitchFamily="34" charset="0"/>
                <a:ea typeface="Times New Roman" panose="02020603050405020304" pitchFamily="18" charset="0"/>
              </a:rPr>
              <a:t>No one who abides in him keeps on sinning; no one who keeps on sinning has either seen him or known him. </a:t>
            </a:r>
            <a:r>
              <a:rPr lang="en-US" sz="5500" b="1" baseline="30000" dirty="0">
                <a:solidFill>
                  <a:schemeClr val="tx1"/>
                </a:solidFill>
                <a:effectLst/>
                <a:latin typeface="Segoe UI" panose="020B0502040204020203" pitchFamily="34" charset="0"/>
                <a:ea typeface="Times New Roman" panose="02020603050405020304" pitchFamily="18" charset="0"/>
              </a:rPr>
              <a:t>7 </a:t>
            </a:r>
            <a:r>
              <a:rPr lang="en-US" sz="5500" dirty="0">
                <a:solidFill>
                  <a:schemeClr val="tx1"/>
                </a:solidFill>
                <a:effectLst/>
                <a:latin typeface="Segoe UI" panose="020B0502040204020203" pitchFamily="34" charset="0"/>
                <a:ea typeface="Times New Roman" panose="02020603050405020304" pitchFamily="18" charset="0"/>
              </a:rPr>
              <a:t>Little children, let no one deceive you. Whoever practices </a:t>
            </a:r>
            <a:br>
              <a:rPr lang="en-US" sz="5500" dirty="0">
                <a:solidFill>
                  <a:schemeClr val="tx1"/>
                </a:solidFill>
                <a:effectLst/>
                <a:latin typeface="Segoe UI" panose="020B0502040204020203" pitchFamily="34" charset="0"/>
                <a:ea typeface="Times New Roman" panose="02020603050405020304" pitchFamily="18" charset="0"/>
              </a:rPr>
            </a:br>
            <a:r>
              <a:rPr lang="en-US" sz="5500" dirty="0">
                <a:solidFill>
                  <a:schemeClr val="tx1"/>
                </a:solidFill>
                <a:effectLst/>
                <a:latin typeface="Segoe UI" panose="020B0502040204020203" pitchFamily="34" charset="0"/>
                <a:ea typeface="Times New Roman" panose="02020603050405020304" pitchFamily="18" charset="0"/>
              </a:rPr>
              <a:t>righteousness is righteous, as he is righteous. </a:t>
            </a:r>
            <a:r>
              <a:rPr lang="en-US" sz="5500" b="1" baseline="30000" dirty="0">
                <a:solidFill>
                  <a:schemeClr val="tx1"/>
                </a:solidFill>
                <a:effectLst/>
                <a:latin typeface="Segoe UI" panose="020B0502040204020203" pitchFamily="34" charset="0"/>
                <a:ea typeface="Times New Roman" panose="02020603050405020304" pitchFamily="18" charset="0"/>
              </a:rPr>
              <a:t>8 </a:t>
            </a:r>
            <a:r>
              <a:rPr lang="en-US" sz="5500" dirty="0">
                <a:solidFill>
                  <a:schemeClr val="tx1"/>
                </a:solidFill>
                <a:effectLst/>
                <a:latin typeface="Segoe UI" panose="020B0502040204020203" pitchFamily="34" charset="0"/>
                <a:ea typeface="Times New Roman" panose="02020603050405020304" pitchFamily="18" charset="0"/>
              </a:rPr>
              <a:t>Whoever makes a practice of sinning is of the devil, for the devil has been sinning from the beginning. The reason the Son of God appeared was to destroy the works of the devil. </a:t>
            </a:r>
            <a:r>
              <a:rPr lang="en-US" sz="5500" b="1" baseline="30000" dirty="0">
                <a:solidFill>
                  <a:schemeClr val="tx1"/>
                </a:solidFill>
                <a:effectLst/>
                <a:latin typeface="Segoe UI" panose="020B0502040204020203" pitchFamily="34" charset="0"/>
                <a:ea typeface="Times New Roman" panose="02020603050405020304" pitchFamily="18" charset="0"/>
              </a:rPr>
              <a:t>9 </a:t>
            </a:r>
            <a:r>
              <a:rPr lang="en-US" sz="5500" dirty="0">
                <a:solidFill>
                  <a:schemeClr val="tx1"/>
                </a:solidFill>
                <a:effectLst/>
                <a:latin typeface="Segoe UI" panose="020B0502040204020203" pitchFamily="34" charset="0"/>
                <a:ea typeface="Times New Roman" panose="02020603050405020304" pitchFamily="18" charset="0"/>
              </a:rPr>
              <a:t>No one born of God makes a practice of sinning, for God's seed abides in him; and he cannot keep on sinning, because he has been born of God. </a:t>
            </a:r>
            <a:r>
              <a:rPr lang="en-US" sz="5500" b="1" baseline="30000" dirty="0">
                <a:solidFill>
                  <a:schemeClr val="tx1"/>
                </a:solidFill>
                <a:effectLst/>
                <a:latin typeface="Segoe UI" panose="020B0502040204020203" pitchFamily="34" charset="0"/>
                <a:ea typeface="Times New Roman" panose="02020603050405020304" pitchFamily="18" charset="0"/>
              </a:rPr>
              <a:t>10 </a:t>
            </a:r>
            <a:r>
              <a:rPr lang="en-US" sz="5500" dirty="0">
                <a:solidFill>
                  <a:schemeClr val="tx1"/>
                </a:solidFill>
                <a:effectLst/>
                <a:latin typeface="Segoe UI" panose="020B0502040204020203" pitchFamily="34" charset="0"/>
                <a:ea typeface="Times New Roman" panose="02020603050405020304" pitchFamily="18" charset="0"/>
              </a:rPr>
              <a:t>By this it is evident who are the children of God, and who are the children of the devil: whoever does not practice righteousness is not of God, nor is the one who does not love his brother.</a:t>
            </a:r>
            <a:endParaRPr lang="en-US" sz="5500" dirty="0">
              <a:solidFill>
                <a:schemeClr val="tx1"/>
              </a:solidFill>
              <a:effectLst/>
              <a:latin typeface="Times New Roman" panose="02020603050405020304" pitchFamily="18" charset="0"/>
              <a:ea typeface="Times New Roman" panose="02020603050405020304" pitchFamily="18" charset="0"/>
            </a:endParaRPr>
          </a:p>
        </p:txBody>
      </p:sp>
      <p:sp>
        <p:nvSpPr>
          <p:cNvPr id="138" name="1 JOHN 1:1-4 (NIV)"/>
          <p:cNvSpPr txBox="1"/>
          <p:nvPr/>
        </p:nvSpPr>
        <p:spPr>
          <a:xfrm>
            <a:off x="1106766" y="1129788"/>
            <a:ext cx="22170468" cy="1118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5000"/>
            </a:lvl1pPr>
          </a:lstStyle>
          <a:p>
            <a:pPr>
              <a:defRPr/>
            </a:pPr>
            <a:r>
              <a:rPr kumimoji="0" lang="en-US" sz="6600" b="1" i="0" u="none" strike="noStrike" kern="0" cap="none" spc="0" normalizeH="0" baseline="0" noProof="0" dirty="0">
                <a:ln>
                  <a:noFill/>
                </a:ln>
                <a:solidFill>
                  <a:srgbClr val="FFFFFF"/>
                </a:solidFill>
                <a:effectLst/>
                <a:uLnTx/>
                <a:uFillTx/>
                <a:latin typeface="Helvetica Neue"/>
                <a:sym typeface="Helvetica Neue"/>
              </a:rPr>
              <a:t>1 JOHN 3:4-10</a:t>
            </a:r>
            <a:endParaRPr kumimoji="0" sz="6600" b="1" i="0" u="none" strike="noStrike" kern="0" cap="none" spc="0" normalizeH="0" noProof="0" dirty="0">
              <a:ln>
                <a:noFill/>
              </a:ln>
              <a:solidFill>
                <a:srgbClr val="FFFFFF"/>
              </a:solidFill>
              <a:effectLst/>
              <a:uLnTx/>
              <a:uFillTx/>
              <a:latin typeface="Helvetica Neue"/>
              <a:sym typeface="Helvetica Neue"/>
            </a:endParaRPr>
          </a:p>
        </p:txBody>
      </p:sp>
      <p:sp>
        <p:nvSpPr>
          <p:cNvPr id="139" name="Line"/>
          <p:cNvSpPr/>
          <p:nvPr/>
        </p:nvSpPr>
        <p:spPr>
          <a:xfrm>
            <a:off x="2016694" y="2314063"/>
            <a:ext cx="20350612" cy="1"/>
          </a:xfrm>
          <a:prstGeom prst="line">
            <a:avLst/>
          </a:prstGeom>
          <a:ln w="25400">
            <a:solidFill>
              <a:srgbClr val="FFFFFF"/>
            </a:solidFill>
            <a:miter lim="400000"/>
          </a:ln>
        </p:spPr>
        <p:txBody>
          <a:bodyPr lIns="50800" tIns="50800" rIns="50800" bIns="5080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sz="3000" b="1" i="0" u="none" strike="noStrike" kern="0" cap="none" spc="0" normalizeH="0" baseline="0" noProof="0">
              <a:ln>
                <a:noFill/>
              </a:ln>
              <a:solidFill>
                <a:srgbClr val="FFFFFF"/>
              </a:solidFill>
              <a:effectLst/>
              <a:uLnTx/>
              <a:uFillTx/>
              <a:latin typeface="Helvetica Neue"/>
              <a:sym typeface="Helvetica Neue"/>
            </a:endParaRPr>
          </a:p>
        </p:txBody>
      </p:sp>
      <p:sp>
        <p:nvSpPr>
          <p:cNvPr id="8" name="Rectangle 7">
            <a:extLst>
              <a:ext uri="{FF2B5EF4-FFF2-40B4-BE49-F238E27FC236}">
                <a16:creationId xmlns:a16="http://schemas.microsoft.com/office/drawing/2014/main" id="{98A34351-46AF-4C4F-86FB-5842E77E4AD7}"/>
              </a:ext>
            </a:extLst>
          </p:cNvPr>
          <p:cNvSpPr/>
          <p:nvPr/>
        </p:nvSpPr>
        <p:spPr>
          <a:xfrm>
            <a:off x="384048" y="4611757"/>
            <a:ext cx="23682960" cy="6539946"/>
          </a:xfrm>
          <a:prstGeom prst="rect">
            <a:avLst/>
          </a:prstGeom>
          <a:solidFill>
            <a:srgbClr val="D4C5B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9" name="TextBox 8">
            <a:extLst>
              <a:ext uri="{FF2B5EF4-FFF2-40B4-BE49-F238E27FC236}">
                <a16:creationId xmlns:a16="http://schemas.microsoft.com/office/drawing/2014/main" id="{AC021876-CAC7-48C7-8614-9558FB16701F}"/>
              </a:ext>
            </a:extLst>
          </p:cNvPr>
          <p:cNvSpPr txBox="1"/>
          <p:nvPr/>
        </p:nvSpPr>
        <p:spPr>
          <a:xfrm>
            <a:off x="2184951" y="6387355"/>
            <a:ext cx="20043207" cy="2872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6000" b="1" u="sng"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ROMANS 5:8</a:t>
            </a:r>
            <a:br>
              <a:rPr lang="en-US" sz="6000" b="1" u="sng"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br>
            <a:r>
              <a:rPr lang="en-US" sz="6000" b="0"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But God demonstrates His own love toward us, in that while we were still sinners, Christ died for us.</a:t>
            </a:r>
            <a:endParaRPr kumimoji="0" lang="en-US" sz="6000" b="0" i="0" u="none" strike="noStrike" cap="none" spc="0" normalizeH="0" dirty="0">
              <a:ln>
                <a:noFill/>
              </a:ln>
              <a:solidFill>
                <a:srgbClr val="FFFFFF"/>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77820208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Double-click to edit"/>
          <p:cNvSpPr txBox="1">
            <a:spLocks noGrp="1"/>
          </p:cNvSpPr>
          <p:nvPr>
            <p:ph type="title"/>
          </p:nvPr>
        </p:nvSpPr>
        <p:spPr>
          <a:prstGeom prst="rect">
            <a:avLst/>
          </a:prstGeom>
        </p:spPr>
        <p:txBody>
          <a:bodyPr/>
          <a:lstStyle/>
          <a:p>
            <a:endParaRPr/>
          </a:p>
        </p:txBody>
      </p:sp>
      <p:sp>
        <p:nvSpPr>
          <p:cNvPr id="135" name="Double-click to edit"/>
          <p:cNvSpPr txBox="1">
            <a:spLocks noGrp="1"/>
          </p:cNvSpPr>
          <p:nvPr>
            <p:ph type="body" idx="1"/>
          </p:nvPr>
        </p:nvSpPr>
        <p:spPr>
          <a:prstGeom prst="rect">
            <a:avLst/>
          </a:prstGeom>
        </p:spPr>
        <p:txBody>
          <a:bodyPr/>
          <a:lstStyle/>
          <a:p>
            <a:endParaRPr/>
          </a:p>
        </p:txBody>
      </p:sp>
      <p:pic>
        <p:nvPicPr>
          <p:cNvPr id="136" name="blank1.pdf" descr="blank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00" y="0"/>
            <a:ext cx="24358600" cy="13716000"/>
          </a:xfrm>
          <a:prstGeom prst="rect">
            <a:avLst/>
          </a:prstGeom>
          <a:ln w="12700">
            <a:miter lim="400000"/>
          </a:ln>
        </p:spPr>
      </p:pic>
      <p:sp>
        <p:nvSpPr>
          <p:cNvPr id="137" name="That which was from the beginning, which we have heard, which we have seen with our eyes, which we have looked at and our hands have touched—this we proclaim concerning the Word of life. The life appeared; we have seen it and testify to it, and we procla"/>
          <p:cNvSpPr txBox="1"/>
          <p:nvPr/>
        </p:nvSpPr>
        <p:spPr>
          <a:xfrm>
            <a:off x="1422778" y="3126359"/>
            <a:ext cx="21854456" cy="85664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6500" b="0"/>
            </a:lvl1pPr>
          </a:lstStyle>
          <a:p>
            <a:pPr marL="0" marR="0" algn="l"/>
            <a:r>
              <a:rPr lang="en-US" sz="5500" b="1" baseline="30000" dirty="0">
                <a:solidFill>
                  <a:schemeClr val="tx1"/>
                </a:solidFill>
                <a:effectLst/>
                <a:latin typeface="Segoe UI" panose="020B0502040204020203" pitchFamily="34" charset="0"/>
                <a:ea typeface="Times New Roman" panose="02020603050405020304" pitchFamily="18" charset="0"/>
              </a:rPr>
              <a:t>2:28 </a:t>
            </a:r>
            <a:r>
              <a:rPr lang="en-US" sz="5500" dirty="0">
                <a:solidFill>
                  <a:schemeClr val="tx1"/>
                </a:solidFill>
                <a:effectLst/>
                <a:latin typeface="Segoe UI" panose="020B0502040204020203" pitchFamily="34" charset="0"/>
                <a:ea typeface="Times New Roman" panose="02020603050405020304" pitchFamily="18" charset="0"/>
              </a:rPr>
              <a:t>And now, little children, abide in him, so that when he appears we may have confidence and not shrink from him in shame at his coming.</a:t>
            </a:r>
            <a:br>
              <a:rPr lang="en-US" sz="5500" dirty="0">
                <a:solidFill>
                  <a:schemeClr val="tx1"/>
                </a:solidFill>
                <a:effectLst/>
                <a:latin typeface="Segoe UI" panose="020B0502040204020203" pitchFamily="34" charset="0"/>
                <a:ea typeface="Times New Roman" panose="02020603050405020304" pitchFamily="18" charset="0"/>
              </a:rPr>
            </a:br>
            <a:r>
              <a:rPr lang="en-US" sz="5500" b="1" baseline="30000" dirty="0">
                <a:solidFill>
                  <a:schemeClr val="tx1"/>
                </a:solidFill>
                <a:effectLst/>
                <a:latin typeface="Segoe UI" panose="020B0502040204020203" pitchFamily="34" charset="0"/>
                <a:ea typeface="Times New Roman" panose="02020603050405020304" pitchFamily="18" charset="0"/>
              </a:rPr>
              <a:t>29 </a:t>
            </a:r>
            <a:r>
              <a:rPr lang="en-US" sz="5500" dirty="0">
                <a:solidFill>
                  <a:schemeClr val="tx1"/>
                </a:solidFill>
                <a:effectLst/>
                <a:latin typeface="Segoe UI" panose="020B0502040204020203" pitchFamily="34" charset="0"/>
                <a:ea typeface="Times New Roman" panose="02020603050405020304" pitchFamily="18" charset="0"/>
              </a:rPr>
              <a:t>If you know that he is righteous, you may be sure that everyone who practices righteousness has been born of him. </a:t>
            </a:r>
            <a:r>
              <a:rPr lang="en-US" sz="5500" b="1" baseline="30000" dirty="0">
                <a:solidFill>
                  <a:schemeClr val="tx1"/>
                </a:solidFill>
                <a:effectLst/>
                <a:latin typeface="Segoe UI" panose="020B0502040204020203" pitchFamily="34" charset="0"/>
                <a:ea typeface="Times New Roman" panose="02020603050405020304" pitchFamily="18" charset="0"/>
              </a:rPr>
              <a:t>3:1 </a:t>
            </a:r>
            <a:r>
              <a:rPr lang="en-US" sz="5500" dirty="0">
                <a:solidFill>
                  <a:schemeClr val="tx1"/>
                </a:solidFill>
                <a:effectLst/>
                <a:latin typeface="Segoe UI" panose="020B0502040204020203" pitchFamily="34" charset="0"/>
                <a:ea typeface="Times New Roman" panose="02020603050405020304" pitchFamily="18" charset="0"/>
              </a:rPr>
              <a:t>See what kind of love the Father has given to us, that we should be called children of God; and so we are. The reason why the world does not know us is that it did not know him. </a:t>
            </a:r>
            <a:r>
              <a:rPr lang="en-US" sz="5500" b="1" baseline="30000" dirty="0">
                <a:solidFill>
                  <a:schemeClr val="tx1"/>
                </a:solidFill>
                <a:effectLst/>
                <a:latin typeface="Segoe UI" panose="020B0502040204020203" pitchFamily="34" charset="0"/>
                <a:ea typeface="Times New Roman" panose="02020603050405020304" pitchFamily="18" charset="0"/>
              </a:rPr>
              <a:t>2 </a:t>
            </a:r>
            <a:r>
              <a:rPr lang="en-US" sz="5500" dirty="0">
                <a:solidFill>
                  <a:schemeClr val="tx1"/>
                </a:solidFill>
                <a:effectLst/>
                <a:latin typeface="Segoe UI" panose="020B0502040204020203" pitchFamily="34" charset="0"/>
                <a:ea typeface="Times New Roman" panose="02020603050405020304" pitchFamily="18" charset="0"/>
              </a:rPr>
              <a:t>Beloved, we are God's children now, and what we will be has not yet appeared; but we know that when he appears we shall be like him, because we shall see him as he is. </a:t>
            </a:r>
            <a:r>
              <a:rPr lang="en-US" sz="5500" b="1" baseline="30000" dirty="0">
                <a:solidFill>
                  <a:schemeClr val="tx1"/>
                </a:solidFill>
                <a:effectLst/>
                <a:latin typeface="Segoe UI" panose="020B0502040204020203" pitchFamily="34" charset="0"/>
                <a:ea typeface="Times New Roman" panose="02020603050405020304" pitchFamily="18" charset="0"/>
              </a:rPr>
              <a:t>3 </a:t>
            </a:r>
            <a:r>
              <a:rPr lang="en-US" sz="5500" dirty="0">
                <a:solidFill>
                  <a:schemeClr val="tx1"/>
                </a:solidFill>
                <a:effectLst/>
                <a:latin typeface="Segoe UI" panose="020B0502040204020203" pitchFamily="34" charset="0"/>
                <a:ea typeface="Times New Roman" panose="02020603050405020304" pitchFamily="18" charset="0"/>
              </a:rPr>
              <a:t>And everyone who thus hopes in him purifies himself as he is pure.</a:t>
            </a:r>
            <a:endParaRPr lang="en-US" sz="5500" dirty="0">
              <a:solidFill>
                <a:schemeClr val="tx1"/>
              </a:solidFill>
              <a:effectLst/>
              <a:latin typeface="Times New Roman" panose="02020603050405020304" pitchFamily="18" charset="0"/>
              <a:ea typeface="Times New Roman" panose="02020603050405020304" pitchFamily="18" charset="0"/>
            </a:endParaRPr>
          </a:p>
        </p:txBody>
      </p:sp>
      <p:sp>
        <p:nvSpPr>
          <p:cNvPr id="138" name="1 JOHN 1:1-4 (NIV)"/>
          <p:cNvSpPr txBox="1"/>
          <p:nvPr/>
        </p:nvSpPr>
        <p:spPr>
          <a:xfrm>
            <a:off x="1106766" y="1129788"/>
            <a:ext cx="22170468" cy="1118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5000"/>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FFFFFF"/>
                </a:solidFill>
                <a:effectLst/>
                <a:uLnTx/>
                <a:uFillTx/>
                <a:latin typeface="Helvetica Neue"/>
                <a:sym typeface="Helvetica Neue"/>
              </a:rPr>
              <a:t>1 JOHN 2:28-3:10</a:t>
            </a:r>
            <a:r>
              <a:rPr kumimoji="0" lang="en-US" sz="6600" b="1" i="0" u="none" strike="noStrike" kern="0" cap="none" spc="0" normalizeH="0" baseline="30000" noProof="0" dirty="0">
                <a:ln>
                  <a:noFill/>
                </a:ln>
                <a:solidFill>
                  <a:srgbClr val="FFFFFF"/>
                </a:solidFill>
                <a:effectLst/>
                <a:uLnTx/>
                <a:uFillTx/>
                <a:latin typeface="Helvetica Neue"/>
                <a:sym typeface="Helvetica Neue"/>
              </a:rPr>
              <a:t> (ESV)</a:t>
            </a:r>
            <a:endParaRPr kumimoji="0" sz="6600" b="1" i="0" u="none" strike="noStrike" kern="0" cap="none" spc="0" normalizeH="0" baseline="30000" noProof="0" dirty="0">
              <a:ln>
                <a:noFill/>
              </a:ln>
              <a:solidFill>
                <a:srgbClr val="FFFFFF"/>
              </a:solidFill>
              <a:effectLst/>
              <a:uLnTx/>
              <a:uFillTx/>
              <a:latin typeface="Helvetica Neue"/>
              <a:sym typeface="Helvetica Neue"/>
            </a:endParaRPr>
          </a:p>
        </p:txBody>
      </p:sp>
      <p:sp>
        <p:nvSpPr>
          <p:cNvPr id="139" name="Line"/>
          <p:cNvSpPr/>
          <p:nvPr/>
        </p:nvSpPr>
        <p:spPr>
          <a:xfrm>
            <a:off x="2016694" y="2314063"/>
            <a:ext cx="20350612" cy="1"/>
          </a:xfrm>
          <a:prstGeom prst="line">
            <a:avLst/>
          </a:prstGeom>
          <a:ln w="25400">
            <a:solidFill>
              <a:srgbClr val="FFFFFF"/>
            </a:solidFill>
            <a:miter lim="400000"/>
          </a:ln>
        </p:spPr>
        <p:txBody>
          <a:bodyPr lIns="50800" tIns="50800" rIns="50800" bIns="5080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sz="3000" b="1" i="0" u="none" strike="noStrike" kern="0" cap="none" spc="0" normalizeH="0" baseline="0" noProof="0">
              <a:ln>
                <a:noFill/>
              </a:ln>
              <a:solidFill>
                <a:srgbClr val="FFFFFF"/>
              </a:solidFill>
              <a:effectLst/>
              <a:uLnTx/>
              <a:uFillTx/>
              <a:latin typeface="Helvetica Neue"/>
              <a:sym typeface="Helvetica Neue"/>
            </a:endParaRPr>
          </a:p>
        </p:txBody>
      </p:sp>
    </p:spTree>
    <p:extLst>
      <p:ext uri="{BB962C8B-B14F-4D97-AF65-F5344CB8AC3E}">
        <p14:creationId xmlns:p14="http://schemas.microsoft.com/office/powerpoint/2010/main" val="3274209311"/>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Double-click to edit"/>
          <p:cNvSpPr txBox="1">
            <a:spLocks noGrp="1"/>
          </p:cNvSpPr>
          <p:nvPr>
            <p:ph type="title"/>
          </p:nvPr>
        </p:nvSpPr>
        <p:spPr>
          <a:prstGeom prst="rect">
            <a:avLst/>
          </a:prstGeom>
        </p:spPr>
        <p:txBody>
          <a:bodyPr/>
          <a:lstStyle/>
          <a:p>
            <a:endParaRPr/>
          </a:p>
        </p:txBody>
      </p:sp>
      <p:sp>
        <p:nvSpPr>
          <p:cNvPr id="135" name="Double-click to edit"/>
          <p:cNvSpPr txBox="1">
            <a:spLocks noGrp="1"/>
          </p:cNvSpPr>
          <p:nvPr>
            <p:ph type="body" idx="1"/>
          </p:nvPr>
        </p:nvSpPr>
        <p:spPr>
          <a:prstGeom prst="rect">
            <a:avLst/>
          </a:prstGeom>
        </p:spPr>
        <p:txBody>
          <a:bodyPr/>
          <a:lstStyle/>
          <a:p>
            <a:endParaRPr/>
          </a:p>
        </p:txBody>
      </p:sp>
      <p:pic>
        <p:nvPicPr>
          <p:cNvPr id="136" name="blank1.pdf" descr="blank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00" y="0"/>
            <a:ext cx="24358600" cy="13716000"/>
          </a:xfrm>
          <a:prstGeom prst="rect">
            <a:avLst/>
          </a:prstGeom>
          <a:ln w="12700">
            <a:miter lim="400000"/>
          </a:ln>
        </p:spPr>
      </p:pic>
      <p:sp>
        <p:nvSpPr>
          <p:cNvPr id="137" name="That which was from the beginning, which we have heard, which we have seen with our eyes, which we have looked at and our hands have touched—this we proclaim concerning the Word of life. The life appeared; we have seen it and testify to it, and we procla"/>
          <p:cNvSpPr txBox="1"/>
          <p:nvPr/>
        </p:nvSpPr>
        <p:spPr>
          <a:xfrm>
            <a:off x="1422778" y="2345722"/>
            <a:ext cx="21854456" cy="105300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6500" b="0"/>
            </a:lvl1pPr>
          </a:lstStyle>
          <a:p>
            <a:pPr marL="0" marR="0" algn="l">
              <a:lnSpc>
                <a:spcPct val="88000"/>
              </a:lnSpc>
            </a:pPr>
            <a:r>
              <a:rPr lang="en-US" sz="5500" b="1" baseline="30000" dirty="0">
                <a:solidFill>
                  <a:schemeClr val="tx1"/>
                </a:solidFill>
                <a:effectLst/>
                <a:latin typeface="Segoe UI" panose="020B0502040204020203" pitchFamily="34" charset="0"/>
                <a:ea typeface="Times New Roman" panose="02020603050405020304" pitchFamily="18" charset="0"/>
              </a:rPr>
              <a:t>4 </a:t>
            </a:r>
            <a:r>
              <a:rPr lang="en-US" sz="5500" dirty="0">
                <a:solidFill>
                  <a:schemeClr val="tx1"/>
                </a:solidFill>
                <a:effectLst/>
                <a:latin typeface="Segoe UI" panose="020B0502040204020203" pitchFamily="34" charset="0"/>
                <a:ea typeface="Times New Roman" panose="02020603050405020304" pitchFamily="18" charset="0"/>
              </a:rPr>
              <a:t>Everyone who makes a practice of sinning also practices lawlessness;</a:t>
            </a:r>
            <a:br>
              <a:rPr lang="en-US" sz="5500" dirty="0">
                <a:solidFill>
                  <a:schemeClr val="tx1"/>
                </a:solidFill>
                <a:effectLst/>
                <a:latin typeface="Segoe UI" panose="020B0502040204020203" pitchFamily="34" charset="0"/>
                <a:ea typeface="Times New Roman" panose="02020603050405020304" pitchFamily="18" charset="0"/>
              </a:rPr>
            </a:br>
            <a:r>
              <a:rPr lang="en-US" sz="5500" dirty="0">
                <a:solidFill>
                  <a:schemeClr val="tx1"/>
                </a:solidFill>
                <a:effectLst/>
                <a:latin typeface="Segoe UI" panose="020B0502040204020203" pitchFamily="34" charset="0"/>
                <a:ea typeface="Times New Roman" panose="02020603050405020304" pitchFamily="18" charset="0"/>
              </a:rPr>
              <a:t>sin is lawlessness. </a:t>
            </a:r>
            <a:r>
              <a:rPr lang="en-US" sz="5500" b="1" baseline="30000" dirty="0">
                <a:solidFill>
                  <a:schemeClr val="tx1"/>
                </a:solidFill>
                <a:effectLst/>
                <a:latin typeface="Segoe UI" panose="020B0502040204020203" pitchFamily="34" charset="0"/>
                <a:ea typeface="Times New Roman" panose="02020603050405020304" pitchFamily="18" charset="0"/>
              </a:rPr>
              <a:t>5 </a:t>
            </a:r>
            <a:r>
              <a:rPr lang="en-US" sz="5500" dirty="0">
                <a:solidFill>
                  <a:schemeClr val="tx1"/>
                </a:solidFill>
                <a:effectLst/>
                <a:latin typeface="Segoe UI" panose="020B0502040204020203" pitchFamily="34" charset="0"/>
                <a:ea typeface="Times New Roman" panose="02020603050405020304" pitchFamily="18" charset="0"/>
              </a:rPr>
              <a:t>You know that he appeared in order to take away sins, and in him there is no sin. </a:t>
            </a:r>
            <a:r>
              <a:rPr lang="en-US" sz="5500" b="1" baseline="30000" dirty="0">
                <a:solidFill>
                  <a:schemeClr val="tx1"/>
                </a:solidFill>
                <a:effectLst/>
                <a:latin typeface="Segoe UI" panose="020B0502040204020203" pitchFamily="34" charset="0"/>
                <a:ea typeface="Times New Roman" panose="02020603050405020304" pitchFamily="18" charset="0"/>
              </a:rPr>
              <a:t>6 </a:t>
            </a:r>
            <a:r>
              <a:rPr lang="en-US" sz="5500" dirty="0">
                <a:solidFill>
                  <a:schemeClr val="tx1"/>
                </a:solidFill>
                <a:effectLst/>
                <a:latin typeface="Segoe UI" panose="020B0502040204020203" pitchFamily="34" charset="0"/>
                <a:ea typeface="Times New Roman" panose="02020603050405020304" pitchFamily="18" charset="0"/>
              </a:rPr>
              <a:t>No one who abides in him keeps on sinning; no one who keeps on sinning has either seen him or known him. </a:t>
            </a:r>
            <a:r>
              <a:rPr lang="en-US" sz="5500" b="1" baseline="30000" dirty="0">
                <a:solidFill>
                  <a:schemeClr val="tx1"/>
                </a:solidFill>
                <a:effectLst/>
                <a:latin typeface="Segoe UI" panose="020B0502040204020203" pitchFamily="34" charset="0"/>
                <a:ea typeface="Times New Roman" panose="02020603050405020304" pitchFamily="18" charset="0"/>
              </a:rPr>
              <a:t>7 </a:t>
            </a:r>
            <a:r>
              <a:rPr lang="en-US" sz="5500" dirty="0">
                <a:solidFill>
                  <a:schemeClr val="tx1"/>
                </a:solidFill>
                <a:effectLst/>
                <a:latin typeface="Segoe UI" panose="020B0502040204020203" pitchFamily="34" charset="0"/>
                <a:ea typeface="Times New Roman" panose="02020603050405020304" pitchFamily="18" charset="0"/>
              </a:rPr>
              <a:t>Little children, let no one deceive you. Whoever practices </a:t>
            </a:r>
            <a:br>
              <a:rPr lang="en-US" sz="5500" dirty="0">
                <a:solidFill>
                  <a:schemeClr val="tx1"/>
                </a:solidFill>
                <a:effectLst/>
                <a:latin typeface="Segoe UI" panose="020B0502040204020203" pitchFamily="34" charset="0"/>
                <a:ea typeface="Times New Roman" panose="02020603050405020304" pitchFamily="18" charset="0"/>
              </a:rPr>
            </a:br>
            <a:r>
              <a:rPr lang="en-US" sz="5500" dirty="0">
                <a:solidFill>
                  <a:schemeClr val="tx1"/>
                </a:solidFill>
                <a:effectLst/>
                <a:latin typeface="Segoe UI" panose="020B0502040204020203" pitchFamily="34" charset="0"/>
                <a:ea typeface="Times New Roman" panose="02020603050405020304" pitchFamily="18" charset="0"/>
              </a:rPr>
              <a:t>righteousness is righteous, as he is righteous. </a:t>
            </a:r>
            <a:r>
              <a:rPr lang="en-US" sz="5500" b="1" baseline="30000" dirty="0">
                <a:solidFill>
                  <a:schemeClr val="tx1"/>
                </a:solidFill>
                <a:effectLst/>
                <a:latin typeface="Segoe UI" panose="020B0502040204020203" pitchFamily="34" charset="0"/>
                <a:ea typeface="Times New Roman" panose="02020603050405020304" pitchFamily="18" charset="0"/>
              </a:rPr>
              <a:t>8 </a:t>
            </a:r>
            <a:r>
              <a:rPr lang="en-US" sz="5500" dirty="0">
                <a:solidFill>
                  <a:schemeClr val="tx1"/>
                </a:solidFill>
                <a:effectLst/>
                <a:latin typeface="Segoe UI" panose="020B0502040204020203" pitchFamily="34" charset="0"/>
                <a:ea typeface="Times New Roman" panose="02020603050405020304" pitchFamily="18" charset="0"/>
              </a:rPr>
              <a:t>Whoever makes a practice of sinning is of the devil, for the devil has been sinning from the beginning. The reason the Son of God appeared was to destroy the works of the devil. </a:t>
            </a:r>
            <a:r>
              <a:rPr lang="en-US" sz="5500" b="1" baseline="30000" dirty="0">
                <a:solidFill>
                  <a:schemeClr val="tx1"/>
                </a:solidFill>
                <a:effectLst/>
                <a:latin typeface="Segoe UI" panose="020B0502040204020203" pitchFamily="34" charset="0"/>
                <a:ea typeface="Times New Roman" panose="02020603050405020304" pitchFamily="18" charset="0"/>
              </a:rPr>
              <a:t>9 </a:t>
            </a:r>
            <a:r>
              <a:rPr lang="en-US" sz="5500" dirty="0">
                <a:solidFill>
                  <a:schemeClr val="tx1"/>
                </a:solidFill>
                <a:effectLst/>
                <a:latin typeface="Segoe UI" panose="020B0502040204020203" pitchFamily="34" charset="0"/>
                <a:ea typeface="Times New Roman" panose="02020603050405020304" pitchFamily="18" charset="0"/>
              </a:rPr>
              <a:t>No one born of God makes a practice of sinning, for God's seed abides in him; and he cannot keep on sinning, because he has been born of God. </a:t>
            </a:r>
            <a:r>
              <a:rPr lang="en-US" sz="5500" b="1" baseline="30000" dirty="0">
                <a:solidFill>
                  <a:schemeClr val="tx1"/>
                </a:solidFill>
                <a:effectLst/>
                <a:latin typeface="Segoe UI" panose="020B0502040204020203" pitchFamily="34" charset="0"/>
                <a:ea typeface="Times New Roman" panose="02020603050405020304" pitchFamily="18" charset="0"/>
              </a:rPr>
              <a:t>10 </a:t>
            </a:r>
            <a:r>
              <a:rPr lang="en-US" sz="5500" dirty="0">
                <a:solidFill>
                  <a:schemeClr val="tx1"/>
                </a:solidFill>
                <a:effectLst/>
                <a:latin typeface="Segoe UI" panose="020B0502040204020203" pitchFamily="34" charset="0"/>
                <a:ea typeface="Times New Roman" panose="02020603050405020304" pitchFamily="18" charset="0"/>
              </a:rPr>
              <a:t>By this it is evident who are the children of God, and who are the children of the devil: whoever does not practice righteousness is not of God, nor is the one who does not love his brother.</a:t>
            </a:r>
            <a:endParaRPr lang="en-US" sz="5500" dirty="0">
              <a:solidFill>
                <a:schemeClr val="tx1"/>
              </a:solidFill>
              <a:effectLst/>
              <a:latin typeface="Times New Roman" panose="02020603050405020304" pitchFamily="18" charset="0"/>
              <a:ea typeface="Times New Roman" panose="02020603050405020304" pitchFamily="18" charset="0"/>
            </a:endParaRPr>
          </a:p>
        </p:txBody>
      </p:sp>
      <p:sp>
        <p:nvSpPr>
          <p:cNvPr id="138" name="1 JOHN 1:1-4 (NIV)"/>
          <p:cNvSpPr txBox="1"/>
          <p:nvPr/>
        </p:nvSpPr>
        <p:spPr>
          <a:xfrm>
            <a:off x="1106766" y="1129788"/>
            <a:ext cx="22170468" cy="1118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5000"/>
            </a:lvl1pPr>
          </a:lstStyle>
          <a:p>
            <a:pPr>
              <a:defRPr/>
            </a:pPr>
            <a:r>
              <a:rPr kumimoji="0" lang="en-US" sz="6600" b="1" i="0" u="none" strike="noStrike" kern="0" cap="none" spc="0" normalizeH="0" baseline="0" noProof="0" dirty="0">
                <a:ln>
                  <a:noFill/>
                </a:ln>
                <a:solidFill>
                  <a:srgbClr val="FFFFFF"/>
                </a:solidFill>
                <a:effectLst/>
                <a:uLnTx/>
                <a:uFillTx/>
                <a:latin typeface="Helvetica Neue"/>
                <a:sym typeface="Helvetica Neue"/>
              </a:rPr>
              <a:t>1 JOHN 3:4-10</a:t>
            </a:r>
            <a:endParaRPr kumimoji="0" sz="6600" b="1" i="0" u="none" strike="noStrike" kern="0" cap="none" spc="0" normalizeH="0" noProof="0" dirty="0">
              <a:ln>
                <a:noFill/>
              </a:ln>
              <a:solidFill>
                <a:srgbClr val="FFFFFF"/>
              </a:solidFill>
              <a:effectLst/>
              <a:uLnTx/>
              <a:uFillTx/>
              <a:latin typeface="Helvetica Neue"/>
              <a:sym typeface="Helvetica Neue"/>
            </a:endParaRPr>
          </a:p>
        </p:txBody>
      </p:sp>
      <p:sp>
        <p:nvSpPr>
          <p:cNvPr id="139" name="Line"/>
          <p:cNvSpPr/>
          <p:nvPr/>
        </p:nvSpPr>
        <p:spPr>
          <a:xfrm>
            <a:off x="2016694" y="2314063"/>
            <a:ext cx="20350612" cy="1"/>
          </a:xfrm>
          <a:prstGeom prst="line">
            <a:avLst/>
          </a:prstGeom>
          <a:ln w="25400">
            <a:solidFill>
              <a:srgbClr val="FFFFFF"/>
            </a:solidFill>
            <a:miter lim="400000"/>
          </a:ln>
        </p:spPr>
        <p:txBody>
          <a:bodyPr lIns="50800" tIns="50800" rIns="50800" bIns="5080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sz="3000" b="1" i="0" u="none" strike="noStrike" kern="0" cap="none" spc="0" normalizeH="0" baseline="0" noProof="0">
              <a:ln>
                <a:noFill/>
              </a:ln>
              <a:solidFill>
                <a:srgbClr val="FFFFFF"/>
              </a:solidFill>
              <a:effectLst/>
              <a:uLnTx/>
              <a:uFillTx/>
              <a:latin typeface="Helvetica Neue"/>
              <a:sym typeface="Helvetica Neue"/>
            </a:endParaRPr>
          </a:p>
        </p:txBody>
      </p:sp>
      <p:sp>
        <p:nvSpPr>
          <p:cNvPr id="8" name="Rectangle 7">
            <a:extLst>
              <a:ext uri="{FF2B5EF4-FFF2-40B4-BE49-F238E27FC236}">
                <a16:creationId xmlns:a16="http://schemas.microsoft.com/office/drawing/2014/main" id="{98A34351-46AF-4C4F-86FB-5842E77E4AD7}"/>
              </a:ext>
            </a:extLst>
          </p:cNvPr>
          <p:cNvSpPr/>
          <p:nvPr/>
        </p:nvSpPr>
        <p:spPr>
          <a:xfrm>
            <a:off x="384048" y="4611757"/>
            <a:ext cx="23682960" cy="6539946"/>
          </a:xfrm>
          <a:prstGeom prst="rect">
            <a:avLst/>
          </a:prstGeom>
          <a:solidFill>
            <a:srgbClr val="D4C5B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9" name="TextBox 8">
            <a:extLst>
              <a:ext uri="{FF2B5EF4-FFF2-40B4-BE49-F238E27FC236}">
                <a16:creationId xmlns:a16="http://schemas.microsoft.com/office/drawing/2014/main" id="{AC021876-CAC7-48C7-8614-9558FB16701F}"/>
              </a:ext>
            </a:extLst>
          </p:cNvPr>
          <p:cNvSpPr txBox="1"/>
          <p:nvPr/>
        </p:nvSpPr>
        <p:spPr>
          <a:xfrm>
            <a:off x="2184951" y="6387355"/>
            <a:ext cx="20043207" cy="2872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6000" b="1" u="sng"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ROMANS 8:1</a:t>
            </a:r>
            <a:br>
              <a:rPr lang="en-US" sz="6000" b="1" u="sng"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br>
            <a:r>
              <a:rPr lang="en-US" sz="6000" b="0" dirty="0">
                <a:solidFill>
                  <a:srgbClr val="09202F"/>
                </a:solidFill>
                <a:effectLst/>
                <a:latin typeface="Segoe UI" panose="020B0502040204020203" pitchFamily="34" charset="0"/>
                <a:ea typeface="Calibri" panose="020F0502020204030204" pitchFamily="34" charset="0"/>
              </a:rPr>
              <a:t>Therefore, there is now no condemnation for those who are in Christ Jesus.</a:t>
            </a:r>
            <a:endParaRPr kumimoji="0" lang="en-US" sz="6000" b="0" i="0" u="none" strike="noStrike" cap="none" spc="0" normalizeH="0" dirty="0">
              <a:ln>
                <a:noFill/>
              </a:ln>
              <a:solidFill>
                <a:srgbClr val="FFFFFF"/>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108044072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Double-click to edit"/>
          <p:cNvSpPr txBox="1">
            <a:spLocks noGrp="1"/>
          </p:cNvSpPr>
          <p:nvPr>
            <p:ph type="title"/>
          </p:nvPr>
        </p:nvSpPr>
        <p:spPr>
          <a:prstGeom prst="rect">
            <a:avLst/>
          </a:prstGeom>
        </p:spPr>
        <p:txBody>
          <a:bodyPr/>
          <a:lstStyle/>
          <a:p>
            <a:endParaRPr/>
          </a:p>
        </p:txBody>
      </p:sp>
      <p:sp>
        <p:nvSpPr>
          <p:cNvPr id="135" name="Double-click to edit"/>
          <p:cNvSpPr txBox="1">
            <a:spLocks noGrp="1"/>
          </p:cNvSpPr>
          <p:nvPr>
            <p:ph type="body" idx="1"/>
          </p:nvPr>
        </p:nvSpPr>
        <p:spPr>
          <a:prstGeom prst="rect">
            <a:avLst/>
          </a:prstGeom>
        </p:spPr>
        <p:txBody>
          <a:bodyPr/>
          <a:lstStyle/>
          <a:p>
            <a:endParaRPr/>
          </a:p>
        </p:txBody>
      </p:sp>
      <p:pic>
        <p:nvPicPr>
          <p:cNvPr id="136" name="blank1.pdf" descr="blank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00" y="0"/>
            <a:ext cx="24358600" cy="13716000"/>
          </a:xfrm>
          <a:prstGeom prst="rect">
            <a:avLst/>
          </a:prstGeom>
          <a:ln w="12700">
            <a:miter lim="400000"/>
          </a:ln>
        </p:spPr>
      </p:pic>
      <p:sp>
        <p:nvSpPr>
          <p:cNvPr id="137" name="That which was from the beginning, which we have heard, which we have seen with our eyes, which we have looked at and our hands have touched—this we proclaim concerning the Word of life. The life appeared; we have seen it and testify to it, and we procla"/>
          <p:cNvSpPr txBox="1"/>
          <p:nvPr/>
        </p:nvSpPr>
        <p:spPr>
          <a:xfrm>
            <a:off x="1422778" y="2345722"/>
            <a:ext cx="21854456" cy="105300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6500" b="0"/>
            </a:lvl1pPr>
          </a:lstStyle>
          <a:p>
            <a:pPr marL="0" marR="0" algn="l">
              <a:lnSpc>
                <a:spcPct val="88000"/>
              </a:lnSpc>
            </a:pPr>
            <a:r>
              <a:rPr lang="en-US" sz="5500" b="1" baseline="30000" dirty="0">
                <a:solidFill>
                  <a:schemeClr val="tx1"/>
                </a:solidFill>
                <a:effectLst/>
                <a:latin typeface="Segoe UI" panose="020B0502040204020203" pitchFamily="34" charset="0"/>
                <a:ea typeface="Times New Roman" panose="02020603050405020304" pitchFamily="18" charset="0"/>
              </a:rPr>
              <a:t>4 </a:t>
            </a:r>
            <a:r>
              <a:rPr lang="en-US" sz="5500" dirty="0">
                <a:solidFill>
                  <a:schemeClr val="tx1"/>
                </a:solidFill>
                <a:effectLst/>
                <a:latin typeface="Segoe UI" panose="020B0502040204020203" pitchFamily="34" charset="0"/>
                <a:ea typeface="Times New Roman" panose="02020603050405020304" pitchFamily="18" charset="0"/>
              </a:rPr>
              <a:t>Everyone who makes a practice of sinning also practices lawlessness;</a:t>
            </a:r>
            <a:br>
              <a:rPr lang="en-US" sz="5500" dirty="0">
                <a:solidFill>
                  <a:schemeClr val="tx1"/>
                </a:solidFill>
                <a:effectLst/>
                <a:latin typeface="Segoe UI" panose="020B0502040204020203" pitchFamily="34" charset="0"/>
                <a:ea typeface="Times New Roman" panose="02020603050405020304" pitchFamily="18" charset="0"/>
              </a:rPr>
            </a:br>
            <a:r>
              <a:rPr lang="en-US" sz="5500" dirty="0">
                <a:solidFill>
                  <a:schemeClr val="tx1"/>
                </a:solidFill>
                <a:effectLst/>
                <a:latin typeface="Segoe UI" panose="020B0502040204020203" pitchFamily="34" charset="0"/>
                <a:ea typeface="Times New Roman" panose="02020603050405020304" pitchFamily="18" charset="0"/>
              </a:rPr>
              <a:t>sin is lawlessness. </a:t>
            </a:r>
            <a:r>
              <a:rPr lang="en-US" sz="5500" b="1" baseline="30000" dirty="0">
                <a:solidFill>
                  <a:schemeClr val="tx1"/>
                </a:solidFill>
                <a:effectLst/>
                <a:latin typeface="Segoe UI" panose="020B0502040204020203" pitchFamily="34" charset="0"/>
                <a:ea typeface="Times New Roman" panose="02020603050405020304" pitchFamily="18" charset="0"/>
              </a:rPr>
              <a:t>5 </a:t>
            </a:r>
            <a:r>
              <a:rPr lang="en-US" sz="5500" dirty="0">
                <a:solidFill>
                  <a:schemeClr val="tx1"/>
                </a:solidFill>
                <a:effectLst/>
                <a:latin typeface="Segoe UI" panose="020B0502040204020203" pitchFamily="34" charset="0"/>
                <a:ea typeface="Times New Roman" panose="02020603050405020304" pitchFamily="18" charset="0"/>
              </a:rPr>
              <a:t>You know that he appeared in order to take away sins, and in him there is no sin. </a:t>
            </a:r>
            <a:r>
              <a:rPr lang="en-US" sz="5500" b="1" baseline="30000" dirty="0">
                <a:solidFill>
                  <a:schemeClr val="tx1"/>
                </a:solidFill>
                <a:effectLst/>
                <a:latin typeface="Segoe UI" panose="020B0502040204020203" pitchFamily="34" charset="0"/>
                <a:ea typeface="Times New Roman" panose="02020603050405020304" pitchFamily="18" charset="0"/>
              </a:rPr>
              <a:t>6 </a:t>
            </a:r>
            <a:r>
              <a:rPr lang="en-US" sz="5500" dirty="0">
                <a:solidFill>
                  <a:schemeClr val="tx1"/>
                </a:solidFill>
                <a:effectLst/>
                <a:latin typeface="Segoe UI" panose="020B0502040204020203" pitchFamily="34" charset="0"/>
                <a:ea typeface="Times New Roman" panose="02020603050405020304" pitchFamily="18" charset="0"/>
              </a:rPr>
              <a:t>No one who abides in him keeps on sinning; no one who keeps on sinning has either seen him or known him. </a:t>
            </a:r>
            <a:r>
              <a:rPr lang="en-US" sz="5500" b="1" baseline="30000" dirty="0">
                <a:solidFill>
                  <a:schemeClr val="tx1"/>
                </a:solidFill>
                <a:effectLst/>
                <a:latin typeface="Segoe UI" panose="020B0502040204020203" pitchFamily="34" charset="0"/>
                <a:ea typeface="Times New Roman" panose="02020603050405020304" pitchFamily="18" charset="0"/>
              </a:rPr>
              <a:t>7 </a:t>
            </a:r>
            <a:r>
              <a:rPr lang="en-US" sz="5500" dirty="0">
                <a:solidFill>
                  <a:schemeClr val="tx1"/>
                </a:solidFill>
                <a:effectLst/>
                <a:latin typeface="Segoe UI" panose="020B0502040204020203" pitchFamily="34" charset="0"/>
                <a:ea typeface="Times New Roman" panose="02020603050405020304" pitchFamily="18" charset="0"/>
              </a:rPr>
              <a:t>Little children, let no one deceive you. Whoever practices </a:t>
            </a:r>
            <a:br>
              <a:rPr lang="en-US" sz="5500" dirty="0">
                <a:solidFill>
                  <a:schemeClr val="tx1"/>
                </a:solidFill>
                <a:effectLst/>
                <a:latin typeface="Segoe UI" panose="020B0502040204020203" pitchFamily="34" charset="0"/>
                <a:ea typeface="Times New Roman" panose="02020603050405020304" pitchFamily="18" charset="0"/>
              </a:rPr>
            </a:br>
            <a:r>
              <a:rPr lang="en-US" sz="5500" dirty="0">
                <a:solidFill>
                  <a:schemeClr val="tx1"/>
                </a:solidFill>
                <a:effectLst/>
                <a:latin typeface="Segoe UI" panose="020B0502040204020203" pitchFamily="34" charset="0"/>
                <a:ea typeface="Times New Roman" panose="02020603050405020304" pitchFamily="18" charset="0"/>
              </a:rPr>
              <a:t>righteousness is righteous, as he is righteous. </a:t>
            </a:r>
            <a:r>
              <a:rPr lang="en-US" sz="5500" b="1" baseline="30000" dirty="0">
                <a:solidFill>
                  <a:schemeClr val="tx1"/>
                </a:solidFill>
                <a:effectLst/>
                <a:latin typeface="Segoe UI" panose="020B0502040204020203" pitchFamily="34" charset="0"/>
                <a:ea typeface="Times New Roman" panose="02020603050405020304" pitchFamily="18" charset="0"/>
              </a:rPr>
              <a:t>8 </a:t>
            </a:r>
            <a:r>
              <a:rPr lang="en-US" sz="5500" dirty="0">
                <a:solidFill>
                  <a:schemeClr val="tx1"/>
                </a:solidFill>
                <a:effectLst/>
                <a:latin typeface="Segoe UI" panose="020B0502040204020203" pitchFamily="34" charset="0"/>
                <a:ea typeface="Times New Roman" panose="02020603050405020304" pitchFamily="18" charset="0"/>
              </a:rPr>
              <a:t>Whoever makes a practice of sinning is of the devil, for the devil has been sinning from the beginning. The reason the Son of God appeared was to destroy the works of the devil. </a:t>
            </a:r>
            <a:r>
              <a:rPr lang="en-US" sz="5500" b="1" baseline="30000" dirty="0">
                <a:solidFill>
                  <a:schemeClr val="tx1"/>
                </a:solidFill>
                <a:effectLst/>
                <a:latin typeface="Segoe UI" panose="020B0502040204020203" pitchFamily="34" charset="0"/>
                <a:ea typeface="Times New Roman" panose="02020603050405020304" pitchFamily="18" charset="0"/>
              </a:rPr>
              <a:t>9 </a:t>
            </a:r>
            <a:r>
              <a:rPr lang="en-US" sz="5500" dirty="0">
                <a:solidFill>
                  <a:schemeClr val="tx1"/>
                </a:solidFill>
                <a:effectLst/>
                <a:latin typeface="Segoe UI" panose="020B0502040204020203" pitchFamily="34" charset="0"/>
                <a:ea typeface="Times New Roman" panose="02020603050405020304" pitchFamily="18" charset="0"/>
              </a:rPr>
              <a:t>No one born of God makes a practice of sinning, for God's seed abides in him; and he cannot keep on sinning, because he has been born of God. </a:t>
            </a:r>
            <a:r>
              <a:rPr lang="en-US" sz="5500" b="1" baseline="30000" dirty="0">
                <a:solidFill>
                  <a:schemeClr val="tx1"/>
                </a:solidFill>
                <a:effectLst/>
                <a:latin typeface="Segoe UI" panose="020B0502040204020203" pitchFamily="34" charset="0"/>
                <a:ea typeface="Times New Roman" panose="02020603050405020304" pitchFamily="18" charset="0"/>
              </a:rPr>
              <a:t>10 </a:t>
            </a:r>
            <a:r>
              <a:rPr lang="en-US" sz="5500" dirty="0">
                <a:solidFill>
                  <a:schemeClr val="tx1"/>
                </a:solidFill>
                <a:effectLst/>
                <a:latin typeface="Segoe UI" panose="020B0502040204020203" pitchFamily="34" charset="0"/>
                <a:ea typeface="Times New Roman" panose="02020603050405020304" pitchFamily="18" charset="0"/>
              </a:rPr>
              <a:t>By this it is evident who are the children of God, and who are the children of the devil: whoever does not practice righteousness is not of God, nor is the one who does not love his brother.</a:t>
            </a:r>
            <a:endParaRPr lang="en-US" sz="5500" dirty="0">
              <a:solidFill>
                <a:schemeClr val="tx1"/>
              </a:solidFill>
              <a:effectLst/>
              <a:latin typeface="Times New Roman" panose="02020603050405020304" pitchFamily="18" charset="0"/>
              <a:ea typeface="Times New Roman" panose="02020603050405020304" pitchFamily="18" charset="0"/>
            </a:endParaRPr>
          </a:p>
        </p:txBody>
      </p:sp>
      <p:sp>
        <p:nvSpPr>
          <p:cNvPr id="138" name="1 JOHN 1:1-4 (NIV)"/>
          <p:cNvSpPr txBox="1"/>
          <p:nvPr/>
        </p:nvSpPr>
        <p:spPr>
          <a:xfrm>
            <a:off x="1106766" y="1129788"/>
            <a:ext cx="22170468" cy="1118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5000"/>
            </a:lvl1pPr>
          </a:lstStyle>
          <a:p>
            <a:pPr>
              <a:defRPr/>
            </a:pPr>
            <a:r>
              <a:rPr kumimoji="0" lang="en-US" sz="6600" b="1" i="0" u="none" strike="noStrike" kern="0" cap="none" spc="0" normalizeH="0" baseline="0" noProof="0" dirty="0">
                <a:ln>
                  <a:noFill/>
                </a:ln>
                <a:solidFill>
                  <a:srgbClr val="FFFFFF"/>
                </a:solidFill>
                <a:effectLst/>
                <a:uLnTx/>
                <a:uFillTx/>
                <a:latin typeface="Helvetica Neue"/>
                <a:sym typeface="Helvetica Neue"/>
              </a:rPr>
              <a:t>1 JOHN 3:4-10</a:t>
            </a:r>
            <a:endParaRPr kumimoji="0" sz="6600" b="1" i="0" u="none" strike="noStrike" kern="0" cap="none" spc="0" normalizeH="0" noProof="0" dirty="0">
              <a:ln>
                <a:noFill/>
              </a:ln>
              <a:solidFill>
                <a:srgbClr val="FFFFFF"/>
              </a:solidFill>
              <a:effectLst/>
              <a:uLnTx/>
              <a:uFillTx/>
              <a:latin typeface="Helvetica Neue"/>
              <a:sym typeface="Helvetica Neue"/>
            </a:endParaRPr>
          </a:p>
        </p:txBody>
      </p:sp>
      <p:sp>
        <p:nvSpPr>
          <p:cNvPr id="139" name="Line"/>
          <p:cNvSpPr/>
          <p:nvPr/>
        </p:nvSpPr>
        <p:spPr>
          <a:xfrm>
            <a:off x="2016694" y="2314063"/>
            <a:ext cx="20350612" cy="1"/>
          </a:xfrm>
          <a:prstGeom prst="line">
            <a:avLst/>
          </a:prstGeom>
          <a:ln w="25400">
            <a:solidFill>
              <a:srgbClr val="FFFFFF"/>
            </a:solidFill>
            <a:miter lim="400000"/>
          </a:ln>
        </p:spPr>
        <p:txBody>
          <a:bodyPr lIns="50800" tIns="50800" rIns="50800" bIns="5080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sz="3000" b="1" i="0" u="none" strike="noStrike" kern="0" cap="none" spc="0" normalizeH="0" baseline="0" noProof="0">
              <a:ln>
                <a:noFill/>
              </a:ln>
              <a:solidFill>
                <a:srgbClr val="FFFFFF"/>
              </a:solidFill>
              <a:effectLst/>
              <a:uLnTx/>
              <a:uFillTx/>
              <a:latin typeface="Helvetica Neue"/>
              <a:sym typeface="Helvetica Neue"/>
            </a:endParaRPr>
          </a:p>
        </p:txBody>
      </p:sp>
      <p:sp>
        <p:nvSpPr>
          <p:cNvPr id="8" name="Rectangle 7">
            <a:extLst>
              <a:ext uri="{FF2B5EF4-FFF2-40B4-BE49-F238E27FC236}">
                <a16:creationId xmlns:a16="http://schemas.microsoft.com/office/drawing/2014/main" id="{98A34351-46AF-4C4F-86FB-5842E77E4AD7}"/>
              </a:ext>
            </a:extLst>
          </p:cNvPr>
          <p:cNvSpPr/>
          <p:nvPr/>
        </p:nvSpPr>
        <p:spPr>
          <a:xfrm>
            <a:off x="384048" y="4611757"/>
            <a:ext cx="23682960" cy="6539946"/>
          </a:xfrm>
          <a:prstGeom prst="rect">
            <a:avLst/>
          </a:prstGeom>
          <a:solidFill>
            <a:srgbClr val="D4C5B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9" name="TextBox 8">
            <a:extLst>
              <a:ext uri="{FF2B5EF4-FFF2-40B4-BE49-F238E27FC236}">
                <a16:creationId xmlns:a16="http://schemas.microsoft.com/office/drawing/2014/main" id="{AC021876-CAC7-48C7-8614-9558FB16701F}"/>
              </a:ext>
            </a:extLst>
          </p:cNvPr>
          <p:cNvSpPr txBox="1"/>
          <p:nvPr/>
        </p:nvSpPr>
        <p:spPr>
          <a:xfrm>
            <a:off x="2184951" y="6387354"/>
            <a:ext cx="20043207" cy="2872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6000" u="sng" dirty="0">
                <a:solidFill>
                  <a:srgbClr val="000000"/>
                </a:solidFill>
                <a:latin typeface="Segoe UI" panose="020B0502040204020203" pitchFamily="34" charset="0"/>
                <a:ea typeface="Calibri" panose="020F0502020204030204" pitchFamily="34" charset="0"/>
                <a:cs typeface="Times New Roman" panose="02020603050405020304" pitchFamily="18" charset="0"/>
              </a:rPr>
              <a:t>1 JOHN 3:1</a:t>
            </a:r>
            <a:br>
              <a:rPr lang="en-US" sz="6000" u="sng" dirty="0">
                <a:solidFill>
                  <a:srgbClr val="000000"/>
                </a:solidFill>
                <a:latin typeface="Segoe UI" panose="020B0502040204020203" pitchFamily="34" charset="0"/>
                <a:ea typeface="Calibri" panose="020F0502020204030204" pitchFamily="34" charset="0"/>
                <a:cs typeface="Times New Roman" panose="02020603050405020304" pitchFamily="18" charset="0"/>
              </a:rPr>
            </a:br>
            <a:r>
              <a:rPr lang="en-US" sz="6000" b="0"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See what kind of love the Father has given to us, that we should be called children of God; and so we are. </a:t>
            </a:r>
            <a:endParaRPr lang="en-US" sz="6000" b="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618765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Double-click to edit"/>
          <p:cNvSpPr txBox="1">
            <a:spLocks noGrp="1"/>
          </p:cNvSpPr>
          <p:nvPr>
            <p:ph type="title"/>
          </p:nvPr>
        </p:nvSpPr>
        <p:spPr>
          <a:prstGeom prst="rect">
            <a:avLst/>
          </a:prstGeom>
        </p:spPr>
        <p:txBody>
          <a:bodyPr/>
          <a:lstStyle/>
          <a:p>
            <a:endParaRPr/>
          </a:p>
        </p:txBody>
      </p:sp>
      <p:sp>
        <p:nvSpPr>
          <p:cNvPr id="135" name="Double-click to edit"/>
          <p:cNvSpPr txBox="1">
            <a:spLocks noGrp="1"/>
          </p:cNvSpPr>
          <p:nvPr>
            <p:ph type="body" idx="1"/>
          </p:nvPr>
        </p:nvSpPr>
        <p:spPr>
          <a:prstGeom prst="rect">
            <a:avLst/>
          </a:prstGeom>
        </p:spPr>
        <p:txBody>
          <a:bodyPr/>
          <a:lstStyle/>
          <a:p>
            <a:endParaRPr/>
          </a:p>
        </p:txBody>
      </p:sp>
      <p:pic>
        <p:nvPicPr>
          <p:cNvPr id="136" name="blank1.pdf" descr="blank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00" y="0"/>
            <a:ext cx="24358600" cy="13716000"/>
          </a:xfrm>
          <a:prstGeom prst="rect">
            <a:avLst/>
          </a:prstGeom>
          <a:ln w="12700">
            <a:miter lim="400000"/>
          </a:ln>
        </p:spPr>
      </p:pic>
      <p:sp>
        <p:nvSpPr>
          <p:cNvPr id="137" name="That which was from the beginning, which we have heard, which we have seen with our eyes, which we have looked at and our hands have touched—this we proclaim concerning the Word of life. The life appeared; we have seen it and testify to it, and we procla"/>
          <p:cNvSpPr txBox="1"/>
          <p:nvPr/>
        </p:nvSpPr>
        <p:spPr>
          <a:xfrm>
            <a:off x="1422778" y="2345722"/>
            <a:ext cx="21854456" cy="105300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6500" b="0"/>
            </a:lvl1pPr>
          </a:lstStyle>
          <a:p>
            <a:pPr marL="0" marR="0" algn="l">
              <a:lnSpc>
                <a:spcPct val="88000"/>
              </a:lnSpc>
            </a:pPr>
            <a:r>
              <a:rPr lang="en-US" sz="5500" b="1" baseline="30000" dirty="0">
                <a:solidFill>
                  <a:schemeClr val="tx1"/>
                </a:solidFill>
                <a:effectLst/>
                <a:latin typeface="Segoe UI" panose="020B0502040204020203" pitchFamily="34" charset="0"/>
                <a:ea typeface="Times New Roman" panose="02020603050405020304" pitchFamily="18" charset="0"/>
              </a:rPr>
              <a:t>4 </a:t>
            </a:r>
            <a:r>
              <a:rPr lang="en-US" sz="5500" dirty="0">
                <a:solidFill>
                  <a:schemeClr val="tx1"/>
                </a:solidFill>
                <a:effectLst/>
                <a:latin typeface="Segoe UI" panose="020B0502040204020203" pitchFamily="34" charset="0"/>
                <a:ea typeface="Times New Roman" panose="02020603050405020304" pitchFamily="18" charset="0"/>
              </a:rPr>
              <a:t>Everyone who makes a practice of sinning also practices lawlessness;</a:t>
            </a:r>
            <a:br>
              <a:rPr lang="en-US" sz="5500" dirty="0">
                <a:solidFill>
                  <a:schemeClr val="tx1"/>
                </a:solidFill>
                <a:effectLst/>
                <a:latin typeface="Segoe UI" panose="020B0502040204020203" pitchFamily="34" charset="0"/>
                <a:ea typeface="Times New Roman" panose="02020603050405020304" pitchFamily="18" charset="0"/>
              </a:rPr>
            </a:br>
            <a:r>
              <a:rPr lang="en-US" sz="5500" dirty="0">
                <a:solidFill>
                  <a:schemeClr val="tx1"/>
                </a:solidFill>
                <a:effectLst/>
                <a:latin typeface="Segoe UI" panose="020B0502040204020203" pitchFamily="34" charset="0"/>
                <a:ea typeface="Times New Roman" panose="02020603050405020304" pitchFamily="18" charset="0"/>
              </a:rPr>
              <a:t>sin is lawlessness. </a:t>
            </a:r>
            <a:r>
              <a:rPr lang="en-US" sz="5500" b="1" baseline="30000" dirty="0">
                <a:solidFill>
                  <a:schemeClr val="tx1"/>
                </a:solidFill>
                <a:effectLst/>
                <a:latin typeface="Segoe UI" panose="020B0502040204020203" pitchFamily="34" charset="0"/>
                <a:ea typeface="Times New Roman" panose="02020603050405020304" pitchFamily="18" charset="0"/>
              </a:rPr>
              <a:t>5 </a:t>
            </a:r>
            <a:r>
              <a:rPr lang="en-US" sz="5500" dirty="0">
                <a:solidFill>
                  <a:schemeClr val="tx1"/>
                </a:solidFill>
                <a:effectLst/>
                <a:latin typeface="Segoe UI" panose="020B0502040204020203" pitchFamily="34" charset="0"/>
                <a:ea typeface="Times New Roman" panose="02020603050405020304" pitchFamily="18" charset="0"/>
              </a:rPr>
              <a:t>You know that he appeared in order to take away sins, and in him there is no sin. </a:t>
            </a:r>
            <a:r>
              <a:rPr lang="en-US" sz="5500" b="1" baseline="30000" dirty="0">
                <a:solidFill>
                  <a:schemeClr val="tx1"/>
                </a:solidFill>
                <a:effectLst/>
                <a:latin typeface="Segoe UI" panose="020B0502040204020203" pitchFamily="34" charset="0"/>
                <a:ea typeface="Times New Roman" panose="02020603050405020304" pitchFamily="18" charset="0"/>
              </a:rPr>
              <a:t>6 </a:t>
            </a:r>
            <a:r>
              <a:rPr lang="en-US" sz="5500" dirty="0">
                <a:solidFill>
                  <a:schemeClr val="tx1"/>
                </a:solidFill>
                <a:effectLst/>
                <a:latin typeface="Segoe UI" panose="020B0502040204020203" pitchFamily="34" charset="0"/>
                <a:ea typeface="Times New Roman" panose="02020603050405020304" pitchFamily="18" charset="0"/>
              </a:rPr>
              <a:t>No one who abides in him keeps on sinning; no one who keeps on sinning has either seen him or known him. </a:t>
            </a:r>
            <a:r>
              <a:rPr lang="en-US" sz="5500" b="1" baseline="30000" dirty="0">
                <a:solidFill>
                  <a:schemeClr val="tx1"/>
                </a:solidFill>
                <a:effectLst/>
                <a:latin typeface="Segoe UI" panose="020B0502040204020203" pitchFamily="34" charset="0"/>
                <a:ea typeface="Times New Roman" panose="02020603050405020304" pitchFamily="18" charset="0"/>
              </a:rPr>
              <a:t>7 </a:t>
            </a:r>
            <a:r>
              <a:rPr lang="en-US" sz="5500" dirty="0">
                <a:solidFill>
                  <a:schemeClr val="tx1"/>
                </a:solidFill>
                <a:effectLst/>
                <a:latin typeface="Segoe UI" panose="020B0502040204020203" pitchFamily="34" charset="0"/>
                <a:ea typeface="Times New Roman" panose="02020603050405020304" pitchFamily="18" charset="0"/>
              </a:rPr>
              <a:t>Little children, let no one deceive you. Whoever practices </a:t>
            </a:r>
            <a:br>
              <a:rPr lang="en-US" sz="5500" dirty="0">
                <a:solidFill>
                  <a:schemeClr val="tx1"/>
                </a:solidFill>
                <a:effectLst/>
                <a:latin typeface="Segoe UI" panose="020B0502040204020203" pitchFamily="34" charset="0"/>
                <a:ea typeface="Times New Roman" panose="02020603050405020304" pitchFamily="18" charset="0"/>
              </a:rPr>
            </a:br>
            <a:r>
              <a:rPr lang="en-US" sz="5500" dirty="0">
                <a:solidFill>
                  <a:schemeClr val="tx1"/>
                </a:solidFill>
                <a:effectLst/>
                <a:latin typeface="Segoe UI" panose="020B0502040204020203" pitchFamily="34" charset="0"/>
                <a:ea typeface="Times New Roman" panose="02020603050405020304" pitchFamily="18" charset="0"/>
              </a:rPr>
              <a:t>righteousness is righteous, as he is righteous. </a:t>
            </a:r>
            <a:r>
              <a:rPr lang="en-US" sz="5500" b="1" baseline="30000" dirty="0">
                <a:solidFill>
                  <a:schemeClr val="tx1"/>
                </a:solidFill>
                <a:effectLst/>
                <a:latin typeface="Segoe UI" panose="020B0502040204020203" pitchFamily="34" charset="0"/>
                <a:ea typeface="Times New Roman" panose="02020603050405020304" pitchFamily="18" charset="0"/>
              </a:rPr>
              <a:t>8 </a:t>
            </a:r>
            <a:r>
              <a:rPr lang="en-US" sz="5500" dirty="0">
                <a:solidFill>
                  <a:schemeClr val="tx1"/>
                </a:solidFill>
                <a:effectLst/>
                <a:latin typeface="Segoe UI" panose="020B0502040204020203" pitchFamily="34" charset="0"/>
                <a:ea typeface="Times New Roman" panose="02020603050405020304" pitchFamily="18" charset="0"/>
              </a:rPr>
              <a:t>Whoever makes a practice of sinning is of the devil, for the devil has been sinning from the beginning. The reason the Son of God appeared was to destroy the works of the devil. </a:t>
            </a:r>
            <a:r>
              <a:rPr lang="en-US" sz="5500" b="1" baseline="30000" dirty="0">
                <a:solidFill>
                  <a:schemeClr val="tx1"/>
                </a:solidFill>
                <a:effectLst/>
                <a:latin typeface="Segoe UI" panose="020B0502040204020203" pitchFamily="34" charset="0"/>
                <a:ea typeface="Times New Roman" panose="02020603050405020304" pitchFamily="18" charset="0"/>
              </a:rPr>
              <a:t>9 </a:t>
            </a:r>
            <a:r>
              <a:rPr lang="en-US" sz="5500" dirty="0">
                <a:solidFill>
                  <a:schemeClr val="tx1"/>
                </a:solidFill>
                <a:effectLst/>
                <a:latin typeface="Segoe UI" panose="020B0502040204020203" pitchFamily="34" charset="0"/>
                <a:ea typeface="Times New Roman" panose="02020603050405020304" pitchFamily="18" charset="0"/>
              </a:rPr>
              <a:t>No one born of God makes a practice of sinning, for God's seed abides in him; and he cannot keep on sinning, because he has been born of God. </a:t>
            </a:r>
            <a:r>
              <a:rPr lang="en-US" sz="5500" b="1" baseline="30000" dirty="0">
                <a:solidFill>
                  <a:schemeClr val="tx1"/>
                </a:solidFill>
                <a:effectLst/>
                <a:latin typeface="Segoe UI" panose="020B0502040204020203" pitchFamily="34" charset="0"/>
                <a:ea typeface="Times New Roman" panose="02020603050405020304" pitchFamily="18" charset="0"/>
              </a:rPr>
              <a:t>10 </a:t>
            </a:r>
            <a:r>
              <a:rPr lang="en-US" sz="5500" dirty="0">
                <a:solidFill>
                  <a:schemeClr val="tx1"/>
                </a:solidFill>
                <a:effectLst/>
                <a:latin typeface="Segoe UI" panose="020B0502040204020203" pitchFamily="34" charset="0"/>
                <a:ea typeface="Times New Roman" panose="02020603050405020304" pitchFamily="18" charset="0"/>
              </a:rPr>
              <a:t>By this it is evident who are the children of God, and who are the children of the devil: whoever does not practice righteousness is not of God, nor is the one who does not love his brother.</a:t>
            </a:r>
            <a:endParaRPr lang="en-US" sz="5500" dirty="0">
              <a:solidFill>
                <a:schemeClr val="tx1"/>
              </a:solidFill>
              <a:effectLst/>
              <a:latin typeface="Times New Roman" panose="02020603050405020304" pitchFamily="18" charset="0"/>
              <a:ea typeface="Times New Roman" panose="02020603050405020304" pitchFamily="18" charset="0"/>
            </a:endParaRPr>
          </a:p>
        </p:txBody>
      </p:sp>
      <p:sp>
        <p:nvSpPr>
          <p:cNvPr id="138" name="1 JOHN 1:1-4 (NIV)"/>
          <p:cNvSpPr txBox="1"/>
          <p:nvPr/>
        </p:nvSpPr>
        <p:spPr>
          <a:xfrm>
            <a:off x="1106766" y="1129788"/>
            <a:ext cx="22170468" cy="1118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5000"/>
            </a:lvl1pPr>
          </a:lstStyle>
          <a:p>
            <a:pPr>
              <a:defRPr/>
            </a:pPr>
            <a:r>
              <a:rPr kumimoji="0" lang="en-US" sz="6600" b="1" i="0" u="none" strike="noStrike" kern="0" cap="none" spc="0" normalizeH="0" baseline="0" noProof="0" dirty="0">
                <a:ln>
                  <a:noFill/>
                </a:ln>
                <a:solidFill>
                  <a:srgbClr val="FFFFFF"/>
                </a:solidFill>
                <a:effectLst/>
                <a:uLnTx/>
                <a:uFillTx/>
                <a:latin typeface="Helvetica Neue"/>
                <a:sym typeface="Helvetica Neue"/>
              </a:rPr>
              <a:t>1 JOHN 3:4-10</a:t>
            </a:r>
            <a:endParaRPr kumimoji="0" sz="6600" b="1" i="0" u="none" strike="noStrike" kern="0" cap="none" spc="0" normalizeH="0" noProof="0" dirty="0">
              <a:ln>
                <a:noFill/>
              </a:ln>
              <a:solidFill>
                <a:srgbClr val="FFFFFF"/>
              </a:solidFill>
              <a:effectLst/>
              <a:uLnTx/>
              <a:uFillTx/>
              <a:latin typeface="Helvetica Neue"/>
              <a:sym typeface="Helvetica Neue"/>
            </a:endParaRPr>
          </a:p>
        </p:txBody>
      </p:sp>
      <p:sp>
        <p:nvSpPr>
          <p:cNvPr id="139" name="Line"/>
          <p:cNvSpPr/>
          <p:nvPr/>
        </p:nvSpPr>
        <p:spPr>
          <a:xfrm>
            <a:off x="2016694" y="2314063"/>
            <a:ext cx="20350612" cy="1"/>
          </a:xfrm>
          <a:prstGeom prst="line">
            <a:avLst/>
          </a:prstGeom>
          <a:ln w="25400">
            <a:solidFill>
              <a:srgbClr val="FFFFFF"/>
            </a:solidFill>
            <a:miter lim="400000"/>
          </a:ln>
        </p:spPr>
        <p:txBody>
          <a:bodyPr lIns="50800" tIns="50800" rIns="50800" bIns="5080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sz="3000" b="1" i="0" u="none" strike="noStrike" kern="0" cap="none" spc="0" normalizeH="0" baseline="0" noProof="0">
              <a:ln>
                <a:noFill/>
              </a:ln>
              <a:solidFill>
                <a:srgbClr val="FFFFFF"/>
              </a:solidFill>
              <a:effectLst/>
              <a:uLnTx/>
              <a:uFillTx/>
              <a:latin typeface="Helvetica Neue"/>
              <a:sym typeface="Helvetica Neue"/>
            </a:endParaRPr>
          </a:p>
        </p:txBody>
      </p:sp>
      <p:sp>
        <p:nvSpPr>
          <p:cNvPr id="8" name="Rectangle 7">
            <a:extLst>
              <a:ext uri="{FF2B5EF4-FFF2-40B4-BE49-F238E27FC236}">
                <a16:creationId xmlns:a16="http://schemas.microsoft.com/office/drawing/2014/main" id="{98A34351-46AF-4C4F-86FB-5842E77E4AD7}"/>
              </a:ext>
            </a:extLst>
          </p:cNvPr>
          <p:cNvSpPr/>
          <p:nvPr/>
        </p:nvSpPr>
        <p:spPr>
          <a:xfrm>
            <a:off x="384048" y="4611757"/>
            <a:ext cx="23682960" cy="6539946"/>
          </a:xfrm>
          <a:prstGeom prst="rect">
            <a:avLst/>
          </a:prstGeom>
          <a:solidFill>
            <a:srgbClr val="D4C5B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9" name="TextBox 8">
            <a:extLst>
              <a:ext uri="{FF2B5EF4-FFF2-40B4-BE49-F238E27FC236}">
                <a16:creationId xmlns:a16="http://schemas.microsoft.com/office/drawing/2014/main" id="{AC021876-CAC7-48C7-8614-9558FB16701F}"/>
              </a:ext>
            </a:extLst>
          </p:cNvPr>
          <p:cNvSpPr txBox="1"/>
          <p:nvPr/>
        </p:nvSpPr>
        <p:spPr>
          <a:xfrm>
            <a:off x="2184951" y="6387354"/>
            <a:ext cx="20043207" cy="2872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6000" u="sng" dirty="0">
                <a:solidFill>
                  <a:srgbClr val="000000"/>
                </a:solidFill>
                <a:latin typeface="Segoe UI" panose="020B0502040204020203" pitchFamily="34" charset="0"/>
                <a:ea typeface="Calibri" panose="020F0502020204030204" pitchFamily="34" charset="0"/>
                <a:cs typeface="Times New Roman" panose="02020603050405020304" pitchFamily="18" charset="0"/>
              </a:rPr>
              <a:t>1 JOHN 1:9</a:t>
            </a:r>
            <a:br>
              <a:rPr lang="en-US" sz="6000" u="sng" dirty="0">
                <a:solidFill>
                  <a:srgbClr val="000000"/>
                </a:solidFill>
                <a:latin typeface="Segoe UI" panose="020B0502040204020203" pitchFamily="34" charset="0"/>
                <a:ea typeface="Calibri" panose="020F0502020204030204" pitchFamily="34" charset="0"/>
                <a:cs typeface="Times New Roman" panose="02020603050405020304" pitchFamily="18" charset="0"/>
              </a:rPr>
            </a:br>
            <a:r>
              <a:rPr lang="en-US" sz="6000" b="0" dirty="0">
                <a:solidFill>
                  <a:srgbClr val="000000"/>
                </a:solidFill>
                <a:effectLst/>
                <a:latin typeface="Segoe UI" panose="020B0502040204020203" pitchFamily="34" charset="0"/>
                <a:ea typeface="Calibri" panose="020F0502020204030204" pitchFamily="34" charset="0"/>
              </a:rPr>
              <a:t>If we confess our sins, he is faithful and just to forgive us our sins and to cleanse us from all unrighteousness. </a:t>
            </a:r>
            <a:endParaRPr lang="en-US" sz="6000" b="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3381559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Double-click to edit"/>
          <p:cNvSpPr txBox="1">
            <a:spLocks noGrp="1"/>
          </p:cNvSpPr>
          <p:nvPr>
            <p:ph type="title"/>
          </p:nvPr>
        </p:nvSpPr>
        <p:spPr>
          <a:prstGeom prst="rect">
            <a:avLst/>
          </a:prstGeom>
        </p:spPr>
        <p:txBody>
          <a:bodyPr/>
          <a:lstStyle/>
          <a:p>
            <a:endParaRPr/>
          </a:p>
        </p:txBody>
      </p:sp>
      <p:sp>
        <p:nvSpPr>
          <p:cNvPr id="135" name="Double-click to edit"/>
          <p:cNvSpPr txBox="1">
            <a:spLocks noGrp="1"/>
          </p:cNvSpPr>
          <p:nvPr>
            <p:ph type="body" idx="1"/>
          </p:nvPr>
        </p:nvSpPr>
        <p:spPr>
          <a:prstGeom prst="rect">
            <a:avLst/>
          </a:prstGeom>
        </p:spPr>
        <p:txBody>
          <a:bodyPr/>
          <a:lstStyle/>
          <a:p>
            <a:endParaRPr/>
          </a:p>
        </p:txBody>
      </p:sp>
      <p:pic>
        <p:nvPicPr>
          <p:cNvPr id="136" name="blank1.pdf" descr="blank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00" y="0"/>
            <a:ext cx="24358600" cy="13716000"/>
          </a:xfrm>
          <a:prstGeom prst="rect">
            <a:avLst/>
          </a:prstGeom>
          <a:ln w="12700">
            <a:miter lim="400000"/>
          </a:ln>
        </p:spPr>
      </p:pic>
      <p:sp>
        <p:nvSpPr>
          <p:cNvPr id="138" name="1 JOHN 1:1-4 (NIV)"/>
          <p:cNvSpPr txBox="1"/>
          <p:nvPr/>
        </p:nvSpPr>
        <p:spPr>
          <a:xfrm>
            <a:off x="1106766" y="1129788"/>
            <a:ext cx="22170468" cy="1118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5000"/>
            </a:lvl1pPr>
          </a:lstStyle>
          <a:p>
            <a:pPr>
              <a:defRPr/>
            </a:pPr>
            <a:r>
              <a:rPr kumimoji="0" lang="en-US" sz="6600" b="1" i="0" u="none" strike="noStrike" kern="0" cap="none" spc="0" normalizeH="0" baseline="0" noProof="0" dirty="0">
                <a:ln>
                  <a:noFill/>
                </a:ln>
                <a:solidFill>
                  <a:srgbClr val="FFFFFF"/>
                </a:solidFill>
                <a:effectLst/>
                <a:uLnTx/>
                <a:uFillTx/>
                <a:latin typeface="Helvetica Neue"/>
                <a:sym typeface="Helvetica Neue"/>
              </a:rPr>
              <a:t>HOW CAN YOU GROW IN ASSURANCE?</a:t>
            </a:r>
            <a:endParaRPr kumimoji="0" lang="en-US" sz="6600" b="1" i="0" u="none" strike="noStrike" kern="0" cap="none" spc="0" normalizeH="0" noProof="0" dirty="0">
              <a:ln>
                <a:noFill/>
              </a:ln>
              <a:solidFill>
                <a:srgbClr val="FFFFFF"/>
              </a:solidFill>
              <a:effectLst/>
              <a:uLnTx/>
              <a:uFillTx/>
              <a:latin typeface="Helvetica Neue"/>
              <a:sym typeface="Helvetica Neue"/>
            </a:endParaRPr>
          </a:p>
        </p:txBody>
      </p:sp>
      <p:sp>
        <p:nvSpPr>
          <p:cNvPr id="139" name="Line"/>
          <p:cNvSpPr/>
          <p:nvPr/>
        </p:nvSpPr>
        <p:spPr>
          <a:xfrm>
            <a:off x="2016694" y="2314063"/>
            <a:ext cx="20350612" cy="1"/>
          </a:xfrm>
          <a:prstGeom prst="line">
            <a:avLst/>
          </a:prstGeom>
          <a:ln w="25400">
            <a:solidFill>
              <a:srgbClr val="FFFFFF"/>
            </a:solidFill>
            <a:miter lim="400000"/>
          </a:ln>
        </p:spPr>
        <p:txBody>
          <a:bodyPr lIns="50800" tIns="50800" rIns="50800" bIns="5080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sz="3000" b="1" i="0" u="none" strike="noStrike" kern="0" cap="none" spc="0" normalizeH="0" baseline="0" noProof="0">
              <a:ln>
                <a:noFill/>
              </a:ln>
              <a:solidFill>
                <a:srgbClr val="FFFFFF"/>
              </a:solidFill>
              <a:effectLst/>
              <a:uLnTx/>
              <a:uFillTx/>
              <a:latin typeface="Helvetica Neue"/>
              <a:sym typeface="Helvetica Neue"/>
            </a:endParaRPr>
          </a:p>
        </p:txBody>
      </p:sp>
    </p:spTree>
    <p:extLst>
      <p:ext uri="{BB962C8B-B14F-4D97-AF65-F5344CB8AC3E}">
        <p14:creationId xmlns:p14="http://schemas.microsoft.com/office/powerpoint/2010/main" val="106910290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Double-click to edit"/>
          <p:cNvSpPr txBox="1">
            <a:spLocks noGrp="1"/>
          </p:cNvSpPr>
          <p:nvPr>
            <p:ph type="title"/>
          </p:nvPr>
        </p:nvSpPr>
        <p:spPr>
          <a:prstGeom prst="rect">
            <a:avLst/>
          </a:prstGeom>
        </p:spPr>
        <p:txBody>
          <a:bodyPr/>
          <a:lstStyle/>
          <a:p>
            <a:endParaRPr/>
          </a:p>
        </p:txBody>
      </p:sp>
      <p:sp>
        <p:nvSpPr>
          <p:cNvPr id="135" name="Double-click to edit"/>
          <p:cNvSpPr txBox="1">
            <a:spLocks noGrp="1"/>
          </p:cNvSpPr>
          <p:nvPr>
            <p:ph type="body" idx="1"/>
          </p:nvPr>
        </p:nvSpPr>
        <p:spPr>
          <a:prstGeom prst="rect">
            <a:avLst/>
          </a:prstGeom>
        </p:spPr>
        <p:txBody>
          <a:bodyPr/>
          <a:lstStyle/>
          <a:p>
            <a:endParaRPr/>
          </a:p>
        </p:txBody>
      </p:sp>
      <p:pic>
        <p:nvPicPr>
          <p:cNvPr id="136" name="blank1.pdf" descr="blank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00" y="0"/>
            <a:ext cx="24358600" cy="13716000"/>
          </a:xfrm>
          <a:prstGeom prst="rect">
            <a:avLst/>
          </a:prstGeom>
          <a:ln w="12700">
            <a:miter lim="400000"/>
          </a:ln>
        </p:spPr>
      </p:pic>
      <p:sp>
        <p:nvSpPr>
          <p:cNvPr id="137" name="That which was from the beginning, which we have heard, which we have seen with our eyes, which we have looked at and our hands have touched—this we proclaim concerning the Word of life. The life appeared; we have seen it and testify to it, and we procla"/>
          <p:cNvSpPr txBox="1"/>
          <p:nvPr/>
        </p:nvSpPr>
        <p:spPr>
          <a:xfrm>
            <a:off x="1689100" y="2723120"/>
            <a:ext cx="21854456" cy="27839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nchorCtr="0">
            <a:spAutoFit/>
          </a:bodyPr>
          <a:lstStyle>
            <a:lvl1pPr>
              <a:defRPr sz="6500" b="0"/>
            </a:lvl1pPr>
          </a:lstStyle>
          <a:p>
            <a:pPr marL="0" marR="0" algn="l">
              <a:lnSpc>
                <a:spcPct val="88000"/>
              </a:lnSpc>
            </a:pPr>
            <a:r>
              <a:rPr lang="en-US" sz="6600" b="1" dirty="0">
                <a:solidFill>
                  <a:schemeClr val="tx1"/>
                </a:solidFill>
                <a:effectLst/>
                <a:latin typeface="Segoe UI" panose="020B0502040204020203" pitchFamily="34" charset="0"/>
                <a:ea typeface="Times New Roman" panose="02020603050405020304" pitchFamily="18" charset="0"/>
              </a:rPr>
              <a:t>OBJECTIVE ASSURANCE: God’s Word</a:t>
            </a:r>
            <a:br>
              <a:rPr lang="en-US" sz="6600" b="1" dirty="0">
                <a:solidFill>
                  <a:schemeClr val="tx1"/>
                </a:solidFill>
                <a:effectLst/>
                <a:latin typeface="Segoe UI" panose="020B0502040204020203" pitchFamily="34" charset="0"/>
                <a:ea typeface="Times New Roman" panose="02020603050405020304" pitchFamily="18" charset="0"/>
              </a:rPr>
            </a:br>
            <a:r>
              <a:rPr lang="en-US" sz="6600" i="1" dirty="0">
                <a:solidFill>
                  <a:schemeClr val="tx1"/>
                </a:solidFill>
                <a:effectLst/>
                <a:latin typeface="Segoe UI" panose="020B0502040204020203" pitchFamily="34" charset="0"/>
                <a:ea typeface="Times New Roman" panose="02020603050405020304" pitchFamily="18" charset="0"/>
              </a:rPr>
              <a:t>- 1 John 5:13</a:t>
            </a:r>
          </a:p>
          <a:p>
            <a:pPr marL="0" marR="0" algn="l">
              <a:lnSpc>
                <a:spcPct val="88000"/>
              </a:lnSpc>
            </a:pPr>
            <a:endParaRPr lang="en-US" sz="6600" i="1" dirty="0">
              <a:solidFill>
                <a:schemeClr val="tx1"/>
              </a:solidFill>
              <a:latin typeface="Segoe UI" panose="020B0502040204020203" pitchFamily="34" charset="0"/>
              <a:ea typeface="Times New Roman" panose="02020603050405020304" pitchFamily="18" charset="0"/>
            </a:endParaRPr>
          </a:p>
        </p:txBody>
      </p:sp>
      <p:sp>
        <p:nvSpPr>
          <p:cNvPr id="138" name="1 JOHN 1:1-4 (NIV)"/>
          <p:cNvSpPr txBox="1"/>
          <p:nvPr/>
        </p:nvSpPr>
        <p:spPr>
          <a:xfrm>
            <a:off x="1106766" y="1129788"/>
            <a:ext cx="22170468" cy="1118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5000"/>
            </a:lvl1pPr>
          </a:lstStyle>
          <a:p>
            <a:pPr>
              <a:defRPr/>
            </a:pPr>
            <a:r>
              <a:rPr kumimoji="0" lang="en-US" sz="6600" b="1" i="0" u="none" strike="noStrike" kern="0" cap="none" spc="0" normalizeH="0" baseline="0" noProof="0" dirty="0">
                <a:ln>
                  <a:noFill/>
                </a:ln>
                <a:solidFill>
                  <a:srgbClr val="FFFFFF"/>
                </a:solidFill>
                <a:effectLst/>
                <a:uLnTx/>
                <a:uFillTx/>
                <a:latin typeface="Helvetica Neue"/>
                <a:sym typeface="Helvetica Neue"/>
              </a:rPr>
              <a:t>HOW CAN YOU GROW IN ASSURANCE?</a:t>
            </a:r>
            <a:endParaRPr kumimoji="0" lang="en-US" sz="6600" b="1" i="0" u="none" strike="noStrike" kern="0" cap="none" spc="0" normalizeH="0" noProof="0" dirty="0">
              <a:ln>
                <a:noFill/>
              </a:ln>
              <a:solidFill>
                <a:srgbClr val="FFFFFF"/>
              </a:solidFill>
              <a:effectLst/>
              <a:uLnTx/>
              <a:uFillTx/>
              <a:latin typeface="Helvetica Neue"/>
              <a:sym typeface="Helvetica Neue"/>
            </a:endParaRPr>
          </a:p>
        </p:txBody>
      </p:sp>
      <p:sp>
        <p:nvSpPr>
          <p:cNvPr id="139" name="Line"/>
          <p:cNvSpPr/>
          <p:nvPr/>
        </p:nvSpPr>
        <p:spPr>
          <a:xfrm>
            <a:off x="2016694" y="2314063"/>
            <a:ext cx="20350612" cy="1"/>
          </a:xfrm>
          <a:prstGeom prst="line">
            <a:avLst/>
          </a:prstGeom>
          <a:ln w="25400">
            <a:solidFill>
              <a:srgbClr val="FFFFFF"/>
            </a:solidFill>
            <a:miter lim="400000"/>
          </a:ln>
        </p:spPr>
        <p:txBody>
          <a:bodyPr lIns="50800" tIns="50800" rIns="50800" bIns="5080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sz="3000" b="1" i="0" u="none" strike="noStrike" kern="0" cap="none" spc="0" normalizeH="0" baseline="0" noProof="0">
              <a:ln>
                <a:noFill/>
              </a:ln>
              <a:solidFill>
                <a:srgbClr val="FFFFFF"/>
              </a:solidFill>
              <a:effectLst/>
              <a:uLnTx/>
              <a:uFillTx/>
              <a:latin typeface="Helvetica Neue"/>
              <a:sym typeface="Helvetica Neue"/>
            </a:endParaRPr>
          </a:p>
        </p:txBody>
      </p:sp>
    </p:spTree>
    <p:extLst>
      <p:ext uri="{BB962C8B-B14F-4D97-AF65-F5344CB8AC3E}">
        <p14:creationId xmlns:p14="http://schemas.microsoft.com/office/powerpoint/2010/main" val="33334141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Double-click to edit"/>
          <p:cNvSpPr txBox="1">
            <a:spLocks noGrp="1"/>
          </p:cNvSpPr>
          <p:nvPr>
            <p:ph type="title"/>
          </p:nvPr>
        </p:nvSpPr>
        <p:spPr>
          <a:prstGeom prst="rect">
            <a:avLst/>
          </a:prstGeom>
        </p:spPr>
        <p:txBody>
          <a:bodyPr/>
          <a:lstStyle/>
          <a:p>
            <a:endParaRPr/>
          </a:p>
        </p:txBody>
      </p:sp>
      <p:sp>
        <p:nvSpPr>
          <p:cNvPr id="135" name="Double-click to edit"/>
          <p:cNvSpPr txBox="1">
            <a:spLocks noGrp="1"/>
          </p:cNvSpPr>
          <p:nvPr>
            <p:ph type="body" idx="1"/>
          </p:nvPr>
        </p:nvSpPr>
        <p:spPr>
          <a:prstGeom prst="rect">
            <a:avLst/>
          </a:prstGeom>
        </p:spPr>
        <p:txBody>
          <a:bodyPr/>
          <a:lstStyle/>
          <a:p>
            <a:endParaRPr/>
          </a:p>
        </p:txBody>
      </p:sp>
      <p:pic>
        <p:nvPicPr>
          <p:cNvPr id="136" name="blank1.pdf" descr="blank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00" y="0"/>
            <a:ext cx="24358600" cy="13716000"/>
          </a:xfrm>
          <a:prstGeom prst="rect">
            <a:avLst/>
          </a:prstGeom>
          <a:ln w="12700">
            <a:miter lim="400000"/>
          </a:ln>
        </p:spPr>
      </p:pic>
      <p:sp>
        <p:nvSpPr>
          <p:cNvPr id="137" name="That which was from the beginning, which we have heard, which we have seen with our eyes, which we have looked at and our hands have touched—this we proclaim concerning the Word of life. The life appeared; we have seen it and testify to it, and we procla"/>
          <p:cNvSpPr txBox="1"/>
          <p:nvPr/>
        </p:nvSpPr>
        <p:spPr>
          <a:xfrm>
            <a:off x="1689100" y="2723120"/>
            <a:ext cx="21854456" cy="4571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t" anchorCtr="0">
            <a:spAutoFit/>
          </a:bodyPr>
          <a:lstStyle>
            <a:lvl1pPr>
              <a:defRPr sz="6500" b="0"/>
            </a:lvl1pPr>
          </a:lstStyle>
          <a:p>
            <a:pPr marL="0" marR="0" algn="l">
              <a:lnSpc>
                <a:spcPct val="88000"/>
              </a:lnSpc>
            </a:pPr>
            <a:r>
              <a:rPr lang="en-US" sz="6600" b="1" dirty="0">
                <a:solidFill>
                  <a:schemeClr val="tx1"/>
                </a:solidFill>
                <a:effectLst/>
                <a:latin typeface="Segoe UI" panose="020B0502040204020203" pitchFamily="34" charset="0"/>
                <a:ea typeface="Times New Roman" panose="02020603050405020304" pitchFamily="18" charset="0"/>
              </a:rPr>
              <a:t>OBJECTIVE ASSURANCE: God’s Word</a:t>
            </a:r>
            <a:br>
              <a:rPr lang="en-US" sz="6600" b="1" dirty="0">
                <a:solidFill>
                  <a:schemeClr val="tx1"/>
                </a:solidFill>
                <a:effectLst/>
                <a:latin typeface="Segoe UI" panose="020B0502040204020203" pitchFamily="34" charset="0"/>
                <a:ea typeface="Times New Roman" panose="02020603050405020304" pitchFamily="18" charset="0"/>
              </a:rPr>
            </a:br>
            <a:r>
              <a:rPr lang="en-US" sz="6600" i="1" dirty="0">
                <a:solidFill>
                  <a:schemeClr val="tx1"/>
                </a:solidFill>
                <a:effectLst/>
                <a:latin typeface="Segoe UI" panose="020B0502040204020203" pitchFamily="34" charset="0"/>
                <a:ea typeface="Times New Roman" panose="02020603050405020304" pitchFamily="18" charset="0"/>
              </a:rPr>
              <a:t>- 1 John 5:13</a:t>
            </a:r>
          </a:p>
          <a:p>
            <a:pPr marL="0" marR="0" algn="l">
              <a:lnSpc>
                <a:spcPct val="88000"/>
              </a:lnSpc>
            </a:pPr>
            <a:endParaRPr lang="en-US" sz="6600" i="1" dirty="0">
              <a:solidFill>
                <a:schemeClr val="tx1"/>
              </a:solidFill>
              <a:latin typeface="Segoe UI" panose="020B0502040204020203" pitchFamily="34" charset="0"/>
              <a:ea typeface="Times New Roman" panose="02020603050405020304" pitchFamily="18" charset="0"/>
            </a:endParaRPr>
          </a:p>
          <a:p>
            <a:pPr marL="0" marR="0" algn="l">
              <a:lnSpc>
                <a:spcPct val="88000"/>
              </a:lnSpc>
            </a:pPr>
            <a:r>
              <a:rPr lang="en-US" sz="6600" b="1" dirty="0">
                <a:solidFill>
                  <a:schemeClr val="tx1"/>
                </a:solidFill>
                <a:latin typeface="Segoe UI" panose="020B0502040204020203" pitchFamily="34" charset="0"/>
                <a:ea typeface="Times New Roman" panose="02020603050405020304" pitchFamily="18" charset="0"/>
              </a:rPr>
              <a:t>SUBJECTIVE ASSURANCE: Knowing What’s True</a:t>
            </a:r>
          </a:p>
          <a:p>
            <a:pPr marL="0" marR="0" algn="l">
              <a:lnSpc>
                <a:spcPct val="88000"/>
              </a:lnSpc>
            </a:pPr>
            <a:r>
              <a:rPr lang="en-US" sz="6600" i="1" dirty="0">
                <a:solidFill>
                  <a:schemeClr val="tx1"/>
                </a:solidFill>
                <a:effectLst/>
                <a:latin typeface="Segoe UI" panose="020B0502040204020203" pitchFamily="34" charset="0"/>
                <a:ea typeface="Times New Roman" panose="02020603050405020304" pitchFamily="18" charset="0"/>
              </a:rPr>
              <a:t>- 1 John 2:20, 27</a:t>
            </a:r>
          </a:p>
        </p:txBody>
      </p:sp>
      <p:sp>
        <p:nvSpPr>
          <p:cNvPr id="138" name="1 JOHN 1:1-4 (NIV)"/>
          <p:cNvSpPr txBox="1"/>
          <p:nvPr/>
        </p:nvSpPr>
        <p:spPr>
          <a:xfrm>
            <a:off x="1106766" y="1129788"/>
            <a:ext cx="22170468" cy="1118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5000"/>
            </a:lvl1pPr>
          </a:lstStyle>
          <a:p>
            <a:pPr>
              <a:defRPr/>
            </a:pPr>
            <a:r>
              <a:rPr kumimoji="0" lang="en-US" sz="6600" b="1" i="0" u="none" strike="noStrike" kern="0" cap="none" spc="0" normalizeH="0" baseline="0" noProof="0" dirty="0">
                <a:ln>
                  <a:noFill/>
                </a:ln>
                <a:solidFill>
                  <a:srgbClr val="FFFFFF"/>
                </a:solidFill>
                <a:effectLst/>
                <a:uLnTx/>
                <a:uFillTx/>
                <a:latin typeface="Helvetica Neue"/>
                <a:sym typeface="Helvetica Neue"/>
              </a:rPr>
              <a:t>HOW CAN YOU GROW IN ASSURANCE?</a:t>
            </a:r>
            <a:endParaRPr kumimoji="0" lang="en-US" sz="6600" b="1" i="0" u="none" strike="noStrike" kern="0" cap="none" spc="0" normalizeH="0" noProof="0" dirty="0">
              <a:ln>
                <a:noFill/>
              </a:ln>
              <a:solidFill>
                <a:srgbClr val="FFFFFF"/>
              </a:solidFill>
              <a:effectLst/>
              <a:uLnTx/>
              <a:uFillTx/>
              <a:latin typeface="Helvetica Neue"/>
              <a:sym typeface="Helvetica Neue"/>
            </a:endParaRPr>
          </a:p>
        </p:txBody>
      </p:sp>
      <p:sp>
        <p:nvSpPr>
          <p:cNvPr id="139" name="Line"/>
          <p:cNvSpPr/>
          <p:nvPr/>
        </p:nvSpPr>
        <p:spPr>
          <a:xfrm>
            <a:off x="2016694" y="2314063"/>
            <a:ext cx="20350612" cy="1"/>
          </a:xfrm>
          <a:prstGeom prst="line">
            <a:avLst/>
          </a:prstGeom>
          <a:ln w="25400">
            <a:solidFill>
              <a:srgbClr val="FFFFFF"/>
            </a:solidFill>
            <a:miter lim="400000"/>
          </a:ln>
        </p:spPr>
        <p:txBody>
          <a:bodyPr lIns="50800" tIns="50800" rIns="50800" bIns="5080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sz="3000" b="1" i="0" u="none" strike="noStrike" kern="0" cap="none" spc="0" normalizeH="0" baseline="0" noProof="0">
              <a:ln>
                <a:noFill/>
              </a:ln>
              <a:solidFill>
                <a:srgbClr val="FFFFFF"/>
              </a:solidFill>
              <a:effectLst/>
              <a:uLnTx/>
              <a:uFillTx/>
              <a:latin typeface="Helvetica Neue"/>
              <a:sym typeface="Helvetica Neue"/>
            </a:endParaRPr>
          </a:p>
        </p:txBody>
      </p:sp>
    </p:spTree>
    <p:extLst>
      <p:ext uri="{BB962C8B-B14F-4D97-AF65-F5344CB8AC3E}">
        <p14:creationId xmlns:p14="http://schemas.microsoft.com/office/powerpoint/2010/main" val="2372450882"/>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Double-click to edit"/>
          <p:cNvSpPr txBox="1">
            <a:spLocks noGrp="1"/>
          </p:cNvSpPr>
          <p:nvPr>
            <p:ph type="title"/>
          </p:nvPr>
        </p:nvSpPr>
        <p:spPr>
          <a:prstGeom prst="rect">
            <a:avLst/>
          </a:prstGeom>
        </p:spPr>
        <p:txBody>
          <a:bodyPr/>
          <a:lstStyle/>
          <a:p>
            <a:endParaRPr/>
          </a:p>
        </p:txBody>
      </p:sp>
      <p:sp>
        <p:nvSpPr>
          <p:cNvPr id="135" name="Double-click to edit"/>
          <p:cNvSpPr txBox="1">
            <a:spLocks noGrp="1"/>
          </p:cNvSpPr>
          <p:nvPr>
            <p:ph type="body" idx="1"/>
          </p:nvPr>
        </p:nvSpPr>
        <p:spPr>
          <a:prstGeom prst="rect">
            <a:avLst/>
          </a:prstGeom>
        </p:spPr>
        <p:txBody>
          <a:bodyPr/>
          <a:lstStyle/>
          <a:p>
            <a:endParaRPr/>
          </a:p>
        </p:txBody>
      </p:sp>
      <p:pic>
        <p:nvPicPr>
          <p:cNvPr id="136" name="blank1.pdf" descr="blank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00" y="0"/>
            <a:ext cx="24358600" cy="13716000"/>
          </a:xfrm>
          <a:prstGeom prst="rect">
            <a:avLst/>
          </a:prstGeom>
          <a:ln w="12700">
            <a:miter lim="400000"/>
          </a:ln>
        </p:spPr>
      </p:pic>
      <p:sp>
        <p:nvSpPr>
          <p:cNvPr id="137" name="That which was from the beginning, which we have heard, which we have seen with our eyes, which we have looked at and our hands have touched—this we proclaim concerning the Word of life. The life appeared; we have seen it and testify to it, and we procla"/>
          <p:cNvSpPr txBox="1"/>
          <p:nvPr/>
        </p:nvSpPr>
        <p:spPr>
          <a:xfrm>
            <a:off x="1689100" y="2723120"/>
            <a:ext cx="21854456" cy="63589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nchorCtr="0">
            <a:spAutoFit/>
          </a:bodyPr>
          <a:lstStyle>
            <a:lvl1pPr>
              <a:defRPr sz="6500" b="0"/>
            </a:lvl1pPr>
          </a:lstStyle>
          <a:p>
            <a:pPr marL="0" marR="0" algn="l">
              <a:lnSpc>
                <a:spcPct val="88000"/>
              </a:lnSpc>
            </a:pPr>
            <a:r>
              <a:rPr lang="en-US" sz="6600" b="1" dirty="0">
                <a:solidFill>
                  <a:schemeClr val="tx1"/>
                </a:solidFill>
                <a:effectLst/>
                <a:latin typeface="Segoe UI" panose="020B0502040204020203" pitchFamily="34" charset="0"/>
                <a:ea typeface="Times New Roman" panose="02020603050405020304" pitchFamily="18" charset="0"/>
              </a:rPr>
              <a:t>OBJECTIVE ASSURANCE: God’s Word</a:t>
            </a:r>
            <a:br>
              <a:rPr lang="en-US" sz="6600" b="1" dirty="0">
                <a:solidFill>
                  <a:schemeClr val="tx1"/>
                </a:solidFill>
                <a:effectLst/>
                <a:latin typeface="Segoe UI" panose="020B0502040204020203" pitchFamily="34" charset="0"/>
                <a:ea typeface="Times New Roman" panose="02020603050405020304" pitchFamily="18" charset="0"/>
              </a:rPr>
            </a:br>
            <a:r>
              <a:rPr lang="en-US" sz="6600" i="1" dirty="0">
                <a:solidFill>
                  <a:schemeClr val="tx1"/>
                </a:solidFill>
                <a:effectLst/>
                <a:latin typeface="Segoe UI" panose="020B0502040204020203" pitchFamily="34" charset="0"/>
                <a:ea typeface="Times New Roman" panose="02020603050405020304" pitchFamily="18" charset="0"/>
              </a:rPr>
              <a:t>- 1 John 5:13</a:t>
            </a:r>
          </a:p>
          <a:p>
            <a:pPr marL="0" marR="0" algn="l">
              <a:lnSpc>
                <a:spcPct val="88000"/>
              </a:lnSpc>
            </a:pPr>
            <a:endParaRPr lang="en-US" sz="6600" i="1" dirty="0">
              <a:solidFill>
                <a:schemeClr val="tx1"/>
              </a:solidFill>
              <a:latin typeface="Segoe UI" panose="020B0502040204020203" pitchFamily="34" charset="0"/>
              <a:ea typeface="Times New Roman" panose="02020603050405020304" pitchFamily="18" charset="0"/>
            </a:endParaRPr>
          </a:p>
          <a:p>
            <a:pPr marL="0" marR="0" algn="l">
              <a:lnSpc>
                <a:spcPct val="88000"/>
              </a:lnSpc>
            </a:pPr>
            <a:r>
              <a:rPr lang="en-US" sz="6600" b="1" dirty="0">
                <a:solidFill>
                  <a:schemeClr val="tx1"/>
                </a:solidFill>
                <a:latin typeface="Segoe UI" panose="020B0502040204020203" pitchFamily="34" charset="0"/>
                <a:ea typeface="Times New Roman" panose="02020603050405020304" pitchFamily="18" charset="0"/>
              </a:rPr>
              <a:t>SUBJECTIVE ASSURANCE: Knowing What’s True</a:t>
            </a:r>
          </a:p>
          <a:p>
            <a:pPr marL="0" marR="0" algn="l">
              <a:lnSpc>
                <a:spcPct val="88000"/>
              </a:lnSpc>
            </a:pPr>
            <a:r>
              <a:rPr lang="en-US" sz="6600" i="1" dirty="0">
                <a:solidFill>
                  <a:schemeClr val="tx1"/>
                </a:solidFill>
                <a:effectLst/>
                <a:latin typeface="Segoe UI" panose="020B0502040204020203" pitchFamily="34" charset="0"/>
                <a:ea typeface="Times New Roman" panose="02020603050405020304" pitchFamily="18" charset="0"/>
              </a:rPr>
              <a:t>- 1 John 2:20, 27</a:t>
            </a:r>
          </a:p>
          <a:p>
            <a:pPr marL="0" marR="0" algn="l">
              <a:lnSpc>
                <a:spcPct val="88000"/>
              </a:lnSpc>
            </a:pPr>
            <a:r>
              <a:rPr lang="en-US" sz="6600" b="1" dirty="0">
                <a:solidFill>
                  <a:schemeClr val="tx1"/>
                </a:solidFill>
                <a:latin typeface="Segoe UI" panose="020B0502040204020203" pitchFamily="34" charset="0"/>
                <a:ea typeface="Times New Roman" panose="02020603050405020304" pitchFamily="18" charset="0"/>
              </a:rPr>
              <a:t>SUBJECTIVE ASSURANCE: Sensitized Conscience</a:t>
            </a:r>
          </a:p>
          <a:p>
            <a:pPr marL="0" marR="0" algn="l">
              <a:lnSpc>
                <a:spcPct val="88000"/>
              </a:lnSpc>
            </a:pPr>
            <a:r>
              <a:rPr lang="en-US" sz="6600" i="1" dirty="0">
                <a:solidFill>
                  <a:schemeClr val="tx1"/>
                </a:solidFill>
                <a:effectLst/>
                <a:latin typeface="Segoe UI" panose="020B0502040204020203" pitchFamily="34" charset="0"/>
                <a:ea typeface="Times New Roman" panose="02020603050405020304" pitchFamily="18" charset="0"/>
              </a:rPr>
              <a:t>- 1 John 3:9, </a:t>
            </a:r>
            <a:r>
              <a:rPr lang="en-US" sz="6600" i="1" dirty="0">
                <a:solidFill>
                  <a:schemeClr val="tx1"/>
                </a:solidFill>
                <a:latin typeface="Segoe UI" panose="020B0502040204020203" pitchFamily="34" charset="0"/>
                <a:ea typeface="Times New Roman" panose="02020603050405020304" pitchFamily="18" charset="0"/>
              </a:rPr>
              <a:t>Hebrews 12</a:t>
            </a:r>
          </a:p>
        </p:txBody>
      </p:sp>
      <p:sp>
        <p:nvSpPr>
          <p:cNvPr id="138" name="1 JOHN 1:1-4 (NIV)"/>
          <p:cNvSpPr txBox="1"/>
          <p:nvPr/>
        </p:nvSpPr>
        <p:spPr>
          <a:xfrm>
            <a:off x="1106766" y="1129788"/>
            <a:ext cx="22170468" cy="1118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5000"/>
            </a:lvl1pPr>
          </a:lstStyle>
          <a:p>
            <a:pPr>
              <a:defRPr/>
            </a:pPr>
            <a:r>
              <a:rPr kumimoji="0" lang="en-US" sz="6600" b="1" i="0" u="none" strike="noStrike" kern="0" cap="none" spc="0" normalizeH="0" baseline="0" noProof="0" dirty="0">
                <a:ln>
                  <a:noFill/>
                </a:ln>
                <a:solidFill>
                  <a:srgbClr val="FFFFFF"/>
                </a:solidFill>
                <a:effectLst/>
                <a:uLnTx/>
                <a:uFillTx/>
                <a:latin typeface="Helvetica Neue"/>
                <a:sym typeface="Helvetica Neue"/>
              </a:rPr>
              <a:t>HOW CAN YOU GROW IN ASSURANCE?</a:t>
            </a:r>
            <a:endParaRPr kumimoji="0" lang="en-US" sz="6600" b="1" i="0" u="none" strike="noStrike" kern="0" cap="none" spc="0" normalizeH="0" noProof="0" dirty="0">
              <a:ln>
                <a:noFill/>
              </a:ln>
              <a:solidFill>
                <a:srgbClr val="FFFFFF"/>
              </a:solidFill>
              <a:effectLst/>
              <a:uLnTx/>
              <a:uFillTx/>
              <a:latin typeface="Helvetica Neue"/>
              <a:sym typeface="Helvetica Neue"/>
            </a:endParaRPr>
          </a:p>
        </p:txBody>
      </p:sp>
      <p:sp>
        <p:nvSpPr>
          <p:cNvPr id="139" name="Line"/>
          <p:cNvSpPr/>
          <p:nvPr/>
        </p:nvSpPr>
        <p:spPr>
          <a:xfrm>
            <a:off x="2016694" y="2314063"/>
            <a:ext cx="20350612" cy="1"/>
          </a:xfrm>
          <a:prstGeom prst="line">
            <a:avLst/>
          </a:prstGeom>
          <a:ln w="25400">
            <a:solidFill>
              <a:srgbClr val="FFFFFF"/>
            </a:solidFill>
            <a:miter lim="400000"/>
          </a:ln>
        </p:spPr>
        <p:txBody>
          <a:bodyPr lIns="50800" tIns="50800" rIns="50800" bIns="5080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sz="3000" b="1" i="0" u="none" strike="noStrike" kern="0" cap="none" spc="0" normalizeH="0" baseline="0" noProof="0">
              <a:ln>
                <a:noFill/>
              </a:ln>
              <a:solidFill>
                <a:srgbClr val="FFFFFF"/>
              </a:solidFill>
              <a:effectLst/>
              <a:uLnTx/>
              <a:uFillTx/>
              <a:latin typeface="Helvetica Neue"/>
              <a:sym typeface="Helvetica Neue"/>
            </a:endParaRPr>
          </a:p>
        </p:txBody>
      </p:sp>
    </p:spTree>
    <p:extLst>
      <p:ext uri="{BB962C8B-B14F-4D97-AF65-F5344CB8AC3E}">
        <p14:creationId xmlns:p14="http://schemas.microsoft.com/office/powerpoint/2010/main" val="57340752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Double-click to edit"/>
          <p:cNvSpPr txBox="1">
            <a:spLocks noGrp="1"/>
          </p:cNvSpPr>
          <p:nvPr>
            <p:ph type="title"/>
          </p:nvPr>
        </p:nvSpPr>
        <p:spPr>
          <a:prstGeom prst="rect">
            <a:avLst/>
          </a:prstGeom>
        </p:spPr>
        <p:txBody>
          <a:bodyPr/>
          <a:lstStyle/>
          <a:p>
            <a:endParaRPr/>
          </a:p>
        </p:txBody>
      </p:sp>
      <p:sp>
        <p:nvSpPr>
          <p:cNvPr id="135" name="Double-click to edit"/>
          <p:cNvSpPr txBox="1">
            <a:spLocks noGrp="1"/>
          </p:cNvSpPr>
          <p:nvPr>
            <p:ph type="body" idx="1"/>
          </p:nvPr>
        </p:nvSpPr>
        <p:spPr>
          <a:prstGeom prst="rect">
            <a:avLst/>
          </a:prstGeom>
        </p:spPr>
        <p:txBody>
          <a:bodyPr/>
          <a:lstStyle/>
          <a:p>
            <a:endParaRPr/>
          </a:p>
        </p:txBody>
      </p:sp>
      <p:pic>
        <p:nvPicPr>
          <p:cNvPr id="136" name="blank1.pdf" descr="blank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00" y="0"/>
            <a:ext cx="24358600" cy="13716000"/>
          </a:xfrm>
          <a:prstGeom prst="rect">
            <a:avLst/>
          </a:prstGeom>
          <a:ln w="12700">
            <a:miter lim="400000"/>
          </a:ln>
        </p:spPr>
      </p:pic>
      <p:sp>
        <p:nvSpPr>
          <p:cNvPr id="137" name="That which was from the beginning, which we have heard, which we have seen with our eyes, which we have looked at and our hands have touched—this we proclaim concerning the Word of life. The life appeared; we have seen it and testify to it, and we procla"/>
          <p:cNvSpPr txBox="1"/>
          <p:nvPr/>
        </p:nvSpPr>
        <p:spPr>
          <a:xfrm>
            <a:off x="1689100" y="2723120"/>
            <a:ext cx="21854456" cy="81465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nchorCtr="0">
            <a:spAutoFit/>
          </a:bodyPr>
          <a:lstStyle>
            <a:lvl1pPr>
              <a:defRPr sz="6500" b="0"/>
            </a:lvl1pPr>
          </a:lstStyle>
          <a:p>
            <a:pPr marL="0" marR="0" algn="l">
              <a:lnSpc>
                <a:spcPct val="88000"/>
              </a:lnSpc>
            </a:pPr>
            <a:r>
              <a:rPr lang="en-US" sz="6600" b="1" dirty="0">
                <a:solidFill>
                  <a:schemeClr val="tx1"/>
                </a:solidFill>
                <a:effectLst/>
                <a:latin typeface="Segoe UI" panose="020B0502040204020203" pitchFamily="34" charset="0"/>
                <a:ea typeface="Times New Roman" panose="02020603050405020304" pitchFamily="18" charset="0"/>
              </a:rPr>
              <a:t>OBJECTIVE ASSURANCE: God’s Word</a:t>
            </a:r>
            <a:br>
              <a:rPr lang="en-US" sz="6600" b="1" dirty="0">
                <a:solidFill>
                  <a:schemeClr val="tx1"/>
                </a:solidFill>
                <a:effectLst/>
                <a:latin typeface="Segoe UI" panose="020B0502040204020203" pitchFamily="34" charset="0"/>
                <a:ea typeface="Times New Roman" panose="02020603050405020304" pitchFamily="18" charset="0"/>
              </a:rPr>
            </a:br>
            <a:r>
              <a:rPr lang="en-US" sz="6600" i="1" dirty="0">
                <a:solidFill>
                  <a:schemeClr val="tx1"/>
                </a:solidFill>
                <a:effectLst/>
                <a:latin typeface="Segoe UI" panose="020B0502040204020203" pitchFamily="34" charset="0"/>
                <a:ea typeface="Times New Roman" panose="02020603050405020304" pitchFamily="18" charset="0"/>
              </a:rPr>
              <a:t>- 1 John 5:13</a:t>
            </a:r>
          </a:p>
          <a:p>
            <a:pPr marL="0" marR="0" algn="l">
              <a:lnSpc>
                <a:spcPct val="88000"/>
              </a:lnSpc>
            </a:pPr>
            <a:endParaRPr lang="en-US" sz="6600" i="1" dirty="0">
              <a:solidFill>
                <a:schemeClr val="tx1"/>
              </a:solidFill>
              <a:latin typeface="Segoe UI" panose="020B0502040204020203" pitchFamily="34" charset="0"/>
              <a:ea typeface="Times New Roman" panose="02020603050405020304" pitchFamily="18" charset="0"/>
            </a:endParaRPr>
          </a:p>
          <a:p>
            <a:pPr marL="0" marR="0" algn="l">
              <a:lnSpc>
                <a:spcPct val="88000"/>
              </a:lnSpc>
            </a:pPr>
            <a:r>
              <a:rPr lang="en-US" sz="6600" b="1" dirty="0">
                <a:solidFill>
                  <a:schemeClr val="tx1"/>
                </a:solidFill>
                <a:latin typeface="Segoe UI" panose="020B0502040204020203" pitchFamily="34" charset="0"/>
                <a:ea typeface="Times New Roman" panose="02020603050405020304" pitchFamily="18" charset="0"/>
              </a:rPr>
              <a:t>SUBJECTIVE ASSURANCE: Knowing What’s True</a:t>
            </a:r>
          </a:p>
          <a:p>
            <a:pPr marL="0" marR="0" algn="l">
              <a:lnSpc>
                <a:spcPct val="88000"/>
              </a:lnSpc>
            </a:pPr>
            <a:r>
              <a:rPr lang="en-US" sz="6600" i="1" dirty="0">
                <a:solidFill>
                  <a:schemeClr val="tx1"/>
                </a:solidFill>
                <a:effectLst/>
                <a:latin typeface="Segoe UI" panose="020B0502040204020203" pitchFamily="34" charset="0"/>
                <a:ea typeface="Times New Roman" panose="02020603050405020304" pitchFamily="18" charset="0"/>
              </a:rPr>
              <a:t>- 1 John 2:20, 27</a:t>
            </a:r>
          </a:p>
          <a:p>
            <a:pPr marL="0" marR="0" algn="l">
              <a:lnSpc>
                <a:spcPct val="88000"/>
              </a:lnSpc>
            </a:pPr>
            <a:r>
              <a:rPr lang="en-US" sz="6600" b="1" dirty="0">
                <a:solidFill>
                  <a:schemeClr val="tx1"/>
                </a:solidFill>
                <a:latin typeface="Segoe UI" panose="020B0502040204020203" pitchFamily="34" charset="0"/>
                <a:ea typeface="Times New Roman" panose="02020603050405020304" pitchFamily="18" charset="0"/>
              </a:rPr>
              <a:t>SUBJECTIVE ASSURANCE: Sensitized Conscience</a:t>
            </a:r>
          </a:p>
          <a:p>
            <a:pPr marL="0" marR="0" algn="l">
              <a:lnSpc>
                <a:spcPct val="88000"/>
              </a:lnSpc>
            </a:pPr>
            <a:r>
              <a:rPr lang="en-US" sz="6600" i="1" dirty="0">
                <a:solidFill>
                  <a:schemeClr val="tx1"/>
                </a:solidFill>
                <a:effectLst/>
                <a:latin typeface="Segoe UI" panose="020B0502040204020203" pitchFamily="34" charset="0"/>
                <a:ea typeface="Times New Roman" panose="02020603050405020304" pitchFamily="18" charset="0"/>
              </a:rPr>
              <a:t>- 1 John 3:9, </a:t>
            </a:r>
            <a:r>
              <a:rPr lang="en-US" sz="6600" i="1" dirty="0">
                <a:solidFill>
                  <a:schemeClr val="tx1"/>
                </a:solidFill>
                <a:latin typeface="Segoe UI" panose="020B0502040204020203" pitchFamily="34" charset="0"/>
                <a:ea typeface="Times New Roman" panose="02020603050405020304" pitchFamily="18" charset="0"/>
              </a:rPr>
              <a:t>Hebrews 12</a:t>
            </a:r>
          </a:p>
          <a:p>
            <a:pPr marL="0" marR="0" algn="l">
              <a:lnSpc>
                <a:spcPct val="88000"/>
              </a:lnSpc>
            </a:pPr>
            <a:r>
              <a:rPr lang="en-US" sz="6600" b="1" dirty="0">
                <a:solidFill>
                  <a:schemeClr val="tx1"/>
                </a:solidFill>
                <a:effectLst/>
                <a:latin typeface="Segoe UI" panose="020B0502040204020203" pitchFamily="34" charset="0"/>
                <a:ea typeface="Times New Roman" panose="02020603050405020304" pitchFamily="18" charset="0"/>
              </a:rPr>
              <a:t>SUBJECTIVE ASSURANCE: Experience of God’s Love</a:t>
            </a:r>
          </a:p>
          <a:p>
            <a:pPr marL="0" marR="0" algn="l">
              <a:lnSpc>
                <a:spcPct val="88000"/>
              </a:lnSpc>
            </a:pPr>
            <a:r>
              <a:rPr lang="en-US" sz="6600" i="1" dirty="0">
                <a:solidFill>
                  <a:schemeClr val="tx1"/>
                </a:solidFill>
                <a:latin typeface="Segoe UI" panose="020B0502040204020203" pitchFamily="34" charset="0"/>
                <a:ea typeface="Times New Roman" panose="02020603050405020304" pitchFamily="18" charset="0"/>
              </a:rPr>
              <a:t>- 1 John 3:1, Romans 8:16, 5:5</a:t>
            </a:r>
          </a:p>
        </p:txBody>
      </p:sp>
      <p:sp>
        <p:nvSpPr>
          <p:cNvPr id="138" name="1 JOHN 1:1-4 (NIV)"/>
          <p:cNvSpPr txBox="1"/>
          <p:nvPr/>
        </p:nvSpPr>
        <p:spPr>
          <a:xfrm>
            <a:off x="1106766" y="1129788"/>
            <a:ext cx="22170468" cy="1118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5000"/>
            </a:lvl1pPr>
          </a:lstStyle>
          <a:p>
            <a:pPr>
              <a:defRPr/>
            </a:pPr>
            <a:r>
              <a:rPr kumimoji="0" lang="en-US" sz="6600" b="1" i="0" u="none" strike="noStrike" kern="0" cap="none" spc="0" normalizeH="0" baseline="0" noProof="0" dirty="0">
                <a:ln>
                  <a:noFill/>
                </a:ln>
                <a:solidFill>
                  <a:srgbClr val="FFFFFF"/>
                </a:solidFill>
                <a:effectLst/>
                <a:uLnTx/>
                <a:uFillTx/>
                <a:latin typeface="Helvetica Neue"/>
                <a:sym typeface="Helvetica Neue"/>
              </a:rPr>
              <a:t>HOW CAN YOU GROW IN ASSURANCE?</a:t>
            </a:r>
            <a:endParaRPr kumimoji="0" lang="en-US" sz="6600" b="1" i="0" u="none" strike="noStrike" kern="0" cap="none" spc="0" normalizeH="0" noProof="0" dirty="0">
              <a:ln>
                <a:noFill/>
              </a:ln>
              <a:solidFill>
                <a:srgbClr val="FFFFFF"/>
              </a:solidFill>
              <a:effectLst/>
              <a:uLnTx/>
              <a:uFillTx/>
              <a:latin typeface="Helvetica Neue"/>
              <a:sym typeface="Helvetica Neue"/>
            </a:endParaRPr>
          </a:p>
        </p:txBody>
      </p:sp>
      <p:sp>
        <p:nvSpPr>
          <p:cNvPr id="139" name="Line"/>
          <p:cNvSpPr/>
          <p:nvPr/>
        </p:nvSpPr>
        <p:spPr>
          <a:xfrm>
            <a:off x="2016694" y="2314063"/>
            <a:ext cx="20350612" cy="1"/>
          </a:xfrm>
          <a:prstGeom prst="line">
            <a:avLst/>
          </a:prstGeom>
          <a:ln w="25400">
            <a:solidFill>
              <a:srgbClr val="FFFFFF"/>
            </a:solidFill>
            <a:miter lim="400000"/>
          </a:ln>
        </p:spPr>
        <p:txBody>
          <a:bodyPr lIns="50800" tIns="50800" rIns="50800" bIns="5080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sz="3000" b="1" i="0" u="none" strike="noStrike" kern="0" cap="none" spc="0" normalizeH="0" baseline="0" noProof="0">
              <a:ln>
                <a:noFill/>
              </a:ln>
              <a:solidFill>
                <a:srgbClr val="FFFFFF"/>
              </a:solidFill>
              <a:effectLst/>
              <a:uLnTx/>
              <a:uFillTx/>
              <a:latin typeface="Helvetica Neue"/>
              <a:sym typeface="Helvetica Neue"/>
            </a:endParaRPr>
          </a:p>
        </p:txBody>
      </p:sp>
    </p:spTree>
    <p:extLst>
      <p:ext uri="{BB962C8B-B14F-4D97-AF65-F5344CB8AC3E}">
        <p14:creationId xmlns:p14="http://schemas.microsoft.com/office/powerpoint/2010/main" val="312440360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Double-click to edit"/>
          <p:cNvSpPr txBox="1">
            <a:spLocks noGrp="1"/>
          </p:cNvSpPr>
          <p:nvPr>
            <p:ph type="title"/>
          </p:nvPr>
        </p:nvSpPr>
        <p:spPr>
          <a:prstGeom prst="rect">
            <a:avLst/>
          </a:prstGeom>
        </p:spPr>
        <p:txBody>
          <a:bodyPr/>
          <a:lstStyle/>
          <a:p>
            <a:endParaRPr/>
          </a:p>
        </p:txBody>
      </p:sp>
      <p:sp>
        <p:nvSpPr>
          <p:cNvPr id="135" name="Double-click to edit"/>
          <p:cNvSpPr txBox="1">
            <a:spLocks noGrp="1"/>
          </p:cNvSpPr>
          <p:nvPr>
            <p:ph type="body" idx="1"/>
          </p:nvPr>
        </p:nvSpPr>
        <p:spPr>
          <a:prstGeom prst="rect">
            <a:avLst/>
          </a:prstGeom>
        </p:spPr>
        <p:txBody>
          <a:bodyPr/>
          <a:lstStyle/>
          <a:p>
            <a:endParaRPr/>
          </a:p>
        </p:txBody>
      </p:sp>
      <p:pic>
        <p:nvPicPr>
          <p:cNvPr id="136" name="blank1.pdf" descr="blank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00" y="0"/>
            <a:ext cx="24358600" cy="13716000"/>
          </a:xfrm>
          <a:prstGeom prst="rect">
            <a:avLst/>
          </a:prstGeom>
          <a:ln w="12700">
            <a:miter lim="400000"/>
          </a:ln>
        </p:spPr>
      </p:pic>
      <p:sp>
        <p:nvSpPr>
          <p:cNvPr id="137" name="That which was from the beginning, which we have heard, which we have seen with our eyes, which we have looked at and our hands have touched—this we proclaim concerning the Word of life. The life appeared; we have seen it and testify to it, and we procla"/>
          <p:cNvSpPr txBox="1"/>
          <p:nvPr/>
        </p:nvSpPr>
        <p:spPr>
          <a:xfrm>
            <a:off x="1689100" y="2723120"/>
            <a:ext cx="21854456" cy="99340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nchorCtr="0">
            <a:spAutoFit/>
          </a:bodyPr>
          <a:lstStyle>
            <a:lvl1pPr>
              <a:defRPr sz="6500" b="0"/>
            </a:lvl1pPr>
          </a:lstStyle>
          <a:p>
            <a:pPr marL="0" marR="0" algn="l">
              <a:lnSpc>
                <a:spcPct val="88000"/>
              </a:lnSpc>
            </a:pPr>
            <a:r>
              <a:rPr lang="en-US" sz="6600" b="1" dirty="0">
                <a:solidFill>
                  <a:schemeClr val="tx1"/>
                </a:solidFill>
                <a:effectLst/>
                <a:latin typeface="Segoe UI" panose="020B0502040204020203" pitchFamily="34" charset="0"/>
                <a:ea typeface="Times New Roman" panose="02020603050405020304" pitchFamily="18" charset="0"/>
              </a:rPr>
              <a:t>OBJECTIVE ASSURANCE: God’s Word</a:t>
            </a:r>
            <a:br>
              <a:rPr lang="en-US" sz="6600" b="1" dirty="0">
                <a:solidFill>
                  <a:schemeClr val="tx1"/>
                </a:solidFill>
                <a:effectLst/>
                <a:latin typeface="Segoe UI" panose="020B0502040204020203" pitchFamily="34" charset="0"/>
                <a:ea typeface="Times New Roman" panose="02020603050405020304" pitchFamily="18" charset="0"/>
              </a:rPr>
            </a:br>
            <a:r>
              <a:rPr lang="en-US" sz="6600" i="1" dirty="0">
                <a:solidFill>
                  <a:schemeClr val="tx1"/>
                </a:solidFill>
                <a:effectLst/>
                <a:latin typeface="Segoe UI" panose="020B0502040204020203" pitchFamily="34" charset="0"/>
                <a:ea typeface="Times New Roman" panose="02020603050405020304" pitchFamily="18" charset="0"/>
              </a:rPr>
              <a:t>- 1 John 5:13</a:t>
            </a:r>
          </a:p>
          <a:p>
            <a:pPr marL="0" marR="0" algn="l">
              <a:lnSpc>
                <a:spcPct val="88000"/>
              </a:lnSpc>
            </a:pPr>
            <a:endParaRPr lang="en-US" sz="6600" i="1" dirty="0">
              <a:solidFill>
                <a:schemeClr val="tx1"/>
              </a:solidFill>
              <a:latin typeface="Segoe UI" panose="020B0502040204020203" pitchFamily="34" charset="0"/>
              <a:ea typeface="Times New Roman" panose="02020603050405020304" pitchFamily="18" charset="0"/>
            </a:endParaRPr>
          </a:p>
          <a:p>
            <a:pPr marL="0" marR="0" algn="l">
              <a:lnSpc>
                <a:spcPct val="88000"/>
              </a:lnSpc>
            </a:pPr>
            <a:r>
              <a:rPr lang="en-US" sz="6600" b="1" dirty="0">
                <a:solidFill>
                  <a:schemeClr val="tx1"/>
                </a:solidFill>
                <a:latin typeface="Segoe UI" panose="020B0502040204020203" pitchFamily="34" charset="0"/>
                <a:ea typeface="Times New Roman" panose="02020603050405020304" pitchFamily="18" charset="0"/>
              </a:rPr>
              <a:t>SUBJECTIVE ASSURANCE: Knowing What’s True</a:t>
            </a:r>
          </a:p>
          <a:p>
            <a:pPr marL="0" marR="0" algn="l">
              <a:lnSpc>
                <a:spcPct val="88000"/>
              </a:lnSpc>
            </a:pPr>
            <a:r>
              <a:rPr lang="en-US" sz="6600" i="1" dirty="0">
                <a:solidFill>
                  <a:schemeClr val="tx1"/>
                </a:solidFill>
                <a:effectLst/>
                <a:latin typeface="Segoe UI" panose="020B0502040204020203" pitchFamily="34" charset="0"/>
                <a:ea typeface="Times New Roman" panose="02020603050405020304" pitchFamily="18" charset="0"/>
              </a:rPr>
              <a:t>- 1 John 2:20, 27</a:t>
            </a:r>
          </a:p>
          <a:p>
            <a:pPr marL="0" marR="0" algn="l">
              <a:lnSpc>
                <a:spcPct val="88000"/>
              </a:lnSpc>
            </a:pPr>
            <a:r>
              <a:rPr lang="en-US" sz="6600" b="1" dirty="0">
                <a:solidFill>
                  <a:schemeClr val="tx1"/>
                </a:solidFill>
                <a:latin typeface="Segoe UI" panose="020B0502040204020203" pitchFamily="34" charset="0"/>
                <a:ea typeface="Times New Roman" panose="02020603050405020304" pitchFamily="18" charset="0"/>
              </a:rPr>
              <a:t>SUBJECTIVE ASSURANCE: Sensitized Conscience</a:t>
            </a:r>
          </a:p>
          <a:p>
            <a:pPr marL="0" marR="0" algn="l">
              <a:lnSpc>
                <a:spcPct val="88000"/>
              </a:lnSpc>
            </a:pPr>
            <a:r>
              <a:rPr lang="en-US" sz="6600" i="1" dirty="0">
                <a:solidFill>
                  <a:schemeClr val="tx1"/>
                </a:solidFill>
                <a:effectLst/>
                <a:latin typeface="Segoe UI" panose="020B0502040204020203" pitchFamily="34" charset="0"/>
                <a:ea typeface="Times New Roman" panose="02020603050405020304" pitchFamily="18" charset="0"/>
              </a:rPr>
              <a:t>- 1 John 3:9, </a:t>
            </a:r>
            <a:r>
              <a:rPr lang="en-US" sz="6600" i="1" dirty="0">
                <a:solidFill>
                  <a:schemeClr val="tx1"/>
                </a:solidFill>
                <a:latin typeface="Segoe UI" panose="020B0502040204020203" pitchFamily="34" charset="0"/>
                <a:ea typeface="Times New Roman" panose="02020603050405020304" pitchFamily="18" charset="0"/>
              </a:rPr>
              <a:t>Hebrews 12</a:t>
            </a:r>
          </a:p>
          <a:p>
            <a:pPr marL="0" marR="0" algn="l">
              <a:lnSpc>
                <a:spcPct val="88000"/>
              </a:lnSpc>
            </a:pPr>
            <a:r>
              <a:rPr lang="en-US" sz="6600" b="1" dirty="0">
                <a:solidFill>
                  <a:schemeClr val="tx1"/>
                </a:solidFill>
                <a:effectLst/>
                <a:latin typeface="Segoe UI" panose="020B0502040204020203" pitchFamily="34" charset="0"/>
                <a:ea typeface="Times New Roman" panose="02020603050405020304" pitchFamily="18" charset="0"/>
              </a:rPr>
              <a:t>SUBJECTIVE ASSURANCE: Experience of God’s Love</a:t>
            </a:r>
          </a:p>
          <a:p>
            <a:pPr marL="0" marR="0" algn="l">
              <a:lnSpc>
                <a:spcPct val="88000"/>
              </a:lnSpc>
            </a:pPr>
            <a:r>
              <a:rPr lang="en-US" sz="6600" i="1" dirty="0">
                <a:solidFill>
                  <a:schemeClr val="tx1"/>
                </a:solidFill>
                <a:latin typeface="Segoe UI" panose="020B0502040204020203" pitchFamily="34" charset="0"/>
                <a:ea typeface="Times New Roman" panose="02020603050405020304" pitchFamily="18" charset="0"/>
              </a:rPr>
              <a:t>- 1 John 3:1, Romans 8:16, 5:5</a:t>
            </a:r>
          </a:p>
          <a:p>
            <a:pPr marL="0" marR="0" algn="l">
              <a:lnSpc>
                <a:spcPct val="88000"/>
              </a:lnSpc>
            </a:pPr>
            <a:r>
              <a:rPr lang="en-US" sz="6600" b="1" dirty="0">
                <a:solidFill>
                  <a:schemeClr val="tx1"/>
                </a:solidFill>
                <a:effectLst/>
                <a:latin typeface="Segoe UI" panose="020B0502040204020203" pitchFamily="34" charset="0"/>
                <a:ea typeface="Times New Roman" panose="02020603050405020304" pitchFamily="18" charset="0"/>
              </a:rPr>
              <a:t>SUBJECTIVE ASSURANCE: Love for Other Believers</a:t>
            </a:r>
            <a:br>
              <a:rPr lang="en-US" sz="6600" b="1" dirty="0">
                <a:solidFill>
                  <a:schemeClr val="tx1"/>
                </a:solidFill>
                <a:effectLst/>
                <a:latin typeface="Segoe UI" panose="020B0502040204020203" pitchFamily="34" charset="0"/>
                <a:ea typeface="Times New Roman" panose="02020603050405020304" pitchFamily="18" charset="0"/>
              </a:rPr>
            </a:br>
            <a:r>
              <a:rPr lang="en-US" sz="6600" i="1" dirty="0">
                <a:solidFill>
                  <a:schemeClr val="tx1"/>
                </a:solidFill>
                <a:effectLst/>
                <a:latin typeface="Segoe UI" panose="020B0502040204020203" pitchFamily="34" charset="0"/>
                <a:ea typeface="Times New Roman" panose="02020603050405020304" pitchFamily="18" charset="0"/>
              </a:rPr>
              <a:t>- 1 John 3:10, 1 John 4</a:t>
            </a:r>
          </a:p>
        </p:txBody>
      </p:sp>
      <p:sp>
        <p:nvSpPr>
          <p:cNvPr id="138" name="1 JOHN 1:1-4 (NIV)"/>
          <p:cNvSpPr txBox="1"/>
          <p:nvPr/>
        </p:nvSpPr>
        <p:spPr>
          <a:xfrm>
            <a:off x="1106766" y="1129788"/>
            <a:ext cx="22170468" cy="1118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5000"/>
            </a:lvl1pPr>
          </a:lstStyle>
          <a:p>
            <a:pPr>
              <a:defRPr/>
            </a:pPr>
            <a:r>
              <a:rPr kumimoji="0" lang="en-US" sz="6600" b="1" i="0" u="none" strike="noStrike" kern="0" cap="none" spc="0" normalizeH="0" baseline="0" noProof="0" dirty="0">
                <a:ln>
                  <a:noFill/>
                </a:ln>
                <a:solidFill>
                  <a:srgbClr val="FFFFFF"/>
                </a:solidFill>
                <a:effectLst/>
                <a:uLnTx/>
                <a:uFillTx/>
                <a:latin typeface="Helvetica Neue"/>
                <a:sym typeface="Helvetica Neue"/>
              </a:rPr>
              <a:t>HOW CAN YOU GROW IN ASSURANCE?</a:t>
            </a:r>
            <a:endParaRPr kumimoji="0" sz="6600" b="1" i="0" u="none" strike="noStrike" kern="0" cap="none" spc="0" normalizeH="0" noProof="0" dirty="0">
              <a:ln>
                <a:noFill/>
              </a:ln>
              <a:solidFill>
                <a:srgbClr val="FFFFFF"/>
              </a:solidFill>
              <a:effectLst/>
              <a:uLnTx/>
              <a:uFillTx/>
              <a:latin typeface="Helvetica Neue"/>
              <a:sym typeface="Helvetica Neue"/>
            </a:endParaRPr>
          </a:p>
        </p:txBody>
      </p:sp>
      <p:sp>
        <p:nvSpPr>
          <p:cNvPr id="139" name="Line"/>
          <p:cNvSpPr/>
          <p:nvPr/>
        </p:nvSpPr>
        <p:spPr>
          <a:xfrm>
            <a:off x="2016694" y="2314063"/>
            <a:ext cx="20350612" cy="1"/>
          </a:xfrm>
          <a:prstGeom prst="line">
            <a:avLst/>
          </a:prstGeom>
          <a:ln w="25400">
            <a:solidFill>
              <a:srgbClr val="FFFFFF"/>
            </a:solidFill>
            <a:miter lim="400000"/>
          </a:ln>
        </p:spPr>
        <p:txBody>
          <a:bodyPr lIns="50800" tIns="50800" rIns="50800" bIns="5080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sz="3000" b="1" i="0" u="none" strike="noStrike" kern="0" cap="none" spc="0" normalizeH="0" baseline="0" noProof="0">
              <a:ln>
                <a:noFill/>
              </a:ln>
              <a:solidFill>
                <a:srgbClr val="FFFFFF"/>
              </a:solidFill>
              <a:effectLst/>
              <a:uLnTx/>
              <a:uFillTx/>
              <a:latin typeface="Helvetica Neue"/>
              <a:sym typeface="Helvetica Neue"/>
            </a:endParaRPr>
          </a:p>
        </p:txBody>
      </p:sp>
    </p:spTree>
    <p:extLst>
      <p:ext uri="{BB962C8B-B14F-4D97-AF65-F5344CB8AC3E}">
        <p14:creationId xmlns:p14="http://schemas.microsoft.com/office/powerpoint/2010/main" val="2980282800"/>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Double-click to edit"/>
          <p:cNvSpPr txBox="1">
            <a:spLocks noGrp="1"/>
          </p:cNvSpPr>
          <p:nvPr>
            <p:ph type="title"/>
          </p:nvPr>
        </p:nvSpPr>
        <p:spPr>
          <a:prstGeom prst="rect">
            <a:avLst/>
          </a:prstGeom>
        </p:spPr>
        <p:txBody>
          <a:bodyPr/>
          <a:lstStyle/>
          <a:p>
            <a:endParaRPr/>
          </a:p>
        </p:txBody>
      </p:sp>
      <p:sp>
        <p:nvSpPr>
          <p:cNvPr id="238" name="Double-click to edit"/>
          <p:cNvSpPr txBox="1">
            <a:spLocks noGrp="1"/>
          </p:cNvSpPr>
          <p:nvPr>
            <p:ph type="body" idx="1"/>
          </p:nvPr>
        </p:nvSpPr>
        <p:spPr>
          <a:prstGeom prst="rect">
            <a:avLst/>
          </a:prstGeom>
        </p:spPr>
        <p:txBody>
          <a:bodyPr/>
          <a:lstStyle/>
          <a:p>
            <a:endParaRPr/>
          </a:p>
        </p:txBody>
      </p:sp>
      <p:pic>
        <p:nvPicPr>
          <p:cNvPr id="239" name="blank3.pdf"/>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3855" y="0"/>
            <a:ext cx="24356290" cy="13716000"/>
          </a:xfrm>
          <a:prstGeom prst="rect">
            <a:avLst/>
          </a:prstGeom>
          <a:ln w="12700">
            <a:miter lim="400000"/>
          </a:ln>
        </p:spPr>
      </p:pic>
      <p:sp>
        <p:nvSpPr>
          <p:cNvPr id="240" name="Is there anything preventing me from whole-heartedly believing in Jesus as the Son of God and Savior of the world?"/>
          <p:cNvSpPr txBox="1"/>
          <p:nvPr/>
        </p:nvSpPr>
        <p:spPr>
          <a:xfrm>
            <a:off x="3127661" y="1205230"/>
            <a:ext cx="18764780" cy="1564531"/>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7500"/>
            </a:lvl1pPr>
          </a:lstStyle>
          <a:p>
            <a:r>
              <a:rPr lang="en-US" sz="9500" dirty="0"/>
              <a:t>APPLICATION</a:t>
            </a:r>
          </a:p>
        </p:txBody>
      </p:sp>
    </p:spTree>
    <p:extLst>
      <p:ext uri="{BB962C8B-B14F-4D97-AF65-F5344CB8AC3E}">
        <p14:creationId xmlns:p14="http://schemas.microsoft.com/office/powerpoint/2010/main" val="169904789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Double-click to edit"/>
          <p:cNvSpPr txBox="1">
            <a:spLocks noGrp="1"/>
          </p:cNvSpPr>
          <p:nvPr>
            <p:ph type="title"/>
          </p:nvPr>
        </p:nvSpPr>
        <p:spPr>
          <a:prstGeom prst="rect">
            <a:avLst/>
          </a:prstGeom>
        </p:spPr>
        <p:txBody>
          <a:bodyPr/>
          <a:lstStyle/>
          <a:p>
            <a:endParaRPr/>
          </a:p>
        </p:txBody>
      </p:sp>
      <p:sp>
        <p:nvSpPr>
          <p:cNvPr id="135" name="Double-click to edit"/>
          <p:cNvSpPr txBox="1">
            <a:spLocks noGrp="1"/>
          </p:cNvSpPr>
          <p:nvPr>
            <p:ph type="body" idx="1"/>
          </p:nvPr>
        </p:nvSpPr>
        <p:spPr>
          <a:prstGeom prst="rect">
            <a:avLst/>
          </a:prstGeom>
        </p:spPr>
        <p:txBody>
          <a:bodyPr/>
          <a:lstStyle/>
          <a:p>
            <a:endParaRPr/>
          </a:p>
        </p:txBody>
      </p:sp>
      <p:pic>
        <p:nvPicPr>
          <p:cNvPr id="136" name="blank1.pdf" descr="blank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00" y="0"/>
            <a:ext cx="24358600" cy="13716000"/>
          </a:xfrm>
          <a:prstGeom prst="rect">
            <a:avLst/>
          </a:prstGeom>
          <a:ln w="12700">
            <a:miter lim="400000"/>
          </a:ln>
        </p:spPr>
      </p:pic>
      <p:sp>
        <p:nvSpPr>
          <p:cNvPr id="137" name="That which was from the beginning, which we have heard, which we have seen with our eyes, which we have looked at and our hands have touched—this we proclaim concerning the Word of life. The life appeared; we have seen it and testify to it, and we procla"/>
          <p:cNvSpPr txBox="1"/>
          <p:nvPr/>
        </p:nvSpPr>
        <p:spPr>
          <a:xfrm>
            <a:off x="1422778" y="2345722"/>
            <a:ext cx="21854456" cy="105300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6500" b="0"/>
            </a:lvl1pPr>
          </a:lstStyle>
          <a:p>
            <a:pPr marL="0" marR="0" algn="l">
              <a:lnSpc>
                <a:spcPct val="88000"/>
              </a:lnSpc>
            </a:pPr>
            <a:r>
              <a:rPr lang="en-US" sz="5500" b="1" baseline="30000" dirty="0">
                <a:solidFill>
                  <a:schemeClr val="tx1"/>
                </a:solidFill>
                <a:effectLst/>
                <a:latin typeface="Segoe UI" panose="020B0502040204020203" pitchFamily="34" charset="0"/>
                <a:ea typeface="Times New Roman" panose="02020603050405020304" pitchFamily="18" charset="0"/>
              </a:rPr>
              <a:t>4 </a:t>
            </a:r>
            <a:r>
              <a:rPr lang="en-US" sz="5500" dirty="0">
                <a:solidFill>
                  <a:schemeClr val="tx1"/>
                </a:solidFill>
                <a:effectLst/>
                <a:latin typeface="Segoe UI" panose="020B0502040204020203" pitchFamily="34" charset="0"/>
                <a:ea typeface="Times New Roman" panose="02020603050405020304" pitchFamily="18" charset="0"/>
              </a:rPr>
              <a:t>Everyone who makes a practice of sinning also practices lawlessness;</a:t>
            </a:r>
            <a:br>
              <a:rPr lang="en-US" sz="5500" dirty="0">
                <a:solidFill>
                  <a:schemeClr val="tx1"/>
                </a:solidFill>
                <a:effectLst/>
                <a:latin typeface="Segoe UI" panose="020B0502040204020203" pitchFamily="34" charset="0"/>
                <a:ea typeface="Times New Roman" panose="02020603050405020304" pitchFamily="18" charset="0"/>
              </a:rPr>
            </a:br>
            <a:r>
              <a:rPr lang="en-US" sz="5500" dirty="0">
                <a:solidFill>
                  <a:schemeClr val="tx1"/>
                </a:solidFill>
                <a:effectLst/>
                <a:latin typeface="Segoe UI" panose="020B0502040204020203" pitchFamily="34" charset="0"/>
                <a:ea typeface="Times New Roman" panose="02020603050405020304" pitchFamily="18" charset="0"/>
              </a:rPr>
              <a:t>sin is lawlessness. </a:t>
            </a:r>
            <a:r>
              <a:rPr lang="en-US" sz="5500" b="1" baseline="30000" dirty="0">
                <a:solidFill>
                  <a:schemeClr val="tx1"/>
                </a:solidFill>
                <a:effectLst/>
                <a:latin typeface="Segoe UI" panose="020B0502040204020203" pitchFamily="34" charset="0"/>
                <a:ea typeface="Times New Roman" panose="02020603050405020304" pitchFamily="18" charset="0"/>
              </a:rPr>
              <a:t>5 </a:t>
            </a:r>
            <a:r>
              <a:rPr lang="en-US" sz="5500" dirty="0">
                <a:solidFill>
                  <a:schemeClr val="tx1"/>
                </a:solidFill>
                <a:effectLst/>
                <a:latin typeface="Segoe UI" panose="020B0502040204020203" pitchFamily="34" charset="0"/>
                <a:ea typeface="Times New Roman" panose="02020603050405020304" pitchFamily="18" charset="0"/>
              </a:rPr>
              <a:t>You know that he appeared in order to take away sins, and in him there is no sin. </a:t>
            </a:r>
            <a:r>
              <a:rPr lang="en-US" sz="5500" b="1" baseline="30000" dirty="0">
                <a:solidFill>
                  <a:schemeClr val="tx1"/>
                </a:solidFill>
                <a:effectLst/>
                <a:latin typeface="Segoe UI" panose="020B0502040204020203" pitchFamily="34" charset="0"/>
                <a:ea typeface="Times New Roman" panose="02020603050405020304" pitchFamily="18" charset="0"/>
              </a:rPr>
              <a:t>6 </a:t>
            </a:r>
            <a:r>
              <a:rPr lang="en-US" sz="5500" dirty="0">
                <a:solidFill>
                  <a:schemeClr val="tx1"/>
                </a:solidFill>
                <a:effectLst/>
                <a:latin typeface="Segoe UI" panose="020B0502040204020203" pitchFamily="34" charset="0"/>
                <a:ea typeface="Times New Roman" panose="02020603050405020304" pitchFamily="18" charset="0"/>
              </a:rPr>
              <a:t>No one who abides in him keeps on sinning; no one who keeps on sinning has either seen him or known him. </a:t>
            </a:r>
            <a:r>
              <a:rPr lang="en-US" sz="5500" b="1" baseline="30000" dirty="0">
                <a:solidFill>
                  <a:schemeClr val="tx1"/>
                </a:solidFill>
                <a:effectLst/>
                <a:latin typeface="Segoe UI" panose="020B0502040204020203" pitchFamily="34" charset="0"/>
                <a:ea typeface="Times New Roman" panose="02020603050405020304" pitchFamily="18" charset="0"/>
              </a:rPr>
              <a:t>7 </a:t>
            </a:r>
            <a:r>
              <a:rPr lang="en-US" sz="5500" dirty="0">
                <a:solidFill>
                  <a:schemeClr val="tx1"/>
                </a:solidFill>
                <a:effectLst/>
                <a:latin typeface="Segoe UI" panose="020B0502040204020203" pitchFamily="34" charset="0"/>
                <a:ea typeface="Times New Roman" panose="02020603050405020304" pitchFamily="18" charset="0"/>
              </a:rPr>
              <a:t>Little children, let no one deceive you. Whoever practices </a:t>
            </a:r>
            <a:br>
              <a:rPr lang="en-US" sz="5500" dirty="0">
                <a:solidFill>
                  <a:schemeClr val="tx1"/>
                </a:solidFill>
                <a:effectLst/>
                <a:latin typeface="Segoe UI" panose="020B0502040204020203" pitchFamily="34" charset="0"/>
                <a:ea typeface="Times New Roman" panose="02020603050405020304" pitchFamily="18" charset="0"/>
              </a:rPr>
            </a:br>
            <a:r>
              <a:rPr lang="en-US" sz="5500" dirty="0">
                <a:solidFill>
                  <a:schemeClr val="tx1"/>
                </a:solidFill>
                <a:effectLst/>
                <a:latin typeface="Segoe UI" panose="020B0502040204020203" pitchFamily="34" charset="0"/>
                <a:ea typeface="Times New Roman" panose="02020603050405020304" pitchFamily="18" charset="0"/>
              </a:rPr>
              <a:t>righteousness is righteous, as he is righteous. </a:t>
            </a:r>
            <a:r>
              <a:rPr lang="en-US" sz="5500" b="1" baseline="30000" dirty="0">
                <a:solidFill>
                  <a:schemeClr val="tx1"/>
                </a:solidFill>
                <a:effectLst/>
                <a:latin typeface="Segoe UI" panose="020B0502040204020203" pitchFamily="34" charset="0"/>
                <a:ea typeface="Times New Roman" panose="02020603050405020304" pitchFamily="18" charset="0"/>
              </a:rPr>
              <a:t>8 </a:t>
            </a:r>
            <a:r>
              <a:rPr lang="en-US" sz="5500" dirty="0">
                <a:solidFill>
                  <a:schemeClr val="tx1"/>
                </a:solidFill>
                <a:effectLst/>
                <a:latin typeface="Segoe UI" panose="020B0502040204020203" pitchFamily="34" charset="0"/>
                <a:ea typeface="Times New Roman" panose="02020603050405020304" pitchFamily="18" charset="0"/>
              </a:rPr>
              <a:t>Whoever makes a practice of sinning is of the devil, for the devil has been sinning from the beginning. The reason the Son of God appeared was to destroy the works of the devil. </a:t>
            </a:r>
            <a:r>
              <a:rPr lang="en-US" sz="5500" b="1" baseline="30000" dirty="0">
                <a:solidFill>
                  <a:schemeClr val="tx1"/>
                </a:solidFill>
                <a:effectLst/>
                <a:latin typeface="Segoe UI" panose="020B0502040204020203" pitchFamily="34" charset="0"/>
                <a:ea typeface="Times New Roman" panose="02020603050405020304" pitchFamily="18" charset="0"/>
              </a:rPr>
              <a:t>9 </a:t>
            </a:r>
            <a:r>
              <a:rPr lang="en-US" sz="5500" dirty="0">
                <a:solidFill>
                  <a:schemeClr val="tx1"/>
                </a:solidFill>
                <a:effectLst/>
                <a:latin typeface="Segoe UI" panose="020B0502040204020203" pitchFamily="34" charset="0"/>
                <a:ea typeface="Times New Roman" panose="02020603050405020304" pitchFamily="18" charset="0"/>
              </a:rPr>
              <a:t>No one born of God makes a practice of sinning, for God's seed abides in him; and he cannot keep on sinning, because he has been born of God. </a:t>
            </a:r>
            <a:r>
              <a:rPr lang="en-US" sz="5500" b="1" baseline="30000" dirty="0">
                <a:solidFill>
                  <a:schemeClr val="tx1"/>
                </a:solidFill>
                <a:effectLst/>
                <a:latin typeface="Segoe UI" panose="020B0502040204020203" pitchFamily="34" charset="0"/>
                <a:ea typeface="Times New Roman" panose="02020603050405020304" pitchFamily="18" charset="0"/>
              </a:rPr>
              <a:t>10 </a:t>
            </a:r>
            <a:r>
              <a:rPr lang="en-US" sz="5500" dirty="0">
                <a:solidFill>
                  <a:schemeClr val="tx1"/>
                </a:solidFill>
                <a:effectLst/>
                <a:latin typeface="Segoe UI" panose="020B0502040204020203" pitchFamily="34" charset="0"/>
                <a:ea typeface="Times New Roman" panose="02020603050405020304" pitchFamily="18" charset="0"/>
              </a:rPr>
              <a:t>By this it is evident who are the children of God, and who are the children of the devil: whoever does not practice righteousness is not of God, nor is the one who does not love his brother.</a:t>
            </a:r>
            <a:endParaRPr lang="en-US" sz="5500" dirty="0">
              <a:solidFill>
                <a:schemeClr val="tx1"/>
              </a:solidFill>
              <a:effectLst/>
              <a:latin typeface="Times New Roman" panose="02020603050405020304" pitchFamily="18" charset="0"/>
              <a:ea typeface="Times New Roman" panose="02020603050405020304" pitchFamily="18" charset="0"/>
            </a:endParaRPr>
          </a:p>
        </p:txBody>
      </p:sp>
      <p:sp>
        <p:nvSpPr>
          <p:cNvPr id="138" name="1 JOHN 1:1-4 (NIV)"/>
          <p:cNvSpPr txBox="1"/>
          <p:nvPr/>
        </p:nvSpPr>
        <p:spPr>
          <a:xfrm>
            <a:off x="1106766" y="1129788"/>
            <a:ext cx="22170468" cy="1118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5000"/>
            </a:lvl1pPr>
          </a:lstStyle>
          <a:p>
            <a:pPr marL="0" marR="0" lvl="0" indent="0" defTabSz="825500" rtl="0" eaLnBrk="1" fontAlgn="auto" latinLnBrk="0" hangingPunct="0">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FFFFFF"/>
                </a:solidFill>
                <a:effectLst/>
                <a:uLnTx/>
                <a:uFillTx/>
                <a:latin typeface="Helvetica Neue"/>
                <a:sym typeface="Helvetica Neue"/>
              </a:rPr>
              <a:t>1 JOHN 2:28-3:10</a:t>
            </a:r>
            <a:r>
              <a:rPr kumimoji="0" lang="en-US" sz="6600" b="1" i="0" u="none" strike="noStrike" kern="0" cap="none" spc="0" normalizeH="0" baseline="30000" noProof="0" dirty="0">
                <a:ln>
                  <a:noFill/>
                </a:ln>
                <a:solidFill>
                  <a:srgbClr val="FFFFFF"/>
                </a:solidFill>
                <a:effectLst/>
                <a:uLnTx/>
                <a:uFillTx/>
                <a:latin typeface="Helvetica Neue"/>
                <a:sym typeface="Helvetica Neue"/>
              </a:rPr>
              <a:t> (ESV)</a:t>
            </a:r>
            <a:endParaRPr kumimoji="0" sz="6600" b="1" i="0" u="none" strike="noStrike" kern="0" cap="none" spc="0" normalizeH="0" baseline="30000" noProof="0" dirty="0">
              <a:ln>
                <a:noFill/>
              </a:ln>
              <a:solidFill>
                <a:srgbClr val="FFFFFF"/>
              </a:solidFill>
              <a:effectLst/>
              <a:uLnTx/>
              <a:uFillTx/>
              <a:latin typeface="Helvetica Neue"/>
              <a:sym typeface="Helvetica Neue"/>
            </a:endParaRPr>
          </a:p>
        </p:txBody>
      </p:sp>
      <p:sp>
        <p:nvSpPr>
          <p:cNvPr id="139" name="Line"/>
          <p:cNvSpPr/>
          <p:nvPr/>
        </p:nvSpPr>
        <p:spPr>
          <a:xfrm>
            <a:off x="2016694" y="2314063"/>
            <a:ext cx="20350612" cy="1"/>
          </a:xfrm>
          <a:prstGeom prst="line">
            <a:avLst/>
          </a:prstGeom>
          <a:ln w="25400">
            <a:solidFill>
              <a:srgbClr val="FFFFFF"/>
            </a:solidFill>
            <a:miter lim="400000"/>
          </a:ln>
        </p:spPr>
        <p:txBody>
          <a:bodyPr lIns="50800" tIns="50800" rIns="50800" bIns="5080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sz="3000" b="1" i="0" u="none" strike="noStrike" kern="0" cap="none" spc="0" normalizeH="0" baseline="0" noProof="0">
              <a:ln>
                <a:noFill/>
              </a:ln>
              <a:solidFill>
                <a:srgbClr val="FFFFFF"/>
              </a:solidFill>
              <a:effectLst/>
              <a:uLnTx/>
              <a:uFillTx/>
              <a:latin typeface="Helvetica Neue"/>
              <a:sym typeface="Helvetica Neue"/>
            </a:endParaRPr>
          </a:p>
        </p:txBody>
      </p:sp>
    </p:spTree>
    <p:extLst>
      <p:ext uri="{BB962C8B-B14F-4D97-AF65-F5344CB8AC3E}">
        <p14:creationId xmlns:p14="http://schemas.microsoft.com/office/powerpoint/2010/main" val="4058795762"/>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Double-click to edit"/>
          <p:cNvSpPr txBox="1">
            <a:spLocks noGrp="1"/>
          </p:cNvSpPr>
          <p:nvPr>
            <p:ph type="title"/>
          </p:nvPr>
        </p:nvSpPr>
        <p:spPr>
          <a:prstGeom prst="rect">
            <a:avLst/>
          </a:prstGeom>
        </p:spPr>
        <p:txBody>
          <a:bodyPr/>
          <a:lstStyle/>
          <a:p>
            <a:endParaRPr/>
          </a:p>
        </p:txBody>
      </p:sp>
      <p:sp>
        <p:nvSpPr>
          <p:cNvPr id="238" name="Double-click to edit"/>
          <p:cNvSpPr txBox="1">
            <a:spLocks noGrp="1"/>
          </p:cNvSpPr>
          <p:nvPr>
            <p:ph type="body" idx="1"/>
          </p:nvPr>
        </p:nvSpPr>
        <p:spPr>
          <a:prstGeom prst="rect">
            <a:avLst/>
          </a:prstGeom>
        </p:spPr>
        <p:txBody>
          <a:bodyPr/>
          <a:lstStyle/>
          <a:p>
            <a:endParaRPr/>
          </a:p>
        </p:txBody>
      </p:sp>
      <p:pic>
        <p:nvPicPr>
          <p:cNvPr id="239" name="blank3.pdf"/>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24356290" cy="13716000"/>
          </a:xfrm>
          <a:prstGeom prst="rect">
            <a:avLst/>
          </a:prstGeom>
          <a:ln w="12700">
            <a:miter lim="400000"/>
          </a:ln>
        </p:spPr>
      </p:pic>
      <p:sp>
        <p:nvSpPr>
          <p:cNvPr id="240" name="Is there anything preventing me from whole-heartedly believing in Jesus as the Son of God and Savior of the world?"/>
          <p:cNvSpPr txBox="1"/>
          <p:nvPr/>
        </p:nvSpPr>
        <p:spPr>
          <a:xfrm>
            <a:off x="3127661" y="1205230"/>
            <a:ext cx="18764780" cy="1564531"/>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7500"/>
            </a:lvl1pPr>
          </a:lstStyle>
          <a:p>
            <a:r>
              <a:rPr lang="en-US" sz="9500" dirty="0"/>
              <a:t>APPLICATION</a:t>
            </a:r>
          </a:p>
        </p:txBody>
      </p:sp>
      <p:sp>
        <p:nvSpPr>
          <p:cNvPr id="6" name="Is there anything preventing me from whole-heartedly believing in Jesus as the Son of God and Savior of the world?">
            <a:extLst>
              <a:ext uri="{FF2B5EF4-FFF2-40B4-BE49-F238E27FC236}">
                <a16:creationId xmlns:a16="http://schemas.microsoft.com/office/drawing/2014/main" id="{E760A4DE-6843-4064-ACAB-22424BEFB357}"/>
              </a:ext>
            </a:extLst>
          </p:cNvPr>
          <p:cNvSpPr txBox="1"/>
          <p:nvPr/>
        </p:nvSpPr>
        <p:spPr>
          <a:xfrm>
            <a:off x="1255041" y="2838012"/>
            <a:ext cx="21846208" cy="2487861"/>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nchorCtr="0">
            <a:noAutofit/>
          </a:bodyPr>
          <a:lstStyle>
            <a:lvl1pPr>
              <a:defRPr sz="7500"/>
            </a:lvl1p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95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sym typeface="Helvetica Neue"/>
              </a:rPr>
              <a:t>HEAD: </a:t>
            </a:r>
            <a:r>
              <a:rPr kumimoji="0" lang="en-US" sz="60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sym typeface="Helvetica Neue"/>
              </a:rPr>
              <a:t>Read, study, and memorize God’s Word.</a:t>
            </a:r>
          </a:p>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en-US" sz="60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sym typeface="Helvetica Neue"/>
            </a:endParaRPr>
          </a:p>
          <a:p>
            <a:pPr algn="l"/>
            <a:endParaRPr lang="en-US" sz="9500" dirty="0">
              <a:latin typeface="Segoe UI" panose="020B0502040204020203" pitchFamily="34" charset="0"/>
              <a:cs typeface="Segoe UI" panose="020B0502040204020203" pitchFamily="34" charset="0"/>
            </a:endParaRPr>
          </a:p>
          <a:p>
            <a:pPr algn="l"/>
            <a:endParaRPr lang="en-US" sz="6000" dirty="0">
              <a:latin typeface="Segoe UI" panose="020B0502040204020203" pitchFamily="34" charset="0"/>
              <a:cs typeface="Segoe UI" panose="020B0502040204020203" pitchFamily="34" charset="0"/>
            </a:endParaRPr>
          </a:p>
          <a:p>
            <a:pPr algn="l"/>
            <a:endParaRPr lang="en-US" sz="60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152540006"/>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Double-click to edit"/>
          <p:cNvSpPr txBox="1">
            <a:spLocks noGrp="1"/>
          </p:cNvSpPr>
          <p:nvPr>
            <p:ph type="title"/>
          </p:nvPr>
        </p:nvSpPr>
        <p:spPr>
          <a:prstGeom prst="rect">
            <a:avLst/>
          </a:prstGeom>
        </p:spPr>
        <p:txBody>
          <a:bodyPr/>
          <a:lstStyle/>
          <a:p>
            <a:endParaRPr/>
          </a:p>
        </p:txBody>
      </p:sp>
      <p:sp>
        <p:nvSpPr>
          <p:cNvPr id="238" name="Double-click to edit"/>
          <p:cNvSpPr txBox="1">
            <a:spLocks noGrp="1"/>
          </p:cNvSpPr>
          <p:nvPr>
            <p:ph type="body" idx="1"/>
          </p:nvPr>
        </p:nvSpPr>
        <p:spPr>
          <a:prstGeom prst="rect">
            <a:avLst/>
          </a:prstGeom>
        </p:spPr>
        <p:txBody>
          <a:bodyPr/>
          <a:lstStyle/>
          <a:p>
            <a:endParaRPr/>
          </a:p>
        </p:txBody>
      </p:sp>
      <p:pic>
        <p:nvPicPr>
          <p:cNvPr id="239" name="blank3.pdf"/>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24356290" cy="13716000"/>
          </a:xfrm>
          <a:prstGeom prst="rect">
            <a:avLst/>
          </a:prstGeom>
          <a:ln w="12700">
            <a:miter lim="400000"/>
          </a:ln>
        </p:spPr>
      </p:pic>
      <p:sp>
        <p:nvSpPr>
          <p:cNvPr id="240" name="Is there anything preventing me from whole-heartedly believing in Jesus as the Son of God and Savior of the world?"/>
          <p:cNvSpPr txBox="1"/>
          <p:nvPr/>
        </p:nvSpPr>
        <p:spPr>
          <a:xfrm>
            <a:off x="3127661" y="1205230"/>
            <a:ext cx="18764780" cy="1564531"/>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7500"/>
            </a:lvl1pPr>
          </a:lstStyle>
          <a:p>
            <a:r>
              <a:rPr lang="en-US" sz="9500" dirty="0"/>
              <a:t>APPLICATION</a:t>
            </a:r>
          </a:p>
        </p:txBody>
      </p:sp>
      <p:sp>
        <p:nvSpPr>
          <p:cNvPr id="6" name="Is there anything preventing me from whole-heartedly believing in Jesus as the Son of God and Savior of the world?">
            <a:extLst>
              <a:ext uri="{FF2B5EF4-FFF2-40B4-BE49-F238E27FC236}">
                <a16:creationId xmlns:a16="http://schemas.microsoft.com/office/drawing/2014/main" id="{E760A4DE-6843-4064-ACAB-22424BEFB357}"/>
              </a:ext>
            </a:extLst>
          </p:cNvPr>
          <p:cNvSpPr txBox="1"/>
          <p:nvPr/>
        </p:nvSpPr>
        <p:spPr>
          <a:xfrm>
            <a:off x="1255041" y="2838012"/>
            <a:ext cx="21846208" cy="2487861"/>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t" anchorCtr="0">
            <a:noAutofit/>
          </a:bodyPr>
          <a:lstStyle>
            <a:lvl1pPr>
              <a:defRPr sz="7500"/>
            </a:lvl1p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95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sym typeface="Helvetica Neue"/>
              </a:rPr>
              <a:t>HEAD: </a:t>
            </a:r>
            <a:r>
              <a:rPr kumimoji="0" lang="en-US" sz="60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sym typeface="Helvetica Neue"/>
              </a:rPr>
              <a:t>Read, study, and memorize God’s Word.</a:t>
            </a:r>
          </a:p>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en-US" sz="60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sym typeface="Helvetica Neue"/>
            </a:endParaRPr>
          </a:p>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95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sym typeface="Helvetica Neue"/>
              </a:rPr>
              <a:t>HEART: </a:t>
            </a:r>
            <a:r>
              <a:rPr kumimoji="0" lang="en-US" sz="60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sym typeface="Helvetica Neue"/>
              </a:rPr>
              <a:t>Take steps to grow more emotionally healthy.</a:t>
            </a:r>
          </a:p>
          <a:p>
            <a:pPr algn="l"/>
            <a:endParaRPr lang="en-US" sz="6000" dirty="0">
              <a:latin typeface="Segoe UI" panose="020B0502040204020203" pitchFamily="34" charset="0"/>
              <a:cs typeface="Segoe UI" panose="020B0502040204020203" pitchFamily="34" charset="0"/>
            </a:endParaRPr>
          </a:p>
          <a:p>
            <a:pPr algn="l"/>
            <a:endParaRPr lang="en-US" sz="9500" dirty="0">
              <a:latin typeface="Segoe UI" panose="020B0502040204020203" pitchFamily="34" charset="0"/>
              <a:cs typeface="Segoe UI" panose="020B0502040204020203" pitchFamily="34" charset="0"/>
            </a:endParaRPr>
          </a:p>
          <a:p>
            <a:pPr algn="l"/>
            <a:endParaRPr lang="en-US" sz="6000" dirty="0">
              <a:latin typeface="Segoe UI" panose="020B0502040204020203" pitchFamily="34" charset="0"/>
              <a:cs typeface="Segoe UI" panose="020B0502040204020203" pitchFamily="34" charset="0"/>
            </a:endParaRPr>
          </a:p>
          <a:p>
            <a:pPr algn="l"/>
            <a:endParaRPr lang="en-US" sz="60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277932510"/>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Double-click to edit"/>
          <p:cNvSpPr txBox="1">
            <a:spLocks noGrp="1"/>
          </p:cNvSpPr>
          <p:nvPr>
            <p:ph type="title"/>
          </p:nvPr>
        </p:nvSpPr>
        <p:spPr>
          <a:prstGeom prst="rect">
            <a:avLst/>
          </a:prstGeom>
        </p:spPr>
        <p:txBody>
          <a:bodyPr/>
          <a:lstStyle/>
          <a:p>
            <a:endParaRPr/>
          </a:p>
        </p:txBody>
      </p:sp>
      <p:sp>
        <p:nvSpPr>
          <p:cNvPr id="238" name="Double-click to edit"/>
          <p:cNvSpPr txBox="1">
            <a:spLocks noGrp="1"/>
          </p:cNvSpPr>
          <p:nvPr>
            <p:ph type="body" idx="1"/>
          </p:nvPr>
        </p:nvSpPr>
        <p:spPr>
          <a:prstGeom prst="rect">
            <a:avLst/>
          </a:prstGeom>
        </p:spPr>
        <p:txBody>
          <a:bodyPr/>
          <a:lstStyle/>
          <a:p>
            <a:endParaRPr/>
          </a:p>
        </p:txBody>
      </p:sp>
      <p:pic>
        <p:nvPicPr>
          <p:cNvPr id="239" name="blank3.pdf"/>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24356290" cy="13716000"/>
          </a:xfrm>
          <a:prstGeom prst="rect">
            <a:avLst/>
          </a:prstGeom>
          <a:ln w="12700">
            <a:miter lim="400000"/>
          </a:ln>
        </p:spPr>
      </p:pic>
      <p:sp>
        <p:nvSpPr>
          <p:cNvPr id="240" name="Is there anything preventing me from whole-heartedly believing in Jesus as the Son of God and Savior of the world?"/>
          <p:cNvSpPr txBox="1"/>
          <p:nvPr/>
        </p:nvSpPr>
        <p:spPr>
          <a:xfrm>
            <a:off x="3127661" y="1205230"/>
            <a:ext cx="18764780" cy="1564531"/>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7500"/>
            </a:lvl1pPr>
          </a:lstStyle>
          <a:p>
            <a:r>
              <a:rPr lang="en-US" sz="9500" dirty="0"/>
              <a:t>APPLICATION</a:t>
            </a:r>
          </a:p>
        </p:txBody>
      </p:sp>
      <p:sp>
        <p:nvSpPr>
          <p:cNvPr id="6" name="Is there anything preventing me from whole-heartedly believing in Jesus as the Son of God and Savior of the world?">
            <a:extLst>
              <a:ext uri="{FF2B5EF4-FFF2-40B4-BE49-F238E27FC236}">
                <a16:creationId xmlns:a16="http://schemas.microsoft.com/office/drawing/2014/main" id="{E760A4DE-6843-4064-ACAB-22424BEFB357}"/>
              </a:ext>
            </a:extLst>
          </p:cNvPr>
          <p:cNvSpPr txBox="1"/>
          <p:nvPr/>
        </p:nvSpPr>
        <p:spPr>
          <a:xfrm>
            <a:off x="1255041" y="2838012"/>
            <a:ext cx="21846208" cy="2487861"/>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t" anchorCtr="0">
            <a:noAutofit/>
          </a:bodyPr>
          <a:lstStyle>
            <a:lvl1pPr>
              <a:defRPr sz="7500"/>
            </a:lvl1p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95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sym typeface="Helvetica Neue"/>
              </a:rPr>
              <a:t>HEAD: </a:t>
            </a:r>
            <a:r>
              <a:rPr kumimoji="0" lang="en-US" sz="60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sym typeface="Helvetica Neue"/>
              </a:rPr>
              <a:t>Read, study, and memorize God’s Word.</a:t>
            </a:r>
          </a:p>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en-US" sz="60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sym typeface="Helvetica Neue"/>
            </a:endParaRPr>
          </a:p>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95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sym typeface="Helvetica Neue"/>
              </a:rPr>
              <a:t>HEART: </a:t>
            </a:r>
            <a:r>
              <a:rPr kumimoji="0" lang="en-US" sz="60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sym typeface="Helvetica Neue"/>
              </a:rPr>
              <a:t>Take steps to grow more emotionally healthy.</a:t>
            </a:r>
          </a:p>
          <a:p>
            <a:pPr algn="l"/>
            <a:endParaRPr lang="en-US" sz="6000" dirty="0">
              <a:latin typeface="Segoe UI" panose="020B0502040204020203" pitchFamily="34" charset="0"/>
              <a:cs typeface="Segoe UI" panose="020B0502040204020203" pitchFamily="34" charset="0"/>
            </a:endParaRPr>
          </a:p>
          <a:p>
            <a:pPr algn="l"/>
            <a:r>
              <a:rPr lang="en-US" sz="9600" dirty="0">
                <a:latin typeface="Segoe UI" panose="020B0502040204020203" pitchFamily="34" charset="0"/>
                <a:cs typeface="Segoe UI" panose="020B0502040204020203" pitchFamily="34" charset="0"/>
              </a:rPr>
              <a:t>HANDS: </a:t>
            </a:r>
            <a:r>
              <a:rPr lang="en-US" sz="6000" dirty="0">
                <a:latin typeface="Segoe UI" panose="020B0502040204020203" pitchFamily="34" charset="0"/>
                <a:cs typeface="Segoe UI" panose="020B0502040204020203" pitchFamily="34" charset="0"/>
              </a:rPr>
              <a:t>Share about your experiences of assurance           </a:t>
            </a:r>
            <a:br>
              <a:rPr lang="en-US" sz="6000" dirty="0">
                <a:latin typeface="Segoe UI" panose="020B0502040204020203" pitchFamily="34" charset="0"/>
                <a:cs typeface="Segoe UI" panose="020B0502040204020203" pitchFamily="34" charset="0"/>
              </a:rPr>
            </a:br>
            <a:r>
              <a:rPr lang="en-US" sz="6000" dirty="0">
                <a:latin typeface="Segoe UI" panose="020B0502040204020203" pitchFamily="34" charset="0"/>
                <a:cs typeface="Segoe UI" panose="020B0502040204020203" pitchFamily="34" charset="0"/>
              </a:rPr>
              <a:t>                        with others.</a:t>
            </a:r>
          </a:p>
          <a:p>
            <a:pPr algn="l"/>
            <a:endParaRPr lang="en-US" sz="9500" dirty="0">
              <a:latin typeface="Segoe UI" panose="020B0502040204020203" pitchFamily="34" charset="0"/>
              <a:cs typeface="Segoe UI" panose="020B0502040204020203" pitchFamily="34" charset="0"/>
            </a:endParaRPr>
          </a:p>
          <a:p>
            <a:pPr algn="l"/>
            <a:endParaRPr lang="en-US" sz="6000" dirty="0">
              <a:latin typeface="Segoe UI" panose="020B0502040204020203" pitchFamily="34" charset="0"/>
              <a:cs typeface="Segoe UI" panose="020B0502040204020203" pitchFamily="34" charset="0"/>
            </a:endParaRPr>
          </a:p>
          <a:p>
            <a:pPr algn="l"/>
            <a:endParaRPr lang="en-US" sz="60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862255472"/>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Double-click to edit"/>
          <p:cNvSpPr txBox="1">
            <a:spLocks noGrp="1"/>
          </p:cNvSpPr>
          <p:nvPr>
            <p:ph type="title"/>
          </p:nvPr>
        </p:nvSpPr>
        <p:spPr>
          <a:prstGeom prst="rect">
            <a:avLst/>
          </a:prstGeom>
        </p:spPr>
        <p:txBody>
          <a:bodyPr/>
          <a:lstStyle/>
          <a:p>
            <a:endParaRPr/>
          </a:p>
        </p:txBody>
      </p:sp>
      <p:sp>
        <p:nvSpPr>
          <p:cNvPr id="120" name="Double-click to edit"/>
          <p:cNvSpPr txBox="1">
            <a:spLocks noGrp="1"/>
          </p:cNvSpPr>
          <p:nvPr>
            <p:ph type="body" idx="1"/>
          </p:nvPr>
        </p:nvSpPr>
        <p:spPr>
          <a:prstGeom prst="rect">
            <a:avLst/>
          </a:prstGeom>
        </p:spPr>
        <p:txBody>
          <a:bodyPr/>
          <a:lstStyle/>
          <a:p>
            <a:endParaRPr/>
          </a:p>
        </p:txBody>
      </p:sp>
      <p:pic>
        <p:nvPicPr>
          <p:cNvPr id="121" name="1johntitle.pdf" descr="1johntitle.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00" y="0"/>
            <a:ext cx="24358600" cy="13716000"/>
          </a:xfrm>
          <a:prstGeom prst="rect">
            <a:avLst/>
          </a:prstGeom>
          <a:ln w="12700">
            <a:miter lim="400000"/>
          </a:ln>
        </p:spPr>
      </p:pic>
    </p:spTree>
    <p:extLst>
      <p:ext uri="{BB962C8B-B14F-4D97-AF65-F5344CB8AC3E}">
        <p14:creationId xmlns:p14="http://schemas.microsoft.com/office/powerpoint/2010/main" val="302521206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Double-click to edit"/>
          <p:cNvSpPr txBox="1">
            <a:spLocks noGrp="1"/>
          </p:cNvSpPr>
          <p:nvPr>
            <p:ph type="title"/>
          </p:nvPr>
        </p:nvSpPr>
        <p:spPr>
          <a:prstGeom prst="rect">
            <a:avLst/>
          </a:prstGeom>
        </p:spPr>
        <p:txBody>
          <a:bodyPr/>
          <a:lstStyle/>
          <a:p>
            <a:endParaRPr/>
          </a:p>
        </p:txBody>
      </p:sp>
      <p:sp>
        <p:nvSpPr>
          <p:cNvPr id="135" name="Double-click to edit"/>
          <p:cNvSpPr txBox="1">
            <a:spLocks noGrp="1"/>
          </p:cNvSpPr>
          <p:nvPr>
            <p:ph type="body" idx="1"/>
          </p:nvPr>
        </p:nvSpPr>
        <p:spPr>
          <a:prstGeom prst="rect">
            <a:avLst/>
          </a:prstGeom>
        </p:spPr>
        <p:txBody>
          <a:bodyPr/>
          <a:lstStyle/>
          <a:p>
            <a:endParaRPr/>
          </a:p>
        </p:txBody>
      </p:sp>
      <p:pic>
        <p:nvPicPr>
          <p:cNvPr id="136" name="blank1.pdf" descr="blank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00" y="0"/>
            <a:ext cx="24358600" cy="13716000"/>
          </a:xfrm>
          <a:prstGeom prst="rect">
            <a:avLst/>
          </a:prstGeom>
          <a:ln w="12700">
            <a:miter lim="400000"/>
          </a:ln>
        </p:spPr>
      </p:pic>
      <p:sp>
        <p:nvSpPr>
          <p:cNvPr id="138" name="1 JOHN 1:1-4 (NIV)"/>
          <p:cNvSpPr txBox="1"/>
          <p:nvPr/>
        </p:nvSpPr>
        <p:spPr>
          <a:xfrm>
            <a:off x="1106766" y="1129788"/>
            <a:ext cx="22170468" cy="1118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5000"/>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lang="en-US" sz="6600" dirty="0"/>
              <a:t>FEAR</a:t>
            </a:r>
            <a:endParaRPr kumimoji="0" sz="6600" b="1" i="0" u="none" strike="noStrike" kern="0" cap="none" spc="0" normalizeH="0" baseline="30000" noProof="0" dirty="0">
              <a:ln>
                <a:noFill/>
              </a:ln>
              <a:solidFill>
                <a:srgbClr val="FFFFFF"/>
              </a:solidFill>
              <a:effectLst/>
              <a:uLnTx/>
              <a:uFillTx/>
              <a:latin typeface="Helvetica Neue"/>
              <a:sym typeface="Helvetica Neue"/>
            </a:endParaRPr>
          </a:p>
        </p:txBody>
      </p:sp>
      <p:sp>
        <p:nvSpPr>
          <p:cNvPr id="139" name="Line"/>
          <p:cNvSpPr/>
          <p:nvPr/>
        </p:nvSpPr>
        <p:spPr>
          <a:xfrm>
            <a:off x="2016694" y="2314063"/>
            <a:ext cx="20350612" cy="1"/>
          </a:xfrm>
          <a:prstGeom prst="line">
            <a:avLst/>
          </a:prstGeom>
          <a:ln w="25400">
            <a:solidFill>
              <a:srgbClr val="FFFFFF"/>
            </a:solidFill>
            <a:miter lim="400000"/>
          </a:ln>
        </p:spPr>
        <p:txBody>
          <a:bodyPr lIns="50800" tIns="50800" rIns="50800" bIns="5080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sz="3000" b="1" i="0" u="none" strike="noStrike" kern="0" cap="none" spc="0" normalizeH="0" baseline="0" noProof="0">
              <a:ln>
                <a:noFill/>
              </a:ln>
              <a:solidFill>
                <a:srgbClr val="FFFFFF"/>
              </a:solidFill>
              <a:effectLst/>
              <a:uLnTx/>
              <a:uFillTx/>
              <a:latin typeface="Helvetica Neue"/>
              <a:sym typeface="Helvetica Neue"/>
            </a:endParaRPr>
          </a:p>
        </p:txBody>
      </p:sp>
    </p:spTree>
    <p:extLst>
      <p:ext uri="{BB962C8B-B14F-4D97-AF65-F5344CB8AC3E}">
        <p14:creationId xmlns:p14="http://schemas.microsoft.com/office/powerpoint/2010/main" val="330742136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Double-click to edit"/>
          <p:cNvSpPr txBox="1">
            <a:spLocks noGrp="1"/>
          </p:cNvSpPr>
          <p:nvPr>
            <p:ph type="title"/>
          </p:nvPr>
        </p:nvSpPr>
        <p:spPr>
          <a:prstGeom prst="rect">
            <a:avLst/>
          </a:prstGeom>
        </p:spPr>
        <p:txBody>
          <a:bodyPr/>
          <a:lstStyle/>
          <a:p>
            <a:endParaRPr/>
          </a:p>
        </p:txBody>
      </p:sp>
      <p:sp>
        <p:nvSpPr>
          <p:cNvPr id="135" name="Double-click to edit"/>
          <p:cNvSpPr txBox="1">
            <a:spLocks noGrp="1"/>
          </p:cNvSpPr>
          <p:nvPr>
            <p:ph type="body" idx="1"/>
          </p:nvPr>
        </p:nvSpPr>
        <p:spPr>
          <a:prstGeom prst="rect">
            <a:avLst/>
          </a:prstGeom>
        </p:spPr>
        <p:txBody>
          <a:bodyPr/>
          <a:lstStyle/>
          <a:p>
            <a:endParaRPr/>
          </a:p>
        </p:txBody>
      </p:sp>
      <p:pic>
        <p:nvPicPr>
          <p:cNvPr id="136" name="blank1.pdf" descr="blank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00" y="0"/>
            <a:ext cx="24358600" cy="13716000"/>
          </a:xfrm>
          <a:prstGeom prst="rect">
            <a:avLst/>
          </a:prstGeom>
          <a:ln w="12700">
            <a:miter lim="400000"/>
          </a:ln>
        </p:spPr>
      </p:pic>
      <p:sp>
        <p:nvSpPr>
          <p:cNvPr id="137" name="That which was from the beginning, which we have heard, which we have seen with our eyes, which we have looked at and our hands have touched—this we proclaim concerning the Word of life. The life appeared; we have seen it and testify to it, and we procla"/>
          <p:cNvSpPr txBox="1"/>
          <p:nvPr/>
        </p:nvSpPr>
        <p:spPr>
          <a:xfrm>
            <a:off x="2016694" y="3022231"/>
            <a:ext cx="21854456" cy="67111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6500" b="0"/>
            </a:lvl1pPr>
          </a:lstStyle>
          <a:p>
            <a:pPr marL="0" marR="0" algn="l">
              <a:lnSpc>
                <a:spcPct val="88000"/>
              </a:lnSpc>
            </a:pPr>
            <a:r>
              <a:rPr lang="en-US" sz="8000" b="1" u="sng" dirty="0">
                <a:solidFill>
                  <a:schemeClr val="tx1"/>
                </a:solidFill>
                <a:effectLst/>
                <a:latin typeface="Segoe UI" panose="020B0502040204020203" pitchFamily="34" charset="0"/>
                <a:ea typeface="Times New Roman" panose="02020603050405020304" pitchFamily="18" charset="0"/>
              </a:rPr>
              <a:t>#1 – 2:28-3:3</a:t>
            </a:r>
            <a:br>
              <a:rPr lang="en-US" sz="8000" b="1" dirty="0">
                <a:solidFill>
                  <a:schemeClr val="tx1"/>
                </a:solidFill>
                <a:effectLst/>
                <a:latin typeface="Segoe UI" panose="020B0502040204020203" pitchFamily="34" charset="0"/>
                <a:ea typeface="Times New Roman" panose="02020603050405020304" pitchFamily="18" charset="0"/>
              </a:rPr>
            </a:br>
            <a:r>
              <a:rPr lang="en-US" sz="8000" b="1" dirty="0">
                <a:solidFill>
                  <a:schemeClr val="tx1"/>
                </a:solidFill>
                <a:effectLst/>
                <a:latin typeface="Segoe UI" panose="020B0502040204020203" pitchFamily="34" charset="0"/>
                <a:ea typeface="Times New Roman" panose="02020603050405020304" pitchFamily="18" charset="0"/>
              </a:rPr>
              <a:t>Fear of shrinking in shame at </a:t>
            </a:r>
            <a:r>
              <a:rPr lang="en-US" sz="8000" b="1" dirty="0">
                <a:solidFill>
                  <a:schemeClr val="tx1"/>
                </a:solidFill>
                <a:latin typeface="Segoe UI" panose="020B0502040204020203" pitchFamily="34" charset="0"/>
                <a:ea typeface="Times New Roman" panose="02020603050405020304" pitchFamily="18" charset="0"/>
              </a:rPr>
              <a:t>Jesus’ return</a:t>
            </a:r>
            <a:br>
              <a:rPr lang="en-US" sz="8800" b="1" dirty="0">
                <a:solidFill>
                  <a:schemeClr val="tx1"/>
                </a:solidFill>
                <a:latin typeface="Segoe UI" panose="020B0502040204020203" pitchFamily="34" charset="0"/>
                <a:ea typeface="Times New Roman" panose="02020603050405020304" pitchFamily="18" charset="0"/>
              </a:rPr>
            </a:br>
            <a:endParaRPr lang="en-US" sz="8800" b="1" dirty="0">
              <a:solidFill>
                <a:schemeClr val="tx1"/>
              </a:solidFill>
              <a:latin typeface="Segoe UI" panose="020B0502040204020203" pitchFamily="34" charset="0"/>
              <a:ea typeface="Times New Roman" panose="02020603050405020304" pitchFamily="18" charset="0"/>
            </a:endParaRPr>
          </a:p>
          <a:p>
            <a:pPr marL="0" marR="0" algn="l">
              <a:lnSpc>
                <a:spcPct val="88000"/>
              </a:lnSpc>
            </a:pPr>
            <a:r>
              <a:rPr lang="en-US" sz="8000" b="1" u="sng" dirty="0">
                <a:solidFill>
                  <a:schemeClr val="tx1"/>
                </a:solidFill>
                <a:latin typeface="Segoe UI" panose="020B0502040204020203" pitchFamily="34" charset="0"/>
                <a:ea typeface="Times New Roman" panose="02020603050405020304" pitchFamily="18" charset="0"/>
              </a:rPr>
              <a:t>#2 – 3:4-10</a:t>
            </a:r>
            <a:br>
              <a:rPr lang="en-US" sz="8000" b="1" u="sng" dirty="0">
                <a:solidFill>
                  <a:schemeClr val="tx1"/>
                </a:solidFill>
                <a:latin typeface="Segoe UI" panose="020B0502040204020203" pitchFamily="34" charset="0"/>
                <a:ea typeface="Times New Roman" panose="02020603050405020304" pitchFamily="18" charset="0"/>
              </a:rPr>
            </a:br>
            <a:r>
              <a:rPr lang="en-US" sz="8000" b="1" dirty="0">
                <a:solidFill>
                  <a:schemeClr val="tx1"/>
                </a:solidFill>
                <a:latin typeface="Segoe UI" panose="020B0502040204020203" pitchFamily="34" charset="0"/>
                <a:ea typeface="Times New Roman" panose="02020603050405020304" pitchFamily="18" charset="0"/>
              </a:rPr>
              <a:t>Fear of my sin disqualifying me as a true Christian</a:t>
            </a:r>
            <a:endParaRPr lang="en-US" sz="8000" dirty="0">
              <a:solidFill>
                <a:schemeClr val="tx1"/>
              </a:solidFill>
              <a:effectLst/>
              <a:latin typeface="Times New Roman" panose="02020603050405020304" pitchFamily="18" charset="0"/>
              <a:ea typeface="Times New Roman" panose="02020603050405020304" pitchFamily="18" charset="0"/>
            </a:endParaRPr>
          </a:p>
        </p:txBody>
      </p:sp>
      <p:sp>
        <p:nvSpPr>
          <p:cNvPr id="138" name="1 JOHN 1:1-4 (NIV)"/>
          <p:cNvSpPr txBox="1"/>
          <p:nvPr/>
        </p:nvSpPr>
        <p:spPr>
          <a:xfrm>
            <a:off x="1106766" y="1129788"/>
            <a:ext cx="22170468" cy="1118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5000"/>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lang="en-US" sz="6600" dirty="0"/>
              <a:t>FEAR</a:t>
            </a:r>
            <a:endParaRPr kumimoji="0" sz="6600" b="1" i="0" u="none" strike="noStrike" kern="0" cap="none" spc="0" normalizeH="0" baseline="30000" noProof="0" dirty="0">
              <a:ln>
                <a:noFill/>
              </a:ln>
              <a:solidFill>
                <a:srgbClr val="FFFFFF"/>
              </a:solidFill>
              <a:effectLst/>
              <a:uLnTx/>
              <a:uFillTx/>
              <a:latin typeface="Helvetica Neue"/>
              <a:sym typeface="Helvetica Neue"/>
            </a:endParaRPr>
          </a:p>
        </p:txBody>
      </p:sp>
      <p:sp>
        <p:nvSpPr>
          <p:cNvPr id="139" name="Line"/>
          <p:cNvSpPr/>
          <p:nvPr/>
        </p:nvSpPr>
        <p:spPr>
          <a:xfrm>
            <a:off x="2016694" y="2314063"/>
            <a:ext cx="20350612" cy="1"/>
          </a:xfrm>
          <a:prstGeom prst="line">
            <a:avLst/>
          </a:prstGeom>
          <a:ln w="25400">
            <a:solidFill>
              <a:srgbClr val="FFFFFF"/>
            </a:solidFill>
            <a:miter lim="400000"/>
          </a:ln>
        </p:spPr>
        <p:txBody>
          <a:bodyPr lIns="50800" tIns="50800" rIns="50800" bIns="5080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sz="3000" b="1" i="0" u="none" strike="noStrike" kern="0" cap="none" spc="0" normalizeH="0" baseline="0" noProof="0">
              <a:ln>
                <a:noFill/>
              </a:ln>
              <a:solidFill>
                <a:srgbClr val="FFFFFF"/>
              </a:solidFill>
              <a:effectLst/>
              <a:uLnTx/>
              <a:uFillTx/>
              <a:latin typeface="Helvetica Neue"/>
              <a:sym typeface="Helvetica Neue"/>
            </a:endParaRPr>
          </a:p>
        </p:txBody>
      </p:sp>
    </p:spTree>
    <p:extLst>
      <p:ext uri="{BB962C8B-B14F-4D97-AF65-F5344CB8AC3E}">
        <p14:creationId xmlns:p14="http://schemas.microsoft.com/office/powerpoint/2010/main" val="261292585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Double-click to edit"/>
          <p:cNvSpPr txBox="1">
            <a:spLocks noGrp="1"/>
          </p:cNvSpPr>
          <p:nvPr>
            <p:ph type="title"/>
          </p:nvPr>
        </p:nvSpPr>
        <p:spPr>
          <a:prstGeom prst="rect">
            <a:avLst/>
          </a:prstGeom>
        </p:spPr>
        <p:txBody>
          <a:bodyPr/>
          <a:lstStyle/>
          <a:p>
            <a:endParaRPr/>
          </a:p>
        </p:txBody>
      </p:sp>
      <p:sp>
        <p:nvSpPr>
          <p:cNvPr id="135" name="Double-click to edit"/>
          <p:cNvSpPr txBox="1">
            <a:spLocks noGrp="1"/>
          </p:cNvSpPr>
          <p:nvPr>
            <p:ph type="body" idx="1"/>
          </p:nvPr>
        </p:nvSpPr>
        <p:spPr>
          <a:prstGeom prst="rect">
            <a:avLst/>
          </a:prstGeom>
        </p:spPr>
        <p:txBody>
          <a:bodyPr/>
          <a:lstStyle/>
          <a:p>
            <a:endParaRPr/>
          </a:p>
        </p:txBody>
      </p:sp>
      <p:pic>
        <p:nvPicPr>
          <p:cNvPr id="136" name="blank1.pdf" descr="blank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00" y="0"/>
            <a:ext cx="24358600" cy="13716000"/>
          </a:xfrm>
          <a:prstGeom prst="rect">
            <a:avLst/>
          </a:prstGeom>
          <a:ln w="12700">
            <a:miter lim="400000"/>
          </a:ln>
        </p:spPr>
      </p:pic>
      <p:sp>
        <p:nvSpPr>
          <p:cNvPr id="137" name="That which was from the beginning, which we have heard, which we have seen with our eyes, which we have looked at and our hands have touched—this we proclaim concerning the Word of life. The life appeared; we have seen it and testify to it, and we procla"/>
          <p:cNvSpPr txBox="1"/>
          <p:nvPr/>
        </p:nvSpPr>
        <p:spPr>
          <a:xfrm>
            <a:off x="2016694" y="2562268"/>
            <a:ext cx="21854456" cy="54197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6500" b="0"/>
            </a:lvl1pPr>
          </a:lstStyle>
          <a:p>
            <a:pPr marL="1371600" marR="0" indent="-1371600" algn="l">
              <a:lnSpc>
                <a:spcPct val="150000"/>
              </a:lnSpc>
              <a:buAutoNum type="arabicParenR"/>
            </a:pPr>
            <a:r>
              <a:rPr lang="en-US" sz="8000" b="1" dirty="0">
                <a:solidFill>
                  <a:schemeClr val="tx1"/>
                </a:solidFill>
                <a:effectLst/>
                <a:latin typeface="Segoe UI" panose="020B0502040204020203" pitchFamily="34" charset="0"/>
                <a:ea typeface="Times New Roman" panose="02020603050405020304" pitchFamily="18" charset="0"/>
              </a:rPr>
              <a:t>Biblical Context</a:t>
            </a:r>
          </a:p>
          <a:p>
            <a:pPr marL="1371600" marR="0" indent="-1371600" algn="l">
              <a:lnSpc>
                <a:spcPct val="150000"/>
              </a:lnSpc>
              <a:buAutoNum type="arabicParenR"/>
            </a:pPr>
            <a:r>
              <a:rPr lang="en-US" sz="8000" b="1" dirty="0">
                <a:solidFill>
                  <a:schemeClr val="tx1"/>
                </a:solidFill>
                <a:latin typeface="Segoe UI" panose="020B0502040204020203" pitchFamily="34" charset="0"/>
                <a:ea typeface="Times New Roman" panose="02020603050405020304" pitchFamily="18" charset="0"/>
              </a:rPr>
              <a:t>Linguistic Context</a:t>
            </a:r>
          </a:p>
          <a:p>
            <a:pPr marL="1371600" marR="0" indent="-1371600" algn="l">
              <a:lnSpc>
                <a:spcPct val="150000"/>
              </a:lnSpc>
              <a:buAutoNum type="arabicParenR"/>
            </a:pPr>
            <a:r>
              <a:rPr lang="en-US" sz="8000" b="1" dirty="0">
                <a:solidFill>
                  <a:schemeClr val="tx1"/>
                </a:solidFill>
                <a:effectLst/>
                <a:latin typeface="Segoe UI" panose="020B0502040204020203" pitchFamily="34" charset="0"/>
                <a:ea typeface="Times New Roman" panose="02020603050405020304" pitchFamily="18" charset="0"/>
              </a:rPr>
              <a:t>Historical Context</a:t>
            </a:r>
            <a:endParaRPr lang="en-US" sz="8000" dirty="0">
              <a:solidFill>
                <a:schemeClr val="tx1"/>
              </a:solidFill>
              <a:effectLst/>
              <a:latin typeface="Times New Roman" panose="02020603050405020304" pitchFamily="18" charset="0"/>
              <a:ea typeface="Times New Roman" panose="02020603050405020304" pitchFamily="18" charset="0"/>
            </a:endParaRPr>
          </a:p>
        </p:txBody>
      </p:sp>
      <p:sp>
        <p:nvSpPr>
          <p:cNvPr id="138" name="1 JOHN 1:1-4 (NIV)"/>
          <p:cNvSpPr txBox="1"/>
          <p:nvPr/>
        </p:nvSpPr>
        <p:spPr>
          <a:xfrm>
            <a:off x="1106766" y="1129788"/>
            <a:ext cx="22170468" cy="1118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5000"/>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lang="en-US" sz="6600" dirty="0"/>
              <a:t>PROBLEM PASSAGES</a:t>
            </a:r>
            <a:endParaRPr kumimoji="0" sz="6600" b="1" i="0" u="none" strike="noStrike" kern="0" cap="none" spc="0" normalizeH="0" baseline="30000" noProof="0" dirty="0">
              <a:ln>
                <a:noFill/>
              </a:ln>
              <a:solidFill>
                <a:srgbClr val="FFFFFF"/>
              </a:solidFill>
              <a:effectLst/>
              <a:uLnTx/>
              <a:uFillTx/>
              <a:latin typeface="Helvetica Neue"/>
              <a:sym typeface="Helvetica Neue"/>
            </a:endParaRPr>
          </a:p>
        </p:txBody>
      </p:sp>
      <p:sp>
        <p:nvSpPr>
          <p:cNvPr id="139" name="Line"/>
          <p:cNvSpPr/>
          <p:nvPr/>
        </p:nvSpPr>
        <p:spPr>
          <a:xfrm>
            <a:off x="2016694" y="2314063"/>
            <a:ext cx="20350612" cy="1"/>
          </a:xfrm>
          <a:prstGeom prst="line">
            <a:avLst/>
          </a:prstGeom>
          <a:ln w="25400">
            <a:solidFill>
              <a:srgbClr val="FFFFFF"/>
            </a:solidFill>
            <a:miter lim="400000"/>
          </a:ln>
        </p:spPr>
        <p:txBody>
          <a:bodyPr lIns="50800" tIns="50800" rIns="50800" bIns="5080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sz="3000" b="1" i="0" u="none" strike="noStrike" kern="0" cap="none" spc="0" normalizeH="0" baseline="0" noProof="0">
              <a:ln>
                <a:noFill/>
              </a:ln>
              <a:solidFill>
                <a:srgbClr val="FFFFFF"/>
              </a:solidFill>
              <a:effectLst/>
              <a:uLnTx/>
              <a:uFillTx/>
              <a:latin typeface="Helvetica Neue"/>
              <a:sym typeface="Helvetica Neue"/>
            </a:endParaRPr>
          </a:p>
        </p:txBody>
      </p:sp>
    </p:spTree>
    <p:extLst>
      <p:ext uri="{BB962C8B-B14F-4D97-AF65-F5344CB8AC3E}">
        <p14:creationId xmlns:p14="http://schemas.microsoft.com/office/powerpoint/2010/main" val="253244286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Double-click to edit"/>
          <p:cNvSpPr txBox="1">
            <a:spLocks noGrp="1"/>
          </p:cNvSpPr>
          <p:nvPr>
            <p:ph type="title"/>
          </p:nvPr>
        </p:nvSpPr>
        <p:spPr>
          <a:prstGeom prst="rect">
            <a:avLst/>
          </a:prstGeom>
        </p:spPr>
        <p:txBody>
          <a:bodyPr/>
          <a:lstStyle/>
          <a:p>
            <a:endParaRPr/>
          </a:p>
        </p:txBody>
      </p:sp>
      <p:sp>
        <p:nvSpPr>
          <p:cNvPr id="135" name="Double-click to edit"/>
          <p:cNvSpPr txBox="1">
            <a:spLocks noGrp="1"/>
          </p:cNvSpPr>
          <p:nvPr>
            <p:ph type="body" idx="1"/>
          </p:nvPr>
        </p:nvSpPr>
        <p:spPr>
          <a:prstGeom prst="rect">
            <a:avLst/>
          </a:prstGeom>
        </p:spPr>
        <p:txBody>
          <a:bodyPr/>
          <a:lstStyle/>
          <a:p>
            <a:endParaRPr/>
          </a:p>
        </p:txBody>
      </p:sp>
      <p:pic>
        <p:nvPicPr>
          <p:cNvPr id="136" name="blank1.pdf" descr="blank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00" y="0"/>
            <a:ext cx="24358600" cy="13716000"/>
          </a:xfrm>
          <a:prstGeom prst="rect">
            <a:avLst/>
          </a:prstGeom>
          <a:ln w="12700">
            <a:miter lim="400000"/>
          </a:ln>
        </p:spPr>
      </p:pic>
      <p:sp>
        <p:nvSpPr>
          <p:cNvPr id="137" name="That which was from the beginning, which we have heard, which we have seen with our eyes, which we have looked at and our hands have touched—this we proclaim concerning the Word of life. The life appeared; we have seen it and testify to it, and we procla"/>
          <p:cNvSpPr txBox="1"/>
          <p:nvPr/>
        </p:nvSpPr>
        <p:spPr>
          <a:xfrm>
            <a:off x="1422778" y="2345722"/>
            <a:ext cx="21854456" cy="105300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6500" b="0"/>
            </a:lvl1pPr>
          </a:lstStyle>
          <a:p>
            <a:pPr marL="0" marR="0" algn="l">
              <a:lnSpc>
                <a:spcPct val="88000"/>
              </a:lnSpc>
            </a:pPr>
            <a:r>
              <a:rPr lang="en-US" sz="5500" b="1" baseline="30000" dirty="0">
                <a:solidFill>
                  <a:schemeClr val="tx1"/>
                </a:solidFill>
                <a:effectLst/>
                <a:latin typeface="Segoe UI" panose="020B0502040204020203" pitchFamily="34" charset="0"/>
                <a:ea typeface="Times New Roman" panose="02020603050405020304" pitchFamily="18" charset="0"/>
              </a:rPr>
              <a:t>4 </a:t>
            </a:r>
            <a:r>
              <a:rPr lang="en-US" sz="5500" dirty="0">
                <a:solidFill>
                  <a:schemeClr val="tx1"/>
                </a:solidFill>
                <a:effectLst/>
                <a:latin typeface="Segoe UI" panose="020B0502040204020203" pitchFamily="34" charset="0"/>
                <a:ea typeface="Times New Roman" panose="02020603050405020304" pitchFamily="18" charset="0"/>
              </a:rPr>
              <a:t>Everyone who makes a practice of sinning also practices lawlessness;</a:t>
            </a:r>
            <a:br>
              <a:rPr lang="en-US" sz="5500" dirty="0">
                <a:solidFill>
                  <a:schemeClr val="tx1"/>
                </a:solidFill>
                <a:effectLst/>
                <a:latin typeface="Segoe UI" panose="020B0502040204020203" pitchFamily="34" charset="0"/>
                <a:ea typeface="Times New Roman" panose="02020603050405020304" pitchFamily="18" charset="0"/>
              </a:rPr>
            </a:br>
            <a:r>
              <a:rPr lang="en-US" sz="5500" dirty="0">
                <a:solidFill>
                  <a:schemeClr val="tx1"/>
                </a:solidFill>
                <a:effectLst/>
                <a:latin typeface="Segoe UI" panose="020B0502040204020203" pitchFamily="34" charset="0"/>
                <a:ea typeface="Times New Roman" panose="02020603050405020304" pitchFamily="18" charset="0"/>
              </a:rPr>
              <a:t>sin is lawlessness. </a:t>
            </a:r>
            <a:r>
              <a:rPr lang="en-US" sz="5500" b="1" baseline="30000" dirty="0">
                <a:solidFill>
                  <a:schemeClr val="tx1"/>
                </a:solidFill>
                <a:effectLst/>
                <a:latin typeface="Segoe UI" panose="020B0502040204020203" pitchFamily="34" charset="0"/>
                <a:ea typeface="Times New Roman" panose="02020603050405020304" pitchFamily="18" charset="0"/>
              </a:rPr>
              <a:t>5 </a:t>
            </a:r>
            <a:r>
              <a:rPr lang="en-US" sz="5500" dirty="0">
                <a:solidFill>
                  <a:schemeClr val="tx1"/>
                </a:solidFill>
                <a:effectLst/>
                <a:latin typeface="Segoe UI" panose="020B0502040204020203" pitchFamily="34" charset="0"/>
                <a:ea typeface="Times New Roman" panose="02020603050405020304" pitchFamily="18" charset="0"/>
              </a:rPr>
              <a:t>You know that he appeared in order to take away sins, and in him there is no sin. </a:t>
            </a:r>
            <a:r>
              <a:rPr lang="en-US" sz="5500" b="1" baseline="30000" dirty="0">
                <a:solidFill>
                  <a:schemeClr val="tx1"/>
                </a:solidFill>
                <a:effectLst/>
                <a:latin typeface="Segoe UI" panose="020B0502040204020203" pitchFamily="34" charset="0"/>
                <a:ea typeface="Times New Roman" panose="02020603050405020304" pitchFamily="18" charset="0"/>
              </a:rPr>
              <a:t>6 </a:t>
            </a:r>
            <a:r>
              <a:rPr lang="en-US" sz="5500" dirty="0">
                <a:solidFill>
                  <a:schemeClr val="tx1"/>
                </a:solidFill>
                <a:effectLst/>
                <a:latin typeface="Segoe UI" panose="020B0502040204020203" pitchFamily="34" charset="0"/>
                <a:ea typeface="Times New Roman" panose="02020603050405020304" pitchFamily="18" charset="0"/>
              </a:rPr>
              <a:t>No one who abides in him keeps on sinning; no one who keeps on sinning has either seen him or known him. </a:t>
            </a:r>
            <a:r>
              <a:rPr lang="en-US" sz="5500" b="1" baseline="30000" dirty="0">
                <a:solidFill>
                  <a:schemeClr val="tx1"/>
                </a:solidFill>
                <a:effectLst/>
                <a:latin typeface="Segoe UI" panose="020B0502040204020203" pitchFamily="34" charset="0"/>
                <a:ea typeface="Times New Roman" panose="02020603050405020304" pitchFamily="18" charset="0"/>
              </a:rPr>
              <a:t>7 </a:t>
            </a:r>
            <a:r>
              <a:rPr lang="en-US" sz="5500" dirty="0">
                <a:solidFill>
                  <a:schemeClr val="tx1"/>
                </a:solidFill>
                <a:effectLst/>
                <a:latin typeface="Segoe UI" panose="020B0502040204020203" pitchFamily="34" charset="0"/>
                <a:ea typeface="Times New Roman" panose="02020603050405020304" pitchFamily="18" charset="0"/>
              </a:rPr>
              <a:t>Little children, let no one deceive you. Whoever practices </a:t>
            </a:r>
            <a:br>
              <a:rPr lang="en-US" sz="5500" dirty="0">
                <a:solidFill>
                  <a:schemeClr val="tx1"/>
                </a:solidFill>
                <a:effectLst/>
                <a:latin typeface="Segoe UI" panose="020B0502040204020203" pitchFamily="34" charset="0"/>
                <a:ea typeface="Times New Roman" panose="02020603050405020304" pitchFamily="18" charset="0"/>
              </a:rPr>
            </a:br>
            <a:r>
              <a:rPr lang="en-US" sz="5500" dirty="0">
                <a:solidFill>
                  <a:schemeClr val="tx1"/>
                </a:solidFill>
                <a:effectLst/>
                <a:latin typeface="Segoe UI" panose="020B0502040204020203" pitchFamily="34" charset="0"/>
                <a:ea typeface="Times New Roman" panose="02020603050405020304" pitchFamily="18" charset="0"/>
              </a:rPr>
              <a:t>righteousness is righteous, as he is righteous. </a:t>
            </a:r>
            <a:r>
              <a:rPr lang="en-US" sz="5500" b="1" baseline="30000" dirty="0">
                <a:solidFill>
                  <a:schemeClr val="tx1"/>
                </a:solidFill>
                <a:effectLst/>
                <a:latin typeface="Segoe UI" panose="020B0502040204020203" pitchFamily="34" charset="0"/>
                <a:ea typeface="Times New Roman" panose="02020603050405020304" pitchFamily="18" charset="0"/>
              </a:rPr>
              <a:t>8 </a:t>
            </a:r>
            <a:r>
              <a:rPr lang="en-US" sz="5500" dirty="0">
                <a:solidFill>
                  <a:schemeClr val="tx1"/>
                </a:solidFill>
                <a:effectLst/>
                <a:latin typeface="Segoe UI" panose="020B0502040204020203" pitchFamily="34" charset="0"/>
                <a:ea typeface="Times New Roman" panose="02020603050405020304" pitchFamily="18" charset="0"/>
              </a:rPr>
              <a:t>Whoever makes a practice of sinning is of the devil, for the devil has been sinning from the beginning. The reason the Son of God appeared was to destroy the works of the devil. </a:t>
            </a:r>
            <a:r>
              <a:rPr lang="en-US" sz="5500" b="1" baseline="30000" dirty="0">
                <a:solidFill>
                  <a:schemeClr val="tx1"/>
                </a:solidFill>
                <a:effectLst/>
                <a:latin typeface="Segoe UI" panose="020B0502040204020203" pitchFamily="34" charset="0"/>
                <a:ea typeface="Times New Roman" panose="02020603050405020304" pitchFamily="18" charset="0"/>
              </a:rPr>
              <a:t>9 </a:t>
            </a:r>
            <a:r>
              <a:rPr lang="en-US" sz="5500" dirty="0">
                <a:solidFill>
                  <a:schemeClr val="tx1"/>
                </a:solidFill>
                <a:effectLst/>
                <a:latin typeface="Segoe UI" panose="020B0502040204020203" pitchFamily="34" charset="0"/>
                <a:ea typeface="Times New Roman" panose="02020603050405020304" pitchFamily="18" charset="0"/>
              </a:rPr>
              <a:t>No one born of God makes a practice of sinning, for God's seed abides in him; and he cannot keep on sinning, because he has been born of God. </a:t>
            </a:r>
            <a:r>
              <a:rPr lang="en-US" sz="5500" b="1" baseline="30000" dirty="0">
                <a:solidFill>
                  <a:schemeClr val="tx1"/>
                </a:solidFill>
                <a:effectLst/>
                <a:latin typeface="Segoe UI" panose="020B0502040204020203" pitchFamily="34" charset="0"/>
                <a:ea typeface="Times New Roman" panose="02020603050405020304" pitchFamily="18" charset="0"/>
              </a:rPr>
              <a:t>10 </a:t>
            </a:r>
            <a:r>
              <a:rPr lang="en-US" sz="5500" dirty="0">
                <a:solidFill>
                  <a:schemeClr val="tx1"/>
                </a:solidFill>
                <a:effectLst/>
                <a:latin typeface="Segoe UI" panose="020B0502040204020203" pitchFamily="34" charset="0"/>
                <a:ea typeface="Times New Roman" panose="02020603050405020304" pitchFamily="18" charset="0"/>
              </a:rPr>
              <a:t>By this it is evident who are the children of God, and who are the children of the devil: whoever does not practice righteousness is not of God, nor is the one who does not love his brother.</a:t>
            </a:r>
            <a:endParaRPr lang="en-US" sz="5500" dirty="0">
              <a:solidFill>
                <a:schemeClr val="tx1"/>
              </a:solidFill>
              <a:effectLst/>
              <a:latin typeface="Times New Roman" panose="02020603050405020304" pitchFamily="18" charset="0"/>
              <a:ea typeface="Times New Roman" panose="02020603050405020304" pitchFamily="18" charset="0"/>
            </a:endParaRPr>
          </a:p>
        </p:txBody>
      </p:sp>
      <p:sp>
        <p:nvSpPr>
          <p:cNvPr id="138" name="1 JOHN 1:1-4 (NIV)"/>
          <p:cNvSpPr txBox="1"/>
          <p:nvPr/>
        </p:nvSpPr>
        <p:spPr>
          <a:xfrm>
            <a:off x="1106766" y="1129788"/>
            <a:ext cx="22170468" cy="1118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5000"/>
            </a:lvl1pPr>
          </a:lstStyle>
          <a:p>
            <a:pPr>
              <a:defRPr/>
            </a:pPr>
            <a:r>
              <a:rPr kumimoji="0" lang="en-US" sz="6600" b="1" i="0" u="none" strike="noStrike" kern="0" cap="none" spc="0" normalizeH="0" noProof="0" dirty="0">
                <a:ln>
                  <a:noFill/>
                </a:ln>
                <a:solidFill>
                  <a:srgbClr val="FFFFFF"/>
                </a:solidFill>
                <a:effectLst/>
                <a:uLnTx/>
                <a:uFillTx/>
                <a:latin typeface="Helvetica Neue"/>
                <a:sym typeface="Helvetica Neue"/>
              </a:rPr>
              <a:t>BIBLICAL CONTEXT (</a:t>
            </a:r>
            <a:r>
              <a:rPr kumimoji="0" lang="en-US" sz="6600" b="1" i="0" u="none" strike="noStrike" kern="0" cap="none" spc="0" normalizeH="0" baseline="0" noProof="0" dirty="0">
                <a:ln>
                  <a:noFill/>
                </a:ln>
                <a:solidFill>
                  <a:srgbClr val="FFFFFF"/>
                </a:solidFill>
                <a:effectLst/>
                <a:uLnTx/>
                <a:uFillTx/>
                <a:latin typeface="Helvetica Neue"/>
                <a:sym typeface="Helvetica Neue"/>
              </a:rPr>
              <a:t>1 JOHN 3:4-10</a:t>
            </a:r>
            <a:r>
              <a:rPr lang="en-US" sz="6600" dirty="0"/>
              <a:t>)</a:t>
            </a:r>
            <a:endParaRPr kumimoji="0" lang="en-US" sz="6600" b="1" i="0" u="none" strike="noStrike" kern="0" cap="none" spc="0" normalizeH="0" noProof="0" dirty="0">
              <a:ln>
                <a:noFill/>
              </a:ln>
              <a:solidFill>
                <a:srgbClr val="FFFFFF"/>
              </a:solidFill>
              <a:effectLst/>
              <a:uLnTx/>
              <a:uFillTx/>
              <a:latin typeface="Helvetica Neue"/>
              <a:sym typeface="Helvetica Neue"/>
            </a:endParaRPr>
          </a:p>
        </p:txBody>
      </p:sp>
      <p:sp>
        <p:nvSpPr>
          <p:cNvPr id="139" name="Line"/>
          <p:cNvSpPr/>
          <p:nvPr/>
        </p:nvSpPr>
        <p:spPr>
          <a:xfrm>
            <a:off x="2016694" y="2314063"/>
            <a:ext cx="20350612" cy="1"/>
          </a:xfrm>
          <a:prstGeom prst="line">
            <a:avLst/>
          </a:prstGeom>
          <a:ln w="25400">
            <a:solidFill>
              <a:srgbClr val="FFFFFF"/>
            </a:solidFill>
            <a:miter lim="400000"/>
          </a:ln>
        </p:spPr>
        <p:txBody>
          <a:bodyPr lIns="50800" tIns="50800" rIns="50800" bIns="5080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sz="3000" b="1" i="0" u="none" strike="noStrike" kern="0" cap="none" spc="0" normalizeH="0" baseline="0" noProof="0">
              <a:ln>
                <a:noFill/>
              </a:ln>
              <a:solidFill>
                <a:srgbClr val="FFFFFF"/>
              </a:solidFill>
              <a:effectLst/>
              <a:uLnTx/>
              <a:uFillTx/>
              <a:latin typeface="Helvetica Neue"/>
              <a:sym typeface="Helvetica Neue"/>
            </a:endParaRPr>
          </a:p>
        </p:txBody>
      </p:sp>
    </p:spTree>
    <p:extLst>
      <p:ext uri="{BB962C8B-B14F-4D97-AF65-F5344CB8AC3E}">
        <p14:creationId xmlns:p14="http://schemas.microsoft.com/office/powerpoint/2010/main" val="376208759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Double-click to edit"/>
          <p:cNvSpPr txBox="1">
            <a:spLocks noGrp="1"/>
          </p:cNvSpPr>
          <p:nvPr>
            <p:ph type="title"/>
          </p:nvPr>
        </p:nvSpPr>
        <p:spPr>
          <a:prstGeom prst="rect">
            <a:avLst/>
          </a:prstGeom>
        </p:spPr>
        <p:txBody>
          <a:bodyPr/>
          <a:lstStyle/>
          <a:p>
            <a:endParaRPr/>
          </a:p>
        </p:txBody>
      </p:sp>
      <p:sp>
        <p:nvSpPr>
          <p:cNvPr id="135" name="Double-click to edit"/>
          <p:cNvSpPr txBox="1">
            <a:spLocks noGrp="1"/>
          </p:cNvSpPr>
          <p:nvPr>
            <p:ph type="body" idx="1"/>
          </p:nvPr>
        </p:nvSpPr>
        <p:spPr>
          <a:prstGeom prst="rect">
            <a:avLst/>
          </a:prstGeom>
        </p:spPr>
        <p:txBody>
          <a:bodyPr/>
          <a:lstStyle/>
          <a:p>
            <a:endParaRPr/>
          </a:p>
        </p:txBody>
      </p:sp>
      <p:pic>
        <p:nvPicPr>
          <p:cNvPr id="136" name="blank1.pdf" descr="blank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00" y="0"/>
            <a:ext cx="24358600" cy="13716000"/>
          </a:xfrm>
          <a:prstGeom prst="rect">
            <a:avLst/>
          </a:prstGeom>
          <a:ln w="12700">
            <a:miter lim="400000"/>
          </a:ln>
        </p:spPr>
      </p:pic>
      <p:sp>
        <p:nvSpPr>
          <p:cNvPr id="137" name="That which was from the beginning, which we have heard, which we have seen with our eyes, which we have looked at and our hands have touched—this we proclaim concerning the Word of life. The life appeared; we have seen it and testify to it, and we procla"/>
          <p:cNvSpPr txBox="1"/>
          <p:nvPr/>
        </p:nvSpPr>
        <p:spPr>
          <a:xfrm>
            <a:off x="1422778" y="2345722"/>
            <a:ext cx="21854456" cy="105300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6500" b="0"/>
            </a:lvl1pPr>
          </a:lstStyle>
          <a:p>
            <a:pPr marL="0" marR="0" algn="l">
              <a:lnSpc>
                <a:spcPct val="88000"/>
              </a:lnSpc>
            </a:pPr>
            <a:r>
              <a:rPr lang="en-US" sz="5500" b="1" baseline="30000" dirty="0">
                <a:solidFill>
                  <a:schemeClr val="tx1"/>
                </a:solidFill>
                <a:effectLst/>
                <a:latin typeface="Segoe UI" panose="020B0502040204020203" pitchFamily="34" charset="0"/>
                <a:ea typeface="Times New Roman" panose="02020603050405020304" pitchFamily="18" charset="0"/>
              </a:rPr>
              <a:t>4 </a:t>
            </a:r>
            <a:r>
              <a:rPr lang="en-US" sz="5500" dirty="0">
                <a:solidFill>
                  <a:schemeClr val="tx1"/>
                </a:solidFill>
                <a:effectLst/>
                <a:latin typeface="Segoe UI" panose="020B0502040204020203" pitchFamily="34" charset="0"/>
                <a:ea typeface="Times New Roman" panose="02020603050405020304" pitchFamily="18" charset="0"/>
              </a:rPr>
              <a:t>Everyone who makes a practice of sinning also practices lawlessness;</a:t>
            </a:r>
            <a:br>
              <a:rPr lang="en-US" sz="5500" dirty="0">
                <a:solidFill>
                  <a:schemeClr val="tx1"/>
                </a:solidFill>
                <a:effectLst/>
                <a:latin typeface="Segoe UI" panose="020B0502040204020203" pitchFamily="34" charset="0"/>
                <a:ea typeface="Times New Roman" panose="02020603050405020304" pitchFamily="18" charset="0"/>
              </a:rPr>
            </a:br>
            <a:r>
              <a:rPr lang="en-US" sz="5500" dirty="0">
                <a:solidFill>
                  <a:schemeClr val="tx1"/>
                </a:solidFill>
                <a:effectLst/>
                <a:latin typeface="Segoe UI" panose="020B0502040204020203" pitchFamily="34" charset="0"/>
                <a:ea typeface="Times New Roman" panose="02020603050405020304" pitchFamily="18" charset="0"/>
              </a:rPr>
              <a:t>sin is lawlessness. </a:t>
            </a:r>
            <a:r>
              <a:rPr lang="en-US" sz="5500" b="1" baseline="30000" dirty="0">
                <a:solidFill>
                  <a:schemeClr val="tx1"/>
                </a:solidFill>
                <a:effectLst/>
                <a:latin typeface="Segoe UI" panose="020B0502040204020203" pitchFamily="34" charset="0"/>
                <a:ea typeface="Times New Roman" panose="02020603050405020304" pitchFamily="18" charset="0"/>
              </a:rPr>
              <a:t>5 </a:t>
            </a:r>
            <a:r>
              <a:rPr lang="en-US" sz="5500" dirty="0">
                <a:solidFill>
                  <a:schemeClr val="tx1"/>
                </a:solidFill>
                <a:effectLst/>
                <a:latin typeface="Segoe UI" panose="020B0502040204020203" pitchFamily="34" charset="0"/>
                <a:ea typeface="Times New Roman" panose="02020603050405020304" pitchFamily="18" charset="0"/>
              </a:rPr>
              <a:t>You know that he appeared in order to take away sins, and in him there is no sin. </a:t>
            </a:r>
            <a:r>
              <a:rPr lang="en-US" sz="5500" b="1" baseline="30000" dirty="0">
                <a:solidFill>
                  <a:schemeClr val="tx1"/>
                </a:solidFill>
                <a:effectLst/>
                <a:latin typeface="Segoe UI" panose="020B0502040204020203" pitchFamily="34" charset="0"/>
                <a:ea typeface="Times New Roman" panose="02020603050405020304" pitchFamily="18" charset="0"/>
              </a:rPr>
              <a:t>6 </a:t>
            </a:r>
            <a:r>
              <a:rPr lang="en-US" sz="5500" dirty="0">
                <a:solidFill>
                  <a:schemeClr val="tx1"/>
                </a:solidFill>
                <a:effectLst/>
                <a:latin typeface="Segoe UI" panose="020B0502040204020203" pitchFamily="34" charset="0"/>
                <a:ea typeface="Times New Roman" panose="02020603050405020304" pitchFamily="18" charset="0"/>
              </a:rPr>
              <a:t>No one who abides in him keeps on sinning; no one who keeps on sinning has either seen him or known him. </a:t>
            </a:r>
            <a:r>
              <a:rPr lang="en-US" sz="5500" b="1" baseline="30000" dirty="0">
                <a:solidFill>
                  <a:schemeClr val="tx1"/>
                </a:solidFill>
                <a:effectLst/>
                <a:latin typeface="Segoe UI" panose="020B0502040204020203" pitchFamily="34" charset="0"/>
                <a:ea typeface="Times New Roman" panose="02020603050405020304" pitchFamily="18" charset="0"/>
              </a:rPr>
              <a:t>7 </a:t>
            </a:r>
            <a:r>
              <a:rPr lang="en-US" sz="5500" dirty="0">
                <a:solidFill>
                  <a:schemeClr val="tx1"/>
                </a:solidFill>
                <a:effectLst/>
                <a:latin typeface="Segoe UI" panose="020B0502040204020203" pitchFamily="34" charset="0"/>
                <a:ea typeface="Times New Roman" panose="02020603050405020304" pitchFamily="18" charset="0"/>
              </a:rPr>
              <a:t>Little children, let no one deceive you. Whoever practices </a:t>
            </a:r>
            <a:br>
              <a:rPr lang="en-US" sz="5500" dirty="0">
                <a:solidFill>
                  <a:schemeClr val="tx1"/>
                </a:solidFill>
                <a:effectLst/>
                <a:latin typeface="Segoe UI" panose="020B0502040204020203" pitchFamily="34" charset="0"/>
                <a:ea typeface="Times New Roman" panose="02020603050405020304" pitchFamily="18" charset="0"/>
              </a:rPr>
            </a:br>
            <a:r>
              <a:rPr lang="en-US" sz="5500" dirty="0">
                <a:solidFill>
                  <a:schemeClr val="tx1"/>
                </a:solidFill>
                <a:effectLst/>
                <a:latin typeface="Segoe UI" panose="020B0502040204020203" pitchFamily="34" charset="0"/>
                <a:ea typeface="Times New Roman" panose="02020603050405020304" pitchFamily="18" charset="0"/>
              </a:rPr>
              <a:t>righteousness is righteous, as he is righteous. </a:t>
            </a:r>
            <a:r>
              <a:rPr lang="en-US" sz="5500" b="1" baseline="30000" dirty="0">
                <a:solidFill>
                  <a:schemeClr val="tx1"/>
                </a:solidFill>
                <a:effectLst/>
                <a:latin typeface="Segoe UI" panose="020B0502040204020203" pitchFamily="34" charset="0"/>
                <a:ea typeface="Times New Roman" panose="02020603050405020304" pitchFamily="18" charset="0"/>
              </a:rPr>
              <a:t>8 </a:t>
            </a:r>
            <a:r>
              <a:rPr lang="en-US" sz="5500" dirty="0">
                <a:solidFill>
                  <a:schemeClr val="tx1"/>
                </a:solidFill>
                <a:effectLst/>
                <a:latin typeface="Segoe UI" panose="020B0502040204020203" pitchFamily="34" charset="0"/>
                <a:ea typeface="Times New Roman" panose="02020603050405020304" pitchFamily="18" charset="0"/>
              </a:rPr>
              <a:t>Whoever makes a practice of sinning is of the devil, for the devil has been sinning from the beginning. The reason the Son of God appeared was to destroy the works of the devil. </a:t>
            </a:r>
            <a:r>
              <a:rPr lang="en-US" sz="5500" b="1" baseline="30000" dirty="0">
                <a:solidFill>
                  <a:schemeClr val="tx1"/>
                </a:solidFill>
                <a:effectLst/>
                <a:latin typeface="Segoe UI" panose="020B0502040204020203" pitchFamily="34" charset="0"/>
                <a:ea typeface="Times New Roman" panose="02020603050405020304" pitchFamily="18" charset="0"/>
              </a:rPr>
              <a:t>9 </a:t>
            </a:r>
            <a:r>
              <a:rPr lang="en-US" sz="5500" dirty="0">
                <a:solidFill>
                  <a:schemeClr val="tx1"/>
                </a:solidFill>
                <a:effectLst/>
                <a:latin typeface="Segoe UI" panose="020B0502040204020203" pitchFamily="34" charset="0"/>
                <a:ea typeface="Times New Roman" panose="02020603050405020304" pitchFamily="18" charset="0"/>
              </a:rPr>
              <a:t>No one born of God makes a practice of sinning, for God's seed abides in him; and he cannot keep on sinning, because he has been born of God. </a:t>
            </a:r>
            <a:r>
              <a:rPr lang="en-US" sz="5500" b="1" baseline="30000" dirty="0">
                <a:solidFill>
                  <a:schemeClr val="tx1"/>
                </a:solidFill>
                <a:effectLst/>
                <a:latin typeface="Segoe UI" panose="020B0502040204020203" pitchFamily="34" charset="0"/>
                <a:ea typeface="Times New Roman" panose="02020603050405020304" pitchFamily="18" charset="0"/>
              </a:rPr>
              <a:t>10 </a:t>
            </a:r>
            <a:r>
              <a:rPr lang="en-US" sz="5500" dirty="0">
                <a:solidFill>
                  <a:schemeClr val="tx1"/>
                </a:solidFill>
                <a:effectLst/>
                <a:latin typeface="Segoe UI" panose="020B0502040204020203" pitchFamily="34" charset="0"/>
                <a:ea typeface="Times New Roman" panose="02020603050405020304" pitchFamily="18" charset="0"/>
              </a:rPr>
              <a:t>By this it is evident who are the children of God, and who are the children of the devil: whoever does not practice righteousness is not of God, nor is the one who does not love his brother.</a:t>
            </a:r>
            <a:endParaRPr lang="en-US" sz="5500" dirty="0">
              <a:solidFill>
                <a:schemeClr val="tx1"/>
              </a:solidFill>
              <a:effectLst/>
              <a:latin typeface="Times New Roman" panose="02020603050405020304" pitchFamily="18" charset="0"/>
              <a:ea typeface="Times New Roman" panose="02020603050405020304" pitchFamily="18" charset="0"/>
            </a:endParaRPr>
          </a:p>
        </p:txBody>
      </p:sp>
      <p:sp>
        <p:nvSpPr>
          <p:cNvPr id="138" name="1 JOHN 1:1-4 (NIV)"/>
          <p:cNvSpPr txBox="1"/>
          <p:nvPr/>
        </p:nvSpPr>
        <p:spPr>
          <a:xfrm>
            <a:off x="1106766" y="1129788"/>
            <a:ext cx="22170468" cy="1118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5000"/>
            </a:lvl1pPr>
          </a:lstStyle>
          <a:p>
            <a:pPr>
              <a:defRPr/>
            </a:pPr>
            <a:r>
              <a:rPr kumimoji="0" lang="en-US" sz="6600" b="1" i="0" u="none" strike="noStrike" kern="0" cap="none" spc="0" normalizeH="0" noProof="0" dirty="0">
                <a:ln>
                  <a:noFill/>
                </a:ln>
                <a:solidFill>
                  <a:srgbClr val="FFFFFF"/>
                </a:solidFill>
                <a:effectLst/>
                <a:uLnTx/>
                <a:uFillTx/>
                <a:latin typeface="Helvetica Neue"/>
                <a:sym typeface="Helvetica Neue"/>
              </a:rPr>
              <a:t>BIBLICAL CONTEXT (</a:t>
            </a:r>
            <a:r>
              <a:rPr kumimoji="0" lang="en-US" sz="6600" b="1" i="0" u="none" strike="noStrike" kern="0" cap="none" spc="0" normalizeH="0" baseline="0" noProof="0" dirty="0">
                <a:ln>
                  <a:noFill/>
                </a:ln>
                <a:solidFill>
                  <a:srgbClr val="FFFFFF"/>
                </a:solidFill>
                <a:effectLst/>
                <a:uLnTx/>
                <a:uFillTx/>
                <a:latin typeface="Helvetica Neue"/>
                <a:sym typeface="Helvetica Neue"/>
              </a:rPr>
              <a:t>1 JOHN 3:4-10</a:t>
            </a:r>
            <a:r>
              <a:rPr lang="en-US" sz="6600" dirty="0"/>
              <a:t>)</a:t>
            </a:r>
            <a:endParaRPr kumimoji="0" lang="en-US" sz="6600" b="1" i="0" u="none" strike="noStrike" kern="0" cap="none" spc="0" normalizeH="0" noProof="0" dirty="0">
              <a:ln>
                <a:noFill/>
              </a:ln>
              <a:solidFill>
                <a:srgbClr val="FFFFFF"/>
              </a:solidFill>
              <a:effectLst/>
              <a:uLnTx/>
              <a:uFillTx/>
              <a:latin typeface="Helvetica Neue"/>
              <a:sym typeface="Helvetica Neue"/>
            </a:endParaRPr>
          </a:p>
        </p:txBody>
      </p:sp>
      <p:sp>
        <p:nvSpPr>
          <p:cNvPr id="139" name="Line"/>
          <p:cNvSpPr/>
          <p:nvPr/>
        </p:nvSpPr>
        <p:spPr>
          <a:xfrm>
            <a:off x="2016694" y="2314063"/>
            <a:ext cx="20350612" cy="1"/>
          </a:xfrm>
          <a:prstGeom prst="line">
            <a:avLst/>
          </a:prstGeom>
          <a:ln w="25400">
            <a:solidFill>
              <a:srgbClr val="FFFFFF"/>
            </a:solidFill>
            <a:miter lim="400000"/>
          </a:ln>
        </p:spPr>
        <p:txBody>
          <a:bodyPr lIns="50800" tIns="50800" rIns="50800" bIns="5080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sz="3000" b="1" i="0" u="none" strike="noStrike" kern="0" cap="none" spc="0" normalizeH="0" baseline="0" noProof="0">
              <a:ln>
                <a:noFill/>
              </a:ln>
              <a:solidFill>
                <a:srgbClr val="FFFFFF"/>
              </a:solidFill>
              <a:effectLst/>
              <a:uLnTx/>
              <a:uFillTx/>
              <a:latin typeface="Helvetica Neue"/>
              <a:sym typeface="Helvetica Neue"/>
            </a:endParaRPr>
          </a:p>
        </p:txBody>
      </p:sp>
      <p:sp>
        <p:nvSpPr>
          <p:cNvPr id="3" name="Rectangle 2">
            <a:extLst>
              <a:ext uri="{FF2B5EF4-FFF2-40B4-BE49-F238E27FC236}">
                <a16:creationId xmlns:a16="http://schemas.microsoft.com/office/drawing/2014/main" id="{B857A3B2-E984-4DB3-BA5F-CBD10E48C8AD}"/>
              </a:ext>
            </a:extLst>
          </p:cNvPr>
          <p:cNvSpPr/>
          <p:nvPr/>
        </p:nvSpPr>
        <p:spPr>
          <a:xfrm>
            <a:off x="384048" y="4611757"/>
            <a:ext cx="23682960" cy="6539946"/>
          </a:xfrm>
          <a:prstGeom prst="rect">
            <a:avLst/>
          </a:prstGeom>
          <a:solidFill>
            <a:srgbClr val="D4C5B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4" name="TextBox 3">
            <a:extLst>
              <a:ext uri="{FF2B5EF4-FFF2-40B4-BE49-F238E27FC236}">
                <a16:creationId xmlns:a16="http://schemas.microsoft.com/office/drawing/2014/main" id="{699612AF-E872-49B9-BA4C-AF061A892119}"/>
              </a:ext>
            </a:extLst>
          </p:cNvPr>
          <p:cNvSpPr txBox="1"/>
          <p:nvPr/>
        </p:nvSpPr>
        <p:spPr>
          <a:xfrm>
            <a:off x="2324099" y="5380048"/>
            <a:ext cx="18917833" cy="56425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6000" b="1" u="sng"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1 JOHN 1:8,10</a:t>
            </a:r>
            <a:br>
              <a:rPr lang="en-US" sz="6000" b="1"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br>
            <a:r>
              <a:rPr lang="en-US" sz="6000" b="1" baseline="30000"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 </a:t>
            </a:r>
            <a:r>
              <a:rPr lang="en-US" sz="6000" b="0" baseline="30000"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8 </a:t>
            </a:r>
            <a:r>
              <a:rPr lang="en-US" sz="6000" b="0"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If we say we have no sin, we deceive ourselves, and the truth is not in us. … </a:t>
            </a:r>
            <a:br>
              <a:rPr lang="en-US" sz="6000" b="0"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br>
            <a:r>
              <a:rPr lang="en-US" sz="6000" b="0" baseline="30000"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10 </a:t>
            </a:r>
            <a:r>
              <a:rPr lang="en-US" sz="6000" b="0"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If we say we have not sinned, we make him a liar, and his word is not in us.</a:t>
            </a:r>
            <a:endParaRPr lang="en-US" sz="60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6000" b="1" i="0" u="none" strike="noStrike" cap="none" spc="0" normalizeH="0" baseline="0" dirty="0">
              <a:ln>
                <a:noFill/>
              </a:ln>
              <a:solidFill>
                <a:srgbClr val="FFFFFF"/>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259040560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Double-click to edit"/>
          <p:cNvSpPr txBox="1">
            <a:spLocks noGrp="1"/>
          </p:cNvSpPr>
          <p:nvPr>
            <p:ph type="title"/>
          </p:nvPr>
        </p:nvSpPr>
        <p:spPr>
          <a:prstGeom prst="rect">
            <a:avLst/>
          </a:prstGeom>
        </p:spPr>
        <p:txBody>
          <a:bodyPr/>
          <a:lstStyle/>
          <a:p>
            <a:endParaRPr/>
          </a:p>
        </p:txBody>
      </p:sp>
      <p:sp>
        <p:nvSpPr>
          <p:cNvPr id="135" name="Double-click to edit"/>
          <p:cNvSpPr txBox="1">
            <a:spLocks noGrp="1"/>
          </p:cNvSpPr>
          <p:nvPr>
            <p:ph type="body" idx="1"/>
          </p:nvPr>
        </p:nvSpPr>
        <p:spPr>
          <a:prstGeom prst="rect">
            <a:avLst/>
          </a:prstGeom>
        </p:spPr>
        <p:txBody>
          <a:bodyPr/>
          <a:lstStyle/>
          <a:p>
            <a:endParaRPr/>
          </a:p>
        </p:txBody>
      </p:sp>
      <p:pic>
        <p:nvPicPr>
          <p:cNvPr id="136" name="blank1.pdf" descr="blank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00" y="0"/>
            <a:ext cx="24358600" cy="13716000"/>
          </a:xfrm>
          <a:prstGeom prst="rect">
            <a:avLst/>
          </a:prstGeom>
          <a:ln w="12700">
            <a:miter lim="400000"/>
          </a:ln>
        </p:spPr>
      </p:pic>
      <p:sp>
        <p:nvSpPr>
          <p:cNvPr id="137" name="That which was from the beginning, which we have heard, which we have seen with our eyes, which we have looked at and our hands have touched—this we proclaim concerning the Word of life. The life appeared; we have seen it and testify to it, and we procla"/>
          <p:cNvSpPr txBox="1"/>
          <p:nvPr/>
        </p:nvSpPr>
        <p:spPr>
          <a:xfrm>
            <a:off x="1422778" y="2345722"/>
            <a:ext cx="21854456" cy="105300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6500" b="0"/>
            </a:lvl1pPr>
          </a:lstStyle>
          <a:p>
            <a:pPr marL="0" marR="0" algn="l">
              <a:lnSpc>
                <a:spcPct val="88000"/>
              </a:lnSpc>
            </a:pPr>
            <a:r>
              <a:rPr lang="en-US" sz="5500" b="1" baseline="30000" dirty="0">
                <a:solidFill>
                  <a:schemeClr val="tx1"/>
                </a:solidFill>
                <a:effectLst/>
                <a:latin typeface="Segoe UI" panose="020B0502040204020203" pitchFamily="34" charset="0"/>
                <a:ea typeface="Times New Roman" panose="02020603050405020304" pitchFamily="18" charset="0"/>
              </a:rPr>
              <a:t>4 </a:t>
            </a:r>
            <a:r>
              <a:rPr lang="en-US" sz="5500" dirty="0">
                <a:solidFill>
                  <a:schemeClr val="tx1"/>
                </a:solidFill>
                <a:effectLst/>
                <a:latin typeface="Segoe UI" panose="020B0502040204020203" pitchFamily="34" charset="0"/>
                <a:ea typeface="Times New Roman" panose="02020603050405020304" pitchFamily="18" charset="0"/>
              </a:rPr>
              <a:t>Everyone who makes a practice of sinning also practices lawlessness;</a:t>
            </a:r>
            <a:br>
              <a:rPr lang="en-US" sz="5500" dirty="0">
                <a:solidFill>
                  <a:schemeClr val="tx1"/>
                </a:solidFill>
                <a:effectLst/>
                <a:latin typeface="Segoe UI" panose="020B0502040204020203" pitchFamily="34" charset="0"/>
                <a:ea typeface="Times New Roman" panose="02020603050405020304" pitchFamily="18" charset="0"/>
              </a:rPr>
            </a:br>
            <a:r>
              <a:rPr lang="en-US" sz="5500" dirty="0">
                <a:solidFill>
                  <a:schemeClr val="tx1"/>
                </a:solidFill>
                <a:effectLst/>
                <a:latin typeface="Segoe UI" panose="020B0502040204020203" pitchFamily="34" charset="0"/>
                <a:ea typeface="Times New Roman" panose="02020603050405020304" pitchFamily="18" charset="0"/>
              </a:rPr>
              <a:t>sin is lawlessness. </a:t>
            </a:r>
            <a:r>
              <a:rPr lang="en-US" sz="5500" b="1" baseline="30000" dirty="0">
                <a:solidFill>
                  <a:schemeClr val="tx1"/>
                </a:solidFill>
                <a:effectLst/>
                <a:latin typeface="Segoe UI" panose="020B0502040204020203" pitchFamily="34" charset="0"/>
                <a:ea typeface="Times New Roman" panose="02020603050405020304" pitchFamily="18" charset="0"/>
              </a:rPr>
              <a:t>5 </a:t>
            </a:r>
            <a:r>
              <a:rPr lang="en-US" sz="5500" dirty="0">
                <a:solidFill>
                  <a:schemeClr val="tx1"/>
                </a:solidFill>
                <a:effectLst/>
                <a:latin typeface="Segoe UI" panose="020B0502040204020203" pitchFamily="34" charset="0"/>
                <a:ea typeface="Times New Roman" panose="02020603050405020304" pitchFamily="18" charset="0"/>
              </a:rPr>
              <a:t>You know that he appeared in order to take away sins, and in him there is no sin. </a:t>
            </a:r>
            <a:r>
              <a:rPr lang="en-US" sz="5500" b="1" baseline="30000" dirty="0">
                <a:solidFill>
                  <a:schemeClr val="tx1"/>
                </a:solidFill>
                <a:effectLst/>
                <a:latin typeface="Segoe UI" panose="020B0502040204020203" pitchFamily="34" charset="0"/>
                <a:ea typeface="Times New Roman" panose="02020603050405020304" pitchFamily="18" charset="0"/>
              </a:rPr>
              <a:t>6 </a:t>
            </a:r>
            <a:r>
              <a:rPr lang="en-US" sz="5500" dirty="0">
                <a:solidFill>
                  <a:schemeClr val="tx1"/>
                </a:solidFill>
                <a:effectLst/>
                <a:latin typeface="Segoe UI" panose="020B0502040204020203" pitchFamily="34" charset="0"/>
                <a:ea typeface="Times New Roman" panose="02020603050405020304" pitchFamily="18" charset="0"/>
              </a:rPr>
              <a:t>No one who abides in him keeps on sinning; no one who keeps on sinning has either seen him or known him. </a:t>
            </a:r>
            <a:r>
              <a:rPr lang="en-US" sz="5500" b="1" baseline="30000" dirty="0">
                <a:solidFill>
                  <a:schemeClr val="tx1"/>
                </a:solidFill>
                <a:effectLst/>
                <a:latin typeface="Segoe UI" panose="020B0502040204020203" pitchFamily="34" charset="0"/>
                <a:ea typeface="Times New Roman" panose="02020603050405020304" pitchFamily="18" charset="0"/>
              </a:rPr>
              <a:t>7 </a:t>
            </a:r>
            <a:r>
              <a:rPr lang="en-US" sz="5500" dirty="0">
                <a:solidFill>
                  <a:schemeClr val="tx1"/>
                </a:solidFill>
                <a:effectLst/>
                <a:latin typeface="Segoe UI" panose="020B0502040204020203" pitchFamily="34" charset="0"/>
                <a:ea typeface="Times New Roman" panose="02020603050405020304" pitchFamily="18" charset="0"/>
              </a:rPr>
              <a:t>Little children, let no one deceive you. Whoever practices </a:t>
            </a:r>
            <a:br>
              <a:rPr lang="en-US" sz="5500" dirty="0">
                <a:solidFill>
                  <a:schemeClr val="tx1"/>
                </a:solidFill>
                <a:effectLst/>
                <a:latin typeface="Segoe UI" panose="020B0502040204020203" pitchFamily="34" charset="0"/>
                <a:ea typeface="Times New Roman" panose="02020603050405020304" pitchFamily="18" charset="0"/>
              </a:rPr>
            </a:br>
            <a:r>
              <a:rPr lang="en-US" sz="5500" dirty="0">
                <a:solidFill>
                  <a:schemeClr val="tx1"/>
                </a:solidFill>
                <a:effectLst/>
                <a:latin typeface="Segoe UI" panose="020B0502040204020203" pitchFamily="34" charset="0"/>
                <a:ea typeface="Times New Roman" panose="02020603050405020304" pitchFamily="18" charset="0"/>
              </a:rPr>
              <a:t>righteousness is righteous, as he is righteous. </a:t>
            </a:r>
            <a:r>
              <a:rPr lang="en-US" sz="5500" b="1" baseline="30000" dirty="0">
                <a:solidFill>
                  <a:schemeClr val="tx1"/>
                </a:solidFill>
                <a:effectLst/>
                <a:latin typeface="Segoe UI" panose="020B0502040204020203" pitchFamily="34" charset="0"/>
                <a:ea typeface="Times New Roman" panose="02020603050405020304" pitchFamily="18" charset="0"/>
              </a:rPr>
              <a:t>8 </a:t>
            </a:r>
            <a:r>
              <a:rPr lang="en-US" sz="5500" dirty="0">
                <a:solidFill>
                  <a:schemeClr val="tx1"/>
                </a:solidFill>
                <a:effectLst/>
                <a:latin typeface="Segoe UI" panose="020B0502040204020203" pitchFamily="34" charset="0"/>
                <a:ea typeface="Times New Roman" panose="02020603050405020304" pitchFamily="18" charset="0"/>
              </a:rPr>
              <a:t>Whoever makes a practice of sinning is of the devil, for the devil has been sinning from the beginning. The reason the Son of God appeared was to destroy the works of the devil. </a:t>
            </a:r>
            <a:r>
              <a:rPr lang="en-US" sz="5500" b="1" baseline="30000" dirty="0">
                <a:solidFill>
                  <a:schemeClr val="tx1"/>
                </a:solidFill>
                <a:effectLst/>
                <a:latin typeface="Segoe UI" panose="020B0502040204020203" pitchFamily="34" charset="0"/>
                <a:ea typeface="Times New Roman" panose="02020603050405020304" pitchFamily="18" charset="0"/>
              </a:rPr>
              <a:t>9 </a:t>
            </a:r>
            <a:r>
              <a:rPr lang="en-US" sz="5500" dirty="0">
                <a:solidFill>
                  <a:schemeClr val="tx1"/>
                </a:solidFill>
                <a:effectLst/>
                <a:latin typeface="Segoe UI" panose="020B0502040204020203" pitchFamily="34" charset="0"/>
                <a:ea typeface="Times New Roman" panose="02020603050405020304" pitchFamily="18" charset="0"/>
              </a:rPr>
              <a:t>No one born of God makes a practice of sinning, for God's seed abides in him; and he cannot keep on sinning, because he has been born of God. </a:t>
            </a:r>
            <a:r>
              <a:rPr lang="en-US" sz="5500" b="1" baseline="30000" dirty="0">
                <a:solidFill>
                  <a:schemeClr val="tx1"/>
                </a:solidFill>
                <a:effectLst/>
                <a:latin typeface="Segoe UI" panose="020B0502040204020203" pitchFamily="34" charset="0"/>
                <a:ea typeface="Times New Roman" panose="02020603050405020304" pitchFamily="18" charset="0"/>
              </a:rPr>
              <a:t>10 </a:t>
            </a:r>
            <a:r>
              <a:rPr lang="en-US" sz="5500" dirty="0">
                <a:solidFill>
                  <a:schemeClr val="tx1"/>
                </a:solidFill>
                <a:effectLst/>
                <a:latin typeface="Segoe UI" panose="020B0502040204020203" pitchFamily="34" charset="0"/>
                <a:ea typeface="Times New Roman" panose="02020603050405020304" pitchFamily="18" charset="0"/>
              </a:rPr>
              <a:t>By this it is evident who are the children of God, and who are the children of the devil: whoever does not practice righteousness is not of God, nor is the one who does not love his brother.</a:t>
            </a:r>
            <a:endParaRPr lang="en-US" sz="5500" dirty="0">
              <a:solidFill>
                <a:schemeClr val="tx1"/>
              </a:solidFill>
              <a:effectLst/>
              <a:latin typeface="Times New Roman" panose="02020603050405020304" pitchFamily="18" charset="0"/>
              <a:ea typeface="Times New Roman" panose="02020603050405020304" pitchFamily="18" charset="0"/>
            </a:endParaRPr>
          </a:p>
        </p:txBody>
      </p:sp>
      <p:sp>
        <p:nvSpPr>
          <p:cNvPr id="138" name="1 JOHN 1:1-4 (NIV)"/>
          <p:cNvSpPr txBox="1"/>
          <p:nvPr/>
        </p:nvSpPr>
        <p:spPr>
          <a:xfrm>
            <a:off x="1106766" y="1129788"/>
            <a:ext cx="22170468" cy="1118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5000"/>
            </a:lvl1pPr>
          </a:lstStyle>
          <a:p>
            <a:pPr>
              <a:defRPr/>
            </a:pPr>
            <a:r>
              <a:rPr kumimoji="0" lang="en-US" sz="6600" b="1" i="0" u="none" strike="noStrike" kern="0" cap="none" spc="0" normalizeH="0" noProof="0" dirty="0">
                <a:ln>
                  <a:noFill/>
                </a:ln>
                <a:solidFill>
                  <a:srgbClr val="FFFFFF"/>
                </a:solidFill>
                <a:effectLst/>
                <a:uLnTx/>
                <a:uFillTx/>
                <a:latin typeface="Helvetica Neue"/>
                <a:sym typeface="Helvetica Neue"/>
              </a:rPr>
              <a:t>BIBLICAL CONTEXT (</a:t>
            </a:r>
            <a:r>
              <a:rPr kumimoji="0" lang="en-US" sz="6600" b="1" i="0" u="none" strike="noStrike" kern="0" cap="none" spc="0" normalizeH="0" baseline="0" noProof="0" dirty="0">
                <a:ln>
                  <a:noFill/>
                </a:ln>
                <a:solidFill>
                  <a:srgbClr val="FFFFFF"/>
                </a:solidFill>
                <a:effectLst/>
                <a:uLnTx/>
                <a:uFillTx/>
                <a:latin typeface="Helvetica Neue"/>
                <a:sym typeface="Helvetica Neue"/>
              </a:rPr>
              <a:t>1 JOHN 3:4-10</a:t>
            </a:r>
            <a:r>
              <a:rPr lang="en-US" sz="6600" dirty="0"/>
              <a:t>)</a:t>
            </a:r>
            <a:endParaRPr kumimoji="0" lang="en-US" sz="6600" b="1" i="0" u="none" strike="noStrike" kern="0" cap="none" spc="0" normalizeH="0" noProof="0" dirty="0">
              <a:ln>
                <a:noFill/>
              </a:ln>
              <a:solidFill>
                <a:srgbClr val="FFFFFF"/>
              </a:solidFill>
              <a:effectLst/>
              <a:uLnTx/>
              <a:uFillTx/>
              <a:latin typeface="Helvetica Neue"/>
              <a:sym typeface="Helvetica Neue"/>
            </a:endParaRPr>
          </a:p>
        </p:txBody>
      </p:sp>
      <p:sp>
        <p:nvSpPr>
          <p:cNvPr id="139" name="Line"/>
          <p:cNvSpPr/>
          <p:nvPr/>
        </p:nvSpPr>
        <p:spPr>
          <a:xfrm>
            <a:off x="2016694" y="2314063"/>
            <a:ext cx="20350612" cy="1"/>
          </a:xfrm>
          <a:prstGeom prst="line">
            <a:avLst/>
          </a:prstGeom>
          <a:ln w="25400">
            <a:solidFill>
              <a:srgbClr val="FFFFFF"/>
            </a:solidFill>
            <a:miter lim="400000"/>
          </a:ln>
        </p:spPr>
        <p:txBody>
          <a:bodyPr lIns="50800" tIns="50800" rIns="50800" bIns="5080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sz="3000" b="1" i="0" u="none" strike="noStrike" kern="0" cap="none" spc="0" normalizeH="0" baseline="0" noProof="0">
              <a:ln>
                <a:noFill/>
              </a:ln>
              <a:solidFill>
                <a:srgbClr val="FFFFFF"/>
              </a:solidFill>
              <a:effectLst/>
              <a:uLnTx/>
              <a:uFillTx/>
              <a:latin typeface="Helvetica Neue"/>
              <a:sym typeface="Helvetica Neue"/>
            </a:endParaRPr>
          </a:p>
        </p:txBody>
      </p:sp>
      <p:sp>
        <p:nvSpPr>
          <p:cNvPr id="3" name="Rectangle 2">
            <a:extLst>
              <a:ext uri="{FF2B5EF4-FFF2-40B4-BE49-F238E27FC236}">
                <a16:creationId xmlns:a16="http://schemas.microsoft.com/office/drawing/2014/main" id="{B857A3B2-E984-4DB3-BA5F-CBD10E48C8AD}"/>
              </a:ext>
            </a:extLst>
          </p:cNvPr>
          <p:cNvSpPr/>
          <p:nvPr/>
        </p:nvSpPr>
        <p:spPr>
          <a:xfrm>
            <a:off x="384048" y="4611757"/>
            <a:ext cx="23682960" cy="6539946"/>
          </a:xfrm>
          <a:prstGeom prst="rect">
            <a:avLst/>
          </a:prstGeom>
          <a:solidFill>
            <a:srgbClr val="D4C5B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4" name="TextBox 3">
            <a:extLst>
              <a:ext uri="{FF2B5EF4-FFF2-40B4-BE49-F238E27FC236}">
                <a16:creationId xmlns:a16="http://schemas.microsoft.com/office/drawing/2014/main" id="{699612AF-E872-49B9-BA4C-AF061A892119}"/>
              </a:ext>
            </a:extLst>
          </p:cNvPr>
          <p:cNvSpPr txBox="1"/>
          <p:nvPr/>
        </p:nvSpPr>
        <p:spPr>
          <a:xfrm>
            <a:off x="2324099" y="5925690"/>
            <a:ext cx="18917833" cy="37959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6000" b="1" u="sng"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 JAMES 3:2</a:t>
            </a:r>
            <a:br>
              <a:rPr lang="en-US" sz="6000" b="1" u="sng"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br>
            <a:r>
              <a:rPr lang="en-US" sz="6000" b="0"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For we all stumble in many ways. And if anyone does not stumble in what he says, he is a perfect man, able also to bridle his whole body.</a:t>
            </a:r>
            <a:endParaRPr kumimoji="0" lang="en-US" sz="6000" b="0" i="0" u="none" strike="noStrike" cap="none" spc="0" normalizeH="0" dirty="0">
              <a:ln>
                <a:noFill/>
              </a:ln>
              <a:solidFill>
                <a:srgbClr val="FFFFFF"/>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4280690415"/>
      </p:ext>
    </p:extLst>
  </p:cSld>
  <p:clrMapOvr>
    <a:masterClrMapping/>
  </p:clrMapOvr>
  <p:transition spd="med"/>
</p:sld>
</file>

<file path=ppt/theme/theme1.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3125</TotalTime>
  <Words>4460</Words>
  <Application>Microsoft Office PowerPoint</Application>
  <PresentationFormat>Custom</PresentationFormat>
  <Paragraphs>125</Paragraphs>
  <Slides>33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Calibri</vt:lpstr>
      <vt:lpstr>Helvetica Neue</vt:lpstr>
      <vt:lpstr>Helvetica Neue Light</vt:lpstr>
      <vt:lpstr>Helvetica Neue Medium</vt:lpstr>
      <vt:lpstr>Segoe UI</vt:lpstr>
      <vt:lpstr>Times New Roman</vt: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NHAdmin</dc:creator>
  <cp:lastModifiedBy> </cp:lastModifiedBy>
  <cp:revision>22</cp:revision>
  <dcterms:modified xsi:type="dcterms:W3CDTF">2021-07-18T04:43:01Z</dcterms:modified>
</cp:coreProperties>
</file>