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1"/>
  </p:notesMasterIdLst>
  <p:sldIdLst>
    <p:sldId id="3414" r:id="rId2"/>
    <p:sldId id="3454" r:id="rId3"/>
    <p:sldId id="3441" r:id="rId4"/>
    <p:sldId id="3425" r:id="rId5"/>
    <p:sldId id="3426" r:id="rId6"/>
    <p:sldId id="3427" r:id="rId7"/>
    <p:sldId id="3428" r:id="rId8"/>
    <p:sldId id="3455" r:id="rId9"/>
    <p:sldId id="3431" r:id="rId10"/>
    <p:sldId id="3430" r:id="rId11"/>
    <p:sldId id="3456" r:id="rId12"/>
    <p:sldId id="3457" r:id="rId13"/>
    <p:sldId id="3433" r:id="rId14"/>
    <p:sldId id="3442" r:id="rId15"/>
    <p:sldId id="3434" r:id="rId16"/>
    <p:sldId id="3435" r:id="rId17"/>
    <p:sldId id="3436" r:id="rId18"/>
    <p:sldId id="3458" r:id="rId19"/>
    <p:sldId id="3438" r:id="rId20"/>
    <p:sldId id="3439" r:id="rId21"/>
    <p:sldId id="3459" r:id="rId22"/>
    <p:sldId id="3437" r:id="rId23"/>
    <p:sldId id="3460" r:id="rId24"/>
    <p:sldId id="2390" r:id="rId25"/>
    <p:sldId id="3183" r:id="rId26"/>
    <p:sldId id="3469" r:id="rId27"/>
    <p:sldId id="3182" r:id="rId28"/>
    <p:sldId id="3395" r:id="rId29"/>
    <p:sldId id="3412" r:id="rId30"/>
    <p:sldId id="3386" r:id="rId31"/>
    <p:sldId id="3388" r:id="rId32"/>
    <p:sldId id="3398" r:id="rId33"/>
    <p:sldId id="3397" r:id="rId34"/>
    <p:sldId id="3396" r:id="rId35"/>
    <p:sldId id="3389" r:id="rId36"/>
    <p:sldId id="3390" r:id="rId37"/>
    <p:sldId id="3413" r:id="rId38"/>
    <p:sldId id="3393" r:id="rId39"/>
    <p:sldId id="3400" r:id="rId40"/>
    <p:sldId id="3394" r:id="rId41"/>
    <p:sldId id="3401" r:id="rId42"/>
    <p:sldId id="3402" r:id="rId43"/>
    <p:sldId id="3391" r:id="rId44"/>
    <p:sldId id="3404" r:id="rId45"/>
    <p:sldId id="3405" r:id="rId46"/>
    <p:sldId id="3403" r:id="rId47"/>
    <p:sldId id="3408" r:id="rId48"/>
    <p:sldId id="3407" r:id="rId49"/>
    <p:sldId id="3409" r:id="rId50"/>
    <p:sldId id="3406" r:id="rId51"/>
    <p:sldId id="3410" r:id="rId52"/>
    <p:sldId id="3411" r:id="rId53"/>
    <p:sldId id="3443" r:id="rId54"/>
    <p:sldId id="3444" r:id="rId55"/>
    <p:sldId id="3445" r:id="rId56"/>
    <p:sldId id="3446" r:id="rId57"/>
    <p:sldId id="3447" r:id="rId58"/>
    <p:sldId id="3448" r:id="rId59"/>
    <p:sldId id="3449" r:id="rId60"/>
    <p:sldId id="3450" r:id="rId61"/>
    <p:sldId id="3461" r:id="rId62"/>
    <p:sldId id="3451" r:id="rId63"/>
    <p:sldId id="3452" r:id="rId64"/>
    <p:sldId id="3453" r:id="rId65"/>
    <p:sldId id="3424" r:id="rId66"/>
    <p:sldId id="3440" r:id="rId67"/>
    <p:sldId id="3415" r:id="rId68"/>
    <p:sldId id="3462" r:id="rId69"/>
    <p:sldId id="3463" r:id="rId70"/>
    <p:sldId id="3417" r:id="rId71"/>
    <p:sldId id="3419" r:id="rId72"/>
    <p:sldId id="3420" r:id="rId73"/>
    <p:sldId id="3464" r:id="rId74"/>
    <p:sldId id="3422" r:id="rId75"/>
    <p:sldId id="3465" r:id="rId76"/>
    <p:sldId id="3421" r:id="rId77"/>
    <p:sldId id="3423" r:id="rId78"/>
    <p:sldId id="3466" r:id="rId79"/>
    <p:sldId id="3467" r:id="rId80"/>
  </p:sldIdLst>
  <p:sldSz cx="9144000" cy="5143500" type="screen16x9"/>
  <p:notesSz cx="6858000" cy="9144000"/>
  <p:defaultTextStyle>
    <a:defPPr>
      <a:defRPr lang="en-US"/>
    </a:defPPr>
    <a:lvl1pPr marL="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7E1"/>
    <a:srgbClr val="FAFAFA"/>
    <a:srgbClr val="2E5797"/>
    <a:srgbClr val="955115"/>
    <a:srgbClr val="FDE12F"/>
    <a:srgbClr val="88FA50"/>
    <a:srgbClr val="CCC176"/>
    <a:srgbClr val="F9CE85"/>
    <a:srgbClr val="EC9C10"/>
    <a:srgbClr val="152F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816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-39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23FA7-DD39-48B7-B5BD-F3BFFD49749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4D43A-8A8F-4098-9A1A-78D0687D7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31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39844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7" indent="0" algn="ctr">
              <a:buNone/>
              <a:defRPr sz="1500"/>
            </a:lvl2pPr>
            <a:lvl3pPr marL="685773" indent="0" algn="ctr">
              <a:buNone/>
              <a:defRPr sz="1350"/>
            </a:lvl3pPr>
            <a:lvl4pPr marL="1028659" indent="0" algn="ctr">
              <a:buNone/>
              <a:defRPr sz="1200"/>
            </a:lvl4pPr>
            <a:lvl5pPr marL="1371545" indent="0" algn="ctr">
              <a:buNone/>
              <a:defRPr sz="1200"/>
            </a:lvl5pPr>
            <a:lvl6pPr marL="1714432" indent="0" algn="ctr">
              <a:buNone/>
              <a:defRPr sz="1200"/>
            </a:lvl6pPr>
            <a:lvl7pPr marL="2057318" indent="0" algn="ctr">
              <a:buNone/>
              <a:defRPr sz="1200"/>
            </a:lvl7pPr>
            <a:lvl8pPr marL="2400204" indent="0" algn="ctr">
              <a:buNone/>
              <a:defRPr sz="1200"/>
            </a:lvl8pPr>
            <a:lvl9pPr marL="274309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0793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050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427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4B91A0E0-42F3-49BA-8B76-3CF834EE4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11" y="113614"/>
            <a:ext cx="8776535" cy="790106"/>
          </a:xfrm>
        </p:spPr>
        <p:txBody>
          <a:bodyPr/>
          <a:lstStyle>
            <a:lvl1pPr>
              <a:defRPr sz="4125" b="1" i="0" baseline="0">
                <a:solidFill>
                  <a:srgbClr val="2E5797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2011" y="1044724"/>
            <a:ext cx="8776535" cy="4038667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673024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7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789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2526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3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3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507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5681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6555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7" indent="0">
              <a:buNone/>
              <a:defRPr sz="1050"/>
            </a:lvl2pPr>
            <a:lvl3pPr marL="685773" indent="0">
              <a:buNone/>
              <a:defRPr sz="900"/>
            </a:lvl3pPr>
            <a:lvl4pPr marL="1028659" indent="0">
              <a:buNone/>
              <a:defRPr sz="750"/>
            </a:lvl4pPr>
            <a:lvl5pPr marL="1371545" indent="0">
              <a:buNone/>
              <a:defRPr sz="750"/>
            </a:lvl5pPr>
            <a:lvl6pPr marL="1714432" indent="0">
              <a:buNone/>
              <a:defRPr sz="750"/>
            </a:lvl6pPr>
            <a:lvl7pPr marL="2057318" indent="0">
              <a:buNone/>
              <a:defRPr sz="750"/>
            </a:lvl7pPr>
            <a:lvl8pPr marL="2400204" indent="0">
              <a:buNone/>
              <a:defRPr sz="750"/>
            </a:lvl8pPr>
            <a:lvl9pPr marL="274309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6777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7" indent="0">
              <a:buNone/>
              <a:defRPr sz="2100"/>
            </a:lvl2pPr>
            <a:lvl3pPr marL="685773" indent="0">
              <a:buNone/>
              <a:defRPr sz="1800"/>
            </a:lvl3pPr>
            <a:lvl4pPr marL="1028659" indent="0">
              <a:buNone/>
              <a:defRPr sz="1500"/>
            </a:lvl4pPr>
            <a:lvl5pPr marL="1371545" indent="0">
              <a:buNone/>
              <a:defRPr sz="1500"/>
            </a:lvl5pPr>
            <a:lvl6pPr marL="1714432" indent="0">
              <a:buNone/>
              <a:defRPr sz="1500"/>
            </a:lvl6pPr>
            <a:lvl7pPr marL="2057318" indent="0">
              <a:buNone/>
              <a:defRPr sz="1500"/>
            </a:lvl7pPr>
            <a:lvl8pPr marL="2400204" indent="0">
              <a:buNone/>
              <a:defRPr sz="1500"/>
            </a:lvl8pPr>
            <a:lvl9pPr marL="274309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7" indent="0">
              <a:buNone/>
              <a:defRPr sz="1050"/>
            </a:lvl2pPr>
            <a:lvl3pPr marL="685773" indent="0">
              <a:buNone/>
              <a:defRPr sz="900"/>
            </a:lvl3pPr>
            <a:lvl4pPr marL="1028659" indent="0">
              <a:buNone/>
              <a:defRPr sz="750"/>
            </a:lvl4pPr>
            <a:lvl5pPr marL="1371545" indent="0">
              <a:buNone/>
              <a:defRPr sz="750"/>
            </a:lvl5pPr>
            <a:lvl6pPr marL="1714432" indent="0">
              <a:buNone/>
              <a:defRPr sz="750"/>
            </a:lvl6pPr>
            <a:lvl7pPr marL="2057318" indent="0">
              <a:buNone/>
              <a:defRPr sz="750"/>
            </a:lvl7pPr>
            <a:lvl8pPr marL="2400204" indent="0">
              <a:buNone/>
              <a:defRPr sz="750"/>
            </a:lvl8pPr>
            <a:lvl9pPr marL="274309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4541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3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txStyles>
    <p:titleStyle>
      <a:lvl1pPr algn="l" defTabSz="68577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3" indent="-171443" algn="l" defTabSz="68577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9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6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2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8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4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3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3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0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0228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Hope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Then came the morning that sealed the promise</a:t>
            </a:r>
            <a:br>
              <a:rPr lang="en-US" sz="3200" dirty="0"/>
            </a:br>
            <a:r>
              <a:rPr lang="en-US" sz="3200" dirty="0"/>
              <a:t>Your buried body began to breathe</a:t>
            </a:r>
            <a:br>
              <a:rPr lang="en-US" sz="3200" dirty="0"/>
            </a:br>
            <a:r>
              <a:rPr lang="en-US" sz="3200" dirty="0"/>
              <a:t>Out of the silence, the roaring lion</a:t>
            </a:r>
            <a:br>
              <a:rPr lang="en-US" sz="3200" dirty="0"/>
            </a:br>
            <a:r>
              <a:rPr lang="en-US" sz="3200" dirty="0"/>
              <a:t>Declared the grave has no claim on me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0976095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Hope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Hallelujah, praise the one who set me free</a:t>
            </a:r>
            <a:br>
              <a:rPr lang="en-US" sz="3200" dirty="0"/>
            </a:br>
            <a:r>
              <a:rPr lang="en-US" sz="3200" dirty="0"/>
              <a:t>Hallelujah, death has lost its grip on me</a:t>
            </a:r>
            <a:br>
              <a:rPr lang="en-US" sz="3200" dirty="0"/>
            </a:br>
            <a:r>
              <a:rPr lang="en-US" sz="3200" dirty="0"/>
              <a:t>You have broken every chain</a:t>
            </a:r>
            <a:br>
              <a:rPr lang="en-US" sz="3200" dirty="0"/>
            </a:br>
            <a:r>
              <a:rPr lang="en-US" sz="3200" dirty="0"/>
              <a:t>There's salvation in your name</a:t>
            </a:r>
            <a:br>
              <a:rPr lang="en-US" sz="3200" dirty="0"/>
            </a:br>
            <a:r>
              <a:rPr lang="en-US" sz="3200" dirty="0"/>
              <a:t>Jesus Christ, my living hope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6934824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Hope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Hallelujah, praise the one who set me free</a:t>
            </a:r>
            <a:br>
              <a:rPr lang="en-US" sz="3200" dirty="0"/>
            </a:br>
            <a:r>
              <a:rPr lang="en-US" sz="3200" dirty="0"/>
              <a:t>Hallelujah, death has lost its grip on me</a:t>
            </a:r>
            <a:br>
              <a:rPr lang="en-US" sz="3200" dirty="0"/>
            </a:br>
            <a:r>
              <a:rPr lang="en-US" sz="3200" dirty="0"/>
              <a:t>You have broken every chain</a:t>
            </a:r>
            <a:br>
              <a:rPr lang="en-US" sz="3200" dirty="0"/>
            </a:br>
            <a:r>
              <a:rPr lang="en-US" sz="3200" dirty="0"/>
              <a:t>There's salvation in your name</a:t>
            </a:r>
            <a:br>
              <a:rPr lang="en-US" sz="3200" dirty="0"/>
            </a:br>
            <a:r>
              <a:rPr lang="en-US" sz="3200" dirty="0"/>
              <a:t>Jesus Christ, my living hope</a:t>
            </a:r>
          </a:p>
          <a:p>
            <a:pPr marL="0" indent="0">
              <a:buNone/>
            </a:pPr>
            <a:r>
              <a:rPr lang="en-US" sz="3000" dirty="0"/>
              <a:t>Jesus Christ, my living hope</a:t>
            </a:r>
          </a:p>
          <a:p>
            <a:pPr marL="0" indent="0">
              <a:buNone/>
            </a:pPr>
            <a:r>
              <a:rPr lang="en-US" sz="3000" dirty="0"/>
              <a:t>Jesus Christ, my living hope</a:t>
            </a:r>
          </a:p>
        </p:txBody>
      </p:sp>
    </p:spTree>
    <p:extLst>
      <p:ext uri="{BB962C8B-B14F-4D97-AF65-F5344CB8AC3E}">
        <p14:creationId xmlns:p14="http://schemas.microsoft.com/office/powerpoint/2010/main" val="296934824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Paid it All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3747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Paid it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 hear the savior say</a:t>
            </a:r>
            <a:br>
              <a:rPr lang="en-US" sz="3200" dirty="0"/>
            </a:br>
            <a:r>
              <a:rPr lang="en-US" sz="3200" dirty="0"/>
              <a:t>Thy strength indeed is small</a:t>
            </a:r>
            <a:br>
              <a:rPr lang="en-US" sz="3200" dirty="0"/>
            </a:br>
            <a:r>
              <a:rPr lang="en-US" sz="3200" dirty="0"/>
              <a:t>Child of weakness, watch and pray</a:t>
            </a:r>
            <a:br>
              <a:rPr lang="en-US" sz="3200" dirty="0"/>
            </a:br>
            <a:r>
              <a:rPr lang="en-US" sz="3200" dirty="0"/>
              <a:t>Find in me thine all in all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7751581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Paid it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Jesus paid it all, all to him I owe</a:t>
            </a:r>
            <a:br>
              <a:rPr lang="en-US" sz="3200" dirty="0"/>
            </a:br>
            <a:r>
              <a:rPr lang="en-US" sz="3200" dirty="0"/>
              <a:t>Sin had left a crimson stain</a:t>
            </a:r>
            <a:br>
              <a:rPr lang="en-US" sz="3200" dirty="0"/>
            </a:br>
            <a:r>
              <a:rPr lang="en-US" sz="3200" dirty="0"/>
              <a:t>He washed it white as snow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1554200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Paid it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Lord, now indeed I find</a:t>
            </a:r>
            <a:br>
              <a:rPr lang="en-US" sz="3200" dirty="0"/>
            </a:br>
            <a:r>
              <a:rPr lang="en-US" sz="3200" dirty="0"/>
              <a:t>Thy power and thine alone</a:t>
            </a:r>
            <a:br>
              <a:rPr lang="en-US" sz="3200" dirty="0"/>
            </a:br>
            <a:r>
              <a:rPr lang="en-US" sz="3200" dirty="0"/>
              <a:t>Came and changed the lepers spots</a:t>
            </a:r>
            <a:br>
              <a:rPr lang="en-US" sz="3200" dirty="0"/>
            </a:br>
            <a:r>
              <a:rPr lang="en-US" sz="3200" dirty="0"/>
              <a:t>And it melt the heart of stone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4250860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Paid it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Jesus paid it all</a:t>
            </a:r>
            <a:br>
              <a:rPr lang="en-US" sz="3200" dirty="0"/>
            </a:br>
            <a:r>
              <a:rPr lang="en-US" sz="3200" dirty="0" err="1"/>
              <a:t>All</a:t>
            </a:r>
            <a:r>
              <a:rPr lang="en-US" sz="3200" dirty="0"/>
              <a:t> to him I owe</a:t>
            </a:r>
            <a:br>
              <a:rPr lang="en-US" sz="3200" dirty="0"/>
            </a:br>
            <a:r>
              <a:rPr lang="en-US" sz="3200" dirty="0"/>
              <a:t>Sin had left a crimson stain</a:t>
            </a:r>
            <a:br>
              <a:rPr lang="en-US" sz="3200" dirty="0"/>
            </a:br>
            <a:r>
              <a:rPr lang="en-US" sz="3200" dirty="0"/>
              <a:t>He washed it white as snow</a:t>
            </a:r>
            <a:br>
              <a:rPr lang="en-US" sz="3200" dirty="0"/>
            </a:br>
            <a:r>
              <a:rPr lang="en-US" sz="3200" dirty="0"/>
              <a:t>He washed away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4629320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Paid it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When from my dying bed</a:t>
            </a:r>
          </a:p>
          <a:p>
            <a:pPr marL="0" indent="0">
              <a:buNone/>
            </a:pPr>
            <a:r>
              <a:rPr lang="en-US" sz="3200" dirty="0"/>
              <a:t>My ransomed soul shall rise</a:t>
            </a:r>
          </a:p>
          <a:p>
            <a:pPr marL="0" indent="0">
              <a:buNone/>
            </a:pPr>
            <a:r>
              <a:rPr lang="en-US" sz="3200" dirty="0"/>
              <a:t>“Jesus died my soul to save,”</a:t>
            </a:r>
          </a:p>
          <a:p>
            <a:pPr marL="0" indent="0">
              <a:buNone/>
            </a:pPr>
            <a:r>
              <a:rPr lang="en-US" sz="3200" dirty="0"/>
              <a:t>Shall rend the vaulted skies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6128823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Paid it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Jesus paid it all</a:t>
            </a:r>
            <a:br>
              <a:rPr lang="en-US" sz="3200" dirty="0"/>
            </a:br>
            <a:r>
              <a:rPr lang="en-US" sz="3200" dirty="0" err="1"/>
              <a:t>All</a:t>
            </a:r>
            <a:r>
              <a:rPr lang="en-US" sz="3200" dirty="0"/>
              <a:t> to him I owe</a:t>
            </a:r>
            <a:br>
              <a:rPr lang="en-US" sz="3200" dirty="0"/>
            </a:br>
            <a:r>
              <a:rPr lang="en-US" sz="3200" dirty="0"/>
              <a:t>Sin had left a crimson stain</a:t>
            </a:r>
            <a:br>
              <a:rPr lang="en-US" sz="3200" dirty="0"/>
            </a:br>
            <a:r>
              <a:rPr lang="en-US" sz="3200" dirty="0"/>
              <a:t>He washed it white as snow</a:t>
            </a:r>
            <a:br>
              <a:rPr lang="en-US" sz="3200" dirty="0"/>
            </a:br>
            <a:r>
              <a:rPr lang="en-US" sz="3200" dirty="0"/>
              <a:t>He washed away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8560714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Hope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4958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Paid it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Oh, praise the one who paid my debt</a:t>
            </a:r>
            <a:br>
              <a:rPr lang="en-US" sz="3200" dirty="0"/>
            </a:br>
            <a:r>
              <a:rPr lang="en-US" sz="3200" dirty="0"/>
              <a:t>And raised this life up from the dead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4561006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Paid it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Jesus paid it all</a:t>
            </a:r>
            <a:br>
              <a:rPr lang="en-US" sz="3200" dirty="0"/>
            </a:br>
            <a:r>
              <a:rPr lang="en-US" sz="3200" dirty="0" err="1"/>
              <a:t>All</a:t>
            </a:r>
            <a:r>
              <a:rPr lang="en-US" sz="3200" dirty="0"/>
              <a:t> to him I owe</a:t>
            </a:r>
            <a:br>
              <a:rPr lang="en-US" sz="3200" dirty="0"/>
            </a:br>
            <a:r>
              <a:rPr lang="en-US" sz="3200" dirty="0"/>
              <a:t>Sin had left a crimson stain</a:t>
            </a:r>
            <a:br>
              <a:rPr lang="en-US" sz="3200" dirty="0"/>
            </a:br>
            <a:r>
              <a:rPr lang="en-US" sz="3200" dirty="0"/>
              <a:t>He washed it white as snow</a:t>
            </a:r>
            <a:br>
              <a:rPr lang="en-US" sz="3200" dirty="0"/>
            </a:br>
            <a:r>
              <a:rPr lang="en-US" sz="3200" dirty="0"/>
              <a:t>He washed away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2836004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Paid it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And when before the throne</a:t>
            </a:r>
            <a:br>
              <a:rPr lang="en-US" sz="3200" dirty="0"/>
            </a:br>
            <a:r>
              <a:rPr lang="en-US" sz="3200" dirty="0"/>
              <a:t>I stand in him complete</a:t>
            </a:r>
            <a:br>
              <a:rPr lang="en-US" sz="3200" dirty="0"/>
            </a:br>
            <a:r>
              <a:rPr lang="en-US" sz="3200" dirty="0"/>
              <a:t>Jesus died my soul to save</a:t>
            </a:r>
            <a:br>
              <a:rPr lang="en-US" sz="3200" dirty="0"/>
            </a:br>
            <a:r>
              <a:rPr lang="en-US" sz="3200" dirty="0"/>
              <a:t>My lips shall still repeat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1888765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Paid it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Jesus paid it all</a:t>
            </a:r>
            <a:br>
              <a:rPr lang="en-US" sz="3200" dirty="0"/>
            </a:br>
            <a:r>
              <a:rPr lang="en-US" sz="3200" dirty="0" err="1"/>
              <a:t>All</a:t>
            </a:r>
            <a:r>
              <a:rPr lang="en-US" sz="3200" dirty="0"/>
              <a:t> to him I owe</a:t>
            </a:r>
            <a:br>
              <a:rPr lang="en-US" sz="3200" dirty="0"/>
            </a:br>
            <a:r>
              <a:rPr lang="en-US" sz="3200" dirty="0"/>
              <a:t>Sin had left a crimson stain</a:t>
            </a:r>
            <a:br>
              <a:rPr lang="en-US" sz="3200" dirty="0"/>
            </a:br>
            <a:r>
              <a:rPr lang="en-US" sz="3200" dirty="0"/>
              <a:t>He washed it white as snow</a:t>
            </a:r>
            <a:br>
              <a:rPr lang="en-US" sz="3200" dirty="0"/>
            </a:br>
            <a:r>
              <a:rPr lang="en-US" sz="3200" dirty="0"/>
              <a:t>He washed away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2136505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54" y="2741809"/>
            <a:ext cx="8226600" cy="2881094"/>
          </a:xfrm>
        </p:spPr>
        <p:txBody>
          <a:bodyPr>
            <a:noAutofit/>
          </a:bodyPr>
          <a:lstStyle/>
          <a:p>
            <a:pPr algn="ctr"/>
            <a:r>
              <a:rPr lang="en-US" sz="3375" dirty="0">
                <a:solidFill>
                  <a:srgbClr val="096D87"/>
                </a:solidFill>
              </a:rPr>
              <a:t>WELCOME TO SPRING!</a:t>
            </a:r>
            <a:br>
              <a:rPr lang="en-US" sz="3375" dirty="0">
                <a:solidFill>
                  <a:srgbClr val="096D87"/>
                </a:solidFill>
              </a:rPr>
            </a:br>
            <a:r>
              <a:rPr lang="en-US" sz="3375" b="0" dirty="0">
                <a:solidFill>
                  <a:srgbClr val="096D87"/>
                </a:solidFill>
              </a:rPr>
              <a:t>AND TALLGRASS CHURCH’S CENTRAL GATHERING IN BOYS &amp; GIRLS CLUB!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4D93C-FD13-4F76-A112-B3893C4C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0860" y="0"/>
            <a:ext cx="9620407" cy="32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0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C63BC-8F51-4172-AC19-A6CF87FA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416" y="48299"/>
            <a:ext cx="4289989" cy="3622363"/>
          </a:xfrm>
        </p:spPr>
        <p:txBody>
          <a:bodyPr>
            <a:normAutofit/>
          </a:bodyPr>
          <a:lstStyle/>
          <a:p>
            <a:r>
              <a:rPr lang="en-US" dirty="0"/>
              <a:t>INVITE A FRIEND TO </a:t>
            </a:r>
            <a:br>
              <a:rPr lang="en-US" dirty="0"/>
            </a:br>
            <a:r>
              <a:rPr lang="en-US" dirty="0"/>
              <a:t>THE CLUB NEXT SUNDAY FOR EASTER</a:t>
            </a:r>
          </a:p>
        </p:txBody>
      </p:sp>
      <p:pic>
        <p:nvPicPr>
          <p:cNvPr id="5" name="Content Placeholder 4" descr="A close-up of a cross&#10;&#10;Description automatically generated with medium confidence">
            <a:extLst>
              <a:ext uri="{FF2B5EF4-FFF2-40B4-BE49-F238E27FC236}">
                <a16:creationId xmlns:a16="http://schemas.microsoft.com/office/drawing/2014/main" id="{E312D893-7513-4034-BA00-EB5495BD6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08714" cy="51435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85B30B-BCD9-4AF8-A2A2-281A11158E78}"/>
              </a:ext>
            </a:extLst>
          </p:cNvPr>
          <p:cNvSpPr txBox="1"/>
          <p:nvPr/>
        </p:nvSpPr>
        <p:spPr>
          <a:xfrm>
            <a:off x="4625416" y="3670662"/>
            <a:ext cx="44087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 are open to going to church with a friend during Easter.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will you invite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join us next Sunday as we celebrate the Resurrection of Jesus?</a:t>
            </a:r>
          </a:p>
        </p:txBody>
      </p:sp>
    </p:spTree>
    <p:extLst>
      <p:ext uri="{BB962C8B-B14F-4D97-AF65-F5344CB8AC3E}">
        <p14:creationId xmlns:p14="http://schemas.microsoft.com/office/powerpoint/2010/main" val="202820939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175BA-D836-43D3-9E59-C1A8109B6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MESSIANIC PASSOVER SEDER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9E1C5-CAC0-4D74-9857-1391F524C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9000"/>
                    </a14:imgEffect>
                    <a14:imgEffect>
                      <a14:brightnessContrast bright="9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8894"/>
            <a:ext cx="5429410" cy="31157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068E5-EAC7-4696-B036-026599FE1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943" y="1044724"/>
            <a:ext cx="9027406" cy="3834253"/>
          </a:xfrm>
        </p:spPr>
        <p:txBody>
          <a:bodyPr>
            <a:normAutofit/>
          </a:bodyPr>
          <a:lstStyle/>
          <a:p>
            <a:pPr algn="l"/>
            <a:r>
              <a:rPr lang="en-US" sz="2700" b="1" i="0" dirty="0">
                <a:solidFill>
                  <a:srgbClr val="333333"/>
                </a:solidFill>
                <a:effectLst/>
                <a:latin typeface="-apple-system"/>
              </a:rPr>
              <a:t>This Wednesday,</a:t>
            </a:r>
            <a:r>
              <a:rPr lang="en-US" sz="2700" b="0" i="0" dirty="0">
                <a:solidFill>
                  <a:srgbClr val="333333"/>
                </a:solidFill>
                <a:effectLst/>
                <a:latin typeface="-apple-system"/>
              </a:rPr>
              <a:t> 31</a:t>
            </a:r>
            <a:r>
              <a:rPr lang="en-US" sz="2700" b="0" i="0" baseline="30000" dirty="0">
                <a:solidFill>
                  <a:srgbClr val="333333"/>
                </a:solidFill>
                <a:effectLst/>
                <a:latin typeface="-apple-system"/>
              </a:rPr>
              <a:t>st</a:t>
            </a:r>
            <a:r>
              <a:rPr lang="en-US" sz="2700" b="0" i="0" dirty="0">
                <a:solidFill>
                  <a:srgbClr val="333333"/>
                </a:solidFill>
                <a:effectLst/>
                <a:latin typeface="-apple-system"/>
              </a:rPr>
              <a:t>, 5:30-7:30pm </a:t>
            </a:r>
            <a:r>
              <a:rPr lang="en-US" sz="2700" b="1" dirty="0">
                <a:solidFill>
                  <a:srgbClr val="333333"/>
                </a:solidFill>
                <a:latin typeface="-apple-system"/>
              </a:rPr>
              <a:t>at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-apple-system"/>
              </a:rPr>
              <a:t> Long’s Park! </a:t>
            </a:r>
            <a:r>
              <a:rPr lang="en-US" sz="2700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</a:p>
          <a:p>
            <a:pPr algn="l"/>
            <a:r>
              <a:rPr lang="en-US" sz="2700" b="0" i="0" dirty="0">
                <a:solidFill>
                  <a:srgbClr val="333333"/>
                </a:solidFill>
                <a:effectLst/>
                <a:latin typeface="-apple-system"/>
              </a:rPr>
              <a:t>Bring your own dinner and a dessert to share.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424E6-D25B-47B5-831C-593D0055C73F}"/>
              </a:ext>
            </a:extLst>
          </p:cNvPr>
          <p:cNvSpPr txBox="1"/>
          <p:nvPr/>
        </p:nvSpPr>
        <p:spPr>
          <a:xfrm>
            <a:off x="5577840" y="2145324"/>
            <a:ext cx="3480705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-apple-system"/>
              </a:rPr>
              <a:t>Family friendly. Kids and 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-apple-system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-apple-system"/>
              </a:rPr>
              <a:t>visitors are welcome.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-apple-system"/>
              </a:rPr>
            </a:br>
            <a:endParaRPr lang="en-US" sz="20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 marL="112713" indent="-112713"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C00000"/>
                </a:solidFill>
                <a:effectLst/>
                <a:latin typeface="-apple-system"/>
              </a:rPr>
              <a:t>RSVP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-apple-system"/>
              </a:rPr>
              <a:t> so we can plan supplies 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-apple-system"/>
              </a:rPr>
              <a:t>to Ben </a:t>
            </a:r>
            <a:r>
              <a:rPr lang="en-US" sz="2000" b="1" i="0" dirty="0" err="1">
                <a:solidFill>
                  <a:srgbClr val="C00000"/>
                </a:solidFill>
                <a:effectLst/>
                <a:latin typeface="-apple-system"/>
              </a:rPr>
              <a:t>Deaver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-apple-system"/>
              </a:rPr>
              <a:t> </a:t>
            </a:r>
            <a:br>
              <a:rPr lang="en-US" sz="2000" b="1" i="0" dirty="0">
                <a:solidFill>
                  <a:srgbClr val="C00000"/>
                </a:solidFill>
                <a:effectLst/>
                <a:latin typeface="-apple-system"/>
              </a:rPr>
            </a:br>
            <a:r>
              <a:rPr lang="en-US" sz="2000" b="1" i="0" dirty="0">
                <a:solidFill>
                  <a:srgbClr val="C00000"/>
                </a:solidFill>
                <a:effectLst/>
                <a:latin typeface="-apple-system"/>
              </a:rPr>
              <a:t>by tomorrow/Monday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-apple-system"/>
              </a:rPr>
              <a:t> at: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-apple-system"/>
              </a:rPr>
            </a:br>
            <a:r>
              <a:rPr lang="en-US" sz="1900" i="0" dirty="0">
                <a:effectLst/>
                <a:latin typeface="-apple-system"/>
              </a:rPr>
              <a:t>bendeaver@tallgrass.church</a:t>
            </a:r>
            <a:endParaRPr lang="en-US" sz="1900" dirty="0"/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4124934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5914CC-9415-4732-B3CD-812262534D29}"/>
              </a:ext>
            </a:extLst>
          </p:cNvPr>
          <p:cNvSpPr txBox="1">
            <a:spLocks/>
          </p:cNvSpPr>
          <p:nvPr/>
        </p:nvSpPr>
        <p:spPr>
          <a:xfrm>
            <a:off x="245682" y="3722913"/>
            <a:ext cx="8673235" cy="1025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b="1" i="0" kern="1200" baseline="0">
                <a:solidFill>
                  <a:srgbClr val="2E5797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6857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17578A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Easter Sunday, April 4,</a:t>
            </a:r>
            <a:b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17578A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7578A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directly following Central Gathering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7578A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17578A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6857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FILLED &amp; TAPED EGG DONATIONS NEEDED!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YOU CAN STILL </a:t>
            </a:r>
            <a:b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BRING SOME NEXT SUNDAY MORNING BEFORE CHURCH.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 panose="020B0504030602030204" pitchFamily="34" charset="0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661DF-A770-4639-9926-73512EA93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251" y="-1201781"/>
            <a:ext cx="91440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1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07FEE6D-3576-4FAC-A442-984C3104F9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2222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54" y="2741809"/>
            <a:ext cx="8226600" cy="2881094"/>
          </a:xfrm>
        </p:spPr>
        <p:txBody>
          <a:bodyPr>
            <a:noAutofit/>
          </a:bodyPr>
          <a:lstStyle/>
          <a:p>
            <a:pPr algn="ctr"/>
            <a:r>
              <a:rPr lang="en-US" sz="3375" dirty="0">
                <a:solidFill>
                  <a:srgbClr val="096D87"/>
                </a:solidFill>
              </a:rPr>
              <a:t>WELCOME TO SPRING!</a:t>
            </a:r>
            <a:br>
              <a:rPr lang="en-US" sz="3375" dirty="0">
                <a:solidFill>
                  <a:srgbClr val="096D87"/>
                </a:solidFill>
              </a:rPr>
            </a:br>
            <a:r>
              <a:rPr lang="en-US" sz="3375" b="0" dirty="0">
                <a:solidFill>
                  <a:srgbClr val="096D87"/>
                </a:solidFill>
              </a:rPr>
              <a:t>AND TALLGRASS CHURCH’S CENTRAL GATHERING IN BOYS &amp; GIRLS CLUB!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4D93C-FD13-4F76-A112-B3893C4C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0860" y="0"/>
            <a:ext cx="9620407" cy="32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Hope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How great the chasm that lay between us</a:t>
            </a:r>
            <a:br>
              <a:rPr lang="en-US" sz="3200" dirty="0"/>
            </a:br>
            <a:r>
              <a:rPr lang="en-US" sz="3200" dirty="0"/>
              <a:t>How high the mountain I could not climb</a:t>
            </a:r>
            <a:br>
              <a:rPr lang="en-US" sz="3200" dirty="0"/>
            </a:br>
            <a:r>
              <a:rPr lang="en-US" sz="3200" dirty="0"/>
              <a:t>In desperation, I turned to heaven</a:t>
            </a:r>
            <a:br>
              <a:rPr lang="en-US" sz="3200" dirty="0"/>
            </a:br>
            <a:r>
              <a:rPr lang="en-US" sz="3200" dirty="0"/>
              <a:t>And spoke your name into the night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4269864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D496941-62A0-40B5-A2C0-4DB53713BFA2}"/>
              </a:ext>
            </a:extLst>
          </p:cNvPr>
          <p:cNvSpPr txBox="1"/>
          <p:nvPr/>
        </p:nvSpPr>
        <p:spPr>
          <a:xfrm>
            <a:off x="52251" y="3011566"/>
            <a:ext cx="903949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D847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TUESDAY: MARCH 30, 730-9pm </a:t>
            </a:r>
          </a:p>
          <a:p>
            <a:pPr marL="0" marR="0" lvl="0" indent="0" algn="ct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Chris Swanson’s: 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12820 Hillside Dr.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Bonfire if dry enough.</a:t>
            </a:r>
            <a:b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yall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Tuesday!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867E93-EE5C-4517-A111-DE5F94233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778" y="1071152"/>
            <a:ext cx="7801447" cy="2084100"/>
          </a:xfrm>
        </p:spPr>
      </p:pic>
    </p:spTree>
    <p:extLst>
      <p:ext uri="{BB962C8B-B14F-4D97-AF65-F5344CB8AC3E}">
        <p14:creationId xmlns:p14="http://schemas.microsoft.com/office/powerpoint/2010/main" val="90713401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5914CC-9415-4732-B3CD-812262534D29}"/>
              </a:ext>
            </a:extLst>
          </p:cNvPr>
          <p:cNvSpPr txBox="1">
            <a:spLocks/>
          </p:cNvSpPr>
          <p:nvPr/>
        </p:nvSpPr>
        <p:spPr>
          <a:xfrm>
            <a:off x="245682" y="2865768"/>
            <a:ext cx="8673235" cy="1947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b="1" i="0" kern="1200" baseline="0">
                <a:solidFill>
                  <a:srgbClr val="2E5797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6857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17578A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17578A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THERE’S STILL TIME TO GIVE!</a:t>
            </a:r>
          </a:p>
          <a:p>
            <a:pPr marL="0" marR="0" lvl="0" indent="0" algn="l" defTabSz="6857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6857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Tallgrass is focusing on raising our full March b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udget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, plus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2E559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$5000 FOR A MUCH-NEEDED EQUIPMENT TRAILER!</a:t>
            </a:r>
            <a:b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2E559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2E579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#Let’sMakeItFun! #Gladness #Generosity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96D87"/>
              </a:solidFill>
              <a:effectLst/>
              <a:uLnTx/>
              <a:uFillTx/>
              <a:latin typeface="Ubuntu" panose="020B0504030602030204" pitchFamily="34" charset="0"/>
              <a:ea typeface="+mj-ea"/>
              <a:cs typeface="+mj-cs"/>
            </a:endParaRP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F5FC13C-494E-4B08-BA04-19DA342645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21" y="4636505"/>
            <a:ext cx="1368336" cy="29730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8F661DF-A770-4639-9926-73512EA93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67" y="26124"/>
            <a:ext cx="6486254" cy="277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843758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lion&#10;&#10;Description automatically generated with medium confidence">
            <a:extLst>
              <a:ext uri="{FF2B5EF4-FFF2-40B4-BE49-F238E27FC236}">
                <a16:creationId xmlns:a16="http://schemas.microsoft.com/office/drawing/2014/main" id="{63C6E9D2-B847-4E6A-99DC-B92094036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05" y="0"/>
            <a:ext cx="497205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64E05-BC4C-4087-A4AE-A88A9B090C28}"/>
              </a:ext>
            </a:extLst>
          </p:cNvPr>
          <p:cNvSpPr txBox="1"/>
          <p:nvPr/>
        </p:nvSpPr>
        <p:spPr>
          <a:xfrm>
            <a:off x="-165050" y="3916624"/>
            <a:ext cx="71932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latin typeface="Harlow Solid Italic" panose="04030604020F02020D02" pitchFamily="82" charset="0"/>
              </a:rPr>
              <a:t>Lament birthing hope</a:t>
            </a:r>
          </a:p>
        </p:txBody>
      </p:sp>
    </p:spTree>
    <p:extLst>
      <p:ext uri="{BB962C8B-B14F-4D97-AF65-F5344CB8AC3E}">
        <p14:creationId xmlns:p14="http://schemas.microsoft.com/office/powerpoint/2010/main" val="215096669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lion&#10;&#10;Description automatically generated with medium confidence">
            <a:extLst>
              <a:ext uri="{FF2B5EF4-FFF2-40B4-BE49-F238E27FC236}">
                <a16:creationId xmlns:a16="http://schemas.microsoft.com/office/drawing/2014/main" id="{63C6E9D2-B847-4E6A-99DC-B92094036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05" y="0"/>
            <a:ext cx="497205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64E05-BC4C-4087-A4AE-A88A9B090C28}"/>
              </a:ext>
            </a:extLst>
          </p:cNvPr>
          <p:cNvSpPr txBox="1"/>
          <p:nvPr/>
        </p:nvSpPr>
        <p:spPr>
          <a:xfrm>
            <a:off x="-196425" y="3610186"/>
            <a:ext cx="719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Harlow Solid Italic" panose="04030604020F02020D02" pitchFamily="82" charset="0"/>
              </a:rPr>
              <a:t>Man of Sorrows</a:t>
            </a:r>
          </a:p>
        </p:txBody>
      </p:sp>
    </p:spTree>
    <p:extLst>
      <p:ext uri="{BB962C8B-B14F-4D97-AF65-F5344CB8AC3E}">
        <p14:creationId xmlns:p14="http://schemas.microsoft.com/office/powerpoint/2010/main" val="354824611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lion&#10;&#10;Description automatically generated with medium confidence">
            <a:extLst>
              <a:ext uri="{FF2B5EF4-FFF2-40B4-BE49-F238E27FC236}">
                <a16:creationId xmlns:a16="http://schemas.microsoft.com/office/drawing/2014/main" id="{63C6E9D2-B847-4E6A-99DC-B92094036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66" y="2932964"/>
            <a:ext cx="2136851" cy="2210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64E05-BC4C-4087-A4AE-A88A9B090C28}"/>
              </a:ext>
            </a:extLst>
          </p:cNvPr>
          <p:cNvSpPr txBox="1"/>
          <p:nvPr/>
        </p:nvSpPr>
        <p:spPr>
          <a:xfrm>
            <a:off x="-930433" y="4257110"/>
            <a:ext cx="9589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Harlow Solid Italic" panose="04030604020F02020D02" pitchFamily="82" charset="0"/>
              </a:rPr>
              <a:t>Man of Sorrows, grieve with me…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CC4B4-7D5D-4F88-B405-907929E674D4}"/>
              </a:ext>
            </a:extLst>
          </p:cNvPr>
          <p:cNvSpPr txBox="1"/>
          <p:nvPr/>
        </p:nvSpPr>
        <p:spPr>
          <a:xfrm>
            <a:off x="354565" y="255308"/>
            <a:ext cx="83042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Isaiah 53:2</a:t>
            </a:r>
          </a:p>
          <a:p>
            <a: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For he grew up before him like a young plant,</a:t>
            </a:r>
            <a:b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   and like a root out of dry ground;</a:t>
            </a:r>
            <a:b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he had no form or majesty that we should look at him,</a:t>
            </a:r>
            <a:b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   and no beauty that we should desire him.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81962453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lion&#10;&#10;Description automatically generated with medium confidence">
            <a:extLst>
              <a:ext uri="{FF2B5EF4-FFF2-40B4-BE49-F238E27FC236}">
                <a16:creationId xmlns:a16="http://schemas.microsoft.com/office/drawing/2014/main" id="{63C6E9D2-B847-4E6A-99DC-B92094036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66" y="2932964"/>
            <a:ext cx="2136851" cy="2210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64E05-BC4C-4087-A4AE-A88A9B090C28}"/>
              </a:ext>
            </a:extLst>
          </p:cNvPr>
          <p:cNvSpPr txBox="1"/>
          <p:nvPr/>
        </p:nvSpPr>
        <p:spPr>
          <a:xfrm>
            <a:off x="-930433" y="4257110"/>
            <a:ext cx="9589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Harlow Solid Italic" panose="04030604020F02020D02" pitchFamily="82" charset="0"/>
              </a:rPr>
              <a:t>Man of Sorrows, grieve with me…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CC4B4-7D5D-4F88-B405-907929E674D4}"/>
              </a:ext>
            </a:extLst>
          </p:cNvPr>
          <p:cNvSpPr txBox="1"/>
          <p:nvPr/>
        </p:nvSpPr>
        <p:spPr>
          <a:xfrm>
            <a:off x="354565" y="255308"/>
            <a:ext cx="830424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Isaiah 53:3</a:t>
            </a:r>
          </a:p>
          <a:p>
            <a: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He was despised and rejected by men,</a:t>
            </a:r>
            <a:b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   a </a:t>
            </a:r>
            <a:r>
              <a:rPr lang="en-US" sz="4500" dirty="0">
                <a:solidFill>
                  <a:srgbClr val="000000"/>
                </a:solidFill>
                <a:effectLst/>
                <a:latin typeface="Harlow Solid Italic" panose="04030604020F02020D02" pitchFamily="82" charset="0"/>
                <a:ea typeface="Times New Roman" panose="02020603050405020304" pitchFamily="18" charset="0"/>
              </a:rPr>
              <a:t>man of sorrows </a:t>
            </a:r>
            <a: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and acquainted with grief;</a:t>
            </a:r>
            <a:b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and as one from whom men hide their faces</a:t>
            </a:r>
            <a:b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   he was despised, and we esteemed him not.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53076414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lion&#10;&#10;Description automatically generated with medium confidence">
            <a:extLst>
              <a:ext uri="{FF2B5EF4-FFF2-40B4-BE49-F238E27FC236}">
                <a16:creationId xmlns:a16="http://schemas.microsoft.com/office/drawing/2014/main" id="{63C6E9D2-B847-4E6A-99DC-B92094036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66" y="2932964"/>
            <a:ext cx="2136851" cy="2210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64E05-BC4C-4087-A4AE-A88A9B090C28}"/>
              </a:ext>
            </a:extLst>
          </p:cNvPr>
          <p:cNvSpPr txBox="1"/>
          <p:nvPr/>
        </p:nvSpPr>
        <p:spPr>
          <a:xfrm>
            <a:off x="-1029959" y="2702008"/>
            <a:ext cx="95892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arlow Solid Italic" panose="04030604020F02020D02" pitchFamily="82" charset="0"/>
              </a:rPr>
              <a:t>“Man of Sorrows, grieve with me, </a:t>
            </a:r>
            <a:br>
              <a:rPr lang="en-US" sz="3600" dirty="0">
                <a:latin typeface="Harlow Solid Italic" panose="04030604020F02020D02" pitchFamily="82" charset="0"/>
              </a:rPr>
            </a:br>
            <a:r>
              <a:rPr lang="en-US" sz="3600" dirty="0">
                <a:latin typeface="Harlow Solid Italic" panose="04030604020F02020D02" pitchFamily="82" charset="0"/>
              </a:rPr>
              <a:t>so I can grieve with others and </a:t>
            </a:r>
            <a:br>
              <a:rPr lang="en-US" sz="3600" dirty="0">
                <a:latin typeface="Harlow Solid Italic" panose="04030604020F02020D02" pitchFamily="82" charset="0"/>
              </a:rPr>
            </a:br>
            <a:r>
              <a:rPr lang="en-US" sz="3600" dirty="0">
                <a:latin typeface="Harlow Solid Italic" panose="04030604020F02020D02" pitchFamily="82" charset="0"/>
              </a:rPr>
              <a:t>move into unrelenting hope. </a:t>
            </a:r>
            <a:br>
              <a:rPr lang="en-US" sz="3600" dirty="0">
                <a:latin typeface="Harlow Solid Italic" panose="04030604020F02020D02" pitchFamily="82" charset="0"/>
              </a:rPr>
            </a:br>
            <a:r>
              <a:rPr lang="en-US" sz="3600" dirty="0">
                <a:latin typeface="Harlow Solid Italic" panose="04030604020F02020D02" pitchFamily="82" charset="0"/>
              </a:rPr>
              <a:t>Amen.”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CC4B4-7D5D-4F88-B405-907929E674D4}"/>
              </a:ext>
            </a:extLst>
          </p:cNvPr>
          <p:cNvSpPr txBox="1"/>
          <p:nvPr/>
        </p:nvSpPr>
        <p:spPr>
          <a:xfrm>
            <a:off x="354565" y="255308"/>
            <a:ext cx="830424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Isaiah 53:3</a:t>
            </a:r>
          </a:p>
          <a:p>
            <a: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He was despised and rejected by men,</a:t>
            </a:r>
            <a:b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   a </a:t>
            </a:r>
            <a:r>
              <a:rPr lang="en-US" sz="4500" dirty="0">
                <a:solidFill>
                  <a:srgbClr val="000000"/>
                </a:solidFill>
                <a:effectLst/>
                <a:latin typeface="Harlow Solid Italic" panose="04030604020F02020D02" pitchFamily="82" charset="0"/>
                <a:ea typeface="Times New Roman" panose="02020603050405020304" pitchFamily="18" charset="0"/>
              </a:rPr>
              <a:t>man of sorrows </a:t>
            </a:r>
            <a: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and acquainted with grief;</a:t>
            </a:r>
            <a:b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and as one from whom men hide their faces</a:t>
            </a:r>
            <a:b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   he was despised, and we esteemed him not.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22517140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lion&#10;&#10;Description automatically generated with medium confidence">
            <a:extLst>
              <a:ext uri="{FF2B5EF4-FFF2-40B4-BE49-F238E27FC236}">
                <a16:creationId xmlns:a16="http://schemas.microsoft.com/office/drawing/2014/main" id="{63C6E9D2-B847-4E6A-99DC-B92094036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66" y="2932964"/>
            <a:ext cx="2136851" cy="2210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64E05-BC4C-4087-A4AE-A88A9B090C28}"/>
              </a:ext>
            </a:extLst>
          </p:cNvPr>
          <p:cNvSpPr txBox="1"/>
          <p:nvPr/>
        </p:nvSpPr>
        <p:spPr>
          <a:xfrm>
            <a:off x="-930433" y="4257110"/>
            <a:ext cx="9589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Harlow Solid Italic" panose="04030604020F02020D02" pitchFamily="82" charset="0"/>
              </a:rPr>
              <a:t>Man of Sorrows, grieve with me…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CC4B4-7D5D-4F88-B405-907929E674D4}"/>
              </a:ext>
            </a:extLst>
          </p:cNvPr>
          <p:cNvSpPr txBox="1"/>
          <p:nvPr/>
        </p:nvSpPr>
        <p:spPr>
          <a:xfrm>
            <a:off x="354565" y="255308"/>
            <a:ext cx="83042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John 1:1-3</a:t>
            </a:r>
          </a:p>
          <a:p>
            <a:r>
              <a:rPr lang="en-US" sz="26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1 </a:t>
            </a:r>
            <a: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In the beginning was the Word, and the Word was with God, and the Word was God. </a:t>
            </a:r>
            <a:r>
              <a:rPr lang="en-US" sz="26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2 </a:t>
            </a:r>
            <a: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He was in the beginning with God. </a:t>
            </a:r>
            <a:r>
              <a:rPr lang="en-US" sz="26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3 </a:t>
            </a:r>
            <a: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All things were made </a:t>
            </a:r>
            <a:b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through him, and without him was not </a:t>
            </a:r>
            <a:b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any thing made that was made.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97645409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lion&#10;&#10;Description automatically generated with medium confidence">
            <a:extLst>
              <a:ext uri="{FF2B5EF4-FFF2-40B4-BE49-F238E27FC236}">
                <a16:creationId xmlns:a16="http://schemas.microsoft.com/office/drawing/2014/main" id="{63C6E9D2-B847-4E6A-99DC-B92094036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66" y="2932964"/>
            <a:ext cx="2136851" cy="2210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64E05-BC4C-4087-A4AE-A88A9B090C28}"/>
              </a:ext>
            </a:extLst>
          </p:cNvPr>
          <p:cNvSpPr txBox="1"/>
          <p:nvPr/>
        </p:nvSpPr>
        <p:spPr>
          <a:xfrm>
            <a:off x="-930433" y="4257110"/>
            <a:ext cx="9589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Harlow Solid Italic" panose="04030604020F02020D02" pitchFamily="82" charset="0"/>
              </a:rPr>
              <a:t>Man of Sorrows, grieve with me…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CC4B4-7D5D-4F88-B405-907929E674D4}"/>
              </a:ext>
            </a:extLst>
          </p:cNvPr>
          <p:cNvSpPr txBox="1"/>
          <p:nvPr/>
        </p:nvSpPr>
        <p:spPr>
          <a:xfrm>
            <a:off x="354565" y="255308"/>
            <a:ext cx="83042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Hebrews 5:7</a:t>
            </a:r>
          </a:p>
          <a:p>
            <a: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 the days of his flesh, </a:t>
            </a:r>
            <a:br>
              <a:rPr lang="en-US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en-US" sz="2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Jesus offered up prayers and supplications, </a:t>
            </a:r>
            <a:br>
              <a:rPr lang="en-US" sz="2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with loud cries and tears, </a:t>
            </a:r>
            <a:br>
              <a:rPr lang="en-US" sz="2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to him who was able to save him from death, </a:t>
            </a:r>
            <a:br>
              <a:rPr lang="en-US" sz="2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and he was heard because of his reverence.</a:t>
            </a:r>
            <a:endParaRPr lang="en-US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7237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Hope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Then through the darkness</a:t>
            </a:r>
            <a:br>
              <a:rPr lang="en-US" sz="3200" dirty="0"/>
            </a:br>
            <a:r>
              <a:rPr lang="en-US" sz="3200" dirty="0"/>
              <a:t>Your loving kindness</a:t>
            </a:r>
            <a:br>
              <a:rPr lang="en-US" sz="3200" dirty="0"/>
            </a:br>
            <a:r>
              <a:rPr lang="en-US" sz="3200" dirty="0"/>
              <a:t>Tore through the shadows of my soul</a:t>
            </a:r>
            <a:br>
              <a:rPr lang="en-US" sz="3200" dirty="0"/>
            </a:br>
            <a:r>
              <a:rPr lang="en-US" sz="3200" dirty="0"/>
              <a:t>The work is ﬁnished, the end is written</a:t>
            </a:r>
            <a:br>
              <a:rPr lang="en-US" sz="3200" dirty="0"/>
            </a:br>
            <a:r>
              <a:rPr lang="en-US" sz="3200" dirty="0"/>
              <a:t>Jesus Christ, my living hope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49800115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lion&#10;&#10;Description automatically generated with medium confidence">
            <a:extLst>
              <a:ext uri="{FF2B5EF4-FFF2-40B4-BE49-F238E27FC236}">
                <a16:creationId xmlns:a16="http://schemas.microsoft.com/office/drawing/2014/main" id="{63C6E9D2-B847-4E6A-99DC-B92094036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66" y="2932964"/>
            <a:ext cx="2136851" cy="2210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64E05-BC4C-4087-A4AE-A88A9B090C28}"/>
              </a:ext>
            </a:extLst>
          </p:cNvPr>
          <p:cNvSpPr txBox="1"/>
          <p:nvPr/>
        </p:nvSpPr>
        <p:spPr>
          <a:xfrm>
            <a:off x="-930433" y="4257110"/>
            <a:ext cx="9589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Harlow Solid Italic" panose="04030604020F02020D02" pitchFamily="82" charset="0"/>
              </a:rPr>
              <a:t>Man of Sorrows, grieve with me…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CC4B4-7D5D-4F88-B405-907929E674D4}"/>
              </a:ext>
            </a:extLst>
          </p:cNvPr>
          <p:cNvSpPr txBox="1"/>
          <p:nvPr/>
        </p:nvSpPr>
        <p:spPr>
          <a:xfrm>
            <a:off x="354565" y="255308"/>
            <a:ext cx="830424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Isaiah 53:4-5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Surely he has borne our griefs</a:t>
            </a:r>
            <a:b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   and carried our sorrows;</a:t>
            </a:r>
            <a:b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yet we esteemed him stricken,</a:t>
            </a:r>
            <a:b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   smitten by God, and afflicted.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But he was pierced for our transgressions;</a:t>
            </a:r>
            <a:b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   he was crushed for our iniquities;</a:t>
            </a:r>
            <a:b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upon him was the chastisement </a:t>
            </a:r>
            <a:b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that brought us peace,</a:t>
            </a:r>
            <a:b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   and with his wounds we are healed.</a:t>
            </a:r>
            <a:endParaRPr lang="en-US" sz="24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05722373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lion&#10;&#10;Description automatically generated with medium confidence">
            <a:extLst>
              <a:ext uri="{FF2B5EF4-FFF2-40B4-BE49-F238E27FC236}">
                <a16:creationId xmlns:a16="http://schemas.microsoft.com/office/drawing/2014/main" id="{63C6E9D2-B847-4E6A-99DC-B92094036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66" y="2932964"/>
            <a:ext cx="2136851" cy="2210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64E05-BC4C-4087-A4AE-A88A9B090C28}"/>
              </a:ext>
            </a:extLst>
          </p:cNvPr>
          <p:cNvSpPr txBox="1"/>
          <p:nvPr/>
        </p:nvSpPr>
        <p:spPr>
          <a:xfrm>
            <a:off x="-930433" y="4257110"/>
            <a:ext cx="9589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Harlow Solid Italic" panose="04030604020F02020D02" pitchFamily="82" charset="0"/>
              </a:rPr>
              <a:t>Man of Sorrows, grieve with me…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CC4B4-7D5D-4F88-B405-907929E674D4}"/>
              </a:ext>
            </a:extLst>
          </p:cNvPr>
          <p:cNvSpPr txBox="1"/>
          <p:nvPr/>
        </p:nvSpPr>
        <p:spPr>
          <a:xfrm>
            <a:off x="354565" y="255308"/>
            <a:ext cx="83042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Hebrews 4:15-16</a:t>
            </a:r>
          </a:p>
          <a:p>
            <a:r>
              <a:rPr lang="en-US" sz="24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15 </a:t>
            </a:r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For we do not have a high priest who is </a:t>
            </a:r>
            <a:b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unable to sympathize with our weaknesses, </a:t>
            </a:r>
            <a:b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but one who in every respect has been </a:t>
            </a:r>
            <a:b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tempted as we are, yet without sin. </a:t>
            </a:r>
            <a:b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en-US" sz="24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16 </a:t>
            </a:r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Let us then with confidence </a:t>
            </a:r>
            <a:b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draw near to the throne of grace, </a:t>
            </a:r>
            <a:b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that we may receive mercy and </a:t>
            </a:r>
            <a:b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find grace to help in time of need.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7657314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dog&#10;&#10;Description automatically generated with low confidence">
            <a:extLst>
              <a:ext uri="{FF2B5EF4-FFF2-40B4-BE49-F238E27FC236}">
                <a16:creationId xmlns:a16="http://schemas.microsoft.com/office/drawing/2014/main" id="{5433A92B-2229-4914-BC8D-2FDFB5F91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1" y="-2409429"/>
            <a:ext cx="6065519" cy="10788536"/>
          </a:xfrm>
          <a:prstGeom prst="rect">
            <a:avLst/>
          </a:prstGeom>
        </p:spPr>
      </p:pic>
      <p:pic>
        <p:nvPicPr>
          <p:cNvPr id="5" name="Picture 4" descr="A picture containing text, dog, indoor, sitting&#10;&#10;Description automatically generated">
            <a:extLst>
              <a:ext uri="{FF2B5EF4-FFF2-40B4-BE49-F238E27FC236}">
                <a16:creationId xmlns:a16="http://schemas.microsoft.com/office/drawing/2014/main" id="{F47DC751-1250-42FD-B05C-1BF47C84A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6238" y="-1654629"/>
            <a:ext cx="5152053" cy="916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48691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lion&#10;&#10;Description automatically generated with medium confidence">
            <a:extLst>
              <a:ext uri="{FF2B5EF4-FFF2-40B4-BE49-F238E27FC236}">
                <a16:creationId xmlns:a16="http://schemas.microsoft.com/office/drawing/2014/main" id="{63C6E9D2-B847-4E6A-99DC-B92094036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66" y="2932964"/>
            <a:ext cx="2136851" cy="2210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64E05-BC4C-4087-A4AE-A88A9B090C28}"/>
              </a:ext>
            </a:extLst>
          </p:cNvPr>
          <p:cNvSpPr txBox="1"/>
          <p:nvPr/>
        </p:nvSpPr>
        <p:spPr>
          <a:xfrm>
            <a:off x="-930433" y="4257110"/>
            <a:ext cx="9589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Harlow Solid Italic" panose="04030604020F02020D02" pitchFamily="82" charset="0"/>
              </a:rPr>
              <a:t>Man of Sorrows, grieve with me…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CC4B4-7D5D-4F88-B405-907929E674D4}"/>
              </a:ext>
            </a:extLst>
          </p:cNvPr>
          <p:cNvSpPr txBox="1"/>
          <p:nvPr/>
        </p:nvSpPr>
        <p:spPr>
          <a:xfrm>
            <a:off x="354565" y="255308"/>
            <a:ext cx="8304244" cy="3683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Psalms of Lament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Individual—3, 4, 5, 7, 9-10, 13, 14, 17, 22, 25, 26, 27*, 28, 31, 36*, 39, 40:12-17, 41, 42-43, 52*, 53, 54, 55, 56, 57, 59, 61, 64, 70, 71, 77, 86, 89*, 120, 139, 141, 142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Communal—12, 44, 58, 60, 74, 79, 80, 83, 85, 89*, 90, 94, 123, 126, 129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Penitential/Repentance—6, 32*, 38, 51, 102, 130, 143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Imprecatory/Call for Judgment—</a:t>
            </a:r>
            <a:r>
              <a:rPr lang="en-US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35, 69, 83, 88, 109, 137, 140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*Difficult to classify because could fit into </a:t>
            </a:r>
            <a:br>
              <a:rPr lang="en-US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than one group or are mixed types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68890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lion&#10;&#10;Description automatically generated with medium confidence">
            <a:extLst>
              <a:ext uri="{FF2B5EF4-FFF2-40B4-BE49-F238E27FC236}">
                <a16:creationId xmlns:a16="http://schemas.microsoft.com/office/drawing/2014/main" id="{63C6E9D2-B847-4E6A-99DC-B92094036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66" y="2932964"/>
            <a:ext cx="2136851" cy="2210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64E05-BC4C-4087-A4AE-A88A9B090C28}"/>
              </a:ext>
            </a:extLst>
          </p:cNvPr>
          <p:cNvSpPr txBox="1"/>
          <p:nvPr/>
        </p:nvSpPr>
        <p:spPr>
          <a:xfrm>
            <a:off x="-930433" y="4257110"/>
            <a:ext cx="9589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Harlow Solid Italic" panose="04030604020F02020D02" pitchFamily="82" charset="0"/>
              </a:rPr>
              <a:t>Man of Sorrows, grieve with me…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CC4B4-7D5D-4F88-B405-907929E674D4}"/>
              </a:ext>
            </a:extLst>
          </p:cNvPr>
          <p:cNvSpPr txBox="1"/>
          <p:nvPr/>
        </p:nvSpPr>
        <p:spPr>
          <a:xfrm>
            <a:off x="354565" y="255308"/>
            <a:ext cx="8304244" cy="432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Psalms of Lament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Individual—3, 4, 5, 7, 9-10, 13, 14, 17, 22, 25, 26, 27*, 28, 31, 36*, 39, 40:12-17, 41, 42-43, 52*, 53, 54, 55, 56, 57, 59, 61, 64, 70, 71, 77, 86, 89*, 120, 139, 141, 142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Communal—12, 44, 58, 60, 74, 79, 80, 83, 85, 89*, 90, 94, 123, 126, 129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Penitential/Repentance—6, 32*, 38, 51, 102, 130, 143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Imprecatory/Call for Judgment—</a:t>
            </a:r>
            <a:r>
              <a:rPr lang="en-US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35, 69, 83, 88, 109, 137, 140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*Difficult to classify because could fit into </a:t>
            </a:r>
            <a:br>
              <a:rPr lang="en-US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than one group or are mixed types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00" dirty="0">
              <a:solidFill>
                <a:srgbClr val="000000"/>
              </a:solidFill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00" dirty="0">
              <a:solidFill>
                <a:srgbClr val="000000"/>
              </a:solidFill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Structure—Protest, Petition, Praise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543454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lion&#10;&#10;Description automatically generated with medium confidence">
            <a:extLst>
              <a:ext uri="{FF2B5EF4-FFF2-40B4-BE49-F238E27FC236}">
                <a16:creationId xmlns:a16="http://schemas.microsoft.com/office/drawing/2014/main" id="{63C6E9D2-B847-4E6A-99DC-B92094036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66" y="2932964"/>
            <a:ext cx="2136851" cy="2210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64E05-BC4C-4087-A4AE-A88A9B090C28}"/>
              </a:ext>
            </a:extLst>
          </p:cNvPr>
          <p:cNvSpPr txBox="1"/>
          <p:nvPr/>
        </p:nvSpPr>
        <p:spPr>
          <a:xfrm>
            <a:off x="-930433" y="4257110"/>
            <a:ext cx="9589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Harlow Solid Italic" panose="04030604020F02020D02" pitchFamily="82" charset="0"/>
              </a:rPr>
              <a:t>Man of Sorrows, grieve with me…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CC4B4-7D5D-4F88-B405-907929E674D4}"/>
              </a:ext>
            </a:extLst>
          </p:cNvPr>
          <p:cNvSpPr txBox="1"/>
          <p:nvPr/>
        </p:nvSpPr>
        <p:spPr>
          <a:xfrm>
            <a:off x="354565" y="255308"/>
            <a:ext cx="8304244" cy="432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Psalms of Lament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Individual—3, 4, 5, 7, 9-10, 13, 14, 17, 22, 25, 26, 27*, 28, 31, 36*, 39, 40:12-17, 41, 42-43, 52*, 53, 54, 55, 56, 57, 59, 61, 64, 70, 71, 77, 86, 89*, 120, 139, 141, 142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Communal—12, 44, 58, 60, 74, 79, 80, 83, 85, 89*, 90, 94, 123, 126, 129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Penitential/Repentance—6, 32*, 38, 51, 102, 130, 143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Imprecatory/Call for Judgment—</a:t>
            </a:r>
            <a:r>
              <a:rPr lang="en-US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35, 69, 83, 88, 109, 137, 140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*Difficult to classify because could fit into </a:t>
            </a:r>
            <a:br>
              <a:rPr lang="en-US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than one group or are mixed types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00" dirty="0">
              <a:solidFill>
                <a:srgbClr val="000000"/>
              </a:solidFill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00" dirty="0">
              <a:solidFill>
                <a:srgbClr val="000000"/>
              </a:solidFill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Structure—Huh-uh, Haggle, Hope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229427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lion&#10;&#10;Description automatically generated with medium confidence">
            <a:extLst>
              <a:ext uri="{FF2B5EF4-FFF2-40B4-BE49-F238E27FC236}">
                <a16:creationId xmlns:a16="http://schemas.microsoft.com/office/drawing/2014/main" id="{63C6E9D2-B847-4E6A-99DC-B92094036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66" y="2932964"/>
            <a:ext cx="2136851" cy="2210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64E05-BC4C-4087-A4AE-A88A9B090C28}"/>
              </a:ext>
            </a:extLst>
          </p:cNvPr>
          <p:cNvSpPr txBox="1"/>
          <p:nvPr/>
        </p:nvSpPr>
        <p:spPr>
          <a:xfrm>
            <a:off x="-930433" y="4257110"/>
            <a:ext cx="9589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Harlow Solid Italic" panose="04030604020F02020D02" pitchFamily="82" charset="0"/>
              </a:rPr>
              <a:t>Man of Sorrows, grieve with me…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CC4B4-7D5D-4F88-B405-907929E674D4}"/>
              </a:ext>
            </a:extLst>
          </p:cNvPr>
          <p:cNvSpPr txBox="1"/>
          <p:nvPr/>
        </p:nvSpPr>
        <p:spPr>
          <a:xfrm>
            <a:off x="354565" y="255308"/>
            <a:ext cx="8304244" cy="369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Psalm 142:1-3—PROTEST</a:t>
            </a:r>
            <a:endParaRPr lang="en-US" sz="2400" i="1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Maskil of David, when he was in the cave. A Prayer.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1 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my voice I cry out to the </a:t>
            </a:r>
            <a:r>
              <a:rPr lang="en-US" sz="2200" cap="small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my voice I plead for mercy to the </a:t>
            </a:r>
            <a:r>
              <a:rPr lang="en-US" sz="2200" cap="small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 pour out my complaint before him;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tell my trouble before him.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3 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When my spirit faints within me,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    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you know my way!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In the path where I walk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    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they have hidden a trap for me.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84871387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lion&#10;&#10;Description automatically generated with medium confidence">
            <a:extLst>
              <a:ext uri="{FF2B5EF4-FFF2-40B4-BE49-F238E27FC236}">
                <a16:creationId xmlns:a16="http://schemas.microsoft.com/office/drawing/2014/main" id="{63C6E9D2-B847-4E6A-99DC-B92094036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66" y="2932964"/>
            <a:ext cx="2136851" cy="2210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64E05-BC4C-4087-A4AE-A88A9B090C28}"/>
              </a:ext>
            </a:extLst>
          </p:cNvPr>
          <p:cNvSpPr txBox="1"/>
          <p:nvPr/>
        </p:nvSpPr>
        <p:spPr>
          <a:xfrm>
            <a:off x="-930433" y="4257110"/>
            <a:ext cx="9589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Harlow Solid Italic" panose="04030604020F02020D02" pitchFamily="82" charset="0"/>
              </a:rPr>
              <a:t>Man of Sorrows, grieve with me…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CC4B4-7D5D-4F88-B405-907929E674D4}"/>
              </a:ext>
            </a:extLst>
          </p:cNvPr>
          <p:cNvSpPr txBox="1"/>
          <p:nvPr/>
        </p:nvSpPr>
        <p:spPr>
          <a:xfrm>
            <a:off x="354565" y="255308"/>
            <a:ext cx="8304244" cy="303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Psalm 142:4-5—PROTEST</a:t>
            </a:r>
            <a:endParaRPr lang="en-US" sz="2400" i="1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 to the right and see: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none who takes notice of me;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refuge remains to me;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one cares for my soul.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5 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 cry to you, O </a:t>
            </a:r>
            <a:r>
              <a:rPr lang="en-US" sz="2200" cap="small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Lord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;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    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 say, “You are my refuge,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    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my portion in the land of the living.”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11308459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lion&#10;&#10;Description automatically generated with medium confidence">
            <a:extLst>
              <a:ext uri="{FF2B5EF4-FFF2-40B4-BE49-F238E27FC236}">
                <a16:creationId xmlns:a16="http://schemas.microsoft.com/office/drawing/2014/main" id="{63C6E9D2-B847-4E6A-99DC-B92094036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66" y="2932964"/>
            <a:ext cx="2136851" cy="2210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64E05-BC4C-4087-A4AE-A88A9B090C28}"/>
              </a:ext>
            </a:extLst>
          </p:cNvPr>
          <p:cNvSpPr txBox="1"/>
          <p:nvPr/>
        </p:nvSpPr>
        <p:spPr>
          <a:xfrm>
            <a:off x="-930433" y="4257110"/>
            <a:ext cx="9589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Harlow Solid Italic" panose="04030604020F02020D02" pitchFamily="82" charset="0"/>
              </a:rPr>
              <a:t>Man of Sorrows, grieve with me…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CC4B4-7D5D-4F88-B405-907929E674D4}"/>
              </a:ext>
            </a:extLst>
          </p:cNvPr>
          <p:cNvSpPr txBox="1"/>
          <p:nvPr/>
        </p:nvSpPr>
        <p:spPr>
          <a:xfrm>
            <a:off x="354565" y="255308"/>
            <a:ext cx="8304244" cy="316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Psalm 142:6-7a—PETITION</a:t>
            </a:r>
            <a:endParaRPr lang="en-US" sz="2400" i="1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6 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Attend to my cry,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    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for I am brought very low!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Deliver me from my persecutors,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    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for they are too strong for me!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7a 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Bring me out of prison,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    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that I may give thanks to your name!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36105817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lion&#10;&#10;Description automatically generated with medium confidence">
            <a:extLst>
              <a:ext uri="{FF2B5EF4-FFF2-40B4-BE49-F238E27FC236}">
                <a16:creationId xmlns:a16="http://schemas.microsoft.com/office/drawing/2014/main" id="{63C6E9D2-B847-4E6A-99DC-B92094036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66" y="2932964"/>
            <a:ext cx="2136851" cy="2210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64E05-BC4C-4087-A4AE-A88A9B090C28}"/>
              </a:ext>
            </a:extLst>
          </p:cNvPr>
          <p:cNvSpPr txBox="1"/>
          <p:nvPr/>
        </p:nvSpPr>
        <p:spPr>
          <a:xfrm>
            <a:off x="-930433" y="4257110"/>
            <a:ext cx="9589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Harlow Solid Italic" panose="04030604020F02020D02" pitchFamily="82" charset="0"/>
              </a:rPr>
              <a:t>Man of Sorrows, grieve with me…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CC4B4-7D5D-4F88-B405-907929E674D4}"/>
              </a:ext>
            </a:extLst>
          </p:cNvPr>
          <p:cNvSpPr txBox="1"/>
          <p:nvPr/>
        </p:nvSpPr>
        <p:spPr>
          <a:xfrm>
            <a:off x="354565" y="255308"/>
            <a:ext cx="8304244" cy="3746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Psalm 142:7b—PRAISE/HOPE</a:t>
            </a:r>
            <a:endParaRPr lang="en-US" sz="2400" i="1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6 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Attend to my cry,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    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for I am brought very low!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Deliver me from my persecutors,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    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for they are too strong for me!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7 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Bring me out of prison,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    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that I may give thanks to your name!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The righteous will surround me,</a:t>
            </a:r>
            <a:br>
              <a:rPr lang="en-US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en-US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for you will deal bountifully with me.</a:t>
            </a:r>
            <a:endParaRPr lang="en-US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392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Hope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Who could imagine so great a mercy?</a:t>
            </a:r>
            <a:br>
              <a:rPr lang="en-US" sz="3200" dirty="0"/>
            </a:br>
            <a:r>
              <a:rPr lang="en-US" sz="3200" dirty="0"/>
              <a:t>What heart could fathom such boundless grace?</a:t>
            </a:r>
            <a:br>
              <a:rPr lang="en-US" sz="3200" dirty="0"/>
            </a:br>
            <a:r>
              <a:rPr lang="en-US" sz="3200" dirty="0"/>
              <a:t>The God of ages stepped down from glory</a:t>
            </a:r>
            <a:br>
              <a:rPr lang="en-US" sz="3200" dirty="0"/>
            </a:br>
            <a:r>
              <a:rPr lang="en-US" sz="3200" dirty="0"/>
              <a:t>To wear my sin and bear my shame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67491514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lion&#10;&#10;Description automatically generated with medium confidence">
            <a:extLst>
              <a:ext uri="{FF2B5EF4-FFF2-40B4-BE49-F238E27FC236}">
                <a16:creationId xmlns:a16="http://schemas.microsoft.com/office/drawing/2014/main" id="{63C6E9D2-B847-4E6A-99DC-B92094036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66" y="2932964"/>
            <a:ext cx="2136851" cy="2210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64E05-BC4C-4087-A4AE-A88A9B090C28}"/>
              </a:ext>
            </a:extLst>
          </p:cNvPr>
          <p:cNvSpPr txBox="1"/>
          <p:nvPr/>
        </p:nvSpPr>
        <p:spPr>
          <a:xfrm>
            <a:off x="-930433" y="4257110"/>
            <a:ext cx="9589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Harlow Solid Italic" panose="04030604020F02020D02" pitchFamily="82" charset="0"/>
              </a:rPr>
              <a:t>Man of Sorrows, grieve with me…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CC4B4-7D5D-4F88-B405-907929E674D4}"/>
              </a:ext>
            </a:extLst>
          </p:cNvPr>
          <p:cNvSpPr txBox="1"/>
          <p:nvPr/>
        </p:nvSpPr>
        <p:spPr>
          <a:xfrm>
            <a:off x="354565" y="255308"/>
            <a:ext cx="83042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 Corinthians 1:3-5</a:t>
            </a:r>
          </a:p>
          <a:p>
            <a:r>
              <a:rPr lang="en-US" sz="2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3 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Blessed be the God and Father of our Lord Jesus Christ, 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the Father of mercies and God of all comfort, 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en-US" sz="2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4 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who comforts us in all our affliction, 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so that we may be able to comfort those 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who are in any affliction, with the comfort with 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which we ourselves are comforted by God. 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en-US" sz="2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5 </a:t>
            </a: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For as we share abundantly in Christ's sufferings, </a:t>
            </a:r>
            <a:b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so through Christ we share abundantly in comfort too. 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06586056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lion&#10;&#10;Description automatically generated with medium confidence">
            <a:extLst>
              <a:ext uri="{FF2B5EF4-FFF2-40B4-BE49-F238E27FC236}">
                <a16:creationId xmlns:a16="http://schemas.microsoft.com/office/drawing/2014/main" id="{63C6E9D2-B847-4E6A-99DC-B92094036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66" y="2932964"/>
            <a:ext cx="2136851" cy="2210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64E05-BC4C-4087-A4AE-A88A9B090C28}"/>
              </a:ext>
            </a:extLst>
          </p:cNvPr>
          <p:cNvSpPr txBox="1"/>
          <p:nvPr/>
        </p:nvSpPr>
        <p:spPr>
          <a:xfrm>
            <a:off x="-930433" y="4257110"/>
            <a:ext cx="9589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Harlow Solid Italic" panose="04030604020F02020D02" pitchFamily="82" charset="0"/>
              </a:rPr>
              <a:t>Man of Sorrows, grieve with me…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CC4B4-7D5D-4F88-B405-907929E674D4}"/>
              </a:ext>
            </a:extLst>
          </p:cNvPr>
          <p:cNvSpPr txBox="1"/>
          <p:nvPr/>
        </p:nvSpPr>
        <p:spPr>
          <a:xfrm>
            <a:off x="354565" y="255308"/>
            <a:ext cx="830424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Isaiah 53:6-7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All we like sheep have gone astray;</a:t>
            </a:r>
            <a:b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   we have turned—every one—to his own way;</a:t>
            </a:r>
            <a:b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and the </a:t>
            </a:r>
            <a:r>
              <a:rPr lang="en-US" sz="2400" cap="small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Lord</a:t>
            </a:r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has laid on him</a:t>
            </a:r>
            <a:b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   the iniquity of us all.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He was oppressed, and he was afflicted,</a:t>
            </a:r>
            <a:b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   yet he opened not his mouth;</a:t>
            </a:r>
            <a:b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like a lamb that is led to the slaughter,</a:t>
            </a:r>
            <a:b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   and like a sheep that before its shearers is silent,</a:t>
            </a:r>
            <a:b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   so he opened not his mouth.</a:t>
            </a:r>
            <a:endParaRPr lang="en-US" sz="24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78869962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lion&#10;&#10;Description automatically generated with medium confidence">
            <a:extLst>
              <a:ext uri="{FF2B5EF4-FFF2-40B4-BE49-F238E27FC236}">
                <a16:creationId xmlns:a16="http://schemas.microsoft.com/office/drawing/2014/main" id="{63C6E9D2-B847-4E6A-99DC-B92094036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05" y="0"/>
            <a:ext cx="497205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64E05-BC4C-4087-A4AE-A88A9B090C28}"/>
              </a:ext>
            </a:extLst>
          </p:cNvPr>
          <p:cNvSpPr txBox="1"/>
          <p:nvPr/>
        </p:nvSpPr>
        <p:spPr>
          <a:xfrm>
            <a:off x="-258629" y="2994371"/>
            <a:ext cx="71932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arlow Solid Italic" panose="04030604020F02020D02" pitchFamily="82" charset="0"/>
              </a:rPr>
              <a:t>Man of Sorrows,</a:t>
            </a:r>
            <a:br>
              <a:rPr lang="en-US" sz="6000" dirty="0">
                <a:latin typeface="Harlow Solid Italic" panose="04030604020F02020D02" pitchFamily="82" charset="0"/>
              </a:rPr>
            </a:br>
            <a:r>
              <a:rPr lang="en-US" sz="5500" dirty="0">
                <a:latin typeface="Harlow Solid Italic" panose="04030604020F02020D02" pitchFamily="82" charset="0"/>
              </a:rPr>
              <a:t>grieve with me…</a:t>
            </a:r>
          </a:p>
        </p:txBody>
      </p:sp>
    </p:spTree>
    <p:extLst>
      <p:ext uri="{BB962C8B-B14F-4D97-AF65-F5344CB8AC3E}">
        <p14:creationId xmlns:p14="http://schemas.microsoft.com/office/powerpoint/2010/main" val="335405629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of Sorrows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18372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of Sorrows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Man of sorrows, Lamb of God</a:t>
            </a:r>
            <a:br>
              <a:rPr lang="en-US" sz="3200" dirty="0"/>
            </a:br>
            <a:r>
              <a:rPr lang="en-US" sz="3200" dirty="0"/>
              <a:t>By His own betrayed</a:t>
            </a:r>
            <a:br>
              <a:rPr lang="en-US" sz="3200" dirty="0"/>
            </a:br>
            <a:r>
              <a:rPr lang="en-US" sz="3200" dirty="0"/>
              <a:t>The sin of man and wrath of God</a:t>
            </a:r>
            <a:br>
              <a:rPr lang="en-US" sz="3200" dirty="0"/>
            </a:br>
            <a:r>
              <a:rPr lang="en-US" sz="3200" dirty="0"/>
              <a:t>Has been on Jesus laid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12499232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of Sorrows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Silent as He stood accused</a:t>
            </a:r>
            <a:br>
              <a:rPr lang="en-US" sz="3200" dirty="0"/>
            </a:br>
            <a:r>
              <a:rPr lang="en-US" sz="3200" dirty="0"/>
              <a:t>Beaten, mocked, and scorned</a:t>
            </a:r>
            <a:br>
              <a:rPr lang="en-US" sz="3200" dirty="0"/>
            </a:br>
            <a:r>
              <a:rPr lang="en-US" sz="3200" dirty="0"/>
              <a:t>Bowing to the Father's will</a:t>
            </a:r>
            <a:br>
              <a:rPr lang="en-US" sz="3200" dirty="0"/>
            </a:br>
            <a:r>
              <a:rPr lang="en-US" sz="3200" dirty="0"/>
              <a:t>He took a crown of thorns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67055966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of Sorrows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Oh, that rugged cross, my salvation</a:t>
            </a:r>
            <a:br>
              <a:rPr lang="en-US" sz="3200" dirty="0"/>
            </a:br>
            <a:r>
              <a:rPr lang="en-US" sz="3200" dirty="0"/>
              <a:t>Where Your love poured out over me</a:t>
            </a:r>
            <a:br>
              <a:rPr lang="en-US" sz="3200" dirty="0"/>
            </a:br>
            <a:r>
              <a:rPr lang="en-US" sz="3200" dirty="0"/>
              <a:t>Now my soul cries out, "Hallelujah"</a:t>
            </a:r>
            <a:br>
              <a:rPr lang="en-US" sz="3200" dirty="0"/>
            </a:br>
            <a:r>
              <a:rPr lang="en-US" sz="3200" dirty="0"/>
              <a:t>"Praise and honor unto Thee"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46037034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of Sorrows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Sent of heaven God's own Son</a:t>
            </a:r>
            <a:br>
              <a:rPr lang="en-US" sz="3200" dirty="0"/>
            </a:br>
            <a:r>
              <a:rPr lang="en-US" sz="3200" dirty="0"/>
              <a:t>To purchase and redeem</a:t>
            </a:r>
            <a:br>
              <a:rPr lang="en-US" sz="3200" dirty="0"/>
            </a:br>
            <a:r>
              <a:rPr lang="en-US" sz="3200" dirty="0"/>
              <a:t>And reconcile the very ones</a:t>
            </a:r>
            <a:br>
              <a:rPr lang="en-US" sz="3200" dirty="0"/>
            </a:br>
            <a:r>
              <a:rPr lang="en-US" sz="3200" dirty="0"/>
              <a:t>Who nailed Him to that tree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04636400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of Sorrows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Sent of heaven God's own Son</a:t>
            </a:r>
            <a:br>
              <a:rPr lang="en-US" sz="3200" dirty="0"/>
            </a:br>
            <a:r>
              <a:rPr lang="en-US" sz="3200" dirty="0"/>
              <a:t>To purchase and redeem</a:t>
            </a:r>
            <a:br>
              <a:rPr lang="en-US" sz="3200" dirty="0"/>
            </a:br>
            <a:r>
              <a:rPr lang="en-US" sz="3200" dirty="0"/>
              <a:t>And reconcile the very ones</a:t>
            </a:r>
            <a:br>
              <a:rPr lang="en-US" sz="3200" dirty="0"/>
            </a:br>
            <a:r>
              <a:rPr lang="en-US" sz="3200" dirty="0"/>
              <a:t>Who nailed Him to that tree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91099700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of Sorrows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Oh, that rugged cross, my salvation</a:t>
            </a:r>
            <a:br>
              <a:rPr lang="en-US" sz="3200" dirty="0"/>
            </a:br>
            <a:r>
              <a:rPr lang="en-US" sz="3200" dirty="0"/>
              <a:t>Where Your love poured out over me</a:t>
            </a:r>
            <a:br>
              <a:rPr lang="en-US" sz="3200" dirty="0"/>
            </a:br>
            <a:r>
              <a:rPr lang="en-US" sz="3200" dirty="0"/>
              <a:t>Now my soul cries out, "Hallelujah"</a:t>
            </a:r>
            <a:br>
              <a:rPr lang="en-US" sz="3200" dirty="0"/>
            </a:br>
            <a:r>
              <a:rPr lang="en-US" sz="3200" dirty="0"/>
              <a:t>"Praise and honor unto Thee"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2545233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Hope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cross has spoken, I am forgiven</a:t>
            </a:r>
            <a:br>
              <a:rPr lang="en-US" sz="3200" dirty="0"/>
            </a:br>
            <a:r>
              <a:rPr lang="en-US" sz="3200" dirty="0"/>
              <a:t>The king of kings calls me His own</a:t>
            </a:r>
            <a:br>
              <a:rPr lang="en-US" sz="3200" dirty="0"/>
            </a:br>
            <a:r>
              <a:rPr lang="en-US" sz="3200" dirty="0"/>
              <a:t>Beautiful savior, I'm yours forever</a:t>
            </a:r>
            <a:br>
              <a:rPr lang="en-US" sz="3200" dirty="0"/>
            </a:br>
            <a:r>
              <a:rPr lang="en-US" sz="3200" dirty="0"/>
              <a:t>Jesus Christ, my living hope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22808057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of Sorrows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Now my debt is paid</a:t>
            </a:r>
            <a:br>
              <a:rPr lang="en-US" sz="3200" dirty="0"/>
            </a:br>
            <a:r>
              <a:rPr lang="en-US" sz="3200" dirty="0"/>
              <a:t>It is paid in full</a:t>
            </a:r>
            <a:br>
              <a:rPr lang="en-US" sz="3200" dirty="0"/>
            </a:br>
            <a:r>
              <a:rPr lang="en-US" sz="3200" dirty="0"/>
              <a:t>By the precious blood</a:t>
            </a:r>
            <a:br>
              <a:rPr lang="en-US" sz="3200" dirty="0"/>
            </a:br>
            <a:r>
              <a:rPr lang="en-US" sz="3200" dirty="0"/>
              <a:t>That my Jesus spilled</a:t>
            </a:r>
            <a:br>
              <a:rPr lang="en-US" sz="3200" dirty="0"/>
            </a:br>
            <a:r>
              <a:rPr lang="en-US" sz="3200" dirty="0"/>
              <a:t>Now the curse of sin</a:t>
            </a:r>
            <a:br>
              <a:rPr lang="en-US" sz="3200" dirty="0"/>
            </a:br>
            <a:r>
              <a:rPr lang="en-US" sz="3200" dirty="0"/>
              <a:t>Has no hold on me</a:t>
            </a:r>
            <a:br>
              <a:rPr lang="en-US" sz="3200" dirty="0"/>
            </a:br>
            <a:r>
              <a:rPr lang="en-US" sz="3200" dirty="0"/>
              <a:t>Whom the Son sets free</a:t>
            </a:r>
            <a:br>
              <a:rPr lang="en-US" sz="3200" dirty="0"/>
            </a:br>
            <a:r>
              <a:rPr lang="en-US" sz="3200" dirty="0"/>
              <a:t>Oh, is free indeed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44725912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of Sorrows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Now my debt is paid</a:t>
            </a:r>
            <a:br>
              <a:rPr lang="en-US" sz="3200" dirty="0"/>
            </a:br>
            <a:r>
              <a:rPr lang="en-US" sz="3200" dirty="0"/>
              <a:t>It is paid in full</a:t>
            </a:r>
            <a:br>
              <a:rPr lang="en-US" sz="3200" dirty="0"/>
            </a:br>
            <a:r>
              <a:rPr lang="en-US" sz="3200" dirty="0"/>
              <a:t>By the precious blood</a:t>
            </a:r>
            <a:br>
              <a:rPr lang="en-US" sz="3200" dirty="0"/>
            </a:br>
            <a:r>
              <a:rPr lang="en-US" sz="3200" dirty="0"/>
              <a:t>That my Jesus spilled</a:t>
            </a:r>
            <a:br>
              <a:rPr lang="en-US" sz="3200" dirty="0"/>
            </a:br>
            <a:r>
              <a:rPr lang="en-US" sz="3200" dirty="0"/>
              <a:t>Now the curse of sin</a:t>
            </a:r>
            <a:br>
              <a:rPr lang="en-US" sz="3200" dirty="0"/>
            </a:br>
            <a:r>
              <a:rPr lang="en-US" sz="3200" dirty="0"/>
              <a:t>Has no hold on me</a:t>
            </a:r>
            <a:br>
              <a:rPr lang="en-US" sz="3200" dirty="0"/>
            </a:br>
            <a:r>
              <a:rPr lang="en-US" sz="3200" dirty="0"/>
              <a:t>Whom the Son sets free</a:t>
            </a:r>
            <a:br>
              <a:rPr lang="en-US" sz="3200" dirty="0"/>
            </a:br>
            <a:r>
              <a:rPr lang="en-US" sz="3200" dirty="0"/>
              <a:t>Oh, is free indeed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2813265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of Sorrows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Oh, that rugged cross my salvation</a:t>
            </a:r>
            <a:br>
              <a:rPr lang="en-US" sz="3200" dirty="0"/>
            </a:br>
            <a:r>
              <a:rPr lang="en-US" sz="3200" dirty="0"/>
              <a:t>Where Your love poured out over me</a:t>
            </a:r>
            <a:br>
              <a:rPr lang="en-US" sz="3200" dirty="0"/>
            </a:br>
            <a:r>
              <a:rPr lang="en-US" sz="3200" dirty="0"/>
              <a:t>Now my soul cries out, "Hallelujah"</a:t>
            </a:r>
            <a:br>
              <a:rPr lang="en-US" sz="3200" dirty="0"/>
            </a:br>
            <a:r>
              <a:rPr lang="en-US" sz="3200" dirty="0"/>
              <a:t>"Praise and honor unto Thee"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49761987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of Sorrows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See the stone is rolled away</a:t>
            </a:r>
            <a:br>
              <a:rPr lang="en-US" sz="3200" dirty="0"/>
            </a:br>
            <a:r>
              <a:rPr lang="en-US" sz="3200" dirty="0"/>
              <a:t>Behold the empty tomb</a:t>
            </a:r>
            <a:br>
              <a:rPr lang="en-US" sz="3200" dirty="0"/>
            </a:br>
            <a:r>
              <a:rPr lang="en-US" sz="3200" dirty="0"/>
              <a:t>Hallelujah, God be praised</a:t>
            </a:r>
            <a:br>
              <a:rPr lang="en-US" sz="3200" dirty="0"/>
            </a:br>
            <a:r>
              <a:rPr lang="en-US" sz="3200" dirty="0"/>
              <a:t>He's risen from the grave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28229316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of Sorrows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h, that rugged cross my salvation</a:t>
            </a:r>
            <a:br>
              <a:rPr lang="en-US" sz="3200" dirty="0"/>
            </a:br>
            <a:r>
              <a:rPr lang="en-US" sz="3200" dirty="0"/>
              <a:t>Where Your love poured out over me</a:t>
            </a:r>
            <a:br>
              <a:rPr lang="en-US" sz="3200" dirty="0"/>
            </a:br>
            <a:r>
              <a:rPr lang="en-US" sz="3200" dirty="0"/>
              <a:t>Now my soul cries out, "Hallelujah"</a:t>
            </a:r>
            <a:br>
              <a:rPr lang="en-US" sz="3200" dirty="0"/>
            </a:br>
            <a:r>
              <a:rPr lang="en-US" sz="3200" dirty="0"/>
              <a:t>"Praise and honor unto Thee"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62025194"/>
      </p:ext>
    </p:extLst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Blessing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35739"/>
      </p:ext>
    </p:extLst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Blessing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The Lord bless you</a:t>
            </a:r>
            <a:br>
              <a:rPr lang="en-US" sz="3000" dirty="0"/>
            </a:br>
            <a:r>
              <a:rPr lang="en-US" sz="3000" dirty="0"/>
              <a:t>And keep you</a:t>
            </a:r>
            <a:br>
              <a:rPr lang="en-US" sz="3000" dirty="0"/>
            </a:br>
            <a:r>
              <a:rPr lang="en-US" sz="3000" dirty="0"/>
              <a:t>Make His face shine upon you</a:t>
            </a:r>
            <a:br>
              <a:rPr lang="en-US" sz="3000" dirty="0"/>
            </a:br>
            <a:r>
              <a:rPr lang="en-US" sz="3000" dirty="0"/>
              <a:t>And be gracious to you</a:t>
            </a:r>
            <a:br>
              <a:rPr lang="en-US" sz="3000" dirty="0"/>
            </a:br>
            <a:r>
              <a:rPr lang="en-US" sz="3000" dirty="0"/>
              <a:t>The Lord turn His</a:t>
            </a:r>
            <a:br>
              <a:rPr lang="en-US" sz="3000" dirty="0"/>
            </a:br>
            <a:r>
              <a:rPr lang="en-US" sz="3000" dirty="0"/>
              <a:t>Face toward you</a:t>
            </a:r>
            <a:br>
              <a:rPr lang="en-US" sz="3000" dirty="0"/>
            </a:br>
            <a:r>
              <a:rPr lang="en-US" sz="3000" dirty="0"/>
              <a:t>And give you peace</a:t>
            </a:r>
          </a:p>
        </p:txBody>
      </p:sp>
    </p:spTree>
    <p:extLst>
      <p:ext uri="{BB962C8B-B14F-4D97-AF65-F5344CB8AC3E}">
        <p14:creationId xmlns:p14="http://schemas.microsoft.com/office/powerpoint/2010/main" val="227563755"/>
      </p:ext>
    </p:extLst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Blessing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Amen, amen, amen</a:t>
            </a:r>
            <a:br>
              <a:rPr lang="en-US" sz="3200" dirty="0"/>
            </a:br>
            <a:r>
              <a:rPr lang="en-US" sz="3200" dirty="0" err="1"/>
              <a:t>Amen</a:t>
            </a:r>
            <a:r>
              <a:rPr lang="en-US" sz="3200" dirty="0"/>
              <a:t>, amen, amen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16854021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Blessing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The Lord bless you</a:t>
            </a:r>
            <a:br>
              <a:rPr lang="en-US" sz="3000" dirty="0"/>
            </a:br>
            <a:r>
              <a:rPr lang="en-US" sz="3000" dirty="0"/>
              <a:t>And keep you</a:t>
            </a:r>
            <a:br>
              <a:rPr lang="en-US" sz="3000" dirty="0"/>
            </a:br>
            <a:r>
              <a:rPr lang="en-US" sz="3000" dirty="0"/>
              <a:t>Make His face shine upon you</a:t>
            </a:r>
            <a:br>
              <a:rPr lang="en-US" sz="3000" dirty="0"/>
            </a:br>
            <a:r>
              <a:rPr lang="en-US" sz="3000" dirty="0"/>
              <a:t>And be gracious to you</a:t>
            </a:r>
            <a:br>
              <a:rPr lang="en-US" sz="3000" dirty="0"/>
            </a:br>
            <a:r>
              <a:rPr lang="en-US" sz="3000" dirty="0"/>
              <a:t>The Lord turn His</a:t>
            </a:r>
            <a:br>
              <a:rPr lang="en-US" sz="3000" dirty="0"/>
            </a:br>
            <a:r>
              <a:rPr lang="en-US" sz="3000" dirty="0"/>
              <a:t>Face toward you</a:t>
            </a:r>
            <a:br>
              <a:rPr lang="en-US" sz="3000" dirty="0"/>
            </a:br>
            <a:r>
              <a:rPr lang="en-US" sz="3000" dirty="0"/>
              <a:t>And give you peace</a:t>
            </a:r>
          </a:p>
        </p:txBody>
      </p:sp>
    </p:spTree>
    <p:extLst>
      <p:ext uri="{BB962C8B-B14F-4D97-AF65-F5344CB8AC3E}">
        <p14:creationId xmlns:p14="http://schemas.microsoft.com/office/powerpoint/2010/main" val="421666238"/>
      </p:ext>
    </p:extLst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Blessing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Amen, amen, amen</a:t>
            </a:r>
            <a:br>
              <a:rPr lang="en-US" sz="3200" dirty="0"/>
            </a:br>
            <a:r>
              <a:rPr lang="en-US" sz="3200" dirty="0" err="1"/>
              <a:t>Amen</a:t>
            </a:r>
            <a:r>
              <a:rPr lang="en-US" sz="3200" dirty="0"/>
              <a:t>, amen, amen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0444440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Hope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Hallelujah, praise the one who set me free</a:t>
            </a:r>
            <a:br>
              <a:rPr lang="en-US" sz="3200" dirty="0"/>
            </a:br>
            <a:r>
              <a:rPr lang="en-US" sz="3200" dirty="0"/>
              <a:t>Hallelujah, death has lost its grip on me</a:t>
            </a:r>
            <a:br>
              <a:rPr lang="en-US" sz="3200" dirty="0"/>
            </a:br>
            <a:r>
              <a:rPr lang="en-US" sz="3200" dirty="0"/>
              <a:t>You have broken every chain</a:t>
            </a:r>
            <a:br>
              <a:rPr lang="en-US" sz="3200" dirty="0"/>
            </a:br>
            <a:r>
              <a:rPr lang="en-US" sz="3200" dirty="0"/>
              <a:t>There's salvation in your name</a:t>
            </a:r>
            <a:br>
              <a:rPr lang="en-US" sz="3200" dirty="0"/>
            </a:br>
            <a:r>
              <a:rPr lang="en-US" sz="3200" dirty="0"/>
              <a:t>Jesus Christ, my living hope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33658829"/>
      </p:ext>
    </p:extLst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Blessing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May His favor be upon you</a:t>
            </a:r>
            <a:br>
              <a:rPr lang="en-US" sz="3200" dirty="0"/>
            </a:br>
            <a:r>
              <a:rPr lang="en-US" sz="3200" dirty="0"/>
              <a:t>And a thousand generations</a:t>
            </a:r>
            <a:br>
              <a:rPr lang="en-US" sz="3200" dirty="0"/>
            </a:br>
            <a:r>
              <a:rPr lang="en-US" sz="3200" dirty="0"/>
              <a:t>And your family and your children</a:t>
            </a:r>
            <a:br>
              <a:rPr lang="en-US" sz="3200" dirty="0"/>
            </a:br>
            <a:r>
              <a:rPr lang="en-US" sz="3200" dirty="0"/>
              <a:t>And their children, and their children</a:t>
            </a:r>
            <a:br>
              <a:rPr lang="en-US" sz="3200" dirty="0"/>
            </a:b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4506131"/>
      </p:ext>
    </p:extLst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Blessing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May His presence go before you</a:t>
            </a:r>
            <a:br>
              <a:rPr lang="en-US" sz="3200" dirty="0"/>
            </a:br>
            <a:r>
              <a:rPr lang="en-US" sz="3200" dirty="0"/>
              <a:t>And behind you, and beside you</a:t>
            </a:r>
            <a:br>
              <a:rPr lang="en-US" sz="3200" dirty="0"/>
            </a:br>
            <a:r>
              <a:rPr lang="en-US" sz="3200" dirty="0"/>
              <a:t>All around you, and within you</a:t>
            </a:r>
            <a:br>
              <a:rPr lang="en-US" sz="3200" dirty="0"/>
            </a:br>
            <a:r>
              <a:rPr lang="en-US" sz="3200" dirty="0"/>
              <a:t>He is with you, He is with you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19940858"/>
      </p:ext>
    </p:extLst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Blessing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 the morning, in the evening</a:t>
            </a:r>
            <a:br>
              <a:rPr lang="en-US" sz="3200" dirty="0"/>
            </a:br>
            <a:r>
              <a:rPr lang="en-US" sz="3200" dirty="0"/>
              <a:t>In your coming, and your going</a:t>
            </a:r>
            <a:br>
              <a:rPr lang="en-US" sz="3200" dirty="0"/>
            </a:br>
            <a:r>
              <a:rPr lang="en-US" sz="3200" dirty="0"/>
              <a:t>In your weeping, and rejoicing</a:t>
            </a:r>
            <a:br>
              <a:rPr lang="en-US" sz="3200" dirty="0"/>
            </a:br>
            <a:r>
              <a:rPr lang="en-US" sz="3200" dirty="0"/>
              <a:t>He is for you, He is for you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49389536"/>
      </p:ext>
    </p:extLst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Blessing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He is for you, He is for you</a:t>
            </a:r>
          </a:p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He is for you, He is for you</a:t>
            </a:r>
            <a:endParaRPr lang="en-US" sz="3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He is for you, He is for you</a:t>
            </a:r>
            <a:endParaRPr lang="en-US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84807"/>
      </p:ext>
    </p:extLst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Blessing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Amen, amen, amen</a:t>
            </a:r>
            <a:br>
              <a:rPr lang="en-US" sz="3200" dirty="0"/>
            </a:br>
            <a:r>
              <a:rPr lang="en-US" sz="3200" dirty="0" err="1"/>
              <a:t>Amen</a:t>
            </a:r>
            <a:r>
              <a:rPr lang="en-US" sz="3200" dirty="0"/>
              <a:t>, amen, amen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95272584"/>
      </p:ext>
    </p:extLst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Blessing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May His favor be upon you</a:t>
            </a:r>
            <a:br>
              <a:rPr lang="en-US" sz="3200" dirty="0"/>
            </a:br>
            <a:r>
              <a:rPr lang="en-US" sz="3200" dirty="0"/>
              <a:t>And a thousand generations</a:t>
            </a:r>
            <a:br>
              <a:rPr lang="en-US" sz="3200" dirty="0"/>
            </a:br>
            <a:r>
              <a:rPr lang="en-US" sz="3200" dirty="0"/>
              <a:t>And your family and your children</a:t>
            </a:r>
            <a:br>
              <a:rPr lang="en-US" sz="3200" dirty="0"/>
            </a:br>
            <a:r>
              <a:rPr lang="en-US" sz="3200" dirty="0"/>
              <a:t>And their children, and their children</a:t>
            </a:r>
            <a:br>
              <a:rPr lang="en-US" sz="3200" dirty="0"/>
            </a:b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71579893"/>
      </p:ext>
    </p:extLst>
  </p:cSld>
  <p:clrMapOvr>
    <a:masterClrMapping/>
  </p:clrMapOvr>
  <p:transition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Blessing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May His presence go before you</a:t>
            </a:r>
            <a:br>
              <a:rPr lang="en-US" sz="3200" dirty="0"/>
            </a:br>
            <a:r>
              <a:rPr lang="en-US" sz="3200" dirty="0"/>
              <a:t>And behind you, and beside you</a:t>
            </a:r>
            <a:br>
              <a:rPr lang="en-US" sz="3200" dirty="0"/>
            </a:br>
            <a:r>
              <a:rPr lang="en-US" sz="3200" dirty="0"/>
              <a:t>All around you, and within you</a:t>
            </a:r>
            <a:br>
              <a:rPr lang="en-US" sz="3200" dirty="0"/>
            </a:br>
            <a:r>
              <a:rPr lang="en-US" sz="3200" dirty="0"/>
              <a:t>He is with you, He is with you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73134338"/>
      </p:ext>
    </p:extLst>
  </p:cSld>
  <p:clrMapOvr>
    <a:masterClrMapping/>
  </p:clrMapOvr>
  <p:transition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Blessing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 the morning, in the evening</a:t>
            </a:r>
            <a:br>
              <a:rPr lang="en-US" sz="3200" dirty="0"/>
            </a:br>
            <a:r>
              <a:rPr lang="en-US" sz="3200" dirty="0"/>
              <a:t>In your coming, and your going</a:t>
            </a:r>
            <a:br>
              <a:rPr lang="en-US" sz="3200" dirty="0"/>
            </a:br>
            <a:r>
              <a:rPr lang="en-US" sz="3200" dirty="0"/>
              <a:t>In your weeping, and rejoicing</a:t>
            </a:r>
            <a:br>
              <a:rPr lang="en-US" sz="3200" dirty="0"/>
            </a:br>
            <a:r>
              <a:rPr lang="en-US" sz="3200" dirty="0"/>
              <a:t>He is for you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78368636"/>
      </p:ext>
    </p:extLst>
  </p:cSld>
  <p:clrMapOvr>
    <a:masterClrMapping/>
  </p:clrMapOvr>
  <p:transition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Blessing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He is for you, He is for you</a:t>
            </a:r>
          </a:p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He is for you, He is for you</a:t>
            </a:r>
            <a:endParaRPr lang="en-US" sz="3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He is for you, He is for you</a:t>
            </a:r>
            <a:endParaRPr lang="en-US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66456"/>
      </p:ext>
    </p:extLst>
  </p:cSld>
  <p:clrMapOvr>
    <a:masterClrMapping/>
  </p:clrMapOvr>
  <p:transition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Blessing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Amen, amen, amen</a:t>
            </a:r>
            <a:br>
              <a:rPr lang="en-US" sz="3200" dirty="0"/>
            </a:br>
            <a:r>
              <a:rPr lang="en-US" sz="3200" dirty="0" err="1"/>
              <a:t>Amen</a:t>
            </a:r>
            <a:r>
              <a:rPr lang="en-US" sz="3200" dirty="0"/>
              <a:t>, amen, amen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6559003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Hope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Hallelujah, praise the one who set me free</a:t>
            </a:r>
            <a:br>
              <a:rPr lang="en-US" sz="3200" dirty="0"/>
            </a:br>
            <a:r>
              <a:rPr lang="en-US" sz="3200" dirty="0"/>
              <a:t>Hallelujah, death has lost its grip on me</a:t>
            </a:r>
            <a:br>
              <a:rPr lang="en-US" sz="3200" dirty="0"/>
            </a:br>
            <a:r>
              <a:rPr lang="en-US" sz="3200" dirty="0"/>
              <a:t>You have broken every chain</a:t>
            </a:r>
            <a:br>
              <a:rPr lang="en-US" sz="3200" dirty="0"/>
            </a:br>
            <a:r>
              <a:rPr lang="en-US" sz="3200" dirty="0"/>
              <a:t>There's salvation in your name</a:t>
            </a:r>
            <a:br>
              <a:rPr lang="en-US" sz="3200" dirty="0"/>
            </a:br>
            <a:r>
              <a:rPr lang="en-US" sz="3200" dirty="0"/>
              <a:t>Jesus Christ, my living hope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6934824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Hope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Then came the morning that sealed the promise</a:t>
            </a:r>
            <a:br>
              <a:rPr lang="en-US" sz="3200" dirty="0"/>
            </a:br>
            <a:r>
              <a:rPr lang="en-US" sz="3200" dirty="0"/>
              <a:t>Your buried body began to breathe</a:t>
            </a:r>
            <a:br>
              <a:rPr lang="en-US" sz="3200" dirty="0"/>
            </a:br>
            <a:r>
              <a:rPr lang="en-US" sz="3200" dirty="0"/>
              <a:t>Out of the silence, the roaring lion</a:t>
            </a:r>
            <a:br>
              <a:rPr lang="en-US" sz="3200" dirty="0"/>
            </a:br>
            <a:r>
              <a:rPr lang="en-US" sz="3200" dirty="0"/>
              <a:t>Declared the grave has no claim on me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9345485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6203</TotalTime>
  <Words>3280</Words>
  <Application>Microsoft Office PowerPoint</Application>
  <PresentationFormat>On-screen Show (16:9)</PresentationFormat>
  <Paragraphs>199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9" baseType="lpstr">
      <vt:lpstr>-apple-system</vt:lpstr>
      <vt:lpstr>Arial</vt:lpstr>
      <vt:lpstr>Calibri</vt:lpstr>
      <vt:lpstr>Calibri Light</vt:lpstr>
      <vt:lpstr>Courier New</vt:lpstr>
      <vt:lpstr>Harlow Solid Italic</vt:lpstr>
      <vt:lpstr>Segoe UI</vt:lpstr>
      <vt:lpstr>Symbol</vt:lpstr>
      <vt:lpstr>Ubuntu</vt:lpstr>
      <vt:lpstr>10_Office Theme</vt:lpstr>
      <vt:lpstr>PowerPoint Presentation</vt:lpstr>
      <vt:lpstr>Living Hope</vt:lpstr>
      <vt:lpstr>Living Hope</vt:lpstr>
      <vt:lpstr>Living Hope</vt:lpstr>
      <vt:lpstr>Living Hope</vt:lpstr>
      <vt:lpstr>Living Hope</vt:lpstr>
      <vt:lpstr>Living Hope</vt:lpstr>
      <vt:lpstr>Living Hope</vt:lpstr>
      <vt:lpstr>Living Hope</vt:lpstr>
      <vt:lpstr>Living Hope</vt:lpstr>
      <vt:lpstr>Living Hope</vt:lpstr>
      <vt:lpstr>Living Hope</vt:lpstr>
      <vt:lpstr>Jesus Paid it All</vt:lpstr>
      <vt:lpstr>Jesus Paid it All</vt:lpstr>
      <vt:lpstr>Jesus Paid it All</vt:lpstr>
      <vt:lpstr>Jesus Paid it All</vt:lpstr>
      <vt:lpstr>Jesus Paid it All</vt:lpstr>
      <vt:lpstr>Jesus Paid it All</vt:lpstr>
      <vt:lpstr>Jesus Paid it All</vt:lpstr>
      <vt:lpstr>Jesus Paid it All</vt:lpstr>
      <vt:lpstr>Jesus Paid it All</vt:lpstr>
      <vt:lpstr>Jesus Paid it All</vt:lpstr>
      <vt:lpstr>Jesus Paid it All</vt:lpstr>
      <vt:lpstr>WELCOME TO SPRING! AND TALLGRASS CHURCH’S CENTRAL GATHERING IN BOYS &amp; GIRLS CLUB!</vt:lpstr>
      <vt:lpstr>INVITE A FRIEND TO  THE CLUB NEXT SUNDAY FOR EASTER</vt:lpstr>
      <vt:lpstr>MESSIANIC PASSOVER SEDER</vt:lpstr>
      <vt:lpstr>PowerPoint Presentation</vt:lpstr>
      <vt:lpstr>PowerPoint Presentation</vt:lpstr>
      <vt:lpstr>WELCOME TO SPRING! AND TALLGRASS CHURCH’S CENTRAL GATHERING IN BOYS &amp; GIRLS CLUB!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 of Sorrows</vt:lpstr>
      <vt:lpstr>Man of Sorrows</vt:lpstr>
      <vt:lpstr>Man of Sorrows</vt:lpstr>
      <vt:lpstr>Man of Sorrows</vt:lpstr>
      <vt:lpstr>Man of Sorrows</vt:lpstr>
      <vt:lpstr>Man of Sorrows</vt:lpstr>
      <vt:lpstr>Man of Sorrows</vt:lpstr>
      <vt:lpstr>Man of Sorrows</vt:lpstr>
      <vt:lpstr>Man of Sorrows</vt:lpstr>
      <vt:lpstr>Man of Sorrows</vt:lpstr>
      <vt:lpstr>Man of Sorrows</vt:lpstr>
      <vt:lpstr>Man of Sorrows</vt:lpstr>
      <vt:lpstr>The Blessing </vt:lpstr>
      <vt:lpstr>The Blessing </vt:lpstr>
      <vt:lpstr>The Blessing </vt:lpstr>
      <vt:lpstr>The Blessing </vt:lpstr>
      <vt:lpstr>The Blessing </vt:lpstr>
      <vt:lpstr>The Blessing </vt:lpstr>
      <vt:lpstr>The Blessing </vt:lpstr>
      <vt:lpstr>The Blessing </vt:lpstr>
      <vt:lpstr>The Blessing </vt:lpstr>
      <vt:lpstr>The Blessing </vt:lpstr>
      <vt:lpstr>The Blessing </vt:lpstr>
      <vt:lpstr>The Blessing </vt:lpstr>
      <vt:lpstr>The Blessing </vt:lpstr>
      <vt:lpstr>The Blessing </vt:lpstr>
      <vt:lpstr>The Blessing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NEW HOPE COMMUNITY CHURCH</dc:creator>
  <cp:lastModifiedBy> </cp:lastModifiedBy>
  <cp:revision>67</cp:revision>
  <dcterms:created xsi:type="dcterms:W3CDTF">2021-01-31T12:18:42Z</dcterms:created>
  <dcterms:modified xsi:type="dcterms:W3CDTF">2021-03-31T14:01:16Z</dcterms:modified>
</cp:coreProperties>
</file>