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notesMasterIdLst>
    <p:notesMasterId r:id="rId73"/>
  </p:notesMasterIdLst>
  <p:sldIdLst>
    <p:sldId id="2389" r:id="rId3"/>
    <p:sldId id="2390" r:id="rId4"/>
    <p:sldId id="3210" r:id="rId5"/>
    <p:sldId id="3211" r:id="rId6"/>
    <p:sldId id="3212" r:id="rId7"/>
    <p:sldId id="3213" r:id="rId8"/>
    <p:sldId id="3214" r:id="rId9"/>
    <p:sldId id="2768" r:id="rId10"/>
    <p:sldId id="2769" r:id="rId11"/>
    <p:sldId id="3215" r:id="rId12"/>
    <p:sldId id="3216" r:id="rId13"/>
    <p:sldId id="2770" r:id="rId14"/>
    <p:sldId id="2771" r:id="rId15"/>
    <p:sldId id="2772" r:id="rId16"/>
    <p:sldId id="2773" r:id="rId17"/>
    <p:sldId id="2757" r:id="rId18"/>
    <p:sldId id="3163" r:id="rId19"/>
    <p:sldId id="3153" r:id="rId20"/>
    <p:sldId id="2393" r:id="rId21"/>
    <p:sldId id="3164" r:id="rId22"/>
    <p:sldId id="3233" r:id="rId23"/>
    <p:sldId id="3217" r:id="rId24"/>
    <p:sldId id="2669" r:id="rId25"/>
    <p:sldId id="2777" r:id="rId26"/>
    <p:sldId id="2775" r:id="rId27"/>
    <p:sldId id="2776" r:id="rId28"/>
    <p:sldId id="2778" r:id="rId29"/>
    <p:sldId id="2774" r:id="rId30"/>
    <p:sldId id="2779" r:id="rId31"/>
    <p:sldId id="2739" r:id="rId32"/>
    <p:sldId id="3206" r:id="rId33"/>
    <p:sldId id="3197" r:id="rId34"/>
    <p:sldId id="3219" r:id="rId35"/>
    <p:sldId id="3193" r:id="rId36"/>
    <p:sldId id="3224" r:id="rId37"/>
    <p:sldId id="3225" r:id="rId38"/>
    <p:sldId id="3226" r:id="rId39"/>
    <p:sldId id="3227" r:id="rId40"/>
    <p:sldId id="3228" r:id="rId41"/>
    <p:sldId id="3229" r:id="rId42"/>
    <p:sldId id="3223" r:id="rId43"/>
    <p:sldId id="3230" r:id="rId44"/>
    <p:sldId id="3238" r:id="rId45"/>
    <p:sldId id="3231" r:id="rId46"/>
    <p:sldId id="3232" r:id="rId47"/>
    <p:sldId id="3195" r:id="rId48"/>
    <p:sldId id="2780" r:id="rId49"/>
    <p:sldId id="2781" r:id="rId50"/>
    <p:sldId id="2796" r:id="rId51"/>
    <p:sldId id="2797" r:id="rId52"/>
    <p:sldId id="2798" r:id="rId53"/>
    <p:sldId id="2799" r:id="rId54"/>
    <p:sldId id="2800" r:id="rId55"/>
    <p:sldId id="2801" r:id="rId56"/>
    <p:sldId id="2802" r:id="rId57"/>
    <p:sldId id="2803" r:id="rId58"/>
    <p:sldId id="2794" r:id="rId59"/>
    <p:sldId id="2795" r:id="rId60"/>
    <p:sldId id="2782" r:id="rId61"/>
    <p:sldId id="2783" r:id="rId62"/>
    <p:sldId id="2784" r:id="rId63"/>
    <p:sldId id="2785" r:id="rId64"/>
    <p:sldId id="2786" r:id="rId65"/>
    <p:sldId id="2787" r:id="rId66"/>
    <p:sldId id="2788" r:id="rId67"/>
    <p:sldId id="2789" r:id="rId68"/>
    <p:sldId id="2790" r:id="rId69"/>
    <p:sldId id="2791" r:id="rId70"/>
    <p:sldId id="2792" r:id="rId71"/>
    <p:sldId id="2793" r:id="rId72"/>
  </p:sldIdLst>
  <p:sldSz cx="9144000" cy="5143500" type="screen16x9"/>
  <p:notesSz cx="6858000" cy="9144000"/>
  <p:defaultText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F15"/>
    <a:srgbClr val="BB0000"/>
    <a:srgbClr val="42572F"/>
    <a:srgbClr val="C31313"/>
    <a:srgbClr val="2E5797"/>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92337" autoAdjust="0"/>
  </p:normalViewPr>
  <p:slideViewPr>
    <p:cSldViewPr snapToGrid="0">
      <p:cViewPr varScale="1">
        <p:scale>
          <a:sx n="107" d="100"/>
          <a:sy n="107" d="100"/>
        </p:scale>
        <p:origin x="2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85F0D-BD4E-474F-A6FA-F84247F2F4C2}" type="datetimeFigureOut">
              <a:rPr lang="en-US" smtClean="0"/>
              <a:t>12/8/2020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D662A8-CFD9-4802-8139-5781829BB7C1}" type="slidenum">
              <a:rPr lang="en-US" smtClean="0"/>
              <a:t>‹#›</a:t>
            </a:fld>
            <a:endParaRPr lang="en-US"/>
          </a:p>
        </p:txBody>
      </p:sp>
    </p:spTree>
    <p:extLst>
      <p:ext uri="{BB962C8B-B14F-4D97-AF65-F5344CB8AC3E}">
        <p14:creationId xmlns:p14="http://schemas.microsoft.com/office/powerpoint/2010/main" val="3550843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39844" cy="5143501"/>
          </a:xfrm>
          <a:prstGeom prst="rect">
            <a:avLst/>
          </a:prstGeom>
        </p:spPr>
      </p:pic>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87" indent="0" algn="ctr">
              <a:buNone/>
              <a:defRPr sz="1500"/>
            </a:lvl2pPr>
            <a:lvl3pPr marL="685773" indent="0" algn="ctr">
              <a:buNone/>
              <a:defRPr sz="1350"/>
            </a:lvl3pPr>
            <a:lvl4pPr marL="1028659" indent="0" algn="ctr">
              <a:buNone/>
              <a:defRPr sz="1200"/>
            </a:lvl4pPr>
            <a:lvl5pPr marL="1371545" indent="0" algn="ctr">
              <a:buNone/>
              <a:defRPr sz="1200"/>
            </a:lvl5pPr>
            <a:lvl6pPr marL="1714432" indent="0" algn="ctr">
              <a:buNone/>
              <a:defRPr sz="1200"/>
            </a:lvl6pPr>
            <a:lvl7pPr marL="2057318" indent="0" algn="ctr">
              <a:buNone/>
              <a:defRPr sz="1200"/>
            </a:lvl7pPr>
            <a:lvl8pPr marL="2400204" indent="0" algn="ctr">
              <a:buNone/>
              <a:defRPr sz="1200"/>
            </a:lvl8pPr>
            <a:lvl9pPr marL="274309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00793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40508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273844"/>
            <a:ext cx="5800725" cy="435887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94277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39844" cy="5143501"/>
          </a:xfrm>
          <a:prstGeom prst="rect">
            <a:avLst/>
          </a:prstGeom>
        </p:spPr>
      </p:pic>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87" indent="0" algn="ctr">
              <a:buNone/>
              <a:defRPr sz="1500"/>
            </a:lvl2pPr>
            <a:lvl3pPr marL="685773" indent="0" algn="ctr">
              <a:buNone/>
              <a:defRPr sz="1350"/>
            </a:lvl3pPr>
            <a:lvl4pPr marL="1028659" indent="0" algn="ctr">
              <a:buNone/>
              <a:defRPr sz="1200"/>
            </a:lvl4pPr>
            <a:lvl5pPr marL="1371545" indent="0" algn="ctr">
              <a:buNone/>
              <a:defRPr sz="1200"/>
            </a:lvl5pPr>
            <a:lvl6pPr marL="1714432" indent="0" algn="ctr">
              <a:buNone/>
              <a:defRPr sz="1200"/>
            </a:lvl6pPr>
            <a:lvl7pPr marL="2057318" indent="0" algn="ctr">
              <a:buNone/>
              <a:defRPr sz="1200"/>
            </a:lvl7pPr>
            <a:lvl8pPr marL="2400204" indent="0" algn="ctr">
              <a:buNone/>
              <a:defRPr sz="1200"/>
            </a:lvl8pPr>
            <a:lvl9pPr marL="274309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663684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91A0E0-42F3-49BA-8B76-3CF834EE41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Title 1"/>
          <p:cNvSpPr>
            <a:spLocks noGrp="1"/>
          </p:cNvSpPr>
          <p:nvPr>
            <p:ph type="title"/>
          </p:nvPr>
        </p:nvSpPr>
        <p:spPr>
          <a:xfrm>
            <a:off x="282011" y="113614"/>
            <a:ext cx="8776535" cy="790106"/>
          </a:xfrm>
        </p:spPr>
        <p:txBody>
          <a:bodyPr/>
          <a:lstStyle>
            <a:lvl1pPr>
              <a:defRPr sz="4125" b="1" i="0" baseline="0">
                <a:solidFill>
                  <a:srgbClr val="2E5797"/>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282011" y="1044724"/>
            <a:ext cx="8776535" cy="4038667"/>
          </a:xfrm>
        </p:spPr>
        <p:txBody>
          <a:bodyPr/>
          <a:lstStyle>
            <a:lvl1pPr>
              <a:defRPr>
                <a:latin typeface="Ubuntu" panose="020B0504030602030204" pitchFamily="34" charset="0"/>
              </a:defRPr>
            </a:lvl1pPr>
            <a:lvl2pPr>
              <a:defRPr>
                <a:latin typeface="Ubuntu" panose="020B0504030602030204" pitchFamily="34" charset="0"/>
              </a:defRPr>
            </a:lvl2pPr>
            <a:lvl3pPr>
              <a:defRPr>
                <a:latin typeface="Ubuntu" panose="020B0504030602030204" pitchFamily="34" charset="0"/>
              </a:defRPr>
            </a:lvl3pPr>
            <a:lvl4pPr>
              <a:defRPr>
                <a:latin typeface="Ubuntu" panose="020B0504030602030204" pitchFamily="34" charset="0"/>
              </a:defRPr>
            </a:lvl4pPr>
            <a:lvl5pPr>
              <a:defRPr>
                <a:latin typeface="Ubuntu" panose="020B0504030602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242529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887" indent="0">
              <a:buNone/>
              <a:defRPr sz="1500">
                <a:solidFill>
                  <a:schemeClr val="tx1">
                    <a:tint val="75000"/>
                  </a:schemeClr>
                </a:solidFill>
              </a:defRPr>
            </a:lvl2pPr>
            <a:lvl3pPr marL="685773" indent="0">
              <a:buNone/>
              <a:defRPr sz="1350">
                <a:solidFill>
                  <a:schemeClr val="tx1">
                    <a:tint val="75000"/>
                  </a:schemeClr>
                </a:solidFill>
              </a:defRPr>
            </a:lvl3pPr>
            <a:lvl4pPr marL="1028659" indent="0">
              <a:buNone/>
              <a:defRPr sz="1200">
                <a:solidFill>
                  <a:schemeClr val="tx1">
                    <a:tint val="75000"/>
                  </a:schemeClr>
                </a:solidFill>
              </a:defRPr>
            </a:lvl4pPr>
            <a:lvl5pPr marL="1371545" indent="0">
              <a:buNone/>
              <a:defRPr sz="1200">
                <a:solidFill>
                  <a:schemeClr val="tx1">
                    <a:tint val="75000"/>
                  </a:schemeClr>
                </a:solidFill>
              </a:defRPr>
            </a:lvl5pPr>
            <a:lvl6pPr marL="1714432" indent="0">
              <a:buNone/>
              <a:defRPr sz="1200">
                <a:solidFill>
                  <a:schemeClr val="tx1">
                    <a:tint val="75000"/>
                  </a:schemeClr>
                </a:solidFill>
              </a:defRPr>
            </a:lvl6pPr>
            <a:lvl7pPr marL="2057318" indent="0">
              <a:buNone/>
              <a:defRPr sz="1200">
                <a:solidFill>
                  <a:schemeClr val="tx1">
                    <a:tint val="75000"/>
                  </a:schemeClr>
                </a:solidFill>
              </a:defRPr>
            </a:lvl7pPr>
            <a:lvl8pPr marL="2400204" indent="0">
              <a:buNone/>
              <a:defRPr sz="1200">
                <a:solidFill>
                  <a:schemeClr val="tx1">
                    <a:tint val="75000"/>
                  </a:schemeClr>
                </a:solidFill>
              </a:defRPr>
            </a:lvl8pPr>
            <a:lvl9pPr marL="274309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34052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28931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87" indent="0">
              <a:buNone/>
              <a:defRPr sz="1500" b="1"/>
            </a:lvl2pPr>
            <a:lvl3pPr marL="685773"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887" indent="0">
              <a:buNone/>
              <a:defRPr sz="1500" b="1"/>
            </a:lvl2pPr>
            <a:lvl3pPr marL="685773"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1878807"/>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12/8/2020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36038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12/8/2020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46380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12/8/2020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05231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887" indent="0">
              <a:buNone/>
              <a:defRPr sz="1050"/>
            </a:lvl2pPr>
            <a:lvl3pPr marL="685773" indent="0">
              <a:buNone/>
              <a:defRPr sz="900"/>
            </a:lvl3pPr>
            <a:lvl4pPr marL="1028659" indent="0">
              <a:buNone/>
              <a:defRPr sz="750"/>
            </a:lvl4pPr>
            <a:lvl5pPr marL="1371545" indent="0">
              <a:buNone/>
              <a:defRPr sz="750"/>
            </a:lvl5pPr>
            <a:lvl6pPr marL="1714432" indent="0">
              <a:buNone/>
              <a:defRPr sz="750"/>
            </a:lvl6pPr>
            <a:lvl7pPr marL="2057318" indent="0">
              <a:buNone/>
              <a:defRPr sz="750"/>
            </a:lvl7pPr>
            <a:lvl8pPr marL="2400204" indent="0">
              <a:buNone/>
              <a:defRPr sz="750"/>
            </a:lvl8pPr>
            <a:lvl9pPr marL="274309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39885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BDF14A59-0B16-4197-A0E4-E4BEDCDA71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282011" y="113614"/>
            <a:ext cx="8776535" cy="790106"/>
          </a:xfrm>
        </p:spPr>
        <p:txBody>
          <a:bodyPr/>
          <a:lstStyle>
            <a:lvl1pPr>
              <a:defRPr sz="4125" b="1" i="0" baseline="0">
                <a:solidFill>
                  <a:srgbClr val="42572F"/>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282011" y="1044724"/>
            <a:ext cx="8776535" cy="4038667"/>
          </a:xfrm>
        </p:spPr>
        <p:txBody>
          <a:bodyPr/>
          <a:lstStyle>
            <a:lvl1pPr>
              <a:defRPr>
                <a:latin typeface="Ubuntu" panose="020B0504030602030204" pitchFamily="34" charset="0"/>
              </a:defRPr>
            </a:lvl1pPr>
            <a:lvl2pPr>
              <a:defRPr>
                <a:latin typeface="Ubuntu" panose="020B0504030602030204" pitchFamily="34" charset="0"/>
              </a:defRPr>
            </a:lvl2pPr>
            <a:lvl3pPr>
              <a:defRPr>
                <a:latin typeface="Ubuntu" panose="020B0504030602030204" pitchFamily="34" charset="0"/>
              </a:defRPr>
            </a:lvl3pPr>
            <a:lvl4pPr>
              <a:defRPr>
                <a:latin typeface="Ubuntu" panose="020B0504030602030204" pitchFamily="34" charset="0"/>
              </a:defRPr>
            </a:lvl4pPr>
            <a:lvl5pPr>
              <a:defRPr>
                <a:latin typeface="Ubuntu" panose="020B0504030602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673024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887" indent="0">
              <a:buNone/>
              <a:defRPr sz="2100"/>
            </a:lvl2pPr>
            <a:lvl3pPr marL="685773" indent="0">
              <a:buNone/>
              <a:defRPr sz="1800"/>
            </a:lvl3pPr>
            <a:lvl4pPr marL="1028659" indent="0">
              <a:buNone/>
              <a:defRPr sz="1500"/>
            </a:lvl4pPr>
            <a:lvl5pPr marL="1371545" indent="0">
              <a:buNone/>
              <a:defRPr sz="1500"/>
            </a:lvl5pPr>
            <a:lvl6pPr marL="1714432" indent="0">
              <a:buNone/>
              <a:defRPr sz="1500"/>
            </a:lvl6pPr>
            <a:lvl7pPr marL="2057318" indent="0">
              <a:buNone/>
              <a:defRPr sz="1500"/>
            </a:lvl7pPr>
            <a:lvl8pPr marL="2400204" indent="0">
              <a:buNone/>
              <a:defRPr sz="1500"/>
            </a:lvl8pPr>
            <a:lvl9pPr marL="274309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887" indent="0">
              <a:buNone/>
              <a:defRPr sz="1050"/>
            </a:lvl2pPr>
            <a:lvl3pPr marL="685773" indent="0">
              <a:buNone/>
              <a:defRPr sz="900"/>
            </a:lvl3pPr>
            <a:lvl4pPr marL="1028659" indent="0">
              <a:buNone/>
              <a:defRPr sz="750"/>
            </a:lvl4pPr>
            <a:lvl5pPr marL="1371545" indent="0">
              <a:buNone/>
              <a:defRPr sz="750"/>
            </a:lvl5pPr>
            <a:lvl6pPr marL="1714432" indent="0">
              <a:buNone/>
              <a:defRPr sz="750"/>
            </a:lvl6pPr>
            <a:lvl7pPr marL="2057318" indent="0">
              <a:buNone/>
              <a:defRPr sz="750"/>
            </a:lvl7pPr>
            <a:lvl8pPr marL="2400204" indent="0">
              <a:buNone/>
              <a:defRPr sz="750"/>
            </a:lvl8pPr>
            <a:lvl9pPr marL="274309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32321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52495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273844"/>
            <a:ext cx="5800725" cy="435887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07634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887" indent="0">
              <a:buNone/>
              <a:defRPr sz="1500">
                <a:solidFill>
                  <a:schemeClr val="tx1">
                    <a:tint val="75000"/>
                  </a:schemeClr>
                </a:solidFill>
              </a:defRPr>
            </a:lvl2pPr>
            <a:lvl3pPr marL="685773" indent="0">
              <a:buNone/>
              <a:defRPr sz="1350">
                <a:solidFill>
                  <a:schemeClr val="tx1">
                    <a:tint val="75000"/>
                  </a:schemeClr>
                </a:solidFill>
              </a:defRPr>
            </a:lvl3pPr>
            <a:lvl4pPr marL="1028659" indent="0">
              <a:buNone/>
              <a:defRPr sz="1200">
                <a:solidFill>
                  <a:schemeClr val="tx1">
                    <a:tint val="75000"/>
                  </a:schemeClr>
                </a:solidFill>
              </a:defRPr>
            </a:lvl4pPr>
            <a:lvl5pPr marL="1371545" indent="0">
              <a:buNone/>
              <a:defRPr sz="1200">
                <a:solidFill>
                  <a:schemeClr val="tx1">
                    <a:tint val="75000"/>
                  </a:schemeClr>
                </a:solidFill>
              </a:defRPr>
            </a:lvl5pPr>
            <a:lvl6pPr marL="1714432" indent="0">
              <a:buNone/>
              <a:defRPr sz="1200">
                <a:solidFill>
                  <a:schemeClr val="tx1">
                    <a:tint val="75000"/>
                  </a:schemeClr>
                </a:solidFill>
              </a:defRPr>
            </a:lvl6pPr>
            <a:lvl7pPr marL="2057318" indent="0">
              <a:buNone/>
              <a:defRPr sz="1200">
                <a:solidFill>
                  <a:schemeClr val="tx1">
                    <a:tint val="75000"/>
                  </a:schemeClr>
                </a:solidFill>
              </a:defRPr>
            </a:lvl7pPr>
            <a:lvl8pPr marL="2400204" indent="0">
              <a:buNone/>
              <a:defRPr sz="1200">
                <a:solidFill>
                  <a:schemeClr val="tx1">
                    <a:tint val="75000"/>
                  </a:schemeClr>
                </a:solidFill>
              </a:defRPr>
            </a:lvl8pPr>
            <a:lvl9pPr marL="274309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97890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02526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87" indent="0">
              <a:buNone/>
              <a:defRPr sz="1500" b="1"/>
            </a:lvl2pPr>
            <a:lvl3pPr marL="685773"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887" indent="0">
              <a:buNone/>
              <a:defRPr sz="1500" b="1"/>
            </a:lvl2pPr>
            <a:lvl3pPr marL="685773"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1878807"/>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12/8/2020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2507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12/8/2020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65681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12/8/2020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46555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887" indent="0">
              <a:buNone/>
              <a:defRPr sz="1050"/>
            </a:lvl2pPr>
            <a:lvl3pPr marL="685773" indent="0">
              <a:buNone/>
              <a:defRPr sz="900"/>
            </a:lvl3pPr>
            <a:lvl4pPr marL="1028659" indent="0">
              <a:buNone/>
              <a:defRPr sz="750"/>
            </a:lvl4pPr>
            <a:lvl5pPr marL="1371545" indent="0">
              <a:buNone/>
              <a:defRPr sz="750"/>
            </a:lvl5pPr>
            <a:lvl6pPr marL="1714432" indent="0">
              <a:buNone/>
              <a:defRPr sz="750"/>
            </a:lvl6pPr>
            <a:lvl7pPr marL="2057318" indent="0">
              <a:buNone/>
              <a:defRPr sz="750"/>
            </a:lvl7pPr>
            <a:lvl8pPr marL="2400204" indent="0">
              <a:buNone/>
              <a:defRPr sz="750"/>
            </a:lvl8pPr>
            <a:lvl9pPr marL="274309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26777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887" indent="0">
              <a:buNone/>
              <a:defRPr sz="2100"/>
            </a:lvl2pPr>
            <a:lvl3pPr marL="685773" indent="0">
              <a:buNone/>
              <a:defRPr sz="1800"/>
            </a:lvl3pPr>
            <a:lvl4pPr marL="1028659" indent="0">
              <a:buNone/>
              <a:defRPr sz="1500"/>
            </a:lvl4pPr>
            <a:lvl5pPr marL="1371545" indent="0">
              <a:buNone/>
              <a:defRPr sz="1500"/>
            </a:lvl5pPr>
            <a:lvl6pPr marL="1714432" indent="0">
              <a:buNone/>
              <a:defRPr sz="1500"/>
            </a:lvl6pPr>
            <a:lvl7pPr marL="2057318" indent="0">
              <a:buNone/>
              <a:defRPr sz="1500"/>
            </a:lvl7pPr>
            <a:lvl8pPr marL="2400204" indent="0">
              <a:buNone/>
              <a:defRPr sz="1500"/>
            </a:lvl8pPr>
            <a:lvl9pPr marL="274309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887" indent="0">
              <a:buNone/>
              <a:defRPr sz="1050"/>
            </a:lvl2pPr>
            <a:lvl3pPr marL="685773" indent="0">
              <a:buNone/>
              <a:defRPr sz="900"/>
            </a:lvl3pPr>
            <a:lvl4pPr marL="1028659" indent="0">
              <a:buNone/>
              <a:defRPr sz="750"/>
            </a:lvl4pPr>
            <a:lvl5pPr marL="1371545" indent="0">
              <a:buNone/>
              <a:defRPr sz="750"/>
            </a:lvl5pPr>
            <a:lvl6pPr marL="1714432" indent="0">
              <a:buNone/>
              <a:defRPr sz="750"/>
            </a:lvl6pPr>
            <a:lvl7pPr marL="2057318" indent="0">
              <a:buNone/>
              <a:defRPr sz="750"/>
            </a:lvl7pPr>
            <a:lvl8pPr marL="2400204" indent="0">
              <a:buNone/>
              <a:defRPr sz="750"/>
            </a:lvl8pPr>
            <a:lvl9pPr marL="274309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844541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F4CEE4-815D-451B-96FB-9D21C7BDC208}"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03716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fade/>
  </p:transition>
  <p:txStyles>
    <p:titleStyle>
      <a:lvl1pPr algn="l" defTabSz="68577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3" indent="-171443" algn="l" defTabSz="68577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9" indent="-171443" algn="l" defTabSz="68577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16" indent="-171443" algn="l" defTabSz="68577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02"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88"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74"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1"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47"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33"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73" rtl="0" eaLnBrk="1" latinLnBrk="0" hangingPunct="1">
        <a:defRPr sz="1350" kern="1200">
          <a:solidFill>
            <a:schemeClr val="tx1"/>
          </a:solidFill>
          <a:latin typeface="+mn-lt"/>
          <a:ea typeface="+mn-ea"/>
          <a:cs typeface="+mn-cs"/>
        </a:defRPr>
      </a:lvl1pPr>
      <a:lvl2pPr marL="342887" algn="l" defTabSz="685773" rtl="0" eaLnBrk="1" latinLnBrk="0" hangingPunct="1">
        <a:defRPr sz="1350" kern="1200">
          <a:solidFill>
            <a:schemeClr val="tx1"/>
          </a:solidFill>
          <a:latin typeface="+mn-lt"/>
          <a:ea typeface="+mn-ea"/>
          <a:cs typeface="+mn-cs"/>
        </a:defRPr>
      </a:lvl2pPr>
      <a:lvl3pPr marL="685773" algn="l" defTabSz="685773" rtl="0" eaLnBrk="1" latinLnBrk="0" hangingPunct="1">
        <a:defRPr sz="1350" kern="1200">
          <a:solidFill>
            <a:schemeClr val="tx1"/>
          </a:solidFill>
          <a:latin typeface="+mn-lt"/>
          <a:ea typeface="+mn-ea"/>
          <a:cs typeface="+mn-cs"/>
        </a:defRPr>
      </a:lvl3pPr>
      <a:lvl4pPr marL="1028659" algn="l" defTabSz="685773" rtl="0" eaLnBrk="1" latinLnBrk="0" hangingPunct="1">
        <a:defRPr sz="1350" kern="1200">
          <a:solidFill>
            <a:schemeClr val="tx1"/>
          </a:solidFill>
          <a:latin typeface="+mn-lt"/>
          <a:ea typeface="+mn-ea"/>
          <a:cs typeface="+mn-cs"/>
        </a:defRPr>
      </a:lvl4pPr>
      <a:lvl5pPr marL="1371545" algn="l" defTabSz="685773" rtl="0" eaLnBrk="1" latinLnBrk="0" hangingPunct="1">
        <a:defRPr sz="1350" kern="1200">
          <a:solidFill>
            <a:schemeClr val="tx1"/>
          </a:solidFill>
          <a:latin typeface="+mn-lt"/>
          <a:ea typeface="+mn-ea"/>
          <a:cs typeface="+mn-cs"/>
        </a:defRPr>
      </a:lvl5pPr>
      <a:lvl6pPr marL="1714432" algn="l" defTabSz="685773" rtl="0" eaLnBrk="1" latinLnBrk="0" hangingPunct="1">
        <a:defRPr sz="1350" kern="1200">
          <a:solidFill>
            <a:schemeClr val="tx1"/>
          </a:solidFill>
          <a:latin typeface="+mn-lt"/>
          <a:ea typeface="+mn-ea"/>
          <a:cs typeface="+mn-cs"/>
        </a:defRPr>
      </a:lvl6pPr>
      <a:lvl7pPr marL="2057318" algn="l" defTabSz="685773" rtl="0" eaLnBrk="1" latinLnBrk="0" hangingPunct="1">
        <a:defRPr sz="1350" kern="1200">
          <a:solidFill>
            <a:schemeClr val="tx1"/>
          </a:solidFill>
          <a:latin typeface="+mn-lt"/>
          <a:ea typeface="+mn-ea"/>
          <a:cs typeface="+mn-cs"/>
        </a:defRPr>
      </a:lvl7pPr>
      <a:lvl8pPr marL="2400204" algn="l" defTabSz="685773" rtl="0" eaLnBrk="1" latinLnBrk="0" hangingPunct="1">
        <a:defRPr sz="1350" kern="1200">
          <a:solidFill>
            <a:schemeClr val="tx1"/>
          </a:solidFill>
          <a:latin typeface="+mn-lt"/>
          <a:ea typeface="+mn-ea"/>
          <a:cs typeface="+mn-cs"/>
        </a:defRPr>
      </a:lvl8pPr>
      <a:lvl9pPr marL="2743090" algn="l" defTabSz="68577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F4CEE4-815D-451B-96FB-9D21C7BDC208}" type="datetimeFigureOut">
              <a:rPr lang="en-US" smtClean="0">
                <a:solidFill>
                  <a:prstClr val="black">
                    <a:tint val="75000"/>
                  </a:prstClr>
                </a:solidFill>
              </a:rPr>
              <a:pPr/>
              <a:t>12/8/2020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31506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fade/>
  </p:transition>
  <p:txStyles>
    <p:titleStyle>
      <a:lvl1pPr algn="l" defTabSz="68577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3" indent="-171443" algn="l" defTabSz="68577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9" indent="-171443" algn="l" defTabSz="68577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16" indent="-171443" algn="l" defTabSz="68577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02"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88"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74"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1"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47"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33"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73" rtl="0" eaLnBrk="1" latinLnBrk="0" hangingPunct="1">
        <a:defRPr sz="1350" kern="1200">
          <a:solidFill>
            <a:schemeClr val="tx1"/>
          </a:solidFill>
          <a:latin typeface="+mn-lt"/>
          <a:ea typeface="+mn-ea"/>
          <a:cs typeface="+mn-cs"/>
        </a:defRPr>
      </a:lvl1pPr>
      <a:lvl2pPr marL="342887" algn="l" defTabSz="685773" rtl="0" eaLnBrk="1" latinLnBrk="0" hangingPunct="1">
        <a:defRPr sz="1350" kern="1200">
          <a:solidFill>
            <a:schemeClr val="tx1"/>
          </a:solidFill>
          <a:latin typeface="+mn-lt"/>
          <a:ea typeface="+mn-ea"/>
          <a:cs typeface="+mn-cs"/>
        </a:defRPr>
      </a:lvl2pPr>
      <a:lvl3pPr marL="685773" algn="l" defTabSz="685773" rtl="0" eaLnBrk="1" latinLnBrk="0" hangingPunct="1">
        <a:defRPr sz="1350" kern="1200">
          <a:solidFill>
            <a:schemeClr val="tx1"/>
          </a:solidFill>
          <a:latin typeface="+mn-lt"/>
          <a:ea typeface="+mn-ea"/>
          <a:cs typeface="+mn-cs"/>
        </a:defRPr>
      </a:lvl3pPr>
      <a:lvl4pPr marL="1028659" algn="l" defTabSz="685773" rtl="0" eaLnBrk="1" latinLnBrk="0" hangingPunct="1">
        <a:defRPr sz="1350" kern="1200">
          <a:solidFill>
            <a:schemeClr val="tx1"/>
          </a:solidFill>
          <a:latin typeface="+mn-lt"/>
          <a:ea typeface="+mn-ea"/>
          <a:cs typeface="+mn-cs"/>
        </a:defRPr>
      </a:lvl4pPr>
      <a:lvl5pPr marL="1371545" algn="l" defTabSz="685773" rtl="0" eaLnBrk="1" latinLnBrk="0" hangingPunct="1">
        <a:defRPr sz="1350" kern="1200">
          <a:solidFill>
            <a:schemeClr val="tx1"/>
          </a:solidFill>
          <a:latin typeface="+mn-lt"/>
          <a:ea typeface="+mn-ea"/>
          <a:cs typeface="+mn-cs"/>
        </a:defRPr>
      </a:lvl5pPr>
      <a:lvl6pPr marL="1714432" algn="l" defTabSz="685773" rtl="0" eaLnBrk="1" latinLnBrk="0" hangingPunct="1">
        <a:defRPr sz="1350" kern="1200">
          <a:solidFill>
            <a:schemeClr val="tx1"/>
          </a:solidFill>
          <a:latin typeface="+mn-lt"/>
          <a:ea typeface="+mn-ea"/>
          <a:cs typeface="+mn-cs"/>
        </a:defRPr>
      </a:lvl6pPr>
      <a:lvl7pPr marL="2057318" algn="l" defTabSz="685773" rtl="0" eaLnBrk="1" latinLnBrk="0" hangingPunct="1">
        <a:defRPr sz="1350" kern="1200">
          <a:solidFill>
            <a:schemeClr val="tx1"/>
          </a:solidFill>
          <a:latin typeface="+mn-lt"/>
          <a:ea typeface="+mn-ea"/>
          <a:cs typeface="+mn-cs"/>
        </a:defRPr>
      </a:lvl7pPr>
      <a:lvl8pPr marL="2400204" algn="l" defTabSz="685773" rtl="0" eaLnBrk="1" latinLnBrk="0" hangingPunct="1">
        <a:defRPr sz="1350" kern="1200">
          <a:solidFill>
            <a:schemeClr val="tx1"/>
          </a:solidFill>
          <a:latin typeface="+mn-lt"/>
          <a:ea typeface="+mn-ea"/>
          <a:cs typeface="+mn-cs"/>
        </a:defRPr>
      </a:lvl8pPr>
      <a:lvl9pPr marL="2743090" algn="l" defTabSz="68577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 sign&#10;&#10;Description automatically generated">
            <a:extLst>
              <a:ext uri="{FF2B5EF4-FFF2-40B4-BE49-F238E27FC236}">
                <a16:creationId xmlns:a16="http://schemas.microsoft.com/office/drawing/2014/main" id="{33B666FC-7291-42B5-B142-7898B1FAED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245" y="328952"/>
            <a:ext cx="4519461" cy="4519461"/>
          </a:xfrm>
        </p:spPr>
      </p:pic>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a:xfrm>
            <a:off x="4814102" y="2205271"/>
            <a:ext cx="6582401" cy="790106"/>
          </a:xfrm>
        </p:spPr>
        <p:txBody>
          <a:bodyPr>
            <a:noAutofit/>
          </a:bodyPr>
          <a:lstStyle/>
          <a:p>
            <a:r>
              <a:rPr lang="en-US" sz="5500" dirty="0">
                <a:solidFill>
                  <a:schemeClr val="tx1">
                    <a:lumMod val="75000"/>
                    <a:lumOff val="25000"/>
                  </a:schemeClr>
                </a:solidFill>
              </a:rPr>
              <a:t>WELCOME!</a:t>
            </a:r>
          </a:p>
        </p:txBody>
      </p:sp>
    </p:spTree>
    <p:extLst>
      <p:ext uri="{BB962C8B-B14F-4D97-AF65-F5344CB8AC3E}">
        <p14:creationId xmlns:p14="http://schemas.microsoft.com/office/powerpoint/2010/main" val="605190743"/>
      </p:ext>
    </p:extLst>
  </p:cSld>
  <p:clrMapOvr>
    <a:masterClrMapping/>
  </p:clrMapOvr>
  <mc:AlternateContent xmlns:mc="http://schemas.openxmlformats.org/markup-compatibility/2006" xmlns:p14="http://schemas.microsoft.com/office/powerpoint/2010/main">
    <mc:Choice Requires="p14">
      <p:transition spd="med" p14:dur="700" advTm="9000">
        <p:fade/>
      </p:transition>
    </mc:Choice>
    <mc:Fallback xmlns="">
      <p:transition spd="med" advTm="9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140589"/>
            <a:ext cx="9144000" cy="2862322"/>
          </a:xfrm>
          <a:prstGeom prst="rect">
            <a:avLst/>
          </a:prstGeom>
          <a:noFill/>
        </p:spPr>
        <p:txBody>
          <a:bodyPr wrap="square" rtlCol="0">
            <a:spAutoFit/>
          </a:bodyPr>
          <a:lstStyle/>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Yea, Lord, we greet Thee, </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born this happy morning;</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Jesus, to thee be all glory </a:t>
            </a:r>
            <a:r>
              <a:rPr lang="en-US" sz="3600" dirty="0" err="1">
                <a:solidFill>
                  <a:srgbClr val="000000"/>
                </a:solidFill>
                <a:latin typeface="Ubuntu" panose="020B0504030602030204" pitchFamily="34" charset="0"/>
                <a:ea typeface="Cooper Hewitt" pitchFamily="50" charset="0"/>
              </a:rPr>
              <a:t>giv'n</a:t>
            </a:r>
            <a:r>
              <a:rPr lang="en-US" sz="3600" dirty="0">
                <a:solidFill>
                  <a:srgbClr val="000000"/>
                </a:solidFill>
                <a:latin typeface="Ubuntu" panose="020B0504030602030204" pitchFamily="34" charset="0"/>
                <a:ea typeface="Cooper Hewitt" pitchFamily="50" charset="0"/>
              </a:rPr>
              <a:t>;</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Word of the Father, </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now in flesh appearing;</a:t>
            </a:r>
          </a:p>
        </p:txBody>
      </p:sp>
      <p:sp>
        <p:nvSpPr>
          <p:cNvPr id="4" name="TextBox 3">
            <a:extLst>
              <a:ext uri="{FF2B5EF4-FFF2-40B4-BE49-F238E27FC236}">
                <a16:creationId xmlns:a16="http://schemas.microsoft.com/office/drawing/2014/main" id="{EAC65543-579B-5943-BD31-CBE6968A26BF}"/>
              </a:ext>
            </a:extLst>
          </p:cNvPr>
          <p:cNvSpPr txBox="1"/>
          <p:nvPr/>
        </p:nvSpPr>
        <p:spPr>
          <a:xfrm>
            <a:off x="4345777" y="4749311"/>
            <a:ext cx="4677883" cy="242374"/>
          </a:xfrm>
          <a:prstGeom prst="rect">
            <a:avLst/>
          </a:prstGeom>
          <a:noFill/>
        </p:spPr>
        <p:txBody>
          <a:bodyPr wrap="none" rtlCol="0">
            <a:spAutoFit/>
          </a:bodyPr>
          <a:lstStyle/>
          <a:p>
            <a:pPr algn="r"/>
            <a:r>
              <a:rPr lang="en-US" sz="975" dirty="0">
                <a:solidFill>
                  <a:prstClr val="black">
                    <a:lumMod val="50000"/>
                    <a:lumOff val="50000"/>
                  </a:prstClr>
                </a:solidFill>
              </a:rPr>
              <a:t>“O Come All Ye Faithful” By C. Frederick Oakley David </a:t>
            </a:r>
            <a:r>
              <a:rPr lang="en-US" sz="975" dirty="0" err="1">
                <a:solidFill>
                  <a:prstClr val="black">
                    <a:lumMod val="50000"/>
                    <a:lumOff val="50000"/>
                  </a:prstClr>
                </a:solidFill>
              </a:rPr>
              <a:t>LaChance</a:t>
            </a:r>
            <a:r>
              <a:rPr lang="en-US" sz="975" dirty="0">
                <a:solidFill>
                  <a:prstClr val="black">
                    <a:lumMod val="50000"/>
                    <a:lumOff val="50000"/>
                  </a:prstClr>
                </a:solidFill>
              </a:rPr>
              <a:t> Jr. John Francis Wade</a:t>
            </a:r>
          </a:p>
        </p:txBody>
      </p:sp>
    </p:spTree>
    <p:extLst>
      <p:ext uri="{BB962C8B-B14F-4D97-AF65-F5344CB8AC3E}">
        <p14:creationId xmlns:p14="http://schemas.microsoft.com/office/powerpoint/2010/main" val="46009344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417588"/>
            <a:ext cx="9144000" cy="2308324"/>
          </a:xfrm>
          <a:prstGeom prst="rect">
            <a:avLst/>
          </a:prstGeom>
          <a:noFill/>
        </p:spPr>
        <p:txBody>
          <a:bodyPr wrap="square" rtlCol="0">
            <a:spAutoFit/>
          </a:bodyPr>
          <a:lstStyle/>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O come, let us adore Him,</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O come, let us adore Him, </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O come, let us adore Him, </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Christ, the Lord! </a:t>
            </a:r>
          </a:p>
        </p:txBody>
      </p:sp>
      <p:sp>
        <p:nvSpPr>
          <p:cNvPr id="5" name="TextBox 4">
            <a:extLst>
              <a:ext uri="{FF2B5EF4-FFF2-40B4-BE49-F238E27FC236}">
                <a16:creationId xmlns:a16="http://schemas.microsoft.com/office/drawing/2014/main" id="{EAC65543-579B-5943-BD31-CBE6968A26BF}"/>
              </a:ext>
            </a:extLst>
          </p:cNvPr>
          <p:cNvSpPr txBox="1"/>
          <p:nvPr/>
        </p:nvSpPr>
        <p:spPr>
          <a:xfrm>
            <a:off x="4345777" y="4749311"/>
            <a:ext cx="4677883" cy="242374"/>
          </a:xfrm>
          <a:prstGeom prst="rect">
            <a:avLst/>
          </a:prstGeom>
          <a:noFill/>
        </p:spPr>
        <p:txBody>
          <a:bodyPr wrap="none" rtlCol="0">
            <a:spAutoFit/>
          </a:bodyPr>
          <a:lstStyle/>
          <a:p>
            <a:pPr algn="r"/>
            <a:r>
              <a:rPr lang="en-US" sz="975" dirty="0">
                <a:solidFill>
                  <a:prstClr val="black">
                    <a:lumMod val="50000"/>
                    <a:lumOff val="50000"/>
                  </a:prstClr>
                </a:solidFill>
              </a:rPr>
              <a:t>“O Come All Ye Faithful” By C. Frederick Oakley David </a:t>
            </a:r>
            <a:r>
              <a:rPr lang="en-US" sz="975" dirty="0" err="1">
                <a:solidFill>
                  <a:prstClr val="black">
                    <a:lumMod val="50000"/>
                    <a:lumOff val="50000"/>
                  </a:prstClr>
                </a:solidFill>
              </a:rPr>
              <a:t>LaChance</a:t>
            </a:r>
            <a:r>
              <a:rPr lang="en-US" sz="975" dirty="0">
                <a:solidFill>
                  <a:prstClr val="black">
                    <a:lumMod val="50000"/>
                    <a:lumOff val="50000"/>
                  </a:prstClr>
                </a:solidFill>
              </a:rPr>
              <a:t> Jr. John Francis Wade</a:t>
            </a:r>
          </a:p>
        </p:txBody>
      </p:sp>
    </p:spTree>
    <p:extLst>
      <p:ext uri="{BB962C8B-B14F-4D97-AF65-F5344CB8AC3E}">
        <p14:creationId xmlns:p14="http://schemas.microsoft.com/office/powerpoint/2010/main" val="180952124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417588"/>
            <a:ext cx="9144000" cy="2308324"/>
          </a:xfrm>
          <a:prstGeom prst="rect">
            <a:avLst/>
          </a:prstGeom>
          <a:noFill/>
        </p:spPr>
        <p:txBody>
          <a:bodyPr wrap="square" rtlCol="0">
            <a:spAutoFit/>
          </a:bodyPr>
          <a:lstStyle/>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O come all ye faithful</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O come all ye faithful</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O come all ye faithful </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to Bethlehem</a:t>
            </a:r>
          </a:p>
        </p:txBody>
      </p:sp>
      <p:sp>
        <p:nvSpPr>
          <p:cNvPr id="5" name="TextBox 4">
            <a:extLst>
              <a:ext uri="{FF2B5EF4-FFF2-40B4-BE49-F238E27FC236}">
                <a16:creationId xmlns:a16="http://schemas.microsoft.com/office/drawing/2014/main" id="{EAC65543-579B-5943-BD31-CBE6968A26BF}"/>
              </a:ext>
            </a:extLst>
          </p:cNvPr>
          <p:cNvSpPr txBox="1"/>
          <p:nvPr/>
        </p:nvSpPr>
        <p:spPr>
          <a:xfrm>
            <a:off x="4345777" y="4749311"/>
            <a:ext cx="4677883" cy="242374"/>
          </a:xfrm>
          <a:prstGeom prst="rect">
            <a:avLst/>
          </a:prstGeom>
          <a:noFill/>
        </p:spPr>
        <p:txBody>
          <a:bodyPr wrap="none" rtlCol="0">
            <a:spAutoFit/>
          </a:bodyPr>
          <a:lstStyle/>
          <a:p>
            <a:pPr algn="r"/>
            <a:r>
              <a:rPr lang="en-US" sz="975" dirty="0">
                <a:solidFill>
                  <a:prstClr val="black">
                    <a:lumMod val="50000"/>
                    <a:lumOff val="50000"/>
                  </a:prstClr>
                </a:solidFill>
              </a:rPr>
              <a:t>“O Come All Ye Faithful” By C. Frederick Oakley David </a:t>
            </a:r>
            <a:r>
              <a:rPr lang="en-US" sz="975" dirty="0" err="1">
                <a:solidFill>
                  <a:prstClr val="black">
                    <a:lumMod val="50000"/>
                    <a:lumOff val="50000"/>
                  </a:prstClr>
                </a:solidFill>
              </a:rPr>
              <a:t>LaChance</a:t>
            </a:r>
            <a:r>
              <a:rPr lang="en-US" sz="975" dirty="0">
                <a:solidFill>
                  <a:prstClr val="black">
                    <a:lumMod val="50000"/>
                    <a:lumOff val="50000"/>
                  </a:prstClr>
                </a:solidFill>
              </a:rPr>
              <a:t> Jr. John Francis Wade</a:t>
            </a:r>
          </a:p>
        </p:txBody>
      </p:sp>
    </p:spTree>
    <p:extLst>
      <p:ext uri="{BB962C8B-B14F-4D97-AF65-F5344CB8AC3E}">
        <p14:creationId xmlns:p14="http://schemas.microsoft.com/office/powerpoint/2010/main" val="262058894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417588"/>
            <a:ext cx="9144000" cy="1754326"/>
          </a:xfrm>
          <a:prstGeom prst="rect">
            <a:avLst/>
          </a:prstGeom>
          <a:noFill/>
        </p:spPr>
        <p:txBody>
          <a:bodyPr wrap="square" rtlCol="0">
            <a:spAutoFit/>
          </a:bodyPr>
          <a:lstStyle/>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O come all ye faithful</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O come all ye faithful</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O come all ye faithful </a:t>
            </a:r>
          </a:p>
        </p:txBody>
      </p:sp>
      <p:sp>
        <p:nvSpPr>
          <p:cNvPr id="5" name="TextBox 4">
            <a:extLst>
              <a:ext uri="{FF2B5EF4-FFF2-40B4-BE49-F238E27FC236}">
                <a16:creationId xmlns:a16="http://schemas.microsoft.com/office/drawing/2014/main" id="{EAC65543-579B-5943-BD31-CBE6968A26BF}"/>
              </a:ext>
            </a:extLst>
          </p:cNvPr>
          <p:cNvSpPr txBox="1"/>
          <p:nvPr/>
        </p:nvSpPr>
        <p:spPr>
          <a:xfrm>
            <a:off x="4345777" y="4749311"/>
            <a:ext cx="4677883" cy="242374"/>
          </a:xfrm>
          <a:prstGeom prst="rect">
            <a:avLst/>
          </a:prstGeom>
          <a:noFill/>
        </p:spPr>
        <p:txBody>
          <a:bodyPr wrap="none" rtlCol="0">
            <a:spAutoFit/>
          </a:bodyPr>
          <a:lstStyle/>
          <a:p>
            <a:pPr algn="r"/>
            <a:r>
              <a:rPr lang="en-US" sz="975" dirty="0">
                <a:solidFill>
                  <a:prstClr val="black">
                    <a:lumMod val="50000"/>
                    <a:lumOff val="50000"/>
                  </a:prstClr>
                </a:solidFill>
              </a:rPr>
              <a:t>“O Come All Ye Faithful” By C. Frederick Oakley David </a:t>
            </a:r>
            <a:r>
              <a:rPr lang="en-US" sz="975" dirty="0" err="1">
                <a:solidFill>
                  <a:prstClr val="black">
                    <a:lumMod val="50000"/>
                    <a:lumOff val="50000"/>
                  </a:prstClr>
                </a:solidFill>
              </a:rPr>
              <a:t>LaChance</a:t>
            </a:r>
            <a:r>
              <a:rPr lang="en-US" sz="975" dirty="0">
                <a:solidFill>
                  <a:prstClr val="black">
                    <a:lumMod val="50000"/>
                    <a:lumOff val="50000"/>
                  </a:prstClr>
                </a:solidFill>
              </a:rPr>
              <a:t> Jr. John Francis Wade</a:t>
            </a:r>
          </a:p>
        </p:txBody>
      </p:sp>
    </p:spTree>
    <p:extLst>
      <p:ext uri="{BB962C8B-B14F-4D97-AF65-F5344CB8AC3E}">
        <p14:creationId xmlns:p14="http://schemas.microsoft.com/office/powerpoint/2010/main" val="400086735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417588"/>
            <a:ext cx="9144000" cy="2308324"/>
          </a:xfrm>
          <a:prstGeom prst="rect">
            <a:avLst/>
          </a:prstGeom>
          <a:noFill/>
        </p:spPr>
        <p:txBody>
          <a:bodyPr wrap="square" rtlCol="0">
            <a:spAutoFit/>
          </a:bodyPr>
          <a:lstStyle/>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O come, let us adore Him,</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O come, let us adore Him, </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O come, let us adore Him, </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Christ, the Lord! </a:t>
            </a:r>
          </a:p>
        </p:txBody>
      </p:sp>
      <p:sp>
        <p:nvSpPr>
          <p:cNvPr id="5" name="TextBox 4">
            <a:extLst>
              <a:ext uri="{FF2B5EF4-FFF2-40B4-BE49-F238E27FC236}">
                <a16:creationId xmlns:a16="http://schemas.microsoft.com/office/drawing/2014/main" id="{EAC65543-579B-5943-BD31-CBE6968A26BF}"/>
              </a:ext>
            </a:extLst>
          </p:cNvPr>
          <p:cNvSpPr txBox="1"/>
          <p:nvPr/>
        </p:nvSpPr>
        <p:spPr>
          <a:xfrm>
            <a:off x="4345777" y="4749311"/>
            <a:ext cx="4677883" cy="242374"/>
          </a:xfrm>
          <a:prstGeom prst="rect">
            <a:avLst/>
          </a:prstGeom>
          <a:noFill/>
        </p:spPr>
        <p:txBody>
          <a:bodyPr wrap="none" rtlCol="0">
            <a:spAutoFit/>
          </a:bodyPr>
          <a:lstStyle/>
          <a:p>
            <a:pPr algn="r"/>
            <a:r>
              <a:rPr lang="en-US" sz="975" dirty="0">
                <a:solidFill>
                  <a:prstClr val="black">
                    <a:lumMod val="50000"/>
                    <a:lumOff val="50000"/>
                  </a:prstClr>
                </a:solidFill>
              </a:rPr>
              <a:t>“O Come All Ye Faithful” By C. Frederick Oakley David </a:t>
            </a:r>
            <a:r>
              <a:rPr lang="en-US" sz="975" dirty="0" err="1">
                <a:solidFill>
                  <a:prstClr val="black">
                    <a:lumMod val="50000"/>
                    <a:lumOff val="50000"/>
                  </a:prstClr>
                </a:solidFill>
              </a:rPr>
              <a:t>LaChance</a:t>
            </a:r>
            <a:r>
              <a:rPr lang="en-US" sz="975" dirty="0">
                <a:solidFill>
                  <a:prstClr val="black">
                    <a:lumMod val="50000"/>
                    <a:lumOff val="50000"/>
                  </a:prstClr>
                </a:solidFill>
              </a:rPr>
              <a:t> Jr. John Francis Wade</a:t>
            </a:r>
          </a:p>
        </p:txBody>
      </p:sp>
    </p:spTree>
    <p:extLst>
      <p:ext uri="{BB962C8B-B14F-4D97-AF65-F5344CB8AC3E}">
        <p14:creationId xmlns:p14="http://schemas.microsoft.com/office/powerpoint/2010/main" val="112507602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417588"/>
            <a:ext cx="9144000" cy="2308324"/>
          </a:xfrm>
          <a:prstGeom prst="rect">
            <a:avLst/>
          </a:prstGeom>
          <a:noFill/>
        </p:spPr>
        <p:txBody>
          <a:bodyPr wrap="square" rtlCol="0">
            <a:spAutoFit/>
          </a:bodyPr>
          <a:lstStyle/>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O come all ye faithful</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O come all ye faithful</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O come all ye faithful </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to Bethlehem</a:t>
            </a:r>
          </a:p>
        </p:txBody>
      </p:sp>
      <p:sp>
        <p:nvSpPr>
          <p:cNvPr id="5" name="TextBox 4">
            <a:extLst>
              <a:ext uri="{FF2B5EF4-FFF2-40B4-BE49-F238E27FC236}">
                <a16:creationId xmlns:a16="http://schemas.microsoft.com/office/drawing/2014/main" id="{EAC65543-579B-5943-BD31-CBE6968A26BF}"/>
              </a:ext>
            </a:extLst>
          </p:cNvPr>
          <p:cNvSpPr txBox="1"/>
          <p:nvPr/>
        </p:nvSpPr>
        <p:spPr>
          <a:xfrm>
            <a:off x="4345777" y="4749311"/>
            <a:ext cx="4677883" cy="242374"/>
          </a:xfrm>
          <a:prstGeom prst="rect">
            <a:avLst/>
          </a:prstGeom>
          <a:noFill/>
        </p:spPr>
        <p:txBody>
          <a:bodyPr wrap="none" rtlCol="0">
            <a:spAutoFit/>
          </a:bodyPr>
          <a:lstStyle/>
          <a:p>
            <a:pPr algn="r"/>
            <a:r>
              <a:rPr lang="en-US" sz="975" dirty="0">
                <a:solidFill>
                  <a:prstClr val="black">
                    <a:lumMod val="50000"/>
                    <a:lumOff val="50000"/>
                  </a:prstClr>
                </a:solidFill>
              </a:rPr>
              <a:t>“O Come All Ye Faithful” By C. Frederick Oakley David </a:t>
            </a:r>
            <a:r>
              <a:rPr lang="en-US" sz="975" dirty="0" err="1">
                <a:solidFill>
                  <a:prstClr val="black">
                    <a:lumMod val="50000"/>
                    <a:lumOff val="50000"/>
                  </a:prstClr>
                </a:solidFill>
              </a:rPr>
              <a:t>LaChance</a:t>
            </a:r>
            <a:r>
              <a:rPr lang="en-US" sz="975" dirty="0">
                <a:solidFill>
                  <a:prstClr val="black">
                    <a:lumMod val="50000"/>
                    <a:lumOff val="50000"/>
                  </a:prstClr>
                </a:solidFill>
              </a:rPr>
              <a:t> Jr. John Francis Wade</a:t>
            </a:r>
          </a:p>
        </p:txBody>
      </p:sp>
    </p:spTree>
    <p:extLst>
      <p:ext uri="{BB962C8B-B14F-4D97-AF65-F5344CB8AC3E}">
        <p14:creationId xmlns:p14="http://schemas.microsoft.com/office/powerpoint/2010/main" val="295567077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293473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036E202-68D3-460C-9AD4-F79F28977F6F}"/>
              </a:ext>
            </a:extLst>
          </p:cNvPr>
          <p:cNvSpPr>
            <a:spLocks noGrp="1"/>
          </p:cNvSpPr>
          <p:nvPr>
            <p:ph type="title"/>
          </p:nvPr>
        </p:nvSpPr>
        <p:spPr>
          <a:xfrm>
            <a:off x="330740" y="172398"/>
            <a:ext cx="7606169" cy="774660"/>
          </a:xfrm>
        </p:spPr>
        <p:txBody>
          <a:bodyPr>
            <a:noAutofit/>
          </a:bodyPr>
          <a:lstStyle/>
          <a:p>
            <a:r>
              <a:rPr lang="en-US" sz="5500" dirty="0"/>
              <a:t>2021 FAMILY BUDGET</a:t>
            </a:r>
          </a:p>
        </p:txBody>
      </p:sp>
      <p:pic>
        <p:nvPicPr>
          <p:cNvPr id="11" name="Picture 10">
            <a:extLst>
              <a:ext uri="{FF2B5EF4-FFF2-40B4-BE49-F238E27FC236}">
                <a16:creationId xmlns:a16="http://schemas.microsoft.com/office/drawing/2014/main" id="{CF50ADF2-B467-4B80-A6A5-82B66E5FE65C}"/>
              </a:ext>
            </a:extLst>
          </p:cNvPr>
          <p:cNvPicPr>
            <a:picLocks noChangeAspect="1"/>
          </p:cNvPicPr>
          <p:nvPr/>
        </p:nvPicPr>
        <p:blipFill rotWithShape="1">
          <a:blip r:embed="rId2"/>
          <a:srcRect t="53924" r="64602"/>
          <a:stretch/>
        </p:blipFill>
        <p:spPr>
          <a:xfrm>
            <a:off x="-10325" y="2996105"/>
            <a:ext cx="2424600" cy="1919255"/>
          </a:xfrm>
          <a:prstGeom prst="rect">
            <a:avLst/>
          </a:prstGeom>
        </p:spPr>
      </p:pic>
      <p:sp>
        <p:nvSpPr>
          <p:cNvPr id="4" name="Title 1">
            <a:extLst>
              <a:ext uri="{FF2B5EF4-FFF2-40B4-BE49-F238E27FC236}">
                <a16:creationId xmlns:a16="http://schemas.microsoft.com/office/drawing/2014/main" id="{0B5914CC-9415-4732-B3CD-812262534D29}"/>
              </a:ext>
            </a:extLst>
          </p:cNvPr>
          <p:cNvSpPr txBox="1">
            <a:spLocks/>
          </p:cNvSpPr>
          <p:nvPr/>
        </p:nvSpPr>
        <p:spPr>
          <a:xfrm>
            <a:off x="680935" y="486383"/>
            <a:ext cx="7684061" cy="3812415"/>
          </a:xfrm>
          <a:prstGeom prst="rect">
            <a:avLst/>
          </a:prstGeom>
        </p:spPr>
        <p:txBody>
          <a:bodyPr vert="horz" lIns="91440" tIns="45720" rIns="91440" bIns="45720" rtlCol="0" anchor="ctr">
            <a:noAutofit/>
          </a:bodyPr>
          <a:lstStyle>
            <a:lvl1pPr algn="l" defTabSz="685773" rtl="0" eaLnBrk="1" latinLnBrk="0" hangingPunct="1">
              <a:lnSpc>
                <a:spcPct val="90000"/>
              </a:lnSpc>
              <a:spcBef>
                <a:spcPct val="0"/>
              </a:spcBef>
              <a:buNone/>
              <a:defRPr sz="4125" b="1" i="0" kern="1200" baseline="0">
                <a:solidFill>
                  <a:srgbClr val="2E5797"/>
                </a:solidFill>
                <a:latin typeface="Ubuntu" panose="020B0504030602030204" pitchFamily="34" charset="0"/>
                <a:ea typeface="+mj-ea"/>
                <a:cs typeface="+mj-cs"/>
              </a:defRPr>
            </a:lvl1pPr>
          </a:lstStyle>
          <a:p>
            <a:pPr marL="0" marR="0" lvl="0" indent="0" algn="ctr" defTabSz="685773" rtl="0" eaLnBrk="1" fontAlgn="auto" latinLnBrk="0" hangingPunct="1">
              <a:lnSpc>
                <a:spcPct val="90000"/>
              </a:lnSpc>
              <a:spcBef>
                <a:spcPct val="0"/>
              </a:spcBef>
              <a:spcAft>
                <a:spcPts val="0"/>
              </a:spcAft>
              <a:buClrTx/>
              <a:buSzTx/>
              <a:buFontTx/>
              <a:buNone/>
              <a:tabLst/>
              <a:defRPr/>
            </a:pPr>
            <a:r>
              <a:rPr kumimoji="0" lang="en-US" sz="3000" b="0" i="0" u="none" strike="noStrike" kern="1200" cap="none" spc="0" normalizeH="0" baseline="0" noProof="0" dirty="0">
                <a:ln>
                  <a:noFill/>
                </a:ln>
                <a:solidFill>
                  <a:srgbClr val="096D87"/>
                </a:solidFill>
                <a:effectLst/>
                <a:uLnTx/>
                <a:uFillTx/>
                <a:latin typeface="Ubuntu" panose="020B0504030602030204" pitchFamily="34" charset="0"/>
                <a:ea typeface="+mj-ea"/>
                <a:cs typeface="+mj-cs"/>
              </a:rPr>
              <a:t>We're pleased to announce that the 2021 budget </a:t>
            </a:r>
            <a:r>
              <a:rPr kumimoji="0" lang="en-US" sz="3000" b="0" i="0" u="sng" strike="noStrike" kern="1200" cap="none" spc="0" normalizeH="0" baseline="0" noProof="0" dirty="0">
                <a:ln>
                  <a:noFill/>
                </a:ln>
                <a:solidFill>
                  <a:srgbClr val="096D87"/>
                </a:solidFill>
                <a:effectLst/>
                <a:uLnTx/>
                <a:uFillTx/>
                <a:latin typeface="Ubuntu" panose="020B0504030602030204" pitchFamily="34" charset="0"/>
                <a:ea typeface="+mj-ea"/>
                <a:cs typeface="+mj-cs"/>
              </a:rPr>
              <a:t>has been approved</a:t>
            </a:r>
            <a:r>
              <a:rPr kumimoji="0" lang="en-US" sz="3000" b="0" i="0" u="none" strike="noStrike" kern="1200" cap="none" spc="0" normalizeH="0" baseline="0" noProof="0" dirty="0">
                <a:ln>
                  <a:noFill/>
                </a:ln>
                <a:solidFill>
                  <a:srgbClr val="096D87"/>
                </a:solidFill>
                <a:effectLst/>
                <a:uLnTx/>
                <a:uFillTx/>
                <a:latin typeface="Ubuntu" panose="020B0504030602030204" pitchFamily="34" charset="0"/>
                <a:ea typeface="+mj-ea"/>
                <a:cs typeface="+mj-cs"/>
              </a:rPr>
              <a:t> as proposed. $600 more/</a:t>
            </a:r>
            <a:r>
              <a:rPr kumimoji="0" lang="en-US" sz="3000" b="0" i="0" u="none" strike="noStrike" kern="1200" cap="none" spc="0" normalizeH="0" baseline="0" noProof="0" dirty="0" err="1">
                <a:ln>
                  <a:noFill/>
                </a:ln>
                <a:solidFill>
                  <a:srgbClr val="096D87"/>
                </a:solidFill>
                <a:effectLst/>
                <a:uLnTx/>
                <a:uFillTx/>
                <a:latin typeface="Ubuntu" panose="020B0504030602030204" pitchFamily="34" charset="0"/>
                <a:ea typeface="+mj-ea"/>
                <a:cs typeface="+mj-cs"/>
              </a:rPr>
              <a:t>mo</a:t>
            </a:r>
            <a:r>
              <a:rPr kumimoji="0" lang="en-US" sz="3000" b="0" i="0" u="none" strike="noStrike" kern="1200" cap="none" spc="0" normalizeH="0" baseline="0" noProof="0" dirty="0">
                <a:ln>
                  <a:noFill/>
                </a:ln>
                <a:solidFill>
                  <a:srgbClr val="096D87"/>
                </a:solidFill>
                <a:effectLst/>
                <a:uLnTx/>
                <a:uFillTx/>
                <a:latin typeface="Ubuntu" panose="020B0504030602030204" pitchFamily="34" charset="0"/>
                <a:ea typeface="+mj-ea"/>
                <a:cs typeface="+mj-cs"/>
              </a:rPr>
              <a:t> needed for 2021 because of rent increase.</a:t>
            </a:r>
            <a:br>
              <a:rPr kumimoji="0" lang="en-US" sz="3000" b="0" i="0" u="none" strike="noStrike" kern="1200" cap="none" spc="0" normalizeH="0" baseline="0" noProof="0" dirty="0">
                <a:ln>
                  <a:noFill/>
                </a:ln>
                <a:solidFill>
                  <a:srgbClr val="096D87"/>
                </a:solidFill>
                <a:effectLst/>
                <a:uLnTx/>
                <a:uFillTx/>
                <a:latin typeface="Ubuntu" panose="020B0504030602030204" pitchFamily="34" charset="0"/>
                <a:ea typeface="+mj-ea"/>
                <a:cs typeface="+mj-cs"/>
              </a:rPr>
            </a:br>
            <a:endParaRPr kumimoji="0" lang="en-US" sz="3000" b="0" i="0" u="none" strike="noStrike" kern="1200" cap="none" spc="0" normalizeH="0" baseline="0" noProof="0" dirty="0">
              <a:ln>
                <a:noFill/>
              </a:ln>
              <a:solidFill>
                <a:srgbClr val="096D87"/>
              </a:solidFill>
              <a:effectLst/>
              <a:uLnTx/>
              <a:uFillTx/>
              <a:latin typeface="Ubuntu" panose="020B0504030602030204" pitchFamily="34" charset="0"/>
              <a:ea typeface="+mj-ea"/>
              <a:cs typeface="+mj-cs"/>
            </a:endParaRPr>
          </a:p>
        </p:txBody>
      </p:sp>
      <p:sp>
        <p:nvSpPr>
          <p:cNvPr id="10" name="TextBox 9">
            <a:extLst>
              <a:ext uri="{FF2B5EF4-FFF2-40B4-BE49-F238E27FC236}">
                <a16:creationId xmlns:a16="http://schemas.microsoft.com/office/drawing/2014/main" id="{BC94F1EF-4823-4E7B-8943-C2E1BCE87AC1}"/>
              </a:ext>
            </a:extLst>
          </p:cNvPr>
          <p:cNvSpPr txBox="1"/>
          <p:nvPr/>
        </p:nvSpPr>
        <p:spPr>
          <a:xfrm>
            <a:off x="2213950" y="3292116"/>
            <a:ext cx="6483161" cy="1477328"/>
          </a:xfrm>
          <a:prstGeom prst="rect">
            <a:avLst/>
          </a:prstGeom>
          <a:noFill/>
        </p:spPr>
        <p:txBody>
          <a:bodyPr wrap="square">
            <a:spAutoFit/>
          </a:bodyPr>
          <a:lstStyle/>
          <a:p>
            <a:pPr marL="0" marR="0" lvl="0" indent="0" algn="ctr" defTabSz="411480" rtl="0" eaLnBrk="1" fontAlgn="auto" latinLnBrk="0" hangingPunct="1">
              <a:lnSpc>
                <a:spcPct val="100000"/>
              </a:lnSpc>
              <a:spcBef>
                <a:spcPts val="0"/>
              </a:spcBef>
              <a:spcAft>
                <a:spcPts val="0"/>
              </a:spcAft>
              <a:buClrTx/>
              <a:buSzTx/>
              <a:buFontTx/>
              <a:buNone/>
              <a:tabLst/>
              <a:defRPr/>
            </a:pPr>
            <a:r>
              <a:rPr kumimoji="0" lang="en-US" sz="3000" b="0" i="1" u="none" strike="noStrike" kern="1200" cap="none" spc="0" normalizeH="0" baseline="0" noProof="0" dirty="0">
                <a:ln>
                  <a:noFill/>
                </a:ln>
                <a:solidFill>
                  <a:srgbClr val="17578A"/>
                </a:solidFill>
                <a:effectLst/>
                <a:uLnTx/>
                <a:uFillTx/>
                <a:latin typeface="Calibri"/>
                <a:ea typeface="+mn-ea"/>
                <a:cs typeface="+mn-cs"/>
              </a:rPr>
              <a:t>Help us meet our 2021 Family Budget</a:t>
            </a:r>
            <a:br>
              <a:rPr kumimoji="0" lang="en-US" sz="3000" b="0" i="1" u="none" strike="noStrike" kern="1200" cap="none" spc="0" normalizeH="0" baseline="0" noProof="0" dirty="0">
                <a:ln>
                  <a:noFill/>
                </a:ln>
                <a:solidFill>
                  <a:srgbClr val="17578A"/>
                </a:solidFill>
                <a:effectLst/>
                <a:uLnTx/>
                <a:uFillTx/>
                <a:latin typeface="Calibri"/>
                <a:ea typeface="+mn-ea"/>
                <a:cs typeface="+mn-cs"/>
              </a:rPr>
            </a:br>
            <a:r>
              <a:rPr kumimoji="0" lang="en-US" sz="3000" b="0" i="1" u="none" strike="noStrike" kern="1200" cap="none" spc="0" normalizeH="0" baseline="0" noProof="0" dirty="0">
                <a:ln>
                  <a:noFill/>
                </a:ln>
                <a:solidFill>
                  <a:srgbClr val="17578A"/>
                </a:solidFill>
                <a:effectLst/>
                <a:uLnTx/>
                <a:uFillTx/>
                <a:latin typeface="Calibri"/>
                <a:ea typeface="+mn-ea"/>
                <a:cs typeface="+mn-cs"/>
              </a:rPr>
              <a:t>by taking the 1% Challenge and step up your giving by 1% of your income!</a:t>
            </a:r>
          </a:p>
        </p:txBody>
      </p:sp>
    </p:spTree>
    <p:extLst>
      <p:ext uri="{BB962C8B-B14F-4D97-AF65-F5344CB8AC3E}">
        <p14:creationId xmlns:p14="http://schemas.microsoft.com/office/powerpoint/2010/main" val="600457199"/>
      </p:ext>
    </p:extLst>
  </p:cSld>
  <p:clrMapOvr>
    <a:masterClrMapping/>
  </p:clrMapOvr>
  <mc:AlternateContent xmlns:mc="http://schemas.openxmlformats.org/markup-compatibility/2006" xmlns:p14="http://schemas.microsoft.com/office/powerpoint/2010/main">
    <mc:Choice Requires="p14">
      <p:transition spd="med" p14:dur="700" advTm="9000">
        <p:fade/>
      </p:transition>
    </mc:Choice>
    <mc:Fallback xmlns="">
      <p:transition spd="med" advTm="9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036E202-68D3-460C-9AD4-F79F28977F6F}"/>
              </a:ext>
            </a:extLst>
          </p:cNvPr>
          <p:cNvSpPr>
            <a:spLocks noGrp="1"/>
          </p:cNvSpPr>
          <p:nvPr>
            <p:ph type="title"/>
          </p:nvPr>
        </p:nvSpPr>
        <p:spPr>
          <a:xfrm>
            <a:off x="330740" y="172398"/>
            <a:ext cx="7606169" cy="774660"/>
          </a:xfrm>
        </p:spPr>
        <p:txBody>
          <a:bodyPr>
            <a:noAutofit/>
          </a:bodyPr>
          <a:lstStyle/>
          <a:p>
            <a:r>
              <a:rPr lang="en-US" sz="6975" dirty="0"/>
              <a:t>HOW TO GIVE</a:t>
            </a:r>
          </a:p>
        </p:txBody>
      </p:sp>
      <p:pic>
        <p:nvPicPr>
          <p:cNvPr id="11" name="Picture 10">
            <a:extLst>
              <a:ext uri="{FF2B5EF4-FFF2-40B4-BE49-F238E27FC236}">
                <a16:creationId xmlns:a16="http://schemas.microsoft.com/office/drawing/2014/main" id="{CF50ADF2-B467-4B80-A6A5-82B66E5FE65C}"/>
              </a:ext>
            </a:extLst>
          </p:cNvPr>
          <p:cNvPicPr>
            <a:picLocks noChangeAspect="1"/>
          </p:cNvPicPr>
          <p:nvPr/>
        </p:nvPicPr>
        <p:blipFill>
          <a:blip r:embed="rId2"/>
          <a:stretch>
            <a:fillRect/>
          </a:stretch>
        </p:blipFill>
        <p:spPr>
          <a:xfrm>
            <a:off x="1147275" y="947058"/>
            <a:ext cx="6849450" cy="4165453"/>
          </a:xfrm>
          <a:prstGeom prst="rect">
            <a:avLst/>
          </a:prstGeom>
        </p:spPr>
      </p:pic>
    </p:spTree>
    <p:extLst>
      <p:ext uri="{BB962C8B-B14F-4D97-AF65-F5344CB8AC3E}">
        <p14:creationId xmlns:p14="http://schemas.microsoft.com/office/powerpoint/2010/main" val="3853062649"/>
      </p:ext>
    </p:extLst>
  </p:cSld>
  <p:clrMapOvr>
    <a:masterClrMapping/>
  </p:clrMapOvr>
  <mc:AlternateContent xmlns:mc="http://schemas.openxmlformats.org/markup-compatibility/2006" xmlns:p14="http://schemas.microsoft.com/office/powerpoint/2010/main">
    <mc:Choice Requires="p14">
      <p:transition spd="med" p14:dur="700" advTm="9000">
        <p:fade/>
      </p:transition>
    </mc:Choice>
    <mc:Fallback xmlns="">
      <p:transition spd="med" advTm="9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lstStyle/>
          <a:p>
            <a:r>
              <a:rPr lang="en-US" dirty="0"/>
              <a:t>TITLES GO HERE CAPS</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p:txBody>
          <a:bodyPr>
            <a:normAutofit/>
          </a:bodyPr>
          <a:lstStyle/>
          <a:p>
            <a:r>
              <a:rPr lang="en-US" sz="3000" dirty="0"/>
              <a:t>Type stuff in here. </a:t>
            </a:r>
            <a:br>
              <a:rPr lang="en-US" sz="3000" dirty="0"/>
            </a:br>
            <a:r>
              <a:rPr lang="en-US" sz="2625" dirty="0"/>
              <a:t>Make at least 35 </a:t>
            </a:r>
            <a:r>
              <a:rPr lang="en-US" sz="2625" dirty="0" err="1"/>
              <a:t>pt</a:t>
            </a:r>
            <a:r>
              <a:rPr lang="en-US" sz="2625" dirty="0"/>
              <a:t> Ubuntu. Pref 40+</a:t>
            </a:r>
          </a:p>
        </p:txBody>
      </p:sp>
      <p:pic>
        <p:nvPicPr>
          <p:cNvPr id="5" name="Picture 4" descr="Background pattern&#10;&#10;Description automatically generated">
            <a:extLst>
              <a:ext uri="{FF2B5EF4-FFF2-40B4-BE49-F238E27FC236}">
                <a16:creationId xmlns:a16="http://schemas.microsoft.com/office/drawing/2014/main" id="{F35E18A9-96D0-4F0A-A338-3B74F77C7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9470"/>
            <a:ext cx="9144000" cy="5332970"/>
          </a:xfrm>
          <a:prstGeom prst="rect">
            <a:avLst/>
          </a:prstGeom>
        </p:spPr>
      </p:pic>
      <p:pic>
        <p:nvPicPr>
          <p:cNvPr id="7" name="Picture 6" descr="Logo&#10;&#10;Description automatically generated">
            <a:extLst>
              <a:ext uri="{FF2B5EF4-FFF2-40B4-BE49-F238E27FC236}">
                <a16:creationId xmlns:a16="http://schemas.microsoft.com/office/drawing/2014/main" id="{BA919814-1914-460B-B1E4-EF5F863071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57" y="4448941"/>
            <a:ext cx="933286" cy="580945"/>
          </a:xfrm>
          <a:prstGeom prst="rect">
            <a:avLst/>
          </a:prstGeom>
        </p:spPr>
      </p:pic>
      <p:sp>
        <p:nvSpPr>
          <p:cNvPr id="8" name="TextBox 7">
            <a:extLst>
              <a:ext uri="{FF2B5EF4-FFF2-40B4-BE49-F238E27FC236}">
                <a16:creationId xmlns:a16="http://schemas.microsoft.com/office/drawing/2014/main" id="{D592230A-54EA-444A-8209-EF6D5E290DC5}"/>
              </a:ext>
            </a:extLst>
          </p:cNvPr>
          <p:cNvSpPr txBox="1"/>
          <p:nvPr/>
        </p:nvSpPr>
        <p:spPr>
          <a:xfrm>
            <a:off x="372628" y="401582"/>
            <a:ext cx="6675802" cy="707886"/>
          </a:xfrm>
          <a:prstGeom prst="rect">
            <a:avLst/>
          </a:prstGeom>
          <a:noFill/>
        </p:spPr>
        <p:txBody>
          <a:bodyPr wrap="non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HOPE FOR THE HOLIDAYS 2020</a:t>
            </a:r>
          </a:p>
        </p:txBody>
      </p:sp>
      <p:sp>
        <p:nvSpPr>
          <p:cNvPr id="9" name="TextBox 8">
            <a:extLst>
              <a:ext uri="{FF2B5EF4-FFF2-40B4-BE49-F238E27FC236}">
                <a16:creationId xmlns:a16="http://schemas.microsoft.com/office/drawing/2014/main" id="{317F2B48-EC1E-4907-A358-3AB4A2224524}"/>
              </a:ext>
            </a:extLst>
          </p:cNvPr>
          <p:cNvSpPr txBox="1"/>
          <p:nvPr/>
        </p:nvSpPr>
        <p:spPr>
          <a:xfrm>
            <a:off x="372628" y="1084839"/>
            <a:ext cx="5360907" cy="1107996"/>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Bahnschrift Light" panose="020B0502040204020203" pitchFamily="34" charset="0"/>
                <a:ea typeface="+mn-ea"/>
                <a:cs typeface="+mn-cs"/>
              </a:rPr>
              <a:t>Holiday cheer is in the air. Share yours with young adults who have aged out</a:t>
            </a:r>
            <a:br>
              <a:rPr kumimoji="0" lang="en-US" sz="2200" b="0" i="0" u="none" strike="noStrike" kern="1200" cap="none" spc="0" normalizeH="0" baseline="0" noProof="0" dirty="0">
                <a:ln>
                  <a:noFill/>
                </a:ln>
                <a:solidFill>
                  <a:srgbClr val="FFFFFF"/>
                </a:solidFill>
                <a:effectLst/>
                <a:uLnTx/>
                <a:uFillTx/>
                <a:latin typeface="Bahnschrift Light" panose="020B0502040204020203" pitchFamily="34" charset="0"/>
                <a:ea typeface="+mn-ea"/>
                <a:cs typeface="+mn-cs"/>
              </a:rPr>
            </a:br>
            <a:r>
              <a:rPr kumimoji="0" lang="en-US" sz="2200" b="0" i="0" u="none" strike="noStrike" kern="1200" cap="none" spc="0" normalizeH="0" baseline="0" noProof="0" dirty="0">
                <a:ln>
                  <a:noFill/>
                </a:ln>
                <a:solidFill>
                  <a:srgbClr val="FFFFFF"/>
                </a:solidFill>
                <a:effectLst/>
                <a:uLnTx/>
                <a:uFillTx/>
                <a:latin typeface="Bahnschrift Light" panose="020B0502040204020203" pitchFamily="34" charset="0"/>
                <a:ea typeface="+mn-ea"/>
                <a:cs typeface="+mn-cs"/>
              </a:rPr>
              <a:t>of foster care! </a:t>
            </a: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55B68614-918A-4840-927E-1EACD7C7F07E}"/>
              </a:ext>
            </a:extLst>
          </p:cNvPr>
          <p:cNvSpPr txBox="1"/>
          <p:nvPr/>
        </p:nvSpPr>
        <p:spPr>
          <a:xfrm>
            <a:off x="372628" y="2646983"/>
            <a:ext cx="5597686" cy="1465016"/>
          </a:xfrm>
          <a:prstGeom prst="rect">
            <a:avLst/>
          </a:prstGeom>
          <a:noFill/>
        </p:spPr>
        <p:txBody>
          <a:bodyPr wrap="non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C000">
                    <a:lumMod val="40000"/>
                    <a:lumOff val="60000"/>
                  </a:srgbClr>
                </a:solidFill>
                <a:effectLst/>
                <a:uLnTx/>
                <a:uFillTx/>
                <a:latin typeface="Calibri"/>
                <a:ea typeface="+mn-ea"/>
                <a:cs typeface="+mn-cs"/>
              </a:rPr>
              <a:t>$25, $50, or $100 gift card</a:t>
            </a:r>
            <a:br>
              <a:rPr kumimoji="0" lang="en-US" sz="1620" b="0" i="0" u="none" strike="noStrike" kern="1200" cap="none" spc="0" normalizeH="0" baseline="0" noProof="0" dirty="0">
                <a:ln>
                  <a:noFill/>
                </a:ln>
                <a:solidFill>
                  <a:srgbClr val="84C241"/>
                </a:solidFill>
                <a:effectLst/>
                <a:uLnTx/>
                <a:uFillTx/>
                <a:latin typeface="Calibri"/>
                <a:ea typeface="+mn-ea"/>
                <a:cs typeface="+mn-cs"/>
              </a:rPr>
            </a:br>
            <a:r>
              <a:rPr kumimoji="0" lang="en-US" sz="1620" b="0" i="1" u="none" strike="noStrike" kern="1200" cap="none" spc="0" normalizeH="0" baseline="0" noProof="0" dirty="0">
                <a:ln>
                  <a:noFill/>
                </a:ln>
                <a:solidFill>
                  <a:prstClr val="white"/>
                </a:solidFill>
                <a:effectLst/>
                <a:uLnTx/>
                <a:uFillTx/>
                <a:latin typeface="Calibri"/>
                <a:ea typeface="+mn-ea"/>
                <a:cs typeface="+mn-cs"/>
              </a:rPr>
              <a:t>Walmart, Target, Amazon, </a:t>
            </a:r>
            <a:r>
              <a:rPr kumimoji="0" lang="en-US" sz="1620" b="0" i="1" u="none" strike="noStrike" kern="1200" cap="none" spc="0" normalizeH="0" baseline="0" noProof="0" dirty="0" err="1">
                <a:ln>
                  <a:noFill/>
                </a:ln>
                <a:solidFill>
                  <a:prstClr val="white"/>
                </a:solidFill>
                <a:effectLst/>
                <a:uLnTx/>
                <a:uFillTx/>
                <a:latin typeface="Calibri"/>
                <a:ea typeface="+mn-ea"/>
                <a:cs typeface="+mn-cs"/>
              </a:rPr>
              <a:t>Dillons</a:t>
            </a:r>
            <a:r>
              <a:rPr kumimoji="0" lang="en-US" sz="1620" b="0" i="1" u="none" strike="noStrike" kern="1200" cap="none" spc="0" normalizeH="0" baseline="0" noProof="0" dirty="0">
                <a:ln>
                  <a:noFill/>
                </a:ln>
                <a:solidFill>
                  <a:prstClr val="white"/>
                </a:solidFill>
                <a:effectLst/>
                <a:uLnTx/>
                <a:uFillTx/>
                <a:latin typeface="Calibri"/>
                <a:ea typeface="+mn-ea"/>
                <a:cs typeface="+mn-cs"/>
              </a:rPr>
              <a:t>, Aldi, Casey’s, QuikTrip, Uber…</a:t>
            </a:r>
          </a:p>
          <a:p>
            <a:pPr marL="0" marR="0" lvl="0" indent="0" algn="l" defTabSz="41148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lumMod val="40000"/>
                    <a:lumOff val="60000"/>
                  </a:srgbClr>
                </a:solidFill>
                <a:effectLst/>
                <a:uLnTx/>
                <a:uFillTx/>
                <a:latin typeface="Calibri"/>
                <a:ea typeface="+mn-ea"/>
                <a:cs typeface="+mn-cs"/>
              </a:rPr>
              <a:t>PLUS A HANDWRITTEN CHRISTMAS CARD</a:t>
            </a:r>
          </a:p>
          <a:p>
            <a:pPr marL="0" marR="0" lvl="0" indent="0" algn="l" defTabSz="41148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C000">
                  <a:lumMod val="40000"/>
                  <a:lumOff val="60000"/>
                </a:srgbClr>
              </a:solidFill>
              <a:effectLst/>
              <a:uLnTx/>
              <a:uFillTx/>
              <a:latin typeface="Calibri"/>
              <a:ea typeface="+mn-ea"/>
              <a:cs typeface="+mn-cs"/>
            </a:endParaRPr>
          </a:p>
          <a:p>
            <a:pPr marL="0" marR="0" lvl="0" indent="0" algn="l" defTabSz="41148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FFC000">
                    <a:lumMod val="40000"/>
                    <a:lumOff val="60000"/>
                  </a:srgbClr>
                </a:solidFill>
                <a:effectLst/>
                <a:uLnTx/>
                <a:uFillTx/>
                <a:latin typeface="Calibri"/>
                <a:ea typeface="+mn-ea"/>
                <a:cs typeface="+mn-cs"/>
              </a:rPr>
              <a:t>DUE TODAY</a:t>
            </a:r>
            <a:r>
              <a:rPr kumimoji="0" lang="en-US" sz="2000" b="1" i="0" u="none" strike="noStrike" kern="1200" cap="none" spc="0" normalizeH="0" baseline="0" noProof="0" dirty="0">
                <a:ln>
                  <a:noFill/>
                </a:ln>
                <a:solidFill>
                  <a:srgbClr val="FFC000">
                    <a:lumMod val="40000"/>
                    <a:lumOff val="60000"/>
                  </a:srgbClr>
                </a:solidFill>
                <a:effectLst/>
                <a:uLnTx/>
                <a:uFillTx/>
                <a:latin typeface="Calibri"/>
                <a:ea typeface="+mn-ea"/>
                <a:cs typeface="+mn-cs"/>
              </a:rPr>
              <a:t> DEC 6</a:t>
            </a:r>
            <a:r>
              <a:rPr kumimoji="0" lang="en-US" sz="2000" b="1" i="0" u="none" strike="noStrike" kern="1200" cap="none" spc="0" normalizeH="0" baseline="30000" noProof="0" dirty="0">
                <a:ln>
                  <a:noFill/>
                </a:ln>
                <a:solidFill>
                  <a:srgbClr val="FFC000">
                    <a:lumMod val="40000"/>
                    <a:lumOff val="60000"/>
                  </a:srgbClr>
                </a:solidFill>
                <a:effectLst/>
                <a:uLnTx/>
                <a:uFillTx/>
                <a:latin typeface="Calibri"/>
                <a:ea typeface="+mn-ea"/>
                <a:cs typeface="+mn-cs"/>
              </a:rPr>
              <a:t>th</a:t>
            </a:r>
            <a:r>
              <a:rPr kumimoji="0" lang="en-US" sz="2000" b="1" i="0" u="none" strike="noStrike" kern="1200" cap="none" spc="0" normalizeH="0" baseline="0" noProof="0" dirty="0">
                <a:ln>
                  <a:noFill/>
                </a:ln>
                <a:solidFill>
                  <a:srgbClr val="FFC000">
                    <a:lumMod val="40000"/>
                    <a:lumOff val="60000"/>
                  </a:srgbClr>
                </a:solidFill>
                <a:effectLst/>
                <a:uLnTx/>
                <a:uFillTx/>
                <a:latin typeface="Calibri"/>
                <a:ea typeface="+mn-ea"/>
                <a:cs typeface="+mn-cs"/>
              </a:rPr>
              <a:t>.</a:t>
            </a:r>
          </a:p>
        </p:txBody>
      </p:sp>
    </p:spTree>
    <p:extLst>
      <p:ext uri="{BB962C8B-B14F-4D97-AF65-F5344CB8AC3E}">
        <p14:creationId xmlns:p14="http://schemas.microsoft.com/office/powerpoint/2010/main" val="3300503774"/>
      </p:ext>
    </p:extLst>
  </p:cSld>
  <p:clrMapOvr>
    <a:masterClrMapping/>
  </p:clrMapOvr>
  <mc:AlternateContent xmlns:mc="http://schemas.openxmlformats.org/markup-compatibility/2006" xmlns:p14="http://schemas.microsoft.com/office/powerpoint/2010/main">
    <mc:Choice Requires="p14">
      <p:transition spd="med" p14:dur="700" advTm="9000">
        <p:fade/>
      </p:transition>
    </mc:Choice>
    <mc:Fallback xmlns="">
      <p:transition spd="med" advTm="9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a:xfrm>
            <a:off x="444844" y="2778647"/>
            <a:ext cx="8180172" cy="2881094"/>
          </a:xfrm>
        </p:spPr>
        <p:txBody>
          <a:bodyPr>
            <a:noAutofit/>
          </a:bodyPr>
          <a:lstStyle/>
          <a:p>
            <a:pPr algn="ctr"/>
            <a:r>
              <a:rPr lang="en-US" sz="2800" dirty="0">
                <a:solidFill>
                  <a:srgbClr val="C00000"/>
                </a:solidFill>
              </a:rPr>
              <a:t>WELCOME TO </a:t>
            </a:r>
            <a:br>
              <a:rPr lang="en-US" sz="2800" dirty="0">
                <a:solidFill>
                  <a:srgbClr val="C00000"/>
                </a:solidFill>
              </a:rPr>
            </a:br>
            <a:r>
              <a:rPr lang="en-US" sz="2800" dirty="0">
                <a:solidFill>
                  <a:schemeClr val="accent6">
                    <a:lumMod val="50000"/>
                  </a:schemeClr>
                </a:solidFill>
              </a:rPr>
              <a:t>TALLGRASS CHURCH’S ADVENT 2020</a:t>
            </a:r>
            <a:br>
              <a:rPr lang="en-US" sz="2800" dirty="0">
                <a:solidFill>
                  <a:schemeClr val="accent6">
                    <a:lumMod val="50000"/>
                  </a:schemeClr>
                </a:solidFill>
              </a:rPr>
            </a:br>
            <a:r>
              <a:rPr lang="en-US" sz="2700" dirty="0">
                <a:solidFill>
                  <a:srgbClr val="C00000"/>
                </a:solidFill>
              </a:rPr>
              <a:t>CENTRAL GATHERINGS IN BOYS &amp; GIRLS CLUB!</a:t>
            </a:r>
          </a:p>
        </p:txBody>
      </p:sp>
      <p:pic>
        <p:nvPicPr>
          <p:cNvPr id="5" name="Picture 4">
            <a:extLst>
              <a:ext uri="{FF2B5EF4-FFF2-40B4-BE49-F238E27FC236}">
                <a16:creationId xmlns:a16="http://schemas.microsoft.com/office/drawing/2014/main" id="{95A4D93C-FD13-4F76-A112-B3893C4CB41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338" y="435838"/>
            <a:ext cx="8875941" cy="3289206"/>
          </a:xfrm>
          <a:prstGeom prst="rect">
            <a:avLst/>
          </a:prstGeom>
        </p:spPr>
      </p:pic>
    </p:spTree>
    <p:extLst>
      <p:ext uri="{BB962C8B-B14F-4D97-AF65-F5344CB8AC3E}">
        <p14:creationId xmlns:p14="http://schemas.microsoft.com/office/powerpoint/2010/main" val="2628307310"/>
      </p:ext>
    </p:extLst>
  </p:cSld>
  <p:clrMapOvr>
    <a:masterClrMapping/>
  </p:clrMapOvr>
  <mc:AlternateContent xmlns:mc="http://schemas.openxmlformats.org/markup-compatibility/2006" xmlns:p14="http://schemas.microsoft.com/office/powerpoint/2010/main">
    <mc:Choice Requires="p14">
      <p:transition spd="med" p14:dur="700" advTm="9000">
        <p:fade/>
      </p:transition>
    </mc:Choice>
    <mc:Fallback xmlns="">
      <p:transition spd="med" advTm="9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49AA-EFF6-4615-91E2-C54CD739D5BD}"/>
              </a:ext>
            </a:extLst>
          </p:cNvPr>
          <p:cNvSpPr>
            <a:spLocks noGrp="1"/>
          </p:cNvSpPr>
          <p:nvPr>
            <p:ph type="title"/>
          </p:nvPr>
        </p:nvSpPr>
        <p:spPr/>
        <p:txBody>
          <a:bodyPr/>
          <a:lstStyle/>
          <a:p>
            <a:endParaRPr lang="en-US"/>
          </a:p>
        </p:txBody>
      </p:sp>
      <p:pic>
        <p:nvPicPr>
          <p:cNvPr id="5" name="Content Placeholder 4" descr="Icon&#10;&#10;Description automatically generated">
            <a:extLst>
              <a:ext uri="{FF2B5EF4-FFF2-40B4-BE49-F238E27FC236}">
                <a16:creationId xmlns:a16="http://schemas.microsoft.com/office/drawing/2014/main" id="{00AB66B0-06ED-4F41-9066-C7996B61B9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454" y="-21173"/>
            <a:ext cx="9004357" cy="2405449"/>
          </a:xfrm>
        </p:spPr>
      </p:pic>
      <p:sp>
        <p:nvSpPr>
          <p:cNvPr id="7" name="TextBox 6">
            <a:extLst>
              <a:ext uri="{FF2B5EF4-FFF2-40B4-BE49-F238E27FC236}">
                <a16:creationId xmlns:a16="http://schemas.microsoft.com/office/drawing/2014/main" id="{F97C3D5A-D474-4942-89F1-03BD43C3CC14}"/>
              </a:ext>
            </a:extLst>
          </p:cNvPr>
          <p:cNvSpPr txBox="1"/>
          <p:nvPr/>
        </p:nvSpPr>
        <p:spPr>
          <a:xfrm>
            <a:off x="384561" y="2221371"/>
            <a:ext cx="8374878" cy="2816156"/>
          </a:xfrm>
          <a:prstGeom prst="rect">
            <a:avLst/>
          </a:prstGeom>
          <a:noFill/>
        </p:spPr>
        <p:txBody>
          <a:bodyPr wrap="square">
            <a:spAutoFit/>
          </a:bodyPr>
          <a:lstStyle/>
          <a:p>
            <a:pPr marL="0" marR="0" lvl="0" indent="0" algn="ctr" defTabSz="41148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Helvetica Neue"/>
                <a:ea typeface="+mn-ea"/>
                <a:cs typeface="+mn-cs"/>
              </a:rPr>
              <a:t>Join us THIS Tuesday night</a:t>
            </a:r>
            <a:r>
              <a:rPr kumimoji="0" lang="en-US" sz="2800" b="0" i="0" u="none" strike="noStrike" kern="1200" cap="none" spc="0" normalizeH="0" baseline="0" noProof="0" dirty="0">
                <a:ln>
                  <a:noFill/>
                </a:ln>
                <a:solidFill>
                  <a:srgbClr val="3A352A"/>
                </a:solidFill>
                <a:effectLst/>
                <a:uLnTx/>
                <a:uFillTx/>
                <a:latin typeface="Helvetica Neue"/>
                <a:ea typeface="+mn-ea"/>
                <a:cs typeface="+mn-cs"/>
              </a:rPr>
              <a:t>, Dec 8, for our final Guys Group of 2020! We'll be back </a:t>
            </a:r>
            <a:r>
              <a:rPr kumimoji="0" lang="en-US" sz="2800" b="1" i="0" u="none" strike="noStrike" kern="1200" cap="none" spc="0" normalizeH="0" baseline="0" noProof="0" dirty="0">
                <a:ln>
                  <a:noFill/>
                </a:ln>
                <a:solidFill>
                  <a:srgbClr val="3A352A"/>
                </a:solidFill>
                <a:effectLst/>
                <a:uLnTx/>
                <a:uFillTx/>
                <a:latin typeface="Helvetica Neue"/>
                <a:ea typeface="+mn-ea"/>
                <a:cs typeface="+mn-cs"/>
              </a:rPr>
              <a:t>at Chris Swanson place</a:t>
            </a:r>
            <a:r>
              <a:rPr kumimoji="0" lang="en-US" sz="2800" b="0" i="0" u="none" strike="noStrike" kern="1200" cap="none" spc="0" normalizeH="0" baseline="0" noProof="0" dirty="0">
                <a:ln>
                  <a:noFill/>
                </a:ln>
                <a:solidFill>
                  <a:srgbClr val="3A352A"/>
                </a:solidFill>
                <a:effectLst/>
                <a:uLnTx/>
                <a:uFillTx/>
                <a:latin typeface="Helvetica Neue"/>
                <a:ea typeface="+mn-ea"/>
                <a:cs typeface="+mn-cs"/>
              </a:rPr>
              <a:t> (12820 Hillside Dr.) at 7:30pm. </a:t>
            </a:r>
            <a:br>
              <a:rPr kumimoji="0" lang="en-US" sz="3000" b="0" i="0" u="none" strike="noStrike" kern="1200" cap="none" spc="0" normalizeH="0" baseline="0" noProof="0" dirty="0">
                <a:ln>
                  <a:noFill/>
                </a:ln>
                <a:solidFill>
                  <a:srgbClr val="3A352A"/>
                </a:solidFill>
                <a:effectLst/>
                <a:uLnTx/>
                <a:uFillTx/>
                <a:latin typeface="Helvetica Neue"/>
                <a:ea typeface="+mn-ea"/>
                <a:cs typeface="+mn-cs"/>
              </a:rPr>
            </a:br>
            <a:br>
              <a:rPr kumimoji="0" lang="en-US" sz="1500" b="0" i="0" u="none" strike="noStrike" kern="1200" cap="none" spc="0" normalizeH="0" baseline="0" noProof="0" dirty="0">
                <a:ln>
                  <a:noFill/>
                </a:ln>
                <a:solidFill>
                  <a:srgbClr val="3A352A"/>
                </a:solidFill>
                <a:effectLst/>
                <a:uLnTx/>
                <a:uFillTx/>
                <a:latin typeface="Helvetica Neue"/>
                <a:ea typeface="+mn-ea"/>
                <a:cs typeface="+mn-cs"/>
              </a:rPr>
            </a:br>
            <a:r>
              <a:rPr kumimoji="0" lang="en-US" sz="2600" b="0" i="0" u="none" strike="noStrike" kern="1200" cap="none" spc="0" normalizeH="0" baseline="0" noProof="0" dirty="0">
                <a:ln>
                  <a:noFill/>
                </a:ln>
                <a:solidFill>
                  <a:srgbClr val="3A352A"/>
                </a:solidFill>
                <a:effectLst/>
                <a:uLnTx/>
                <a:uFillTx/>
                <a:latin typeface="Helvetica Neue"/>
                <a:ea typeface="+mn-ea"/>
                <a:cs typeface="+mn-cs"/>
              </a:rPr>
              <a:t>Bring your mask, chair, and a beverage or snack to share if you'd like. </a:t>
            </a:r>
            <a:r>
              <a:rPr kumimoji="0" lang="en-US" sz="2600" b="1" i="0" u="none" strike="noStrike" kern="1200" cap="none" spc="0" normalizeH="0" baseline="0" noProof="0" dirty="0">
                <a:ln>
                  <a:noFill/>
                </a:ln>
                <a:solidFill>
                  <a:srgbClr val="3A352A"/>
                </a:solidFill>
                <a:effectLst/>
                <a:uLnTx/>
                <a:uFillTx/>
                <a:latin typeface="Helvetica Neue"/>
                <a:ea typeface="+mn-ea"/>
                <a:cs typeface="+mn-cs"/>
              </a:rPr>
              <a:t>Extra credit if you come in a festive Xmas sweater!</a:t>
            </a:r>
            <a:r>
              <a:rPr kumimoji="0" lang="en-US" sz="2600" b="0" i="0" u="none" strike="noStrike" kern="1200" cap="none" spc="0" normalizeH="0" baseline="0" noProof="0" dirty="0">
                <a:ln>
                  <a:noFill/>
                </a:ln>
                <a:solidFill>
                  <a:srgbClr val="3A352A"/>
                </a:solidFill>
                <a:effectLst/>
                <a:uLnTx/>
                <a:uFillTx/>
                <a:latin typeface="Helvetica Neue"/>
                <a:ea typeface="+mn-ea"/>
                <a:cs typeface="+mn-cs"/>
              </a:rPr>
              <a:t> </a:t>
            </a:r>
            <a:endParaRPr kumimoji="0" lang="en-US" sz="2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1653377"/>
      </p:ext>
    </p:extLst>
  </p:cSld>
  <p:clrMapOvr>
    <a:masterClrMapping/>
  </p:clrMapOvr>
  <p:transition advTm="90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a:xfrm>
            <a:off x="444844" y="2778647"/>
            <a:ext cx="8180172" cy="2881094"/>
          </a:xfrm>
        </p:spPr>
        <p:txBody>
          <a:bodyPr>
            <a:noAutofit/>
          </a:bodyPr>
          <a:lstStyle/>
          <a:p>
            <a:pPr algn="ctr"/>
            <a:r>
              <a:rPr lang="en-US" sz="4000" dirty="0">
                <a:solidFill>
                  <a:srgbClr val="BB0000"/>
                </a:solidFill>
              </a:rPr>
              <a:t>WELCOME TO WEEK 2 OF </a:t>
            </a:r>
            <a:br>
              <a:rPr lang="en-US" sz="4000" dirty="0">
                <a:solidFill>
                  <a:srgbClr val="096D87"/>
                </a:solidFill>
              </a:rPr>
            </a:br>
            <a:r>
              <a:rPr lang="en-US" sz="4000" dirty="0">
                <a:solidFill>
                  <a:srgbClr val="2C5F15"/>
                </a:solidFill>
              </a:rPr>
              <a:t>ADVENT 2020</a:t>
            </a:r>
          </a:p>
        </p:txBody>
      </p:sp>
      <p:pic>
        <p:nvPicPr>
          <p:cNvPr id="5" name="Picture 4">
            <a:extLst>
              <a:ext uri="{FF2B5EF4-FFF2-40B4-BE49-F238E27FC236}">
                <a16:creationId xmlns:a16="http://schemas.microsoft.com/office/drawing/2014/main" id="{95A4D93C-FD13-4F76-A112-B3893C4CB41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4706" y="456746"/>
            <a:ext cx="8704211" cy="3225567"/>
          </a:xfrm>
          <a:prstGeom prst="rect">
            <a:avLst/>
          </a:prstGeom>
        </p:spPr>
      </p:pic>
    </p:spTree>
    <p:extLst>
      <p:ext uri="{BB962C8B-B14F-4D97-AF65-F5344CB8AC3E}">
        <p14:creationId xmlns:p14="http://schemas.microsoft.com/office/powerpoint/2010/main" val="357222626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0924D01-7148-E74C-B58E-6C3757446FBE}"/>
              </a:ext>
            </a:extLst>
          </p:cNvPr>
          <p:cNvSpPr txBox="1"/>
          <p:nvPr/>
        </p:nvSpPr>
        <p:spPr>
          <a:xfrm>
            <a:off x="0" y="1983128"/>
            <a:ext cx="9144000" cy="1200329"/>
          </a:xfrm>
          <a:prstGeom prst="rect">
            <a:avLst/>
          </a:prstGeom>
          <a:noFill/>
        </p:spPr>
        <p:txBody>
          <a:bodyPr wrap="square" rtlCol="0">
            <a:spAutoFit/>
          </a:bodyPr>
          <a:lstStyle/>
          <a:p>
            <a:pPr algn="ctr" defTabSz="685800" fontAlgn="base">
              <a:spcBef>
                <a:spcPct val="0"/>
              </a:spcBef>
              <a:spcAft>
                <a:spcPct val="0"/>
              </a:spcAft>
            </a:pPr>
            <a:r>
              <a:rPr lang="en-US" sz="7200" dirty="0">
                <a:solidFill>
                  <a:srgbClr val="000000"/>
                </a:solidFill>
                <a:latin typeface="Ubuntu" panose="020B0504030602030204" pitchFamily="34" charset="0"/>
                <a:ea typeface="Cooper Hewitt" pitchFamily="50" charset="0"/>
              </a:rPr>
              <a:t>Little Drummer Boy</a:t>
            </a:r>
          </a:p>
        </p:txBody>
      </p:sp>
      <p:sp>
        <p:nvSpPr>
          <p:cNvPr id="5" name="TextBox 4">
            <a:extLst>
              <a:ext uri="{FF2B5EF4-FFF2-40B4-BE49-F238E27FC236}">
                <a16:creationId xmlns:a16="http://schemas.microsoft.com/office/drawing/2014/main" id="{EAC65543-579B-5943-BD31-CBE6968A26BF}"/>
              </a:ext>
            </a:extLst>
          </p:cNvPr>
          <p:cNvSpPr txBox="1"/>
          <p:nvPr/>
        </p:nvSpPr>
        <p:spPr>
          <a:xfrm>
            <a:off x="5927940" y="4749311"/>
            <a:ext cx="3095719" cy="242374"/>
          </a:xfrm>
          <a:prstGeom prst="rect">
            <a:avLst/>
          </a:prstGeom>
          <a:noFill/>
        </p:spPr>
        <p:txBody>
          <a:bodyPr wrap="none" rtlCol="0">
            <a:spAutoFit/>
          </a:bodyPr>
          <a:lstStyle/>
          <a:p>
            <a:pPr algn="r"/>
            <a:r>
              <a:rPr lang="en-US" sz="975" dirty="0">
                <a:solidFill>
                  <a:prstClr val="black">
                    <a:lumMod val="50000"/>
                    <a:lumOff val="50000"/>
                  </a:prstClr>
                </a:solidFill>
              </a:rPr>
              <a:t>“Little Drummer Boy” By Katherine </a:t>
            </a:r>
            <a:r>
              <a:rPr lang="en-US" sz="975" dirty="0" err="1">
                <a:solidFill>
                  <a:prstClr val="black">
                    <a:lumMod val="50000"/>
                    <a:lumOff val="50000"/>
                  </a:prstClr>
                </a:solidFill>
              </a:rPr>
              <a:t>Kennicott</a:t>
            </a:r>
            <a:r>
              <a:rPr lang="en-US" sz="975" dirty="0">
                <a:solidFill>
                  <a:prstClr val="black">
                    <a:lumMod val="50000"/>
                    <a:lumOff val="50000"/>
                  </a:prstClr>
                </a:solidFill>
              </a:rPr>
              <a:t> Davis, 1941</a:t>
            </a:r>
          </a:p>
        </p:txBody>
      </p:sp>
    </p:spTree>
    <p:extLst>
      <p:ext uri="{BB962C8B-B14F-4D97-AF65-F5344CB8AC3E}">
        <p14:creationId xmlns:p14="http://schemas.microsoft.com/office/powerpoint/2010/main" val="167747766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678924"/>
            <a:ext cx="9144000" cy="3785652"/>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Come they told me</a:t>
            </a:r>
            <a:r>
              <a:rPr lang="en-US" sz="2800" dirty="0">
                <a:solidFill>
                  <a:srgbClr val="000000"/>
                </a:solidFill>
                <a:latin typeface="Ubuntu" panose="020B0504030602030204" pitchFamily="34" charset="0"/>
                <a:ea typeface="Cooper Hewitt" pitchFamily="50" charset="0"/>
              </a:rPr>
              <a:t>…</a:t>
            </a:r>
            <a:endParaRPr lang="en-US" sz="4000" dirty="0">
              <a:solidFill>
                <a:srgbClr val="000000"/>
              </a:solidFill>
              <a:latin typeface="Ubuntu" panose="020B0504030602030204" pitchFamily="34" charset="0"/>
              <a:ea typeface="Cooper Hewitt" pitchFamily="50" charset="0"/>
            </a:endParaRP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A newborn King to see</a:t>
            </a:r>
            <a:r>
              <a:rPr lang="en-US" sz="2800" dirty="0">
                <a:solidFill>
                  <a:srgbClr val="000000"/>
                </a:solidFill>
                <a:latin typeface="Ubuntu" panose="020B0504030602030204" pitchFamily="34" charset="0"/>
                <a:ea typeface="Cooper Hewitt" pitchFamily="50" charset="0"/>
              </a:rPr>
              <a:t>…</a:t>
            </a:r>
            <a:endParaRPr lang="en-US" sz="4000" dirty="0">
              <a:solidFill>
                <a:srgbClr val="000000"/>
              </a:solidFill>
              <a:latin typeface="Ubuntu" panose="020B0504030602030204" pitchFamily="34" charset="0"/>
              <a:ea typeface="Cooper Hewitt" pitchFamily="50" charset="0"/>
            </a:endParaRP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Our finest gifts we bring</a:t>
            </a:r>
            <a:r>
              <a:rPr lang="en-US" sz="2800" dirty="0">
                <a:solidFill>
                  <a:srgbClr val="000000"/>
                </a:solidFill>
                <a:latin typeface="Ubuntu" panose="020B0504030602030204" pitchFamily="34" charset="0"/>
                <a:ea typeface="Cooper Hewitt" pitchFamily="50" charset="0"/>
              </a:rPr>
              <a:t>…</a:t>
            </a:r>
            <a:endParaRPr lang="en-US" sz="4000" dirty="0">
              <a:solidFill>
                <a:srgbClr val="000000"/>
              </a:solidFill>
              <a:latin typeface="Ubuntu" panose="020B0504030602030204" pitchFamily="34" charset="0"/>
              <a:ea typeface="Cooper Hewitt" pitchFamily="50" charset="0"/>
            </a:endParaRP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To lay before the King</a:t>
            </a:r>
            <a:r>
              <a:rPr lang="en-US" sz="2800" dirty="0">
                <a:solidFill>
                  <a:srgbClr val="000000"/>
                </a:solidFill>
                <a:latin typeface="Ubuntu" panose="020B0504030602030204" pitchFamily="34" charset="0"/>
                <a:ea typeface="Cooper Hewitt" pitchFamily="50" charset="0"/>
              </a:rPr>
              <a:t>…</a:t>
            </a:r>
            <a:endParaRPr lang="en-US" sz="4000" dirty="0">
              <a:solidFill>
                <a:srgbClr val="000000"/>
              </a:solidFill>
              <a:latin typeface="Ubuntu" panose="020B0504030602030204" pitchFamily="34" charset="0"/>
              <a:ea typeface="Cooper Hewitt" pitchFamily="50" charset="0"/>
            </a:endParaRPr>
          </a:p>
          <a:p>
            <a:pPr algn="ctr" defTabSz="685800" fontAlgn="base">
              <a:spcBef>
                <a:spcPct val="0"/>
              </a:spcBef>
              <a:spcAft>
                <a:spcPct val="0"/>
              </a:spcAft>
            </a:pPr>
            <a:endParaRPr lang="en-US" sz="4000" dirty="0">
              <a:solidFill>
                <a:srgbClr val="000000"/>
              </a:solidFill>
              <a:latin typeface="Ubuntu" panose="020B0504030602030204" pitchFamily="34" charset="0"/>
              <a:ea typeface="Cooper Hewitt" pitchFamily="50" charset="0"/>
            </a:endParaRP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So to honor Him</a:t>
            </a:r>
            <a:r>
              <a:rPr lang="en-US" sz="2800" dirty="0">
                <a:solidFill>
                  <a:srgbClr val="000000"/>
                </a:solidFill>
                <a:latin typeface="Ubuntu" panose="020B0504030602030204" pitchFamily="34" charset="0"/>
                <a:ea typeface="Cooper Hewitt" pitchFamily="50" charset="0"/>
              </a:rPr>
              <a:t>…</a:t>
            </a:r>
            <a:r>
              <a:rPr lang="en-US" sz="4000" dirty="0">
                <a:solidFill>
                  <a:srgbClr val="000000"/>
                </a:solidFill>
                <a:latin typeface="Ubuntu" panose="020B0504030602030204" pitchFamily="34" charset="0"/>
                <a:ea typeface="Cooper Hewitt" pitchFamily="50" charset="0"/>
              </a:rPr>
              <a:t> here we come!</a:t>
            </a:r>
          </a:p>
        </p:txBody>
      </p:sp>
      <p:sp>
        <p:nvSpPr>
          <p:cNvPr id="4" name="TextBox 3">
            <a:extLst>
              <a:ext uri="{FF2B5EF4-FFF2-40B4-BE49-F238E27FC236}">
                <a16:creationId xmlns:a16="http://schemas.microsoft.com/office/drawing/2014/main" id="{EAC65543-579B-5943-BD31-CBE6968A26BF}"/>
              </a:ext>
            </a:extLst>
          </p:cNvPr>
          <p:cNvSpPr txBox="1"/>
          <p:nvPr/>
        </p:nvSpPr>
        <p:spPr>
          <a:xfrm>
            <a:off x="5927940" y="4749311"/>
            <a:ext cx="3095719" cy="242374"/>
          </a:xfrm>
          <a:prstGeom prst="rect">
            <a:avLst/>
          </a:prstGeom>
          <a:noFill/>
        </p:spPr>
        <p:txBody>
          <a:bodyPr wrap="none" rtlCol="0">
            <a:spAutoFit/>
          </a:bodyPr>
          <a:lstStyle/>
          <a:p>
            <a:pPr algn="r"/>
            <a:r>
              <a:rPr lang="en-US" sz="975" dirty="0">
                <a:solidFill>
                  <a:prstClr val="black">
                    <a:lumMod val="50000"/>
                    <a:lumOff val="50000"/>
                  </a:prstClr>
                </a:solidFill>
              </a:rPr>
              <a:t>“Little Drummer Boy” By Katherine </a:t>
            </a:r>
            <a:r>
              <a:rPr lang="en-US" sz="975" dirty="0" err="1">
                <a:solidFill>
                  <a:prstClr val="black">
                    <a:lumMod val="50000"/>
                    <a:lumOff val="50000"/>
                  </a:prstClr>
                </a:solidFill>
              </a:rPr>
              <a:t>Kennicott</a:t>
            </a:r>
            <a:r>
              <a:rPr lang="en-US" sz="975" dirty="0">
                <a:solidFill>
                  <a:prstClr val="black">
                    <a:lumMod val="50000"/>
                    <a:lumOff val="50000"/>
                  </a:prstClr>
                </a:solidFill>
              </a:rPr>
              <a:t> Davis, 1941</a:t>
            </a:r>
          </a:p>
        </p:txBody>
      </p:sp>
    </p:spTree>
    <p:extLst>
      <p:ext uri="{BB962C8B-B14F-4D97-AF65-F5344CB8AC3E}">
        <p14:creationId xmlns:p14="http://schemas.microsoft.com/office/powerpoint/2010/main" val="339791052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72976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678924"/>
            <a:ext cx="9144000" cy="3785652"/>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Little baby</a:t>
            </a:r>
            <a:r>
              <a:rPr lang="en-US" sz="2800" dirty="0">
                <a:solidFill>
                  <a:srgbClr val="000000"/>
                </a:solidFill>
                <a:latin typeface="Ubuntu" panose="020B0504030602030204" pitchFamily="34" charset="0"/>
                <a:ea typeface="Cooper Hewitt" pitchFamily="50" charset="0"/>
              </a:rPr>
              <a:t>…</a:t>
            </a:r>
            <a:endParaRPr lang="en-US" sz="4000" dirty="0">
              <a:solidFill>
                <a:srgbClr val="000000"/>
              </a:solidFill>
              <a:latin typeface="Ubuntu" panose="020B0504030602030204" pitchFamily="34" charset="0"/>
              <a:ea typeface="Cooper Hewitt" pitchFamily="50" charset="0"/>
            </a:endParaRP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I am a poor boy too</a:t>
            </a:r>
            <a:r>
              <a:rPr lang="en-US" sz="2800" dirty="0">
                <a:solidFill>
                  <a:srgbClr val="000000"/>
                </a:solidFill>
                <a:latin typeface="Ubuntu" panose="020B0504030602030204" pitchFamily="34" charset="0"/>
                <a:ea typeface="Cooper Hewitt" pitchFamily="50" charset="0"/>
              </a:rPr>
              <a:t>…</a:t>
            </a:r>
            <a:endParaRPr lang="en-US" sz="4000" dirty="0">
              <a:solidFill>
                <a:srgbClr val="000000"/>
              </a:solidFill>
              <a:latin typeface="Ubuntu" panose="020B0504030602030204" pitchFamily="34" charset="0"/>
              <a:ea typeface="Cooper Hewitt" pitchFamily="50" charset="0"/>
            </a:endParaRP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I have no gift to bring</a:t>
            </a:r>
            <a:r>
              <a:rPr lang="en-US" sz="2800" dirty="0">
                <a:solidFill>
                  <a:srgbClr val="000000"/>
                </a:solidFill>
                <a:latin typeface="Ubuntu" panose="020B0504030602030204" pitchFamily="34" charset="0"/>
                <a:ea typeface="Cooper Hewitt" pitchFamily="50" charset="0"/>
              </a:rPr>
              <a:t>…</a:t>
            </a:r>
            <a:endParaRPr lang="en-US" sz="4000" dirty="0">
              <a:solidFill>
                <a:srgbClr val="000000"/>
              </a:solidFill>
              <a:latin typeface="Ubuntu" panose="020B0504030602030204" pitchFamily="34" charset="0"/>
              <a:ea typeface="Cooper Hewitt" pitchFamily="50" charset="0"/>
            </a:endParaRP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That’s fit to give our King</a:t>
            </a:r>
            <a:r>
              <a:rPr lang="en-US" sz="2800" dirty="0">
                <a:solidFill>
                  <a:srgbClr val="000000"/>
                </a:solidFill>
                <a:latin typeface="Ubuntu" panose="020B0504030602030204" pitchFamily="34" charset="0"/>
                <a:ea typeface="Cooper Hewitt" pitchFamily="50" charset="0"/>
              </a:rPr>
              <a:t>…</a:t>
            </a:r>
            <a:endParaRPr lang="en-US" sz="4000" dirty="0">
              <a:solidFill>
                <a:srgbClr val="000000"/>
              </a:solidFill>
              <a:latin typeface="Ubuntu" panose="020B0504030602030204" pitchFamily="34" charset="0"/>
              <a:ea typeface="Cooper Hewitt" pitchFamily="50" charset="0"/>
            </a:endParaRPr>
          </a:p>
          <a:p>
            <a:pPr algn="ctr" defTabSz="685800" fontAlgn="base">
              <a:spcBef>
                <a:spcPct val="0"/>
              </a:spcBef>
              <a:spcAft>
                <a:spcPct val="0"/>
              </a:spcAft>
            </a:pPr>
            <a:endParaRPr lang="en-US" sz="4000" dirty="0">
              <a:solidFill>
                <a:srgbClr val="000000"/>
              </a:solidFill>
              <a:latin typeface="Ubuntu" panose="020B0504030602030204" pitchFamily="34" charset="0"/>
              <a:ea typeface="Cooper Hewitt" pitchFamily="50" charset="0"/>
            </a:endParaRP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Shall I play for You?</a:t>
            </a:r>
            <a:r>
              <a:rPr lang="en-US" sz="2800" dirty="0">
                <a:solidFill>
                  <a:srgbClr val="000000"/>
                </a:solidFill>
                <a:latin typeface="Ubuntu" panose="020B0504030602030204" pitchFamily="34" charset="0"/>
                <a:ea typeface="Cooper Hewitt" pitchFamily="50" charset="0"/>
              </a:rPr>
              <a:t>…</a:t>
            </a:r>
            <a:r>
              <a:rPr lang="en-US" sz="4000" dirty="0">
                <a:solidFill>
                  <a:srgbClr val="000000"/>
                </a:solidFill>
                <a:latin typeface="Ubuntu" panose="020B0504030602030204" pitchFamily="34" charset="0"/>
                <a:ea typeface="Cooper Hewitt" pitchFamily="50" charset="0"/>
              </a:rPr>
              <a:t> On my drum!</a:t>
            </a:r>
          </a:p>
        </p:txBody>
      </p:sp>
      <p:sp>
        <p:nvSpPr>
          <p:cNvPr id="4" name="TextBox 3">
            <a:extLst>
              <a:ext uri="{FF2B5EF4-FFF2-40B4-BE49-F238E27FC236}">
                <a16:creationId xmlns:a16="http://schemas.microsoft.com/office/drawing/2014/main" id="{EAC65543-579B-5943-BD31-CBE6968A26BF}"/>
              </a:ext>
            </a:extLst>
          </p:cNvPr>
          <p:cNvSpPr txBox="1"/>
          <p:nvPr/>
        </p:nvSpPr>
        <p:spPr>
          <a:xfrm>
            <a:off x="5927940" y="4749311"/>
            <a:ext cx="3095719" cy="242374"/>
          </a:xfrm>
          <a:prstGeom prst="rect">
            <a:avLst/>
          </a:prstGeom>
          <a:noFill/>
        </p:spPr>
        <p:txBody>
          <a:bodyPr wrap="none" rtlCol="0">
            <a:spAutoFit/>
          </a:bodyPr>
          <a:lstStyle/>
          <a:p>
            <a:pPr algn="r"/>
            <a:r>
              <a:rPr lang="en-US" sz="975" dirty="0">
                <a:solidFill>
                  <a:prstClr val="black">
                    <a:lumMod val="50000"/>
                    <a:lumOff val="50000"/>
                  </a:prstClr>
                </a:solidFill>
              </a:rPr>
              <a:t>“Little Drummer Boy” By Katherine </a:t>
            </a:r>
            <a:r>
              <a:rPr lang="en-US" sz="975" dirty="0" err="1">
                <a:solidFill>
                  <a:prstClr val="black">
                    <a:lumMod val="50000"/>
                    <a:lumOff val="50000"/>
                  </a:prstClr>
                </a:solidFill>
              </a:rPr>
              <a:t>Kennicott</a:t>
            </a:r>
            <a:r>
              <a:rPr lang="en-US" sz="975" dirty="0">
                <a:solidFill>
                  <a:prstClr val="black">
                    <a:lumMod val="50000"/>
                    <a:lumOff val="50000"/>
                  </a:prstClr>
                </a:solidFill>
              </a:rPr>
              <a:t> Davis, 1941</a:t>
            </a:r>
          </a:p>
        </p:txBody>
      </p:sp>
    </p:spTree>
    <p:extLst>
      <p:ext uri="{BB962C8B-B14F-4D97-AF65-F5344CB8AC3E}">
        <p14:creationId xmlns:p14="http://schemas.microsoft.com/office/powerpoint/2010/main" val="378311027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171367"/>
            <a:ext cx="9144000" cy="2800767"/>
          </a:xfrm>
          <a:prstGeom prst="rect">
            <a:avLst/>
          </a:prstGeom>
          <a:noFill/>
        </p:spPr>
        <p:txBody>
          <a:bodyPr wrap="square" rtlCol="0">
            <a:spAutoFit/>
          </a:bodyPr>
          <a:lstStyle/>
          <a:p>
            <a:pPr algn="ctr" defTabSz="685800" fontAlgn="base">
              <a:spcBef>
                <a:spcPct val="0"/>
              </a:spcBef>
              <a:spcAft>
                <a:spcPct val="0"/>
              </a:spcAft>
            </a:pPr>
            <a:r>
              <a:rPr lang="en-US" sz="4400" i="1" dirty="0">
                <a:solidFill>
                  <a:srgbClr val="000000"/>
                </a:solidFill>
                <a:latin typeface="Ubuntu" panose="020B0504030602030204" pitchFamily="34" charset="0"/>
                <a:ea typeface="Cooper Hewitt" pitchFamily="50" charset="0"/>
              </a:rPr>
              <a:t>Make a joyful noise to the LORD, </a:t>
            </a:r>
          </a:p>
          <a:p>
            <a:pPr algn="ctr" defTabSz="685800" fontAlgn="base">
              <a:spcBef>
                <a:spcPct val="0"/>
              </a:spcBef>
              <a:spcAft>
                <a:spcPct val="0"/>
              </a:spcAft>
            </a:pPr>
            <a:r>
              <a:rPr lang="en-US" sz="4400" i="1" dirty="0">
                <a:solidFill>
                  <a:srgbClr val="000000"/>
                </a:solidFill>
                <a:latin typeface="Ubuntu" panose="020B0504030602030204" pitchFamily="34" charset="0"/>
                <a:ea typeface="Cooper Hewitt" pitchFamily="50" charset="0"/>
              </a:rPr>
              <a:t>all the earth! Serve the LORD </a:t>
            </a:r>
          </a:p>
          <a:p>
            <a:pPr algn="ctr" defTabSz="685800" fontAlgn="base">
              <a:spcBef>
                <a:spcPct val="0"/>
              </a:spcBef>
              <a:spcAft>
                <a:spcPct val="0"/>
              </a:spcAft>
            </a:pPr>
            <a:r>
              <a:rPr lang="en-US" sz="4400" i="1" dirty="0">
                <a:solidFill>
                  <a:srgbClr val="000000"/>
                </a:solidFill>
                <a:latin typeface="Ubuntu" panose="020B0504030602030204" pitchFamily="34" charset="0"/>
                <a:ea typeface="Cooper Hewitt" pitchFamily="50" charset="0"/>
              </a:rPr>
              <a:t>with gladness! Come into </a:t>
            </a:r>
          </a:p>
          <a:p>
            <a:pPr algn="ctr" defTabSz="685800" fontAlgn="base">
              <a:spcBef>
                <a:spcPct val="0"/>
              </a:spcBef>
              <a:spcAft>
                <a:spcPct val="0"/>
              </a:spcAft>
            </a:pPr>
            <a:r>
              <a:rPr lang="en-US" sz="4400" i="1" dirty="0">
                <a:solidFill>
                  <a:srgbClr val="000000"/>
                </a:solidFill>
                <a:latin typeface="Ubuntu" panose="020B0504030602030204" pitchFamily="34" charset="0"/>
                <a:ea typeface="Cooper Hewitt" pitchFamily="50" charset="0"/>
              </a:rPr>
              <a:t>his presence with singing!</a:t>
            </a:r>
          </a:p>
        </p:txBody>
      </p:sp>
      <p:sp>
        <p:nvSpPr>
          <p:cNvPr id="5" name="TextBox 4">
            <a:extLst>
              <a:ext uri="{FF2B5EF4-FFF2-40B4-BE49-F238E27FC236}">
                <a16:creationId xmlns:a16="http://schemas.microsoft.com/office/drawing/2014/main" id="{EAC65543-579B-5943-BD31-CBE6968A26BF}"/>
              </a:ext>
            </a:extLst>
          </p:cNvPr>
          <p:cNvSpPr txBox="1"/>
          <p:nvPr/>
        </p:nvSpPr>
        <p:spPr>
          <a:xfrm>
            <a:off x="7496575" y="4641027"/>
            <a:ext cx="1527085" cy="369332"/>
          </a:xfrm>
          <a:prstGeom prst="rect">
            <a:avLst/>
          </a:prstGeom>
          <a:noFill/>
        </p:spPr>
        <p:txBody>
          <a:bodyPr wrap="none" rtlCol="0">
            <a:spAutoFit/>
          </a:bodyPr>
          <a:lstStyle/>
          <a:p>
            <a:pPr algn="r"/>
            <a:r>
              <a:rPr lang="en-US" sz="1800" b="1" dirty="0">
                <a:solidFill>
                  <a:prstClr val="black">
                    <a:lumMod val="50000"/>
                    <a:lumOff val="50000"/>
                  </a:prstClr>
                </a:solidFill>
              </a:rPr>
              <a:t>Psalm 100:1-2</a:t>
            </a:r>
          </a:p>
        </p:txBody>
      </p:sp>
    </p:spTree>
    <p:extLst>
      <p:ext uri="{BB962C8B-B14F-4D97-AF65-F5344CB8AC3E}">
        <p14:creationId xmlns:p14="http://schemas.microsoft.com/office/powerpoint/2010/main" val="313779356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463481"/>
            <a:ext cx="9144000" cy="4216539"/>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Mary nodded</a:t>
            </a:r>
            <a:r>
              <a:rPr lang="en-US" sz="2800" dirty="0">
                <a:solidFill>
                  <a:srgbClr val="000000"/>
                </a:solidFill>
                <a:latin typeface="Ubuntu" panose="020B0504030602030204" pitchFamily="34" charset="0"/>
                <a:ea typeface="Cooper Hewitt" pitchFamily="50" charset="0"/>
              </a:rPr>
              <a:t>…</a:t>
            </a:r>
            <a:endParaRPr lang="en-US" sz="4000" dirty="0">
              <a:solidFill>
                <a:srgbClr val="000000"/>
              </a:solidFill>
              <a:latin typeface="Ubuntu" panose="020B0504030602030204" pitchFamily="34" charset="0"/>
              <a:ea typeface="Cooper Hewitt" pitchFamily="50" charset="0"/>
            </a:endParaRP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The ox and lamb kept time</a:t>
            </a:r>
            <a:r>
              <a:rPr lang="en-US" sz="2800" dirty="0">
                <a:solidFill>
                  <a:srgbClr val="000000"/>
                </a:solidFill>
                <a:latin typeface="Ubuntu" panose="020B0504030602030204" pitchFamily="34" charset="0"/>
                <a:ea typeface="Cooper Hewitt" pitchFamily="50" charset="0"/>
              </a:rPr>
              <a:t>…</a:t>
            </a:r>
            <a:endParaRPr lang="en-US" sz="4000" dirty="0">
              <a:solidFill>
                <a:srgbClr val="000000"/>
              </a:solidFill>
              <a:latin typeface="Ubuntu" panose="020B0504030602030204" pitchFamily="34" charset="0"/>
              <a:ea typeface="Cooper Hewitt" pitchFamily="50" charset="0"/>
            </a:endParaRP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I played my drum for Him</a:t>
            </a:r>
            <a:r>
              <a:rPr lang="en-US" sz="2800" dirty="0">
                <a:solidFill>
                  <a:srgbClr val="000000"/>
                </a:solidFill>
                <a:latin typeface="Ubuntu" panose="020B0504030602030204" pitchFamily="34" charset="0"/>
                <a:ea typeface="Cooper Hewitt" pitchFamily="50" charset="0"/>
              </a:rPr>
              <a:t>…</a:t>
            </a:r>
            <a:endParaRPr lang="en-US" sz="4000" dirty="0">
              <a:solidFill>
                <a:srgbClr val="000000"/>
              </a:solidFill>
              <a:latin typeface="Ubuntu" panose="020B0504030602030204" pitchFamily="34" charset="0"/>
              <a:ea typeface="Cooper Hewitt" pitchFamily="50" charset="0"/>
            </a:endParaRP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I played my best for Him</a:t>
            </a:r>
            <a:r>
              <a:rPr lang="en-US" sz="2800" dirty="0">
                <a:solidFill>
                  <a:srgbClr val="000000"/>
                </a:solidFill>
                <a:latin typeface="Ubuntu" panose="020B0504030602030204" pitchFamily="34" charset="0"/>
                <a:ea typeface="Cooper Hewitt" pitchFamily="50" charset="0"/>
              </a:rPr>
              <a:t>…</a:t>
            </a:r>
            <a:endParaRPr lang="en-US" sz="4000" dirty="0">
              <a:solidFill>
                <a:srgbClr val="000000"/>
              </a:solidFill>
              <a:latin typeface="Ubuntu" panose="020B0504030602030204" pitchFamily="34" charset="0"/>
              <a:ea typeface="Cooper Hewitt" pitchFamily="50" charset="0"/>
            </a:endParaRPr>
          </a:p>
          <a:p>
            <a:pPr algn="ctr" defTabSz="685800" fontAlgn="base">
              <a:spcBef>
                <a:spcPct val="0"/>
              </a:spcBef>
              <a:spcAft>
                <a:spcPct val="0"/>
              </a:spcAft>
            </a:pPr>
            <a:endParaRPr lang="en-US" sz="2400" dirty="0">
              <a:solidFill>
                <a:srgbClr val="000000"/>
              </a:solidFill>
              <a:latin typeface="Ubuntu" panose="020B0504030602030204" pitchFamily="34" charset="0"/>
              <a:ea typeface="Cooper Hewitt" pitchFamily="50" charset="0"/>
            </a:endParaRP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Then He smiled at me…</a:t>
            </a:r>
            <a:endParaRPr lang="en-US" sz="5400" dirty="0">
              <a:solidFill>
                <a:srgbClr val="000000"/>
              </a:solidFill>
              <a:latin typeface="Ubuntu" panose="020B0504030602030204" pitchFamily="34" charset="0"/>
              <a:ea typeface="Cooper Hewitt" pitchFamily="50" charset="0"/>
            </a:endParaRP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Me and my drum!</a:t>
            </a:r>
          </a:p>
        </p:txBody>
      </p:sp>
      <p:sp>
        <p:nvSpPr>
          <p:cNvPr id="4" name="TextBox 3">
            <a:extLst>
              <a:ext uri="{FF2B5EF4-FFF2-40B4-BE49-F238E27FC236}">
                <a16:creationId xmlns:a16="http://schemas.microsoft.com/office/drawing/2014/main" id="{EAC65543-579B-5943-BD31-CBE6968A26BF}"/>
              </a:ext>
            </a:extLst>
          </p:cNvPr>
          <p:cNvSpPr txBox="1"/>
          <p:nvPr/>
        </p:nvSpPr>
        <p:spPr>
          <a:xfrm>
            <a:off x="5927940" y="4749311"/>
            <a:ext cx="3095719" cy="242374"/>
          </a:xfrm>
          <a:prstGeom prst="rect">
            <a:avLst/>
          </a:prstGeom>
          <a:noFill/>
        </p:spPr>
        <p:txBody>
          <a:bodyPr wrap="none" rtlCol="0">
            <a:spAutoFit/>
          </a:bodyPr>
          <a:lstStyle/>
          <a:p>
            <a:pPr algn="r"/>
            <a:r>
              <a:rPr lang="en-US" sz="975" dirty="0">
                <a:solidFill>
                  <a:prstClr val="black">
                    <a:lumMod val="50000"/>
                    <a:lumOff val="50000"/>
                  </a:prstClr>
                </a:solidFill>
              </a:rPr>
              <a:t>“Little Drummer Boy” By Katherine </a:t>
            </a:r>
            <a:r>
              <a:rPr lang="en-US" sz="975" dirty="0" err="1">
                <a:solidFill>
                  <a:prstClr val="black">
                    <a:lumMod val="50000"/>
                    <a:lumOff val="50000"/>
                  </a:prstClr>
                </a:solidFill>
              </a:rPr>
              <a:t>Kennicott</a:t>
            </a:r>
            <a:r>
              <a:rPr lang="en-US" sz="975" dirty="0">
                <a:solidFill>
                  <a:prstClr val="black">
                    <a:lumMod val="50000"/>
                    <a:lumOff val="50000"/>
                  </a:prstClr>
                </a:solidFill>
              </a:rPr>
              <a:t> Davis, 1941</a:t>
            </a:r>
          </a:p>
        </p:txBody>
      </p:sp>
    </p:spTree>
    <p:extLst>
      <p:ext uri="{BB962C8B-B14F-4D97-AF65-F5344CB8AC3E}">
        <p14:creationId xmlns:p14="http://schemas.microsoft.com/office/powerpoint/2010/main" val="95719812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BA6994-64C1-3641-A7C7-B8E849979938}"/>
              </a:ext>
            </a:extLst>
          </p:cNvPr>
          <p:cNvSpPr txBox="1"/>
          <p:nvPr/>
        </p:nvSpPr>
        <p:spPr>
          <a:xfrm>
            <a:off x="0" y="1417588"/>
            <a:ext cx="9144000" cy="2308324"/>
          </a:xfrm>
          <a:prstGeom prst="rect">
            <a:avLst/>
          </a:prstGeom>
          <a:noFill/>
        </p:spPr>
        <p:txBody>
          <a:bodyPr wrap="square" rtlCol="0">
            <a:spAutoFit/>
          </a:bodyPr>
          <a:lstStyle/>
          <a:p>
            <a:pPr algn="ctr" defTabSz="685800" fontAlgn="base">
              <a:spcBef>
                <a:spcPct val="0"/>
              </a:spcBef>
              <a:spcAft>
                <a:spcPct val="0"/>
              </a:spcAft>
            </a:pPr>
            <a:r>
              <a:rPr lang="en-US" sz="4800" dirty="0">
                <a:solidFill>
                  <a:srgbClr val="000000"/>
                </a:solidFill>
                <a:latin typeface="Ubuntu" panose="020B0504030602030204" pitchFamily="34" charset="0"/>
                <a:ea typeface="Cooper Hewitt" pitchFamily="50" charset="0"/>
              </a:rPr>
              <a:t>air drumming </a:t>
            </a:r>
            <a:r>
              <a:rPr lang="en-US" sz="3600" dirty="0">
                <a:solidFill>
                  <a:srgbClr val="000000"/>
                </a:solidFill>
                <a:latin typeface="Ubuntu" panose="020B0504030602030204" pitchFamily="34" charset="0"/>
                <a:ea typeface="Cooper Hewitt" pitchFamily="50" charset="0"/>
              </a:rPr>
              <a:t>&amp;</a:t>
            </a:r>
            <a:endParaRPr lang="en-US" sz="4000" i="1" dirty="0">
              <a:solidFill>
                <a:srgbClr val="000000"/>
              </a:solidFill>
              <a:latin typeface="Ubuntu" panose="020B0504030602030204" pitchFamily="34" charset="0"/>
              <a:ea typeface="Cooper Hewitt" pitchFamily="50" charset="0"/>
            </a:endParaRPr>
          </a:p>
          <a:p>
            <a:pPr algn="ctr" defTabSz="685800" fontAlgn="base">
              <a:spcBef>
                <a:spcPct val="0"/>
              </a:spcBef>
              <a:spcAft>
                <a:spcPct val="0"/>
              </a:spcAft>
            </a:pPr>
            <a:r>
              <a:rPr lang="en-US" sz="4800" dirty="0">
                <a:solidFill>
                  <a:srgbClr val="000000"/>
                </a:solidFill>
                <a:latin typeface="Ubuntu" panose="020B0504030602030204" pitchFamily="34" charset="0"/>
                <a:ea typeface="Cooper Hewitt" pitchFamily="50" charset="0"/>
              </a:rPr>
              <a:t>chest thumping</a:t>
            </a:r>
            <a:r>
              <a:rPr lang="en-US" sz="4000" dirty="0">
                <a:solidFill>
                  <a:srgbClr val="000000"/>
                </a:solidFill>
                <a:latin typeface="Ubuntu" panose="020B0504030602030204" pitchFamily="34" charset="0"/>
                <a:ea typeface="Cooper Hewitt" pitchFamily="50" charset="0"/>
              </a:rPr>
              <a:t> </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is</a:t>
            </a:r>
            <a:r>
              <a:rPr lang="en-US" sz="4000" i="1" dirty="0">
                <a:solidFill>
                  <a:srgbClr val="000000"/>
                </a:solidFill>
                <a:latin typeface="Ubuntu" panose="020B0504030602030204" pitchFamily="34" charset="0"/>
                <a:ea typeface="Cooper Hewitt" pitchFamily="50" charset="0"/>
              </a:rPr>
              <a:t> </a:t>
            </a:r>
            <a:r>
              <a:rPr lang="en-US" sz="4800" dirty="0">
                <a:solidFill>
                  <a:srgbClr val="000000"/>
                </a:solidFill>
                <a:latin typeface="Ubuntu" panose="020B0504030602030204" pitchFamily="34" charset="0"/>
                <a:ea typeface="Cooper Hewitt" pitchFamily="50" charset="0"/>
              </a:rPr>
              <a:t>encouraged</a:t>
            </a:r>
          </a:p>
        </p:txBody>
      </p:sp>
    </p:spTree>
    <p:extLst>
      <p:ext uri="{BB962C8B-B14F-4D97-AF65-F5344CB8AC3E}">
        <p14:creationId xmlns:p14="http://schemas.microsoft.com/office/powerpoint/2010/main" val="184724877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80215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0924D01-7148-E74C-B58E-6C3757446FBE}"/>
              </a:ext>
            </a:extLst>
          </p:cNvPr>
          <p:cNvSpPr txBox="1"/>
          <p:nvPr/>
        </p:nvSpPr>
        <p:spPr>
          <a:xfrm>
            <a:off x="1143000" y="1417588"/>
            <a:ext cx="6858000" cy="2308324"/>
          </a:xfrm>
          <a:prstGeom prst="rect">
            <a:avLst/>
          </a:prstGeom>
          <a:noFill/>
        </p:spPr>
        <p:txBody>
          <a:bodyPr wrap="square" rtlCol="0">
            <a:spAutoFit/>
          </a:bodyPr>
          <a:lstStyle/>
          <a:p>
            <a:pPr algn="ctr" defTabSz="685800" fontAlgn="base">
              <a:spcBef>
                <a:spcPct val="0"/>
              </a:spcBef>
              <a:spcAft>
                <a:spcPct val="0"/>
              </a:spcAft>
            </a:pPr>
            <a:r>
              <a:rPr lang="en-US" sz="7200" dirty="0">
                <a:solidFill>
                  <a:srgbClr val="000000"/>
                </a:solidFill>
                <a:latin typeface="Ubuntu" panose="020B0504030602030204" pitchFamily="34" charset="0"/>
                <a:ea typeface="Cooper Hewitt" pitchFamily="50" charset="0"/>
              </a:rPr>
              <a:t>O Come All </a:t>
            </a:r>
          </a:p>
          <a:p>
            <a:pPr algn="ctr" defTabSz="685800" fontAlgn="base">
              <a:spcBef>
                <a:spcPct val="0"/>
              </a:spcBef>
              <a:spcAft>
                <a:spcPct val="0"/>
              </a:spcAft>
            </a:pPr>
            <a:r>
              <a:rPr lang="en-US" sz="7200" dirty="0">
                <a:solidFill>
                  <a:srgbClr val="000000"/>
                </a:solidFill>
                <a:latin typeface="Ubuntu" panose="020B0504030602030204" pitchFamily="34" charset="0"/>
                <a:ea typeface="Cooper Hewitt" pitchFamily="50" charset="0"/>
              </a:rPr>
              <a:t>Ye Faithful</a:t>
            </a:r>
          </a:p>
        </p:txBody>
      </p:sp>
      <p:sp>
        <p:nvSpPr>
          <p:cNvPr id="4" name="TextBox 3">
            <a:extLst>
              <a:ext uri="{FF2B5EF4-FFF2-40B4-BE49-F238E27FC236}">
                <a16:creationId xmlns:a16="http://schemas.microsoft.com/office/drawing/2014/main" id="{EAC65543-579B-5943-BD31-CBE6968A26BF}"/>
              </a:ext>
            </a:extLst>
          </p:cNvPr>
          <p:cNvSpPr txBox="1"/>
          <p:nvPr/>
        </p:nvSpPr>
        <p:spPr>
          <a:xfrm>
            <a:off x="4345777" y="4749311"/>
            <a:ext cx="4677883" cy="242374"/>
          </a:xfrm>
          <a:prstGeom prst="rect">
            <a:avLst/>
          </a:prstGeom>
          <a:noFill/>
        </p:spPr>
        <p:txBody>
          <a:bodyPr wrap="none" rtlCol="0">
            <a:spAutoFit/>
          </a:bodyPr>
          <a:lstStyle/>
          <a:p>
            <a:pPr algn="r"/>
            <a:r>
              <a:rPr lang="en-US" sz="975" dirty="0">
                <a:solidFill>
                  <a:prstClr val="black">
                    <a:lumMod val="50000"/>
                    <a:lumOff val="50000"/>
                  </a:prstClr>
                </a:solidFill>
              </a:rPr>
              <a:t>“O Come All Ye Faithful” By C. Frederick Oakley David </a:t>
            </a:r>
            <a:r>
              <a:rPr lang="en-US" sz="975" dirty="0" err="1">
                <a:solidFill>
                  <a:prstClr val="black">
                    <a:lumMod val="50000"/>
                    <a:lumOff val="50000"/>
                  </a:prstClr>
                </a:solidFill>
              </a:rPr>
              <a:t>LaChance</a:t>
            </a:r>
            <a:r>
              <a:rPr lang="en-US" sz="975" dirty="0">
                <a:solidFill>
                  <a:prstClr val="black">
                    <a:lumMod val="50000"/>
                    <a:lumOff val="50000"/>
                  </a:prstClr>
                </a:solidFill>
              </a:rPr>
              <a:t> Jr. John Francis Wade</a:t>
            </a:r>
          </a:p>
        </p:txBody>
      </p:sp>
    </p:spTree>
    <p:extLst>
      <p:ext uri="{BB962C8B-B14F-4D97-AF65-F5344CB8AC3E}">
        <p14:creationId xmlns:p14="http://schemas.microsoft.com/office/powerpoint/2010/main" val="21510044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1507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a:xfrm>
            <a:off x="444844" y="2778647"/>
            <a:ext cx="8180172" cy="2881094"/>
          </a:xfrm>
        </p:spPr>
        <p:txBody>
          <a:bodyPr>
            <a:noAutofit/>
          </a:bodyPr>
          <a:lstStyle/>
          <a:p>
            <a:pPr algn="ctr"/>
            <a:r>
              <a:rPr lang="en-US" sz="4000" dirty="0">
                <a:solidFill>
                  <a:srgbClr val="BB0000"/>
                </a:solidFill>
              </a:rPr>
              <a:t>WELCOME TO WEEK 2 OF </a:t>
            </a:r>
            <a:br>
              <a:rPr lang="en-US" sz="4000" dirty="0">
                <a:solidFill>
                  <a:srgbClr val="096D87"/>
                </a:solidFill>
              </a:rPr>
            </a:br>
            <a:r>
              <a:rPr lang="en-US" sz="4000" dirty="0">
                <a:solidFill>
                  <a:srgbClr val="2C5F15"/>
                </a:solidFill>
              </a:rPr>
              <a:t>ADVENT 2020</a:t>
            </a:r>
          </a:p>
        </p:txBody>
      </p:sp>
      <p:pic>
        <p:nvPicPr>
          <p:cNvPr id="5" name="Picture 4">
            <a:extLst>
              <a:ext uri="{FF2B5EF4-FFF2-40B4-BE49-F238E27FC236}">
                <a16:creationId xmlns:a16="http://schemas.microsoft.com/office/drawing/2014/main" id="{95A4D93C-FD13-4F76-A112-B3893C4CB41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4706" y="456746"/>
            <a:ext cx="8704211" cy="3225567"/>
          </a:xfrm>
          <a:prstGeom prst="rect">
            <a:avLst/>
          </a:prstGeom>
        </p:spPr>
      </p:pic>
    </p:spTree>
    <p:extLst>
      <p:ext uri="{BB962C8B-B14F-4D97-AF65-F5344CB8AC3E}">
        <p14:creationId xmlns:p14="http://schemas.microsoft.com/office/powerpoint/2010/main" val="153723181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piece of paper&#10;&#10;Description automatically generated">
            <a:extLst>
              <a:ext uri="{FF2B5EF4-FFF2-40B4-BE49-F238E27FC236}">
                <a16:creationId xmlns:a16="http://schemas.microsoft.com/office/drawing/2014/main" id="{F9CD945F-0190-4E37-816C-D7393B5AD566}"/>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961"/>
            <a:ext cx="9143980" cy="5142539"/>
          </a:xfrm>
          <a:prstGeom prst="rect">
            <a:avLst/>
          </a:prstGeom>
        </p:spPr>
      </p:pic>
    </p:spTree>
    <p:extLst>
      <p:ext uri="{BB962C8B-B14F-4D97-AF65-F5344CB8AC3E}">
        <p14:creationId xmlns:p14="http://schemas.microsoft.com/office/powerpoint/2010/main" val="255750180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itting, table, computer, dark&#10;&#10;Description automatically generated">
            <a:extLst>
              <a:ext uri="{FF2B5EF4-FFF2-40B4-BE49-F238E27FC236}">
                <a16:creationId xmlns:a16="http://schemas.microsoft.com/office/drawing/2014/main" id="{FBE81A71-1FCD-49F0-8645-15DB795CD4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524001" y="-759277"/>
            <a:ext cx="12192001" cy="9144001"/>
          </a:xfrm>
          <a:prstGeom prst="rect">
            <a:avLst/>
          </a:prstGeom>
        </p:spPr>
      </p:pic>
    </p:spTree>
    <p:extLst>
      <p:ext uri="{BB962C8B-B14F-4D97-AF65-F5344CB8AC3E}">
        <p14:creationId xmlns:p14="http://schemas.microsoft.com/office/powerpoint/2010/main" val="267242737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1" y="1112454"/>
            <a:ext cx="8776535" cy="4038667"/>
          </a:xfrm>
        </p:spPr>
        <p:txBody>
          <a:bodyPr>
            <a:normAutofit/>
          </a:bodyPr>
          <a:lstStyle/>
          <a:p>
            <a:pPr marL="0" marR="0" indent="0" algn="ctr">
              <a:spcBef>
                <a:spcPts val="75"/>
              </a:spcBef>
              <a:spcAft>
                <a:spcPts val="0"/>
              </a:spcAft>
              <a:buNone/>
            </a:pPr>
            <a:r>
              <a:rPr lang="en-US" sz="2800" b="1" baseline="30000" dirty="0">
                <a:effectLst/>
                <a:ea typeface="Times New Roman" panose="02020603050405020304" pitchFamily="18" charset="0"/>
              </a:rPr>
              <a:t>5 </a:t>
            </a:r>
            <a:r>
              <a:rPr lang="en-US" sz="2800" dirty="0">
                <a:effectLst/>
                <a:ea typeface="Times New Roman" panose="02020603050405020304" pitchFamily="18" charset="0"/>
              </a:rPr>
              <a:t>Have this mind among yourselves, which is yours in Christ Jesus, </a:t>
            </a:r>
            <a:r>
              <a:rPr lang="en-US" sz="2800" b="1" baseline="30000" dirty="0">
                <a:effectLst/>
                <a:ea typeface="Times New Roman" panose="02020603050405020304" pitchFamily="18" charset="0"/>
              </a:rPr>
              <a:t>6 </a:t>
            </a:r>
            <a:r>
              <a:rPr lang="en-US" sz="2800" dirty="0">
                <a:effectLst/>
                <a:ea typeface="Times New Roman" panose="02020603050405020304" pitchFamily="18" charset="0"/>
              </a:rPr>
              <a:t>who, though he was in the form of God, did not count equality with God a thing to be grasped, </a:t>
            </a:r>
            <a:r>
              <a:rPr lang="en-US" sz="2800" b="1" baseline="30000" dirty="0">
                <a:effectLst/>
                <a:ea typeface="Times New Roman" panose="02020603050405020304" pitchFamily="18" charset="0"/>
              </a:rPr>
              <a:t>7 </a:t>
            </a:r>
            <a:r>
              <a:rPr lang="en-US" sz="2800" dirty="0">
                <a:effectLst/>
                <a:ea typeface="Times New Roman" panose="02020603050405020304" pitchFamily="18" charset="0"/>
              </a:rPr>
              <a:t>but emptied himself, by taking the form of a </a:t>
            </a:r>
            <a:r>
              <a:rPr lang="en-US" sz="3200" dirty="0">
                <a:effectLst/>
                <a:latin typeface="Feeling Passionate Personal Use" panose="02000500000000000000" pitchFamily="2" charset="0"/>
                <a:ea typeface="Times New Roman" panose="02020603050405020304" pitchFamily="18" charset="0"/>
              </a:rPr>
              <a:t>servant</a:t>
            </a:r>
            <a:r>
              <a:rPr lang="en-US" sz="2800" dirty="0">
                <a:effectLst/>
                <a:ea typeface="Times New Roman" panose="02020603050405020304" pitchFamily="18" charset="0"/>
              </a:rPr>
              <a:t>, being born in the likeness of men. </a:t>
            </a:r>
            <a:br>
              <a:rPr lang="en-US" sz="2800" dirty="0">
                <a:effectLst/>
                <a:ea typeface="Times New Roman" panose="02020603050405020304" pitchFamily="18" charset="0"/>
              </a:rPr>
            </a:br>
            <a:endParaRPr lang="en-US" sz="400" dirty="0">
              <a:latin typeface="Feeling Passionate Personal Use" panose="02000500000000000000" pitchFamily="2" charset="0"/>
              <a:ea typeface="Times New Roman" panose="02020603050405020304" pitchFamily="18" charset="0"/>
            </a:endParaRPr>
          </a:p>
          <a:p>
            <a:pPr marL="0" marR="0" indent="0" algn="ctr">
              <a:spcBef>
                <a:spcPts val="75"/>
              </a:spcBef>
              <a:spcAft>
                <a:spcPts val="0"/>
              </a:spcAft>
              <a:buNone/>
            </a:pPr>
            <a:r>
              <a:rPr lang="en-US" sz="2800" i="1" dirty="0"/>
              <a:t>Philippians 2:5-7</a:t>
            </a:r>
          </a:p>
        </p:txBody>
      </p:sp>
      <p:sp>
        <p:nvSpPr>
          <p:cNvPr id="4" name="Title 1">
            <a:extLst>
              <a:ext uri="{FF2B5EF4-FFF2-40B4-BE49-F238E27FC236}">
                <a16:creationId xmlns:a16="http://schemas.microsoft.com/office/drawing/2014/main" id="{41105D08-D4FA-49F5-89B4-B55F1AA1B90A}"/>
              </a:ext>
            </a:extLst>
          </p:cNvPr>
          <p:cNvSpPr txBox="1">
            <a:spLocks/>
          </p:cNvSpPr>
          <p:nvPr/>
        </p:nvSpPr>
        <p:spPr>
          <a:xfrm>
            <a:off x="0" y="245693"/>
            <a:ext cx="9144000" cy="790106"/>
          </a:xfrm>
          <a:prstGeom prst="rect">
            <a:avLst/>
          </a:prstGeom>
        </p:spPr>
        <p:txBody>
          <a:bodyPr>
            <a:normAutofit/>
          </a:bodyPr>
          <a:lstStyle>
            <a:lvl1pPr algn="l" defTabSz="685773"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5000" dirty="0">
                <a:solidFill>
                  <a:srgbClr val="C31313"/>
                </a:solidFill>
                <a:latin typeface="Feeling Passionate Personal Use" panose="02000500000000000000" pitchFamily="2" charset="0"/>
              </a:rPr>
              <a:t>Serve! *advent twenty-twenty*</a:t>
            </a:r>
          </a:p>
        </p:txBody>
      </p:sp>
    </p:spTree>
    <p:extLst>
      <p:ext uri="{BB962C8B-B14F-4D97-AF65-F5344CB8AC3E}">
        <p14:creationId xmlns:p14="http://schemas.microsoft.com/office/powerpoint/2010/main" val="156406070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1" y="1112454"/>
            <a:ext cx="8776535" cy="4038667"/>
          </a:xfrm>
        </p:spPr>
        <p:txBody>
          <a:bodyPr>
            <a:normAutofit/>
          </a:bodyPr>
          <a:lstStyle/>
          <a:p>
            <a:pPr marL="0" marR="0" indent="0" algn="ctr">
              <a:spcBef>
                <a:spcPts val="75"/>
              </a:spcBef>
              <a:spcAft>
                <a:spcPts val="0"/>
              </a:spcAft>
              <a:buNone/>
            </a:pPr>
            <a:r>
              <a:rPr lang="en-US" sz="2800" dirty="0">
                <a:effectLst/>
                <a:latin typeface="Calibri" panose="020F0502020204030204" pitchFamily="34" charset="0"/>
                <a:ea typeface="Calibri" panose="020F0502020204030204" pitchFamily="34" charset="0"/>
              </a:rPr>
              <a:t>The emperor cult (of Nero) saturated Roman culture and the people at Philippi, many of whom were retired Roman soldiers who had considerable pride and devotion to the cult and to Roman law and culture which emphasized ambition, status, and wealth.</a:t>
            </a:r>
            <a:br>
              <a:rPr lang="en-US" sz="2800" dirty="0">
                <a:effectLst/>
                <a:ea typeface="Times New Roman" panose="02020603050405020304" pitchFamily="18" charset="0"/>
              </a:rPr>
            </a:br>
            <a:endParaRPr lang="en-US" sz="400" dirty="0">
              <a:latin typeface="Feeling Passionate Personal Use" panose="02000500000000000000" pitchFamily="2" charset="0"/>
              <a:ea typeface="Times New Roman" panose="02020603050405020304" pitchFamily="18" charset="0"/>
            </a:endParaRPr>
          </a:p>
          <a:p>
            <a:pPr marL="0" indent="0" algn="ctr">
              <a:spcBef>
                <a:spcPts val="75"/>
              </a:spcBef>
              <a:buNone/>
            </a:pPr>
            <a:endParaRPr lang="en-US" sz="1800" dirty="0">
              <a:solidFill>
                <a:srgbClr val="000000"/>
              </a:solidFill>
              <a:effectLst/>
              <a:ea typeface="Calibri" panose="020F0502020204030204" pitchFamily="34" charset="0"/>
              <a:cs typeface="Calibri" panose="020F0502020204030204" pitchFamily="34" charset="0"/>
            </a:endParaRPr>
          </a:p>
          <a:p>
            <a:pPr marL="0" indent="0" algn="ctr">
              <a:spcBef>
                <a:spcPts val="75"/>
              </a:spcBef>
              <a:buNone/>
            </a:pPr>
            <a:endParaRPr lang="en-US" sz="1800" dirty="0">
              <a:solidFill>
                <a:srgbClr val="000000"/>
              </a:solidFill>
              <a:ea typeface="Calibri" panose="020F0502020204030204" pitchFamily="34" charset="0"/>
              <a:cs typeface="Calibri" panose="020F0502020204030204" pitchFamily="34" charset="0"/>
            </a:endParaRPr>
          </a:p>
          <a:p>
            <a:pPr marL="0" indent="0" algn="ctr">
              <a:spcBef>
                <a:spcPts val="75"/>
              </a:spcBef>
              <a:buNone/>
            </a:pPr>
            <a:endParaRPr lang="en-US" sz="400" dirty="0">
              <a:solidFill>
                <a:srgbClr val="000000"/>
              </a:solidFill>
              <a:effectLst/>
              <a:ea typeface="Calibri" panose="020F0502020204030204" pitchFamily="34" charset="0"/>
              <a:cs typeface="Calibri" panose="020F0502020204030204" pitchFamily="34" charset="0"/>
            </a:endParaRPr>
          </a:p>
          <a:p>
            <a:pPr marL="0" indent="0" algn="ctr">
              <a:spcBef>
                <a:spcPts val="75"/>
              </a:spcBef>
              <a:buNone/>
            </a:pPr>
            <a:endParaRPr lang="en-US" sz="400" dirty="0">
              <a:solidFill>
                <a:srgbClr val="000000"/>
              </a:solidFill>
              <a:ea typeface="Calibri" panose="020F0502020204030204" pitchFamily="34" charset="0"/>
              <a:cs typeface="Calibri" panose="020F0502020204030204" pitchFamily="34" charset="0"/>
            </a:endParaRPr>
          </a:p>
          <a:p>
            <a:pPr marL="0" indent="0" algn="ctr">
              <a:spcBef>
                <a:spcPts val="75"/>
              </a:spcBef>
              <a:buNone/>
            </a:pPr>
            <a:endParaRPr lang="en-US" sz="400" dirty="0">
              <a:solidFill>
                <a:srgbClr val="000000"/>
              </a:solidFill>
              <a:effectLst/>
              <a:ea typeface="Calibri" panose="020F0502020204030204" pitchFamily="34" charset="0"/>
              <a:cs typeface="Calibri" panose="020F0502020204030204" pitchFamily="34" charset="0"/>
            </a:endParaRPr>
          </a:p>
          <a:p>
            <a:pPr marL="0" indent="0" algn="ctr">
              <a:spcBef>
                <a:spcPts val="75"/>
              </a:spcBef>
              <a:buNone/>
            </a:pPr>
            <a:endParaRPr lang="en-US" sz="400" dirty="0">
              <a:solidFill>
                <a:srgbClr val="000000"/>
              </a:solidFill>
              <a:ea typeface="Calibri" panose="020F0502020204030204" pitchFamily="34" charset="0"/>
              <a:cs typeface="Calibri" panose="020F0502020204030204" pitchFamily="34" charset="0"/>
            </a:endParaRPr>
          </a:p>
          <a:p>
            <a:pPr marL="0" indent="0" algn="ctr">
              <a:spcBef>
                <a:spcPts val="75"/>
              </a:spcBef>
              <a:buNone/>
            </a:pPr>
            <a:endParaRPr lang="en-US" sz="400" dirty="0">
              <a:solidFill>
                <a:srgbClr val="000000"/>
              </a:solidFill>
              <a:effectLst/>
              <a:ea typeface="Calibri" panose="020F0502020204030204" pitchFamily="34" charset="0"/>
              <a:cs typeface="Calibri" panose="020F0502020204030204" pitchFamily="34" charset="0"/>
            </a:endParaRPr>
          </a:p>
          <a:p>
            <a:pPr marL="0" indent="0" algn="ctr">
              <a:spcBef>
                <a:spcPts val="75"/>
              </a:spcBef>
              <a:buNone/>
            </a:pPr>
            <a:endParaRPr lang="en-US" sz="400" dirty="0">
              <a:solidFill>
                <a:srgbClr val="000000"/>
              </a:solidFill>
              <a:ea typeface="Calibri" panose="020F0502020204030204" pitchFamily="34" charset="0"/>
              <a:cs typeface="Calibri" panose="020F0502020204030204" pitchFamily="34" charset="0"/>
            </a:endParaRPr>
          </a:p>
          <a:p>
            <a:pPr marL="0" indent="0" algn="ctr">
              <a:spcBef>
                <a:spcPts val="75"/>
              </a:spcBef>
              <a:buNone/>
            </a:pPr>
            <a:endParaRPr lang="en-US" sz="400" dirty="0">
              <a:solidFill>
                <a:srgbClr val="000000"/>
              </a:solidFill>
              <a:effectLst/>
              <a:ea typeface="Calibri" panose="020F0502020204030204" pitchFamily="34" charset="0"/>
              <a:cs typeface="Calibri" panose="020F0502020204030204" pitchFamily="34" charset="0"/>
            </a:endParaRPr>
          </a:p>
          <a:p>
            <a:pPr marL="0" indent="0" algn="ctr">
              <a:spcBef>
                <a:spcPts val="75"/>
              </a:spcBef>
              <a:buNone/>
            </a:pPr>
            <a:endParaRPr lang="en-US" sz="400" dirty="0">
              <a:solidFill>
                <a:srgbClr val="000000"/>
              </a:solidFill>
              <a:ea typeface="Calibri" panose="020F0502020204030204" pitchFamily="34" charset="0"/>
              <a:cs typeface="Calibri" panose="020F0502020204030204" pitchFamily="34" charset="0"/>
            </a:endParaRPr>
          </a:p>
          <a:p>
            <a:pPr marL="0" indent="0" algn="ctr">
              <a:spcBef>
                <a:spcPts val="75"/>
              </a:spcBef>
              <a:buNone/>
            </a:pPr>
            <a:endParaRPr lang="en-US" sz="400" dirty="0">
              <a:solidFill>
                <a:srgbClr val="000000"/>
              </a:solidFill>
              <a:ea typeface="Calibri" panose="020F0502020204030204" pitchFamily="34" charset="0"/>
              <a:cs typeface="Calibri" panose="020F0502020204030204" pitchFamily="34" charset="0"/>
            </a:endParaRPr>
          </a:p>
          <a:p>
            <a:pPr marL="0" indent="0" algn="ctr">
              <a:spcBef>
                <a:spcPts val="75"/>
              </a:spcBef>
              <a:buNone/>
            </a:pPr>
            <a:endParaRPr lang="en-US" sz="400" dirty="0">
              <a:solidFill>
                <a:srgbClr val="000000"/>
              </a:solidFill>
              <a:effectLst/>
              <a:ea typeface="Calibri" panose="020F0502020204030204" pitchFamily="34" charset="0"/>
              <a:cs typeface="Calibri" panose="020F0502020204030204" pitchFamily="34" charset="0"/>
            </a:endParaRPr>
          </a:p>
          <a:p>
            <a:pPr marL="0" marR="0" indent="0" algn="ctr">
              <a:spcBef>
                <a:spcPts val="75"/>
              </a:spcBef>
              <a:spcAft>
                <a:spcPts val="0"/>
              </a:spcAft>
              <a:buNone/>
            </a:pPr>
            <a:endParaRPr lang="en-US" sz="2800" i="1" dirty="0"/>
          </a:p>
        </p:txBody>
      </p:sp>
      <p:sp>
        <p:nvSpPr>
          <p:cNvPr id="4" name="Title 1">
            <a:extLst>
              <a:ext uri="{FF2B5EF4-FFF2-40B4-BE49-F238E27FC236}">
                <a16:creationId xmlns:a16="http://schemas.microsoft.com/office/drawing/2014/main" id="{41105D08-D4FA-49F5-89B4-B55F1AA1B90A}"/>
              </a:ext>
            </a:extLst>
          </p:cNvPr>
          <p:cNvSpPr txBox="1">
            <a:spLocks/>
          </p:cNvSpPr>
          <p:nvPr/>
        </p:nvSpPr>
        <p:spPr>
          <a:xfrm>
            <a:off x="0" y="245693"/>
            <a:ext cx="9144000" cy="790106"/>
          </a:xfrm>
          <a:prstGeom prst="rect">
            <a:avLst/>
          </a:prstGeom>
        </p:spPr>
        <p:txBody>
          <a:bodyPr>
            <a:normAutofit/>
          </a:bodyPr>
          <a:lstStyle>
            <a:lvl1pPr algn="l" defTabSz="685773"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5000" dirty="0">
                <a:solidFill>
                  <a:srgbClr val="C31313"/>
                </a:solidFill>
                <a:latin typeface="Feeling Passionate Personal Use" panose="02000500000000000000" pitchFamily="2" charset="0"/>
              </a:rPr>
              <a:t>Serve! *advent twenty-twenty*</a:t>
            </a:r>
          </a:p>
        </p:txBody>
      </p:sp>
      <p:sp>
        <p:nvSpPr>
          <p:cNvPr id="5" name="Content Placeholder 2">
            <a:extLst>
              <a:ext uri="{FF2B5EF4-FFF2-40B4-BE49-F238E27FC236}">
                <a16:creationId xmlns:a16="http://schemas.microsoft.com/office/drawing/2014/main" id="{A6242F2A-358E-4AC9-96F3-3B520693E408}"/>
              </a:ext>
            </a:extLst>
          </p:cNvPr>
          <p:cNvSpPr txBox="1">
            <a:spLocks/>
          </p:cNvSpPr>
          <p:nvPr/>
        </p:nvSpPr>
        <p:spPr>
          <a:xfrm>
            <a:off x="183732" y="4305599"/>
            <a:ext cx="8776535" cy="837901"/>
          </a:xfrm>
          <a:prstGeom prst="rect">
            <a:avLst/>
          </a:prstGeom>
        </p:spPr>
        <p:txBody>
          <a:bodyPr vert="horz" lIns="91440" tIns="45720" rIns="91440" bIns="45720" rtlCol="0">
            <a:normAutofit/>
          </a:bodyPr>
          <a:lstStyle>
            <a:lvl1pPr marL="171443" indent="-171443" algn="l" defTabSz="685773" rtl="0" eaLnBrk="1" latinLnBrk="0" hangingPunct="1">
              <a:lnSpc>
                <a:spcPct val="90000"/>
              </a:lnSpc>
              <a:spcBef>
                <a:spcPts val="750"/>
              </a:spcBef>
              <a:buFont typeface="Arial" panose="020B0604020202020204" pitchFamily="34" charset="0"/>
              <a:buChar char="•"/>
              <a:defRPr sz="2100" kern="1200">
                <a:solidFill>
                  <a:schemeClr val="tx1"/>
                </a:solidFill>
                <a:latin typeface="Ubuntu" panose="020B0504030602030204" pitchFamily="34" charset="0"/>
                <a:ea typeface="+mn-ea"/>
                <a:cs typeface="+mn-cs"/>
              </a:defRPr>
            </a:lvl1pPr>
            <a:lvl2pPr marL="514329" indent="-171443" algn="l" defTabSz="685773" rtl="0" eaLnBrk="1" latinLnBrk="0" hangingPunct="1">
              <a:lnSpc>
                <a:spcPct val="90000"/>
              </a:lnSpc>
              <a:spcBef>
                <a:spcPts val="375"/>
              </a:spcBef>
              <a:buFont typeface="Arial" panose="020B0604020202020204" pitchFamily="34" charset="0"/>
              <a:buChar char="•"/>
              <a:defRPr sz="1800" kern="1200">
                <a:solidFill>
                  <a:schemeClr val="tx1"/>
                </a:solidFill>
                <a:latin typeface="Ubuntu" panose="020B0504030602030204" pitchFamily="34" charset="0"/>
                <a:ea typeface="+mn-ea"/>
                <a:cs typeface="+mn-cs"/>
              </a:defRPr>
            </a:lvl2pPr>
            <a:lvl3pPr marL="857216" indent="-171443" algn="l" defTabSz="685773" rtl="0" eaLnBrk="1" latinLnBrk="0" hangingPunct="1">
              <a:lnSpc>
                <a:spcPct val="90000"/>
              </a:lnSpc>
              <a:spcBef>
                <a:spcPts val="375"/>
              </a:spcBef>
              <a:buFont typeface="Arial" panose="020B0604020202020204" pitchFamily="34" charset="0"/>
              <a:buChar char="•"/>
              <a:defRPr sz="1500" kern="1200">
                <a:solidFill>
                  <a:schemeClr val="tx1"/>
                </a:solidFill>
                <a:latin typeface="Ubuntu" panose="020B0504030602030204" pitchFamily="34" charset="0"/>
                <a:ea typeface="+mn-ea"/>
                <a:cs typeface="+mn-cs"/>
              </a:defRPr>
            </a:lvl3pPr>
            <a:lvl4pPr marL="1200102"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Ubuntu" panose="020B0504030602030204" pitchFamily="34" charset="0"/>
                <a:ea typeface="+mn-ea"/>
                <a:cs typeface="+mn-cs"/>
              </a:defRPr>
            </a:lvl4pPr>
            <a:lvl5pPr marL="1542988"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Ubuntu" panose="020B0504030602030204" pitchFamily="34" charset="0"/>
                <a:ea typeface="+mn-ea"/>
                <a:cs typeface="+mn-cs"/>
              </a:defRPr>
            </a:lvl5pPr>
            <a:lvl6pPr marL="1885874"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1"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47"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33"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75"/>
              </a:spcBef>
              <a:buNone/>
            </a:pPr>
            <a:r>
              <a:rPr lang="en-US" sz="1600" dirty="0">
                <a:solidFill>
                  <a:srgbClr val="000000"/>
                </a:solidFill>
                <a:effectLst/>
                <a:ea typeface="Calibri" panose="020F0502020204030204" pitchFamily="34" charset="0"/>
                <a:cs typeface="Calibri" panose="020F0502020204030204" pitchFamily="34" charset="0"/>
              </a:rPr>
              <a:t>HOW THE CHRIST HYMN IN PHILIPPIANS 2:5–11 INFORMS THE PRAXIS OF LEADERSHIP IN AT-RISK COMMUNITIES: TWO SUPER-LEADERS OPERATIONALIZING KENOSIS by J. Randall Wallace in </a:t>
            </a:r>
            <a:r>
              <a:rPr lang="en-US" sz="1600" i="1" dirty="0">
                <a:solidFill>
                  <a:srgbClr val="000000"/>
                </a:solidFill>
                <a:effectLst/>
                <a:ea typeface="Calibri" panose="020F0502020204030204" pitchFamily="34" charset="0"/>
                <a:cs typeface="Calibri" panose="020F0502020204030204" pitchFamily="34" charset="0"/>
              </a:rPr>
              <a:t>journal of biblical perspectives in leadership</a:t>
            </a:r>
            <a:endParaRPr lang="en-US"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010037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1" y="1112454"/>
            <a:ext cx="8776535" cy="4038667"/>
          </a:xfrm>
        </p:spPr>
        <p:txBody>
          <a:bodyPr>
            <a:normAutofit fontScale="85000" lnSpcReduction="10000"/>
          </a:bodyPr>
          <a:lstStyle/>
          <a:p>
            <a:pPr marL="0" marR="0" indent="0" algn="ctr">
              <a:spcBef>
                <a:spcPts val="75"/>
              </a:spcBef>
              <a:spcAft>
                <a:spcPts val="0"/>
              </a:spcAft>
              <a:buNone/>
            </a:pPr>
            <a:r>
              <a:rPr lang="en-US" sz="3300" dirty="0">
                <a:effectLst/>
                <a:latin typeface="Calibri" panose="020F0502020204030204" pitchFamily="34" charset="0"/>
                <a:ea typeface="Calibri" panose="020F0502020204030204" pitchFamily="34" charset="0"/>
              </a:rPr>
              <a:t>This cultural fascination with the image of the emperor, </a:t>
            </a:r>
            <a:br>
              <a:rPr lang="en-US" sz="3300" dirty="0">
                <a:effectLst/>
                <a:latin typeface="Calibri" panose="020F0502020204030204" pitchFamily="34" charset="0"/>
                <a:ea typeface="Calibri" panose="020F0502020204030204" pitchFamily="34" charset="0"/>
              </a:rPr>
            </a:br>
            <a:r>
              <a:rPr lang="en-US" sz="3300" dirty="0">
                <a:effectLst/>
                <a:latin typeface="Calibri" panose="020F0502020204030204" pitchFamily="34" charset="0"/>
                <a:ea typeface="Calibri" panose="020F0502020204030204" pitchFamily="34" charset="0"/>
              </a:rPr>
              <a:t>who through pride and arrogance elevated himself </a:t>
            </a:r>
            <a:br>
              <a:rPr lang="en-US" sz="3300" dirty="0">
                <a:effectLst/>
                <a:latin typeface="Calibri" panose="020F0502020204030204" pitchFamily="34" charset="0"/>
                <a:ea typeface="Calibri" panose="020F0502020204030204" pitchFamily="34" charset="0"/>
              </a:rPr>
            </a:br>
            <a:r>
              <a:rPr lang="en-US" sz="3300" dirty="0">
                <a:effectLst/>
                <a:latin typeface="Calibri" panose="020F0502020204030204" pitchFamily="34" charset="0"/>
                <a:ea typeface="Calibri" panose="020F0502020204030204" pitchFamily="34" charset="0"/>
              </a:rPr>
              <a:t>to the stature of a god, coupled with the pride </a:t>
            </a:r>
            <a:br>
              <a:rPr lang="en-US" sz="3300" dirty="0">
                <a:effectLst/>
                <a:latin typeface="Calibri" panose="020F0502020204030204" pitchFamily="34" charset="0"/>
                <a:ea typeface="Calibri" panose="020F0502020204030204" pitchFamily="34" charset="0"/>
              </a:rPr>
            </a:br>
            <a:r>
              <a:rPr lang="en-US" sz="3300" dirty="0">
                <a:effectLst/>
                <a:latin typeface="Calibri" panose="020F0502020204030204" pitchFamily="34" charset="0"/>
                <a:ea typeface="Calibri" panose="020F0502020204030204" pitchFamily="34" charset="0"/>
              </a:rPr>
              <a:t>of the citizenry in their Roman heritage, </a:t>
            </a:r>
            <a:br>
              <a:rPr lang="en-US" sz="3300" dirty="0">
                <a:effectLst/>
                <a:latin typeface="Calibri" panose="020F0502020204030204" pitchFamily="34" charset="0"/>
                <a:ea typeface="Calibri" panose="020F0502020204030204" pitchFamily="34" charset="0"/>
              </a:rPr>
            </a:br>
            <a:r>
              <a:rPr lang="en-US" sz="3300" dirty="0">
                <a:effectLst/>
                <a:latin typeface="Calibri" panose="020F0502020204030204" pitchFamily="34" charset="0"/>
                <a:ea typeface="Calibri" panose="020F0502020204030204" pitchFamily="34" charset="0"/>
              </a:rPr>
              <a:t>served as a backdrop to Paul’s letter to the Philippians. </a:t>
            </a:r>
            <a:br>
              <a:rPr lang="en-US" sz="3300" dirty="0">
                <a:effectLst/>
                <a:latin typeface="Calibri" panose="020F0502020204030204" pitchFamily="34" charset="0"/>
                <a:ea typeface="Calibri" panose="020F0502020204030204" pitchFamily="34" charset="0"/>
              </a:rPr>
            </a:br>
            <a:r>
              <a:rPr lang="en-US" sz="3300" dirty="0">
                <a:effectLst/>
                <a:latin typeface="Calibri" panose="020F0502020204030204" pitchFamily="34" charset="0"/>
                <a:ea typeface="Calibri" panose="020F0502020204030204" pitchFamily="34" charset="0"/>
              </a:rPr>
              <a:t>In dealing with this internal conflict of the church (Phil 4:2), </a:t>
            </a:r>
            <a:br>
              <a:rPr lang="en-US" sz="3300" dirty="0">
                <a:effectLst/>
                <a:latin typeface="Calibri" panose="020F0502020204030204" pitchFamily="34" charset="0"/>
                <a:ea typeface="Calibri" panose="020F0502020204030204" pitchFamily="34" charset="0"/>
              </a:rPr>
            </a:br>
            <a:r>
              <a:rPr lang="en-US" sz="3300" dirty="0">
                <a:effectLst/>
                <a:latin typeface="Calibri" panose="020F0502020204030204" pitchFamily="34" charset="0"/>
                <a:ea typeface="Calibri" panose="020F0502020204030204" pitchFamily="34" charset="0"/>
              </a:rPr>
              <a:t>and the growing adoption of the values </a:t>
            </a:r>
            <a:br>
              <a:rPr lang="en-US" sz="3300" dirty="0">
                <a:effectLst/>
                <a:latin typeface="Calibri" panose="020F0502020204030204" pitchFamily="34" charset="0"/>
                <a:ea typeface="Calibri" panose="020F0502020204030204" pitchFamily="34" charset="0"/>
              </a:rPr>
            </a:br>
            <a:r>
              <a:rPr lang="en-US" sz="3300" dirty="0">
                <a:effectLst/>
                <a:latin typeface="Calibri" panose="020F0502020204030204" pitchFamily="34" charset="0"/>
                <a:ea typeface="Calibri" panose="020F0502020204030204" pitchFamily="34" charset="0"/>
              </a:rPr>
              <a:t>and attitudes of the culture around them, </a:t>
            </a:r>
            <a:br>
              <a:rPr lang="en-US" sz="3300" dirty="0">
                <a:effectLst/>
                <a:latin typeface="Calibri" panose="020F0502020204030204" pitchFamily="34" charset="0"/>
                <a:ea typeface="Calibri" panose="020F0502020204030204" pitchFamily="34" charset="0"/>
              </a:rPr>
            </a:br>
            <a:r>
              <a:rPr lang="en-US" sz="3300" dirty="0">
                <a:effectLst/>
                <a:latin typeface="Calibri" panose="020F0502020204030204" pitchFamily="34" charset="0"/>
                <a:ea typeface="Calibri" panose="020F0502020204030204" pitchFamily="34" charset="0"/>
              </a:rPr>
              <a:t>Paul composes the Christ hymn in Philippians 2:5–11.</a:t>
            </a:r>
            <a:br>
              <a:rPr lang="en-US" sz="2800" dirty="0">
                <a:effectLst/>
                <a:ea typeface="Times New Roman" panose="02020603050405020304" pitchFamily="18" charset="0"/>
              </a:rPr>
            </a:br>
            <a:endParaRPr lang="en-US" sz="400" dirty="0">
              <a:latin typeface="Feeling Passionate Personal Use" panose="02000500000000000000" pitchFamily="2" charset="0"/>
              <a:ea typeface="Times New Roman" panose="02020603050405020304" pitchFamily="18" charset="0"/>
            </a:endParaRPr>
          </a:p>
          <a:p>
            <a:pPr marL="0" indent="0" algn="ctr">
              <a:spcBef>
                <a:spcPts val="75"/>
              </a:spcBef>
              <a:buNone/>
            </a:pPr>
            <a:endParaRPr lang="en-US" sz="400" dirty="0">
              <a:solidFill>
                <a:srgbClr val="000000"/>
              </a:solidFill>
              <a:effectLst/>
              <a:ea typeface="Calibri" panose="020F0502020204030204" pitchFamily="34" charset="0"/>
              <a:cs typeface="Calibri" panose="020F0502020204030204" pitchFamily="34" charset="0"/>
            </a:endParaRPr>
          </a:p>
          <a:p>
            <a:pPr marL="0" indent="0" algn="ctr">
              <a:spcBef>
                <a:spcPts val="75"/>
              </a:spcBef>
              <a:buNone/>
            </a:pPr>
            <a:endParaRPr lang="en-US" sz="400" dirty="0">
              <a:solidFill>
                <a:srgbClr val="000000"/>
              </a:solidFill>
              <a:ea typeface="Calibri" panose="020F0502020204030204" pitchFamily="34" charset="0"/>
              <a:cs typeface="Calibri" panose="020F0502020204030204" pitchFamily="34" charset="0"/>
            </a:endParaRPr>
          </a:p>
          <a:p>
            <a:pPr marL="0" marR="0" indent="0" algn="ctr">
              <a:spcBef>
                <a:spcPts val="75"/>
              </a:spcBef>
              <a:spcAft>
                <a:spcPts val="0"/>
              </a:spcAft>
              <a:buNone/>
            </a:pPr>
            <a:endParaRPr lang="en-US" sz="2800" i="1" dirty="0"/>
          </a:p>
        </p:txBody>
      </p:sp>
      <p:sp>
        <p:nvSpPr>
          <p:cNvPr id="4" name="Title 1">
            <a:extLst>
              <a:ext uri="{FF2B5EF4-FFF2-40B4-BE49-F238E27FC236}">
                <a16:creationId xmlns:a16="http://schemas.microsoft.com/office/drawing/2014/main" id="{41105D08-D4FA-49F5-89B4-B55F1AA1B90A}"/>
              </a:ext>
            </a:extLst>
          </p:cNvPr>
          <p:cNvSpPr txBox="1">
            <a:spLocks/>
          </p:cNvSpPr>
          <p:nvPr/>
        </p:nvSpPr>
        <p:spPr>
          <a:xfrm>
            <a:off x="0" y="245693"/>
            <a:ext cx="9144000" cy="790106"/>
          </a:xfrm>
          <a:prstGeom prst="rect">
            <a:avLst/>
          </a:prstGeom>
        </p:spPr>
        <p:txBody>
          <a:bodyPr>
            <a:normAutofit/>
          </a:bodyPr>
          <a:lstStyle>
            <a:lvl1pPr algn="l" defTabSz="685773"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5000" dirty="0">
                <a:solidFill>
                  <a:srgbClr val="C31313"/>
                </a:solidFill>
                <a:latin typeface="Feeling Passionate Personal Use" panose="02000500000000000000" pitchFamily="2" charset="0"/>
              </a:rPr>
              <a:t>Serve! *advent twenty-twenty*</a:t>
            </a:r>
          </a:p>
        </p:txBody>
      </p:sp>
      <p:sp>
        <p:nvSpPr>
          <p:cNvPr id="5" name="Content Placeholder 2">
            <a:extLst>
              <a:ext uri="{FF2B5EF4-FFF2-40B4-BE49-F238E27FC236}">
                <a16:creationId xmlns:a16="http://schemas.microsoft.com/office/drawing/2014/main" id="{A87CAA08-D36A-46F2-A191-5B1718924154}"/>
              </a:ext>
            </a:extLst>
          </p:cNvPr>
          <p:cNvSpPr txBox="1">
            <a:spLocks/>
          </p:cNvSpPr>
          <p:nvPr/>
        </p:nvSpPr>
        <p:spPr>
          <a:xfrm>
            <a:off x="183732" y="4305598"/>
            <a:ext cx="8776535" cy="4038667"/>
          </a:xfrm>
          <a:prstGeom prst="rect">
            <a:avLst/>
          </a:prstGeom>
        </p:spPr>
        <p:txBody>
          <a:bodyPr vert="horz" lIns="91440" tIns="45720" rIns="91440" bIns="45720" rtlCol="0">
            <a:normAutofit/>
          </a:bodyPr>
          <a:lstStyle>
            <a:lvl1pPr marL="171443" indent="-171443" algn="l" defTabSz="685773" rtl="0" eaLnBrk="1" latinLnBrk="0" hangingPunct="1">
              <a:lnSpc>
                <a:spcPct val="90000"/>
              </a:lnSpc>
              <a:spcBef>
                <a:spcPts val="750"/>
              </a:spcBef>
              <a:buFont typeface="Arial" panose="020B0604020202020204" pitchFamily="34" charset="0"/>
              <a:buChar char="•"/>
              <a:defRPr sz="2100" kern="1200">
                <a:solidFill>
                  <a:schemeClr val="tx1"/>
                </a:solidFill>
                <a:latin typeface="Ubuntu" panose="020B0504030602030204" pitchFamily="34" charset="0"/>
                <a:ea typeface="+mn-ea"/>
                <a:cs typeface="+mn-cs"/>
              </a:defRPr>
            </a:lvl1pPr>
            <a:lvl2pPr marL="514329" indent="-171443" algn="l" defTabSz="685773" rtl="0" eaLnBrk="1" latinLnBrk="0" hangingPunct="1">
              <a:lnSpc>
                <a:spcPct val="90000"/>
              </a:lnSpc>
              <a:spcBef>
                <a:spcPts val="375"/>
              </a:spcBef>
              <a:buFont typeface="Arial" panose="020B0604020202020204" pitchFamily="34" charset="0"/>
              <a:buChar char="•"/>
              <a:defRPr sz="1800" kern="1200">
                <a:solidFill>
                  <a:schemeClr val="tx1"/>
                </a:solidFill>
                <a:latin typeface="Ubuntu" panose="020B0504030602030204" pitchFamily="34" charset="0"/>
                <a:ea typeface="+mn-ea"/>
                <a:cs typeface="+mn-cs"/>
              </a:defRPr>
            </a:lvl2pPr>
            <a:lvl3pPr marL="857216" indent="-171443" algn="l" defTabSz="685773" rtl="0" eaLnBrk="1" latinLnBrk="0" hangingPunct="1">
              <a:lnSpc>
                <a:spcPct val="90000"/>
              </a:lnSpc>
              <a:spcBef>
                <a:spcPts val="375"/>
              </a:spcBef>
              <a:buFont typeface="Arial" panose="020B0604020202020204" pitchFamily="34" charset="0"/>
              <a:buChar char="•"/>
              <a:defRPr sz="1500" kern="1200">
                <a:solidFill>
                  <a:schemeClr val="tx1"/>
                </a:solidFill>
                <a:latin typeface="Ubuntu" panose="020B0504030602030204" pitchFamily="34" charset="0"/>
                <a:ea typeface="+mn-ea"/>
                <a:cs typeface="+mn-cs"/>
              </a:defRPr>
            </a:lvl3pPr>
            <a:lvl4pPr marL="1200102"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Ubuntu" panose="020B0504030602030204" pitchFamily="34" charset="0"/>
                <a:ea typeface="+mn-ea"/>
                <a:cs typeface="+mn-cs"/>
              </a:defRPr>
            </a:lvl4pPr>
            <a:lvl5pPr marL="1542988"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Ubuntu" panose="020B0504030602030204" pitchFamily="34" charset="0"/>
                <a:ea typeface="+mn-ea"/>
                <a:cs typeface="+mn-cs"/>
              </a:defRPr>
            </a:lvl5pPr>
            <a:lvl6pPr marL="1885874"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1"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47"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33"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75"/>
              </a:spcBef>
              <a:buNone/>
            </a:pPr>
            <a:r>
              <a:rPr lang="en-US" sz="1600" dirty="0">
                <a:solidFill>
                  <a:srgbClr val="000000"/>
                </a:solidFill>
                <a:effectLst/>
                <a:ea typeface="Calibri" panose="020F0502020204030204" pitchFamily="34" charset="0"/>
                <a:cs typeface="Calibri" panose="020F0502020204030204" pitchFamily="34" charset="0"/>
              </a:rPr>
              <a:t>HOW THE CHRIST HYMN IN PHILIPPIANS 2:5–11 INFORMS THE PRAXIS OF LEADERSHIP IN AT-RISK COMMUNITIES: TWO SUPER-LEADERS OPERATIONALIZING KENOSIS by J. Randall Wallace in </a:t>
            </a:r>
            <a:r>
              <a:rPr lang="en-US" sz="1600" i="1" dirty="0">
                <a:solidFill>
                  <a:srgbClr val="000000"/>
                </a:solidFill>
                <a:effectLst/>
                <a:ea typeface="Calibri" panose="020F0502020204030204" pitchFamily="34" charset="0"/>
                <a:cs typeface="Calibri" panose="020F0502020204030204" pitchFamily="34" charset="0"/>
              </a:rPr>
              <a:t>journal of biblical perspectives in leadership</a:t>
            </a:r>
            <a:endParaRPr lang="en-US"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016433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1" y="1112454"/>
            <a:ext cx="8776535" cy="4038667"/>
          </a:xfrm>
        </p:spPr>
        <p:txBody>
          <a:bodyPr>
            <a:normAutofit/>
          </a:bodyPr>
          <a:lstStyle/>
          <a:p>
            <a:pPr marL="0" marR="0" indent="0" algn="ctr">
              <a:spcBef>
                <a:spcPts val="75"/>
              </a:spcBef>
              <a:spcAft>
                <a:spcPts val="0"/>
              </a:spcAft>
              <a:buNone/>
            </a:pPr>
            <a:r>
              <a:rPr lang="en-US" sz="2800" dirty="0">
                <a:effectLst/>
                <a:ea typeface="Calibri" panose="020F0502020204030204" pitchFamily="34" charset="0"/>
              </a:rPr>
              <a:t>It presents Christ in stark contrast to Emperor Nero, without directly naming him. In doing so, Paul challenges members of the church at Philippi to imitate Christ not only in action but thought. The Christ hymn provides both a powerful insight into the character and nature of God and a counter model for how a true leader behaves.</a:t>
            </a:r>
            <a:endParaRPr lang="en-US" sz="2800" dirty="0">
              <a:ea typeface="Times New Roman" panose="02020603050405020304" pitchFamily="18" charset="0"/>
            </a:endParaRPr>
          </a:p>
          <a:p>
            <a:pPr marL="0" indent="0" algn="ctr">
              <a:spcBef>
                <a:spcPts val="75"/>
              </a:spcBef>
              <a:buNone/>
            </a:pPr>
            <a:endParaRPr lang="en-US" sz="400" dirty="0">
              <a:solidFill>
                <a:srgbClr val="000000"/>
              </a:solidFill>
              <a:effectLst/>
              <a:ea typeface="Calibri" panose="020F0502020204030204" pitchFamily="34" charset="0"/>
              <a:cs typeface="Calibri" panose="020F0502020204030204" pitchFamily="34" charset="0"/>
            </a:endParaRPr>
          </a:p>
          <a:p>
            <a:pPr marL="0" indent="0" algn="ctr">
              <a:spcBef>
                <a:spcPts val="75"/>
              </a:spcBef>
              <a:buNone/>
            </a:pPr>
            <a:endParaRPr lang="en-US" sz="400" dirty="0">
              <a:solidFill>
                <a:srgbClr val="000000"/>
              </a:solidFill>
              <a:ea typeface="Calibri" panose="020F0502020204030204" pitchFamily="34" charset="0"/>
              <a:cs typeface="Calibri" panose="020F0502020204030204" pitchFamily="34" charset="0"/>
            </a:endParaRPr>
          </a:p>
          <a:p>
            <a:pPr marL="0" marR="0" indent="0" algn="ctr">
              <a:spcBef>
                <a:spcPts val="75"/>
              </a:spcBef>
              <a:spcAft>
                <a:spcPts val="0"/>
              </a:spcAft>
              <a:buNone/>
            </a:pPr>
            <a:endParaRPr lang="en-US" sz="2800" i="1" dirty="0"/>
          </a:p>
        </p:txBody>
      </p:sp>
      <p:sp>
        <p:nvSpPr>
          <p:cNvPr id="4" name="Title 1">
            <a:extLst>
              <a:ext uri="{FF2B5EF4-FFF2-40B4-BE49-F238E27FC236}">
                <a16:creationId xmlns:a16="http://schemas.microsoft.com/office/drawing/2014/main" id="{41105D08-D4FA-49F5-89B4-B55F1AA1B90A}"/>
              </a:ext>
            </a:extLst>
          </p:cNvPr>
          <p:cNvSpPr txBox="1">
            <a:spLocks/>
          </p:cNvSpPr>
          <p:nvPr/>
        </p:nvSpPr>
        <p:spPr>
          <a:xfrm>
            <a:off x="0" y="245693"/>
            <a:ext cx="9144000" cy="790106"/>
          </a:xfrm>
          <a:prstGeom prst="rect">
            <a:avLst/>
          </a:prstGeom>
        </p:spPr>
        <p:txBody>
          <a:bodyPr>
            <a:normAutofit/>
          </a:bodyPr>
          <a:lstStyle>
            <a:lvl1pPr algn="l" defTabSz="685773"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5000" dirty="0">
                <a:solidFill>
                  <a:srgbClr val="C31313"/>
                </a:solidFill>
                <a:latin typeface="Feeling Passionate Personal Use" panose="02000500000000000000" pitchFamily="2" charset="0"/>
              </a:rPr>
              <a:t>Serve! *advent twenty-twenty*</a:t>
            </a:r>
          </a:p>
        </p:txBody>
      </p:sp>
      <p:sp>
        <p:nvSpPr>
          <p:cNvPr id="5" name="Content Placeholder 2">
            <a:extLst>
              <a:ext uri="{FF2B5EF4-FFF2-40B4-BE49-F238E27FC236}">
                <a16:creationId xmlns:a16="http://schemas.microsoft.com/office/drawing/2014/main" id="{AA165146-4852-4EA4-9435-2C6D910D9937}"/>
              </a:ext>
            </a:extLst>
          </p:cNvPr>
          <p:cNvSpPr txBox="1">
            <a:spLocks/>
          </p:cNvSpPr>
          <p:nvPr/>
        </p:nvSpPr>
        <p:spPr>
          <a:xfrm>
            <a:off x="183732" y="4305598"/>
            <a:ext cx="8776535" cy="4038667"/>
          </a:xfrm>
          <a:prstGeom prst="rect">
            <a:avLst/>
          </a:prstGeom>
        </p:spPr>
        <p:txBody>
          <a:bodyPr vert="horz" lIns="91440" tIns="45720" rIns="91440" bIns="45720" rtlCol="0">
            <a:normAutofit/>
          </a:bodyPr>
          <a:lstStyle>
            <a:lvl1pPr marL="171443" indent="-171443" algn="l" defTabSz="685773" rtl="0" eaLnBrk="1" latinLnBrk="0" hangingPunct="1">
              <a:lnSpc>
                <a:spcPct val="90000"/>
              </a:lnSpc>
              <a:spcBef>
                <a:spcPts val="750"/>
              </a:spcBef>
              <a:buFont typeface="Arial" panose="020B0604020202020204" pitchFamily="34" charset="0"/>
              <a:buChar char="•"/>
              <a:defRPr sz="2100" kern="1200">
                <a:solidFill>
                  <a:schemeClr val="tx1"/>
                </a:solidFill>
                <a:latin typeface="Ubuntu" panose="020B0504030602030204" pitchFamily="34" charset="0"/>
                <a:ea typeface="+mn-ea"/>
                <a:cs typeface="+mn-cs"/>
              </a:defRPr>
            </a:lvl1pPr>
            <a:lvl2pPr marL="514329" indent="-171443" algn="l" defTabSz="685773" rtl="0" eaLnBrk="1" latinLnBrk="0" hangingPunct="1">
              <a:lnSpc>
                <a:spcPct val="90000"/>
              </a:lnSpc>
              <a:spcBef>
                <a:spcPts val="375"/>
              </a:spcBef>
              <a:buFont typeface="Arial" panose="020B0604020202020204" pitchFamily="34" charset="0"/>
              <a:buChar char="•"/>
              <a:defRPr sz="1800" kern="1200">
                <a:solidFill>
                  <a:schemeClr val="tx1"/>
                </a:solidFill>
                <a:latin typeface="Ubuntu" panose="020B0504030602030204" pitchFamily="34" charset="0"/>
                <a:ea typeface="+mn-ea"/>
                <a:cs typeface="+mn-cs"/>
              </a:defRPr>
            </a:lvl2pPr>
            <a:lvl3pPr marL="857216" indent="-171443" algn="l" defTabSz="685773" rtl="0" eaLnBrk="1" latinLnBrk="0" hangingPunct="1">
              <a:lnSpc>
                <a:spcPct val="90000"/>
              </a:lnSpc>
              <a:spcBef>
                <a:spcPts val="375"/>
              </a:spcBef>
              <a:buFont typeface="Arial" panose="020B0604020202020204" pitchFamily="34" charset="0"/>
              <a:buChar char="•"/>
              <a:defRPr sz="1500" kern="1200">
                <a:solidFill>
                  <a:schemeClr val="tx1"/>
                </a:solidFill>
                <a:latin typeface="Ubuntu" panose="020B0504030602030204" pitchFamily="34" charset="0"/>
                <a:ea typeface="+mn-ea"/>
                <a:cs typeface="+mn-cs"/>
              </a:defRPr>
            </a:lvl3pPr>
            <a:lvl4pPr marL="1200102"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Ubuntu" panose="020B0504030602030204" pitchFamily="34" charset="0"/>
                <a:ea typeface="+mn-ea"/>
                <a:cs typeface="+mn-cs"/>
              </a:defRPr>
            </a:lvl4pPr>
            <a:lvl5pPr marL="1542988"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Ubuntu" panose="020B0504030602030204" pitchFamily="34" charset="0"/>
                <a:ea typeface="+mn-ea"/>
                <a:cs typeface="+mn-cs"/>
              </a:defRPr>
            </a:lvl5pPr>
            <a:lvl6pPr marL="1885874"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1"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47"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33"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75"/>
              </a:spcBef>
              <a:buNone/>
            </a:pPr>
            <a:r>
              <a:rPr lang="en-US" sz="1600" dirty="0">
                <a:solidFill>
                  <a:srgbClr val="000000"/>
                </a:solidFill>
                <a:effectLst/>
                <a:ea typeface="Calibri" panose="020F0502020204030204" pitchFamily="34" charset="0"/>
                <a:cs typeface="Calibri" panose="020F0502020204030204" pitchFamily="34" charset="0"/>
              </a:rPr>
              <a:t>HOW THE CHRIST HYMN IN PHILIPPIANS 2:5–11 INFORMS THE PRAXIS OF LEADERSHIP IN AT-RISK COMMUNITIES: TWO SUPER-LEADERS OPERATIONALIZING KENOSIS by J. Randall Wallace in </a:t>
            </a:r>
            <a:r>
              <a:rPr lang="en-US" sz="1600" i="1" dirty="0">
                <a:solidFill>
                  <a:srgbClr val="000000"/>
                </a:solidFill>
                <a:effectLst/>
                <a:ea typeface="Calibri" panose="020F0502020204030204" pitchFamily="34" charset="0"/>
                <a:cs typeface="Calibri" panose="020F0502020204030204" pitchFamily="34" charset="0"/>
              </a:rPr>
              <a:t>journal of biblical perspectives in leadership</a:t>
            </a:r>
            <a:endParaRPr lang="en-US"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767543"/>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1" y="1112454"/>
            <a:ext cx="8776535" cy="4038667"/>
          </a:xfrm>
        </p:spPr>
        <p:txBody>
          <a:bodyPr>
            <a:normAutofit/>
          </a:bodyPr>
          <a:lstStyle/>
          <a:p>
            <a:pPr marL="0" marR="0" lvl="0" indent="0" algn="ctr">
              <a:lnSpc>
                <a:spcPct val="100000"/>
              </a:lnSpc>
              <a:spcBef>
                <a:spcPts val="0"/>
              </a:spcBef>
              <a:spcAft>
                <a:spcPts val="0"/>
              </a:spcAft>
              <a:buNone/>
            </a:pPr>
            <a:r>
              <a:rPr lang="en-US" sz="2800" dirty="0">
                <a:solidFill>
                  <a:srgbClr val="000000"/>
                </a:solidFill>
                <a:effectLst/>
                <a:ea typeface="Calibri" panose="020F0502020204030204" pitchFamily="34" charset="0"/>
                <a:cs typeface="Calibri" panose="020F0502020204030204" pitchFamily="34" charset="0"/>
              </a:rPr>
              <a:t>The hymn’s emphasis on humility and its direct reference to Christ being a servant reiterates the model Jesus provided when he washed the disciples’ feet. By that act of servanthood, he declared his perspective on leadership, and how leaders should view themselves (John 13:1–17).</a:t>
            </a:r>
            <a:endParaRPr lang="en-US" sz="2800" dirty="0">
              <a:effectLst/>
              <a:ea typeface="Calibri" panose="020F0502020204030204" pitchFamily="34" charset="0"/>
              <a:cs typeface="Times New Roman" panose="02020603050405020304" pitchFamily="18" charset="0"/>
            </a:endParaRPr>
          </a:p>
          <a:p>
            <a:pPr marL="0" indent="0" algn="ctr">
              <a:spcBef>
                <a:spcPts val="75"/>
              </a:spcBef>
              <a:buNone/>
            </a:pPr>
            <a:endParaRPr lang="en-US" sz="400" dirty="0">
              <a:solidFill>
                <a:srgbClr val="000000"/>
              </a:solidFill>
              <a:effectLst/>
              <a:ea typeface="Calibri" panose="020F0502020204030204" pitchFamily="34" charset="0"/>
              <a:cs typeface="Calibri" panose="020F0502020204030204" pitchFamily="34" charset="0"/>
            </a:endParaRPr>
          </a:p>
          <a:p>
            <a:pPr marL="0" indent="0" algn="ctr">
              <a:spcBef>
                <a:spcPts val="75"/>
              </a:spcBef>
              <a:buNone/>
            </a:pPr>
            <a:endParaRPr lang="en-US" sz="400" dirty="0">
              <a:solidFill>
                <a:srgbClr val="000000"/>
              </a:solidFill>
              <a:ea typeface="Calibri" panose="020F0502020204030204" pitchFamily="34" charset="0"/>
              <a:cs typeface="Calibri" panose="020F0502020204030204" pitchFamily="34" charset="0"/>
            </a:endParaRPr>
          </a:p>
          <a:p>
            <a:pPr marL="0" marR="0" indent="0" algn="ctr">
              <a:spcBef>
                <a:spcPts val="75"/>
              </a:spcBef>
              <a:spcAft>
                <a:spcPts val="0"/>
              </a:spcAft>
              <a:buNone/>
            </a:pPr>
            <a:endParaRPr lang="en-US" sz="2800" i="1" dirty="0"/>
          </a:p>
        </p:txBody>
      </p:sp>
      <p:sp>
        <p:nvSpPr>
          <p:cNvPr id="4" name="Title 1">
            <a:extLst>
              <a:ext uri="{FF2B5EF4-FFF2-40B4-BE49-F238E27FC236}">
                <a16:creationId xmlns:a16="http://schemas.microsoft.com/office/drawing/2014/main" id="{41105D08-D4FA-49F5-89B4-B55F1AA1B90A}"/>
              </a:ext>
            </a:extLst>
          </p:cNvPr>
          <p:cNvSpPr txBox="1">
            <a:spLocks/>
          </p:cNvSpPr>
          <p:nvPr/>
        </p:nvSpPr>
        <p:spPr>
          <a:xfrm>
            <a:off x="0" y="245693"/>
            <a:ext cx="9144000" cy="790106"/>
          </a:xfrm>
          <a:prstGeom prst="rect">
            <a:avLst/>
          </a:prstGeom>
        </p:spPr>
        <p:txBody>
          <a:bodyPr>
            <a:normAutofit/>
          </a:bodyPr>
          <a:lstStyle>
            <a:lvl1pPr algn="l" defTabSz="685773"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5000" dirty="0">
                <a:solidFill>
                  <a:srgbClr val="C31313"/>
                </a:solidFill>
                <a:latin typeface="Feeling Passionate Personal Use" panose="02000500000000000000" pitchFamily="2" charset="0"/>
              </a:rPr>
              <a:t>Serve! *advent twenty-twenty*</a:t>
            </a:r>
          </a:p>
        </p:txBody>
      </p:sp>
      <p:sp>
        <p:nvSpPr>
          <p:cNvPr id="5" name="Content Placeholder 2">
            <a:extLst>
              <a:ext uri="{FF2B5EF4-FFF2-40B4-BE49-F238E27FC236}">
                <a16:creationId xmlns:a16="http://schemas.microsoft.com/office/drawing/2014/main" id="{AA165146-4852-4EA4-9435-2C6D910D9937}"/>
              </a:ext>
            </a:extLst>
          </p:cNvPr>
          <p:cNvSpPr txBox="1">
            <a:spLocks/>
          </p:cNvSpPr>
          <p:nvPr/>
        </p:nvSpPr>
        <p:spPr>
          <a:xfrm>
            <a:off x="183732" y="4305598"/>
            <a:ext cx="8776535" cy="4038667"/>
          </a:xfrm>
          <a:prstGeom prst="rect">
            <a:avLst/>
          </a:prstGeom>
        </p:spPr>
        <p:txBody>
          <a:bodyPr vert="horz" lIns="91440" tIns="45720" rIns="91440" bIns="45720" rtlCol="0">
            <a:normAutofit/>
          </a:bodyPr>
          <a:lstStyle>
            <a:lvl1pPr marL="171443" indent="-171443" algn="l" defTabSz="685773" rtl="0" eaLnBrk="1" latinLnBrk="0" hangingPunct="1">
              <a:lnSpc>
                <a:spcPct val="90000"/>
              </a:lnSpc>
              <a:spcBef>
                <a:spcPts val="750"/>
              </a:spcBef>
              <a:buFont typeface="Arial" panose="020B0604020202020204" pitchFamily="34" charset="0"/>
              <a:buChar char="•"/>
              <a:defRPr sz="2100" kern="1200">
                <a:solidFill>
                  <a:schemeClr val="tx1"/>
                </a:solidFill>
                <a:latin typeface="Ubuntu" panose="020B0504030602030204" pitchFamily="34" charset="0"/>
                <a:ea typeface="+mn-ea"/>
                <a:cs typeface="+mn-cs"/>
              </a:defRPr>
            </a:lvl1pPr>
            <a:lvl2pPr marL="514329" indent="-171443" algn="l" defTabSz="685773" rtl="0" eaLnBrk="1" latinLnBrk="0" hangingPunct="1">
              <a:lnSpc>
                <a:spcPct val="90000"/>
              </a:lnSpc>
              <a:spcBef>
                <a:spcPts val="375"/>
              </a:spcBef>
              <a:buFont typeface="Arial" panose="020B0604020202020204" pitchFamily="34" charset="0"/>
              <a:buChar char="•"/>
              <a:defRPr sz="1800" kern="1200">
                <a:solidFill>
                  <a:schemeClr val="tx1"/>
                </a:solidFill>
                <a:latin typeface="Ubuntu" panose="020B0504030602030204" pitchFamily="34" charset="0"/>
                <a:ea typeface="+mn-ea"/>
                <a:cs typeface="+mn-cs"/>
              </a:defRPr>
            </a:lvl2pPr>
            <a:lvl3pPr marL="857216" indent="-171443" algn="l" defTabSz="685773" rtl="0" eaLnBrk="1" latinLnBrk="0" hangingPunct="1">
              <a:lnSpc>
                <a:spcPct val="90000"/>
              </a:lnSpc>
              <a:spcBef>
                <a:spcPts val="375"/>
              </a:spcBef>
              <a:buFont typeface="Arial" panose="020B0604020202020204" pitchFamily="34" charset="0"/>
              <a:buChar char="•"/>
              <a:defRPr sz="1500" kern="1200">
                <a:solidFill>
                  <a:schemeClr val="tx1"/>
                </a:solidFill>
                <a:latin typeface="Ubuntu" panose="020B0504030602030204" pitchFamily="34" charset="0"/>
                <a:ea typeface="+mn-ea"/>
                <a:cs typeface="+mn-cs"/>
              </a:defRPr>
            </a:lvl3pPr>
            <a:lvl4pPr marL="1200102"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Ubuntu" panose="020B0504030602030204" pitchFamily="34" charset="0"/>
                <a:ea typeface="+mn-ea"/>
                <a:cs typeface="+mn-cs"/>
              </a:defRPr>
            </a:lvl4pPr>
            <a:lvl5pPr marL="1542988"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Ubuntu" panose="020B0504030602030204" pitchFamily="34" charset="0"/>
                <a:ea typeface="+mn-ea"/>
                <a:cs typeface="+mn-cs"/>
              </a:defRPr>
            </a:lvl5pPr>
            <a:lvl6pPr marL="1885874"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1"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47"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33"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75"/>
              </a:spcBef>
              <a:buNone/>
            </a:pPr>
            <a:r>
              <a:rPr lang="en-US" sz="1600" dirty="0">
                <a:solidFill>
                  <a:srgbClr val="000000"/>
                </a:solidFill>
                <a:effectLst/>
                <a:ea typeface="Calibri" panose="020F0502020204030204" pitchFamily="34" charset="0"/>
                <a:cs typeface="Calibri" panose="020F0502020204030204" pitchFamily="34" charset="0"/>
              </a:rPr>
              <a:t>HOW THE CHRIST HYMN IN PHILIPPIANS 2:5–11 INFORMS THE PRAXIS OF LEADERSHIP IN AT-RISK COMMUNITIES: TWO SUPER-LEADERS OPERATIONALIZING KENOSIS by J. Randall Wallace in </a:t>
            </a:r>
            <a:r>
              <a:rPr lang="en-US" sz="1600" i="1" dirty="0">
                <a:solidFill>
                  <a:srgbClr val="000000"/>
                </a:solidFill>
                <a:effectLst/>
                <a:ea typeface="Calibri" panose="020F0502020204030204" pitchFamily="34" charset="0"/>
                <a:cs typeface="Calibri" panose="020F0502020204030204" pitchFamily="34" charset="0"/>
              </a:rPr>
              <a:t>journal of biblical perspectives in leadership</a:t>
            </a:r>
            <a:endParaRPr lang="en-US"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693156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1" y="1112454"/>
            <a:ext cx="8776535" cy="4038667"/>
          </a:xfrm>
        </p:spPr>
        <p:txBody>
          <a:bodyPr>
            <a:normAutofit/>
          </a:bodyPr>
          <a:lstStyle/>
          <a:p>
            <a:pPr marL="0" marR="0" indent="0" algn="ctr">
              <a:spcBef>
                <a:spcPts val="75"/>
              </a:spcBef>
              <a:spcAft>
                <a:spcPts val="0"/>
              </a:spcAft>
              <a:buNone/>
            </a:pPr>
            <a:r>
              <a:rPr lang="en-US" sz="2800" dirty="0">
                <a:solidFill>
                  <a:srgbClr val="000000"/>
                </a:solidFill>
                <a:effectLst/>
                <a:ea typeface="Times New Roman" panose="02020603050405020304" pitchFamily="18" charset="0"/>
              </a:rPr>
              <a:t>But you are a chosen race, a royal priesthood, a holy nation, a people for his own possession, that you may proclaim the excellencies of him who called you out of darkness into his</a:t>
            </a:r>
            <a:r>
              <a:rPr lang="en-US" sz="3200" dirty="0">
                <a:solidFill>
                  <a:srgbClr val="000000"/>
                </a:solidFill>
                <a:effectLst/>
                <a:latin typeface="Calibri" panose="020F0502020204030204" pitchFamily="34" charset="0"/>
                <a:ea typeface="Times New Roman" panose="02020603050405020304" pitchFamily="18" charset="0"/>
              </a:rPr>
              <a:t> </a:t>
            </a:r>
            <a:r>
              <a:rPr lang="en-US" sz="3200" dirty="0">
                <a:solidFill>
                  <a:srgbClr val="000000"/>
                </a:solidFill>
                <a:effectLst/>
                <a:latin typeface="Feeling Passionate Personal Use" panose="02000500000000000000" pitchFamily="2" charset="0"/>
                <a:ea typeface="Times New Roman" panose="02020603050405020304" pitchFamily="18" charset="0"/>
                <a:cs typeface="Calibri" panose="020F0502020204030204" pitchFamily="34" charset="0"/>
              </a:rPr>
              <a:t>marvelous light</a:t>
            </a:r>
            <a:r>
              <a:rPr lang="en-US" sz="3200" dirty="0">
                <a:solidFill>
                  <a:srgbClr val="000000"/>
                </a:solidFill>
                <a:effectLst/>
                <a:latin typeface="Calibri" panose="020F0502020204030204" pitchFamily="34" charset="0"/>
                <a:ea typeface="Times New Roman" panose="02020603050405020304" pitchFamily="18" charset="0"/>
              </a:rPr>
              <a:t>.</a:t>
            </a:r>
            <a:r>
              <a:rPr lang="en-US" sz="2800" dirty="0">
                <a:effectLst/>
                <a:ea typeface="Times New Roman" panose="02020603050405020304" pitchFamily="18" charset="0"/>
              </a:rPr>
              <a:t> </a:t>
            </a:r>
            <a:br>
              <a:rPr lang="en-US" sz="2800" dirty="0">
                <a:effectLst/>
                <a:ea typeface="Times New Roman" panose="02020603050405020304" pitchFamily="18" charset="0"/>
              </a:rPr>
            </a:br>
            <a:endParaRPr lang="en-US" sz="400" dirty="0">
              <a:latin typeface="Feeling Passionate Personal Use" panose="02000500000000000000" pitchFamily="2" charset="0"/>
              <a:ea typeface="Times New Roman" panose="02020603050405020304" pitchFamily="18" charset="0"/>
            </a:endParaRPr>
          </a:p>
          <a:p>
            <a:pPr marL="0" marR="0" indent="0" algn="ctr">
              <a:spcBef>
                <a:spcPts val="75"/>
              </a:spcBef>
              <a:spcAft>
                <a:spcPts val="0"/>
              </a:spcAft>
              <a:buNone/>
            </a:pPr>
            <a:r>
              <a:rPr lang="en-US" sz="2800" i="1" dirty="0"/>
              <a:t>1 Peter 2:9</a:t>
            </a:r>
          </a:p>
        </p:txBody>
      </p:sp>
      <p:sp>
        <p:nvSpPr>
          <p:cNvPr id="4" name="Title 1">
            <a:extLst>
              <a:ext uri="{FF2B5EF4-FFF2-40B4-BE49-F238E27FC236}">
                <a16:creationId xmlns:a16="http://schemas.microsoft.com/office/drawing/2014/main" id="{41105D08-D4FA-49F5-89B4-B55F1AA1B90A}"/>
              </a:ext>
            </a:extLst>
          </p:cNvPr>
          <p:cNvSpPr txBox="1">
            <a:spLocks/>
          </p:cNvSpPr>
          <p:nvPr/>
        </p:nvSpPr>
        <p:spPr>
          <a:xfrm>
            <a:off x="0" y="245693"/>
            <a:ext cx="9144000" cy="790106"/>
          </a:xfrm>
          <a:prstGeom prst="rect">
            <a:avLst/>
          </a:prstGeom>
        </p:spPr>
        <p:txBody>
          <a:bodyPr>
            <a:normAutofit/>
          </a:bodyPr>
          <a:lstStyle>
            <a:lvl1pPr algn="l" defTabSz="685773"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5000" dirty="0">
                <a:solidFill>
                  <a:srgbClr val="C31313"/>
                </a:solidFill>
                <a:latin typeface="Feeling Passionate Personal Use" panose="02000500000000000000" pitchFamily="2" charset="0"/>
              </a:rPr>
              <a:t>Serve! *advent twenty-twenty*</a:t>
            </a:r>
          </a:p>
        </p:txBody>
      </p:sp>
    </p:spTree>
    <p:extLst>
      <p:ext uri="{BB962C8B-B14F-4D97-AF65-F5344CB8AC3E}">
        <p14:creationId xmlns:p14="http://schemas.microsoft.com/office/powerpoint/2010/main" val="317096766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140589"/>
            <a:ext cx="9144000" cy="2862322"/>
          </a:xfrm>
          <a:prstGeom prst="rect">
            <a:avLst/>
          </a:prstGeom>
          <a:noFill/>
        </p:spPr>
        <p:txBody>
          <a:bodyPr wrap="square" rtlCol="0">
            <a:spAutoFit/>
          </a:bodyPr>
          <a:lstStyle/>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O come, all ye faithful, </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joyful and triumphant! </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O come ye, O come ye to Bethlehem!</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Come and behold him, </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born the King of angels; </a:t>
            </a:r>
          </a:p>
        </p:txBody>
      </p:sp>
      <p:sp>
        <p:nvSpPr>
          <p:cNvPr id="4" name="TextBox 3">
            <a:extLst>
              <a:ext uri="{FF2B5EF4-FFF2-40B4-BE49-F238E27FC236}">
                <a16:creationId xmlns:a16="http://schemas.microsoft.com/office/drawing/2014/main" id="{EAC65543-579B-5943-BD31-CBE6968A26BF}"/>
              </a:ext>
            </a:extLst>
          </p:cNvPr>
          <p:cNvSpPr txBox="1"/>
          <p:nvPr/>
        </p:nvSpPr>
        <p:spPr>
          <a:xfrm>
            <a:off x="4345777" y="4749311"/>
            <a:ext cx="4677883" cy="242374"/>
          </a:xfrm>
          <a:prstGeom prst="rect">
            <a:avLst/>
          </a:prstGeom>
          <a:noFill/>
        </p:spPr>
        <p:txBody>
          <a:bodyPr wrap="none" rtlCol="0">
            <a:spAutoFit/>
          </a:bodyPr>
          <a:lstStyle/>
          <a:p>
            <a:pPr algn="r"/>
            <a:r>
              <a:rPr lang="en-US" sz="975" dirty="0">
                <a:solidFill>
                  <a:prstClr val="black">
                    <a:lumMod val="50000"/>
                    <a:lumOff val="50000"/>
                  </a:prstClr>
                </a:solidFill>
              </a:rPr>
              <a:t>“O Come All Ye Faithful” By C. Frederick Oakley David </a:t>
            </a:r>
            <a:r>
              <a:rPr lang="en-US" sz="975" dirty="0" err="1">
                <a:solidFill>
                  <a:prstClr val="black">
                    <a:lumMod val="50000"/>
                    <a:lumOff val="50000"/>
                  </a:prstClr>
                </a:solidFill>
              </a:rPr>
              <a:t>LaChance</a:t>
            </a:r>
            <a:r>
              <a:rPr lang="en-US" sz="975" dirty="0">
                <a:solidFill>
                  <a:prstClr val="black">
                    <a:lumMod val="50000"/>
                    <a:lumOff val="50000"/>
                  </a:prstClr>
                </a:solidFill>
              </a:rPr>
              <a:t> Jr. John Francis Wade</a:t>
            </a:r>
          </a:p>
        </p:txBody>
      </p:sp>
    </p:spTree>
    <p:extLst>
      <p:ext uri="{BB962C8B-B14F-4D97-AF65-F5344CB8AC3E}">
        <p14:creationId xmlns:p14="http://schemas.microsoft.com/office/powerpoint/2010/main" val="315136741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1" y="1112454"/>
            <a:ext cx="8776535" cy="4038667"/>
          </a:xfrm>
        </p:spPr>
        <p:txBody>
          <a:bodyPr>
            <a:normAutofit lnSpcReduction="10000"/>
          </a:bodyPr>
          <a:lstStyle/>
          <a:p>
            <a:pPr marL="0" marR="0" indent="0" algn="ctr">
              <a:lnSpc>
                <a:spcPct val="100000"/>
              </a:lnSpc>
              <a:spcBef>
                <a:spcPts val="75"/>
              </a:spcBef>
              <a:spcAft>
                <a:spcPts val="0"/>
              </a:spcAft>
              <a:buNone/>
            </a:pPr>
            <a:r>
              <a:rPr lang="en-US" sz="2800" b="1" baseline="30000" dirty="0">
                <a:solidFill>
                  <a:srgbClr val="000000"/>
                </a:solidFill>
                <a:effectLst/>
                <a:ea typeface="Calibri" panose="020F0502020204030204" pitchFamily="34" charset="0"/>
              </a:rPr>
              <a:t>14 </a:t>
            </a:r>
            <a:r>
              <a:rPr lang="en-US" sz="2800" dirty="0">
                <a:solidFill>
                  <a:srgbClr val="000000"/>
                </a:solidFill>
                <a:effectLst/>
                <a:ea typeface="Calibri" panose="020F0502020204030204" pitchFamily="34" charset="0"/>
              </a:rPr>
              <a:t>“You are the </a:t>
            </a:r>
            <a:r>
              <a:rPr lang="en-US" sz="3200" dirty="0">
                <a:solidFill>
                  <a:srgbClr val="000000"/>
                </a:solidFill>
                <a:effectLst/>
                <a:latin typeface="Feeling Passionate Personal Use" panose="02000500000000000000" pitchFamily="2" charset="0"/>
                <a:ea typeface="Calibri" panose="020F0502020204030204" pitchFamily="34" charset="0"/>
                <a:cs typeface="Calibri" panose="020F0502020204030204" pitchFamily="34" charset="0"/>
              </a:rPr>
              <a:t>light</a:t>
            </a:r>
            <a:r>
              <a:rPr lang="en-US" sz="2800" dirty="0">
                <a:solidFill>
                  <a:srgbClr val="000000"/>
                </a:solidFill>
                <a:effectLst/>
                <a:ea typeface="Calibri" panose="020F0502020204030204" pitchFamily="34" charset="0"/>
              </a:rPr>
              <a:t> of the world. </a:t>
            </a:r>
            <a:br>
              <a:rPr lang="en-US" sz="2800" dirty="0">
                <a:solidFill>
                  <a:srgbClr val="000000"/>
                </a:solidFill>
                <a:effectLst/>
                <a:ea typeface="Calibri" panose="020F0502020204030204" pitchFamily="34" charset="0"/>
              </a:rPr>
            </a:br>
            <a:r>
              <a:rPr lang="en-US" sz="2800" dirty="0">
                <a:solidFill>
                  <a:srgbClr val="000000"/>
                </a:solidFill>
                <a:effectLst/>
                <a:ea typeface="Calibri" panose="020F0502020204030204" pitchFamily="34" charset="0"/>
              </a:rPr>
              <a:t>A city set on a hill cannot be hidden. </a:t>
            </a:r>
            <a:br>
              <a:rPr lang="en-US" sz="2800" dirty="0">
                <a:solidFill>
                  <a:srgbClr val="000000"/>
                </a:solidFill>
                <a:effectLst/>
                <a:ea typeface="Calibri" panose="020F0502020204030204" pitchFamily="34" charset="0"/>
              </a:rPr>
            </a:br>
            <a:r>
              <a:rPr lang="en-US" sz="2800" b="1" baseline="30000" dirty="0">
                <a:solidFill>
                  <a:srgbClr val="000000"/>
                </a:solidFill>
                <a:effectLst/>
                <a:ea typeface="Calibri" panose="020F0502020204030204" pitchFamily="34" charset="0"/>
              </a:rPr>
              <a:t>15 </a:t>
            </a:r>
            <a:r>
              <a:rPr lang="en-US" sz="2800" dirty="0">
                <a:solidFill>
                  <a:srgbClr val="000000"/>
                </a:solidFill>
                <a:effectLst/>
                <a:ea typeface="Calibri" panose="020F0502020204030204" pitchFamily="34" charset="0"/>
              </a:rPr>
              <a:t>Nor do people </a:t>
            </a:r>
            <a:r>
              <a:rPr lang="en-US" sz="3200" dirty="0">
                <a:solidFill>
                  <a:srgbClr val="000000"/>
                </a:solidFill>
                <a:effectLst/>
                <a:latin typeface="Feeling Passionate Personal Use" panose="02000500000000000000" pitchFamily="2" charset="0"/>
                <a:ea typeface="Calibri" panose="020F0502020204030204" pitchFamily="34" charset="0"/>
                <a:cs typeface="Calibri" panose="020F0502020204030204" pitchFamily="34" charset="0"/>
              </a:rPr>
              <a:t>light</a:t>
            </a:r>
            <a:r>
              <a:rPr lang="en-US" sz="2800" dirty="0">
                <a:solidFill>
                  <a:srgbClr val="000000"/>
                </a:solidFill>
                <a:effectLst/>
                <a:ea typeface="Calibri" panose="020F0502020204030204" pitchFamily="34" charset="0"/>
              </a:rPr>
              <a:t> a lamp </a:t>
            </a:r>
            <a:br>
              <a:rPr lang="en-US" sz="2800" dirty="0">
                <a:solidFill>
                  <a:srgbClr val="000000"/>
                </a:solidFill>
                <a:effectLst/>
                <a:ea typeface="Calibri" panose="020F0502020204030204" pitchFamily="34" charset="0"/>
              </a:rPr>
            </a:br>
            <a:r>
              <a:rPr lang="en-US" sz="2800" dirty="0">
                <a:solidFill>
                  <a:srgbClr val="000000"/>
                </a:solidFill>
                <a:effectLst/>
                <a:ea typeface="Calibri" panose="020F0502020204030204" pitchFamily="34" charset="0"/>
              </a:rPr>
              <a:t>and put it under a basket, but on a stand, </a:t>
            </a:r>
            <a:br>
              <a:rPr lang="en-US" sz="2800" dirty="0">
                <a:solidFill>
                  <a:srgbClr val="000000"/>
                </a:solidFill>
                <a:effectLst/>
                <a:ea typeface="Calibri" panose="020F0502020204030204" pitchFamily="34" charset="0"/>
              </a:rPr>
            </a:br>
            <a:r>
              <a:rPr lang="en-US" sz="2800" dirty="0">
                <a:solidFill>
                  <a:srgbClr val="000000"/>
                </a:solidFill>
                <a:effectLst/>
                <a:ea typeface="Calibri" panose="020F0502020204030204" pitchFamily="34" charset="0"/>
              </a:rPr>
              <a:t>and it gives </a:t>
            </a:r>
            <a:r>
              <a:rPr lang="en-US" sz="3200" dirty="0">
                <a:solidFill>
                  <a:srgbClr val="000000"/>
                </a:solidFill>
                <a:effectLst/>
                <a:latin typeface="Feeling Passionate Personal Use" panose="02000500000000000000" pitchFamily="2" charset="0"/>
                <a:ea typeface="Calibri" panose="020F0502020204030204" pitchFamily="34" charset="0"/>
                <a:cs typeface="Calibri" panose="020F0502020204030204" pitchFamily="34" charset="0"/>
              </a:rPr>
              <a:t>light</a:t>
            </a:r>
            <a:r>
              <a:rPr lang="en-US" sz="2800" dirty="0">
                <a:solidFill>
                  <a:srgbClr val="000000"/>
                </a:solidFill>
                <a:effectLst/>
                <a:ea typeface="Calibri" panose="020F0502020204030204" pitchFamily="34" charset="0"/>
              </a:rPr>
              <a:t> to all in the house. </a:t>
            </a:r>
            <a:br>
              <a:rPr lang="en-US" sz="2800" dirty="0">
                <a:solidFill>
                  <a:srgbClr val="000000"/>
                </a:solidFill>
                <a:effectLst/>
                <a:ea typeface="Calibri" panose="020F0502020204030204" pitchFamily="34" charset="0"/>
              </a:rPr>
            </a:br>
            <a:r>
              <a:rPr lang="en-US" sz="2800" b="1" baseline="30000" dirty="0">
                <a:solidFill>
                  <a:srgbClr val="000000"/>
                </a:solidFill>
                <a:effectLst/>
                <a:ea typeface="Calibri" panose="020F0502020204030204" pitchFamily="34" charset="0"/>
              </a:rPr>
              <a:t>16 </a:t>
            </a:r>
            <a:r>
              <a:rPr lang="en-US" sz="2800" dirty="0">
                <a:solidFill>
                  <a:srgbClr val="000000"/>
                </a:solidFill>
                <a:effectLst/>
                <a:ea typeface="Calibri" panose="020F0502020204030204" pitchFamily="34" charset="0"/>
              </a:rPr>
              <a:t>In the same way, let your </a:t>
            </a:r>
            <a:r>
              <a:rPr lang="en-US" sz="3200" dirty="0">
                <a:solidFill>
                  <a:srgbClr val="000000"/>
                </a:solidFill>
                <a:effectLst/>
                <a:latin typeface="Feeling Passionate Personal Use" panose="02000500000000000000" pitchFamily="2" charset="0"/>
                <a:ea typeface="Calibri" panose="020F0502020204030204" pitchFamily="34" charset="0"/>
                <a:cs typeface="Calibri" panose="020F0502020204030204" pitchFamily="34" charset="0"/>
              </a:rPr>
              <a:t>light shine</a:t>
            </a:r>
            <a:r>
              <a:rPr lang="en-US" sz="3200" dirty="0">
                <a:solidFill>
                  <a:srgbClr val="000000"/>
                </a:solidFill>
                <a:effectLst/>
                <a:latin typeface="Feeling Passionate Personal Use" panose="02000500000000000000" pitchFamily="2" charset="0"/>
                <a:ea typeface="Calibri" panose="020F0502020204030204" pitchFamily="34" charset="0"/>
              </a:rPr>
              <a:t> </a:t>
            </a:r>
            <a:r>
              <a:rPr lang="en-US" sz="2800" dirty="0">
                <a:solidFill>
                  <a:srgbClr val="000000"/>
                </a:solidFill>
                <a:effectLst/>
                <a:ea typeface="Calibri" panose="020F0502020204030204" pitchFamily="34" charset="0"/>
              </a:rPr>
              <a:t>before others, so that they may see your good works and give glory to your Father who is in heaven.”</a:t>
            </a:r>
            <a:r>
              <a:rPr lang="en-US" sz="2800" dirty="0">
                <a:effectLst/>
                <a:ea typeface="Times New Roman" panose="02020603050405020304" pitchFamily="18" charset="0"/>
              </a:rPr>
              <a:t> </a:t>
            </a:r>
            <a:br>
              <a:rPr lang="en-US" sz="2800" dirty="0">
                <a:effectLst/>
                <a:ea typeface="Times New Roman" panose="02020603050405020304" pitchFamily="18" charset="0"/>
              </a:rPr>
            </a:br>
            <a:endParaRPr lang="en-US" sz="400" dirty="0">
              <a:latin typeface="Feeling Passionate Personal Use" panose="02000500000000000000" pitchFamily="2" charset="0"/>
              <a:ea typeface="Times New Roman" panose="02020603050405020304" pitchFamily="18" charset="0"/>
            </a:endParaRPr>
          </a:p>
          <a:p>
            <a:pPr marL="0" marR="0" indent="0" algn="ctr">
              <a:spcBef>
                <a:spcPts val="75"/>
              </a:spcBef>
              <a:spcAft>
                <a:spcPts val="0"/>
              </a:spcAft>
              <a:buNone/>
            </a:pPr>
            <a:endParaRPr lang="en-US" sz="400" i="1" dirty="0"/>
          </a:p>
          <a:p>
            <a:pPr marL="0" marR="0" indent="0" algn="ctr">
              <a:spcBef>
                <a:spcPts val="75"/>
              </a:spcBef>
              <a:spcAft>
                <a:spcPts val="0"/>
              </a:spcAft>
              <a:buNone/>
            </a:pPr>
            <a:endParaRPr lang="en-US" sz="400" i="1" dirty="0"/>
          </a:p>
          <a:p>
            <a:pPr marL="0" marR="0" indent="0" algn="ctr">
              <a:spcBef>
                <a:spcPts val="75"/>
              </a:spcBef>
              <a:spcAft>
                <a:spcPts val="0"/>
              </a:spcAft>
              <a:buNone/>
            </a:pPr>
            <a:r>
              <a:rPr lang="en-US" sz="2800" i="1" dirty="0"/>
              <a:t>Matthew 5:14-16</a:t>
            </a:r>
          </a:p>
        </p:txBody>
      </p:sp>
      <p:sp>
        <p:nvSpPr>
          <p:cNvPr id="4" name="Title 1">
            <a:extLst>
              <a:ext uri="{FF2B5EF4-FFF2-40B4-BE49-F238E27FC236}">
                <a16:creationId xmlns:a16="http://schemas.microsoft.com/office/drawing/2014/main" id="{41105D08-D4FA-49F5-89B4-B55F1AA1B90A}"/>
              </a:ext>
            </a:extLst>
          </p:cNvPr>
          <p:cNvSpPr txBox="1">
            <a:spLocks/>
          </p:cNvSpPr>
          <p:nvPr/>
        </p:nvSpPr>
        <p:spPr>
          <a:xfrm>
            <a:off x="0" y="245693"/>
            <a:ext cx="9144000" cy="790106"/>
          </a:xfrm>
          <a:prstGeom prst="rect">
            <a:avLst/>
          </a:prstGeom>
        </p:spPr>
        <p:txBody>
          <a:bodyPr>
            <a:normAutofit/>
          </a:bodyPr>
          <a:lstStyle>
            <a:lvl1pPr algn="l" defTabSz="685773"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5000" dirty="0">
                <a:solidFill>
                  <a:srgbClr val="C31313"/>
                </a:solidFill>
                <a:latin typeface="Feeling Passionate Personal Use" panose="02000500000000000000" pitchFamily="2" charset="0"/>
              </a:rPr>
              <a:t>Serve! *advent twenty-twenty*</a:t>
            </a:r>
          </a:p>
        </p:txBody>
      </p:sp>
    </p:spTree>
    <p:extLst>
      <p:ext uri="{BB962C8B-B14F-4D97-AF65-F5344CB8AC3E}">
        <p14:creationId xmlns:p14="http://schemas.microsoft.com/office/powerpoint/2010/main" val="3548675164"/>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rug&#10;&#10;Description automatically generated">
            <a:extLst>
              <a:ext uri="{FF2B5EF4-FFF2-40B4-BE49-F238E27FC236}">
                <a16:creationId xmlns:a16="http://schemas.microsoft.com/office/drawing/2014/main" id="{3A5CE5D9-B132-4745-BE9F-58575AF019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0"/>
            <a:ext cx="10286999" cy="5143499"/>
          </a:xfrm>
          <a:prstGeom prst="rect">
            <a:avLst/>
          </a:prstGeom>
        </p:spPr>
      </p:pic>
    </p:spTree>
    <p:extLst>
      <p:ext uri="{BB962C8B-B14F-4D97-AF65-F5344CB8AC3E}">
        <p14:creationId xmlns:p14="http://schemas.microsoft.com/office/powerpoint/2010/main" val="3572544385"/>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1" y="1112454"/>
            <a:ext cx="8776535" cy="4038667"/>
          </a:xfrm>
        </p:spPr>
        <p:txBody>
          <a:bodyPr>
            <a:normAutofit/>
          </a:bodyPr>
          <a:lstStyle/>
          <a:p>
            <a:pPr marL="0" marR="0" indent="0" algn="ctr">
              <a:spcBef>
                <a:spcPts val="75"/>
              </a:spcBef>
              <a:spcAft>
                <a:spcPts val="0"/>
              </a:spcAft>
              <a:buNone/>
            </a:pPr>
            <a:r>
              <a:rPr lang="en-US" sz="2800" b="1" baseline="30000" dirty="0">
                <a:effectLst/>
                <a:ea typeface="Times New Roman" panose="02020603050405020304" pitchFamily="18" charset="0"/>
              </a:rPr>
              <a:t>5 </a:t>
            </a:r>
            <a:r>
              <a:rPr lang="en-US" sz="2800" dirty="0">
                <a:effectLst/>
                <a:ea typeface="Times New Roman" panose="02020603050405020304" pitchFamily="18" charset="0"/>
              </a:rPr>
              <a:t>Have this mind among yourselves, which is yours in Christ Jesus, </a:t>
            </a:r>
            <a:r>
              <a:rPr lang="en-US" sz="2800" b="1" baseline="30000" dirty="0">
                <a:effectLst/>
                <a:ea typeface="Times New Roman" panose="02020603050405020304" pitchFamily="18" charset="0"/>
              </a:rPr>
              <a:t>6 </a:t>
            </a:r>
            <a:r>
              <a:rPr lang="en-US" sz="2800" dirty="0">
                <a:effectLst/>
                <a:ea typeface="Times New Roman" panose="02020603050405020304" pitchFamily="18" charset="0"/>
              </a:rPr>
              <a:t>who, though he was in the form of God, did not count equality with God a thing to be grasped, </a:t>
            </a:r>
            <a:r>
              <a:rPr lang="en-US" sz="2800" b="1" baseline="30000" dirty="0">
                <a:effectLst/>
                <a:ea typeface="Times New Roman" panose="02020603050405020304" pitchFamily="18" charset="0"/>
              </a:rPr>
              <a:t>7 </a:t>
            </a:r>
            <a:r>
              <a:rPr lang="en-US" sz="2800" dirty="0">
                <a:effectLst/>
                <a:ea typeface="Times New Roman" panose="02020603050405020304" pitchFamily="18" charset="0"/>
              </a:rPr>
              <a:t>but emptied himself, by taking the form of a </a:t>
            </a:r>
            <a:r>
              <a:rPr lang="en-US" sz="3200" dirty="0">
                <a:effectLst/>
                <a:latin typeface="Feeling Passionate Personal Use" panose="02000500000000000000" pitchFamily="2" charset="0"/>
                <a:ea typeface="Times New Roman" panose="02020603050405020304" pitchFamily="18" charset="0"/>
              </a:rPr>
              <a:t>servant</a:t>
            </a:r>
            <a:r>
              <a:rPr lang="en-US" sz="2800" dirty="0">
                <a:effectLst/>
                <a:ea typeface="Times New Roman" panose="02020603050405020304" pitchFamily="18" charset="0"/>
              </a:rPr>
              <a:t>, being born in the likeness of men.</a:t>
            </a:r>
            <a:r>
              <a:rPr lang="en-US" sz="2800" b="1" baseline="30000" dirty="0">
                <a:effectLst/>
                <a:ea typeface="Times New Roman" panose="02020603050405020304" pitchFamily="18" charset="0"/>
              </a:rPr>
              <a:t> </a:t>
            </a:r>
            <a:br>
              <a:rPr lang="en-US" sz="2800" b="1" baseline="30000" dirty="0">
                <a:effectLst/>
                <a:ea typeface="Times New Roman" panose="02020603050405020304" pitchFamily="18" charset="0"/>
              </a:rPr>
            </a:br>
            <a:r>
              <a:rPr lang="en-US" sz="2800" b="1" baseline="30000" dirty="0">
                <a:effectLst/>
                <a:ea typeface="Times New Roman" panose="02020603050405020304" pitchFamily="18" charset="0"/>
              </a:rPr>
              <a:t>8 </a:t>
            </a:r>
            <a:r>
              <a:rPr lang="en-US" sz="2800" dirty="0">
                <a:effectLst/>
                <a:ea typeface="Times New Roman" panose="02020603050405020304" pitchFamily="18" charset="0"/>
              </a:rPr>
              <a:t>And being found in human form, he humbled himself by becoming obedient to the point of death, even death on a cross.  </a:t>
            </a:r>
            <a:br>
              <a:rPr lang="en-US" sz="2800" dirty="0">
                <a:effectLst/>
                <a:ea typeface="Times New Roman" panose="02020603050405020304" pitchFamily="18" charset="0"/>
              </a:rPr>
            </a:br>
            <a:endParaRPr lang="en-US" sz="400" dirty="0">
              <a:latin typeface="Feeling Passionate Personal Use" panose="02000500000000000000" pitchFamily="2" charset="0"/>
              <a:ea typeface="Times New Roman" panose="02020603050405020304" pitchFamily="18" charset="0"/>
            </a:endParaRPr>
          </a:p>
          <a:p>
            <a:pPr marL="0" marR="0" indent="0" algn="ctr">
              <a:spcBef>
                <a:spcPts val="75"/>
              </a:spcBef>
              <a:spcAft>
                <a:spcPts val="0"/>
              </a:spcAft>
              <a:buNone/>
            </a:pPr>
            <a:r>
              <a:rPr lang="en-US" sz="2800" i="1" dirty="0"/>
              <a:t>Philippians 2:5-8</a:t>
            </a:r>
          </a:p>
        </p:txBody>
      </p:sp>
      <p:sp>
        <p:nvSpPr>
          <p:cNvPr id="4" name="Title 1">
            <a:extLst>
              <a:ext uri="{FF2B5EF4-FFF2-40B4-BE49-F238E27FC236}">
                <a16:creationId xmlns:a16="http://schemas.microsoft.com/office/drawing/2014/main" id="{41105D08-D4FA-49F5-89B4-B55F1AA1B90A}"/>
              </a:ext>
            </a:extLst>
          </p:cNvPr>
          <p:cNvSpPr txBox="1">
            <a:spLocks/>
          </p:cNvSpPr>
          <p:nvPr/>
        </p:nvSpPr>
        <p:spPr>
          <a:xfrm>
            <a:off x="0" y="245693"/>
            <a:ext cx="9144000" cy="790106"/>
          </a:xfrm>
          <a:prstGeom prst="rect">
            <a:avLst/>
          </a:prstGeom>
        </p:spPr>
        <p:txBody>
          <a:bodyPr>
            <a:normAutofit/>
          </a:bodyPr>
          <a:lstStyle>
            <a:lvl1pPr algn="l" defTabSz="685773"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5000" dirty="0">
                <a:solidFill>
                  <a:srgbClr val="C31313"/>
                </a:solidFill>
                <a:latin typeface="Feeling Passionate Personal Use" panose="02000500000000000000" pitchFamily="2" charset="0"/>
              </a:rPr>
              <a:t>Serve! *advent twenty-twenty*</a:t>
            </a:r>
          </a:p>
        </p:txBody>
      </p:sp>
    </p:spTree>
    <p:extLst>
      <p:ext uri="{BB962C8B-B14F-4D97-AF65-F5344CB8AC3E}">
        <p14:creationId xmlns:p14="http://schemas.microsoft.com/office/powerpoint/2010/main" val="2075214050"/>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1" y="1112454"/>
            <a:ext cx="8776535" cy="4333306"/>
          </a:xfrm>
        </p:spPr>
        <p:txBody>
          <a:bodyPr>
            <a:normAutofit/>
          </a:bodyPr>
          <a:lstStyle/>
          <a:p>
            <a:pPr marL="0" marR="0" indent="0">
              <a:lnSpc>
                <a:spcPct val="115000"/>
              </a:lnSpc>
              <a:spcBef>
                <a:spcPts val="0"/>
              </a:spcBef>
              <a:spcAft>
                <a:spcPts val="0"/>
              </a:spcAft>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Cultivate and apply Christ’s mindset this Christmas.</a:t>
            </a:r>
          </a:p>
          <a:p>
            <a:pPr marL="342900" marR="0" lvl="0" indent="-342900">
              <a:lnSpc>
                <a:spcPct val="115000"/>
              </a:lnSpc>
              <a:spcBef>
                <a:spcPts val="0"/>
              </a:spcBef>
              <a:spcAft>
                <a:spcPts val="0"/>
              </a:spcAft>
              <a:buFont typeface="+mj-lt"/>
              <a:buAutoNum type="arabicPeriod"/>
            </a:pPr>
            <a:r>
              <a:rPr lang="en-US" sz="3000" i="1" dirty="0">
                <a:effectLst/>
                <a:latin typeface="Calibri" panose="020F0502020204030204" pitchFamily="34" charset="0"/>
                <a:ea typeface="Calibri" panose="020F0502020204030204" pitchFamily="34" charset="0"/>
                <a:cs typeface="Times New Roman" panose="02020603050405020304" pitchFamily="18" charset="0"/>
              </a:rPr>
              <a:t>Memorize</a:t>
            </a:r>
            <a:r>
              <a:rPr lang="en-US" sz="3000" dirty="0">
                <a:effectLst/>
                <a:latin typeface="Calibri" panose="020F0502020204030204" pitchFamily="34" charset="0"/>
                <a:ea typeface="Calibri" panose="020F0502020204030204" pitchFamily="34" charset="0"/>
                <a:cs typeface="Times New Roman" panose="02020603050405020304" pitchFamily="18" charset="0"/>
              </a:rPr>
              <a:t> Philippians 2:5-8 this week.</a:t>
            </a:r>
            <a:r>
              <a:rPr lang="en-US" sz="3000" dirty="0">
                <a:effectLst/>
                <a:latin typeface="Calibri" panose="020F0502020204030204" pitchFamily="34" charset="0"/>
                <a:ea typeface="Times New Roman" panose="02020603050405020304" pitchFamily="18" charset="0"/>
                <a:cs typeface="Calibri" panose="020F0502020204030204" pitchFamily="34" charset="0"/>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3000" i="1" dirty="0">
                <a:effectLst/>
                <a:latin typeface="Calibri" panose="020F0502020204030204" pitchFamily="34" charset="0"/>
                <a:ea typeface="Times New Roman" panose="02020603050405020304" pitchFamily="18" charset="0"/>
                <a:cs typeface="Calibri" panose="020F0502020204030204" pitchFamily="34" charset="0"/>
              </a:rPr>
              <a:t>Reflect</a:t>
            </a:r>
            <a:r>
              <a:rPr lang="en-US" sz="3000" dirty="0">
                <a:effectLst/>
                <a:latin typeface="Calibri" panose="020F0502020204030204" pitchFamily="34" charset="0"/>
                <a:ea typeface="Times New Roman" panose="02020603050405020304" pitchFamily="18" charset="0"/>
                <a:cs typeface="Calibri" panose="020F0502020204030204" pitchFamily="34" charset="0"/>
              </a:rPr>
              <a:t> the Light of the World by serving. </a:t>
            </a:r>
          </a:p>
          <a:p>
            <a:pPr marL="342900" marR="0" lvl="0" indent="-342900">
              <a:lnSpc>
                <a:spcPct val="115000"/>
              </a:lnSpc>
              <a:spcBef>
                <a:spcPts val="0"/>
              </a:spcBef>
              <a:spcAft>
                <a:spcPts val="0"/>
              </a:spcAft>
              <a:buFont typeface="+mj-lt"/>
              <a:buAutoNum type="arabicPeriod"/>
            </a:pPr>
            <a:r>
              <a:rPr lang="en-US" sz="30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Serve one another</a:t>
            </a:r>
            <a:r>
              <a:rPr lang="en-US" sz="3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through</a:t>
            </a:r>
            <a:r>
              <a:rPr lang="en-US" sz="3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“Discipleship 101”.</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3000" i="1" dirty="0">
                <a:effectLst/>
                <a:latin typeface="Calibri" panose="020F0502020204030204" pitchFamily="34" charset="0"/>
                <a:ea typeface="Times New Roman" panose="02020603050405020304" pitchFamily="18" charset="0"/>
                <a:cs typeface="Calibri" panose="020F0502020204030204" pitchFamily="34" charset="0"/>
              </a:rPr>
              <a:t>Be inspired</a:t>
            </a:r>
            <a:r>
              <a:rPr lang="en-US" sz="3000" dirty="0">
                <a:effectLst/>
                <a:latin typeface="Calibri" panose="020F0502020204030204" pitchFamily="34" charset="0"/>
                <a:ea typeface="Times New Roman" panose="02020603050405020304" pitchFamily="18" charset="0"/>
                <a:cs typeface="Calibri" panose="020F0502020204030204" pitchFamily="34" charset="0"/>
              </a:rPr>
              <a:t> by servant models.</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US" sz="2800" dirty="0">
                <a:effectLst/>
                <a:ea typeface="Times New Roman" panose="02020603050405020304" pitchFamily="18" charset="0"/>
              </a:rPr>
              <a:t> </a:t>
            </a:r>
            <a:endParaRPr lang="en-US" sz="2800" dirty="0"/>
          </a:p>
        </p:txBody>
      </p:sp>
      <p:sp>
        <p:nvSpPr>
          <p:cNvPr id="4" name="Title 1">
            <a:extLst>
              <a:ext uri="{FF2B5EF4-FFF2-40B4-BE49-F238E27FC236}">
                <a16:creationId xmlns:a16="http://schemas.microsoft.com/office/drawing/2014/main" id="{41105D08-D4FA-49F5-89B4-B55F1AA1B90A}"/>
              </a:ext>
            </a:extLst>
          </p:cNvPr>
          <p:cNvSpPr txBox="1">
            <a:spLocks/>
          </p:cNvSpPr>
          <p:nvPr/>
        </p:nvSpPr>
        <p:spPr>
          <a:xfrm>
            <a:off x="0" y="245693"/>
            <a:ext cx="9144000" cy="790106"/>
          </a:xfrm>
          <a:prstGeom prst="rect">
            <a:avLst/>
          </a:prstGeom>
        </p:spPr>
        <p:txBody>
          <a:bodyPr>
            <a:normAutofit/>
          </a:bodyPr>
          <a:lstStyle>
            <a:lvl1pPr algn="l" defTabSz="685773"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5000" dirty="0">
                <a:solidFill>
                  <a:srgbClr val="C31313"/>
                </a:solidFill>
                <a:latin typeface="Feeling Passionate Personal Use" panose="02000500000000000000" pitchFamily="2" charset="0"/>
              </a:rPr>
              <a:t>HOMEWORK:</a:t>
            </a:r>
          </a:p>
        </p:txBody>
      </p:sp>
    </p:spTree>
    <p:extLst>
      <p:ext uri="{BB962C8B-B14F-4D97-AF65-F5344CB8AC3E}">
        <p14:creationId xmlns:p14="http://schemas.microsoft.com/office/powerpoint/2010/main" val="857340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a:xfrm>
            <a:off x="282011" y="1112454"/>
            <a:ext cx="8776535" cy="4333306"/>
          </a:xfrm>
        </p:spPr>
        <p:txBody>
          <a:bodyPr>
            <a:normAutofit/>
          </a:bodyPr>
          <a:lstStyle/>
          <a:p>
            <a:pPr marL="0" marR="0" indent="0">
              <a:lnSpc>
                <a:spcPct val="115000"/>
              </a:lnSpc>
              <a:spcBef>
                <a:spcPts val="0"/>
              </a:spcBef>
              <a:spcAft>
                <a:spcPts val="0"/>
              </a:spcAft>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Cultivate and apply Christ’s mindset this Christmas.</a:t>
            </a:r>
          </a:p>
          <a:p>
            <a:pPr marL="342900" marR="0" lvl="0" indent="-342900">
              <a:lnSpc>
                <a:spcPct val="115000"/>
              </a:lnSpc>
              <a:spcBef>
                <a:spcPts val="0"/>
              </a:spcBef>
              <a:spcAft>
                <a:spcPts val="0"/>
              </a:spcAft>
              <a:buFont typeface="+mj-lt"/>
              <a:buAutoNum type="arabicPeriod"/>
            </a:pPr>
            <a:r>
              <a:rPr lang="en-US" sz="3000" i="1" dirty="0">
                <a:effectLst/>
                <a:latin typeface="Calibri" panose="020F0502020204030204" pitchFamily="34" charset="0"/>
                <a:ea typeface="Calibri" panose="020F0502020204030204" pitchFamily="34" charset="0"/>
                <a:cs typeface="Times New Roman" panose="02020603050405020304" pitchFamily="18" charset="0"/>
              </a:rPr>
              <a:t>Memorize</a:t>
            </a:r>
            <a:r>
              <a:rPr lang="en-US" sz="3000" dirty="0">
                <a:effectLst/>
                <a:latin typeface="Calibri" panose="020F0502020204030204" pitchFamily="34" charset="0"/>
                <a:ea typeface="Calibri" panose="020F0502020204030204" pitchFamily="34" charset="0"/>
                <a:cs typeface="Times New Roman" panose="02020603050405020304" pitchFamily="18" charset="0"/>
              </a:rPr>
              <a:t> Philippians 2:5-8 this week.</a:t>
            </a:r>
            <a:r>
              <a:rPr lang="en-US" sz="3000" dirty="0">
                <a:effectLst/>
                <a:latin typeface="Calibri" panose="020F0502020204030204" pitchFamily="34" charset="0"/>
                <a:ea typeface="Times New Roman" panose="02020603050405020304" pitchFamily="18" charset="0"/>
                <a:cs typeface="Calibri" panose="020F0502020204030204" pitchFamily="34" charset="0"/>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3000" i="1" dirty="0">
                <a:effectLst/>
                <a:latin typeface="Calibri" panose="020F0502020204030204" pitchFamily="34" charset="0"/>
                <a:ea typeface="Times New Roman" panose="02020603050405020304" pitchFamily="18" charset="0"/>
                <a:cs typeface="Calibri" panose="020F0502020204030204" pitchFamily="34" charset="0"/>
              </a:rPr>
              <a:t>Reflect</a:t>
            </a:r>
            <a:r>
              <a:rPr lang="en-US" sz="3000" dirty="0">
                <a:effectLst/>
                <a:latin typeface="Calibri" panose="020F0502020204030204" pitchFamily="34" charset="0"/>
                <a:ea typeface="Times New Roman" panose="02020603050405020304" pitchFamily="18" charset="0"/>
                <a:cs typeface="Calibri" panose="020F0502020204030204" pitchFamily="34" charset="0"/>
              </a:rPr>
              <a:t> the Light of the World by serving. </a:t>
            </a:r>
          </a:p>
          <a:p>
            <a:pPr marL="342900" marR="0" lvl="0" indent="-342900">
              <a:lnSpc>
                <a:spcPct val="115000"/>
              </a:lnSpc>
              <a:spcBef>
                <a:spcPts val="0"/>
              </a:spcBef>
              <a:spcAft>
                <a:spcPts val="0"/>
              </a:spcAft>
              <a:buFont typeface="+mj-lt"/>
              <a:buAutoNum type="arabicPeriod"/>
            </a:pPr>
            <a:r>
              <a:rPr lang="en-US" sz="30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Serve one another</a:t>
            </a:r>
            <a:r>
              <a:rPr lang="en-US" sz="3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through</a:t>
            </a:r>
            <a:r>
              <a:rPr lang="en-US" sz="3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“Discipleship 101”.</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3000" i="1" dirty="0">
                <a:effectLst/>
                <a:latin typeface="Calibri" panose="020F0502020204030204" pitchFamily="34" charset="0"/>
                <a:ea typeface="Times New Roman" panose="02020603050405020304" pitchFamily="18" charset="0"/>
                <a:cs typeface="Calibri" panose="020F0502020204030204" pitchFamily="34" charset="0"/>
              </a:rPr>
              <a:t>Be inspired</a:t>
            </a:r>
            <a:r>
              <a:rPr lang="en-US" sz="3000" dirty="0">
                <a:effectLst/>
                <a:latin typeface="Calibri" panose="020F0502020204030204" pitchFamily="34" charset="0"/>
                <a:ea typeface="Times New Roman" panose="02020603050405020304" pitchFamily="18" charset="0"/>
                <a:cs typeface="Calibri" panose="020F0502020204030204" pitchFamily="34" charset="0"/>
              </a:rPr>
              <a:t> by servant models</a:t>
            </a:r>
            <a:br>
              <a:rPr lang="en-US" sz="3000" dirty="0">
                <a:effectLst/>
                <a:latin typeface="Calibri" panose="020F0502020204030204" pitchFamily="34" charset="0"/>
                <a:ea typeface="Times New Roman" panose="02020603050405020304" pitchFamily="18" charset="0"/>
                <a:cs typeface="Calibri" panose="020F0502020204030204" pitchFamily="34" charset="0"/>
              </a:rPr>
            </a:br>
            <a:r>
              <a:rPr lang="en-US" sz="3000" dirty="0">
                <a:effectLst/>
                <a:latin typeface="Calibri" panose="020F0502020204030204" pitchFamily="34" charset="0"/>
                <a:ea typeface="Times New Roman" panose="02020603050405020304" pitchFamily="18" charset="0"/>
                <a:cs typeface="Calibri" panose="020F0502020204030204" pitchFamily="34" charset="0"/>
              </a:rPr>
              <a:t>…like Scott </a:t>
            </a:r>
            <a:r>
              <a:rPr lang="en-US" sz="3000" dirty="0" err="1">
                <a:effectLst/>
                <a:latin typeface="Calibri" panose="020F0502020204030204" pitchFamily="34" charset="0"/>
                <a:ea typeface="Times New Roman" panose="02020603050405020304" pitchFamily="18" charset="0"/>
                <a:cs typeface="Calibri" panose="020F0502020204030204" pitchFamily="34" charset="0"/>
              </a:rPr>
              <a:t>Voos</a:t>
            </a:r>
            <a:r>
              <a:rPr lang="en-US" sz="3000" dirty="0">
                <a:effectLst/>
                <a:latin typeface="Calibri" panose="020F0502020204030204" pitchFamily="34" charset="0"/>
                <a:ea typeface="Times New Roman" panose="02020603050405020304" pitchFamily="18" charset="0"/>
                <a:cs typeface="Calibri" panose="020F0502020204030204" pitchFamily="34" charset="0"/>
              </a:rPr>
              <a:t> of Be Able!</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US" sz="2800" dirty="0">
                <a:effectLst/>
                <a:ea typeface="Times New Roman" panose="02020603050405020304" pitchFamily="18" charset="0"/>
              </a:rPr>
              <a:t> </a:t>
            </a:r>
            <a:endParaRPr lang="en-US" sz="2800" dirty="0"/>
          </a:p>
        </p:txBody>
      </p:sp>
      <p:sp>
        <p:nvSpPr>
          <p:cNvPr id="4" name="Title 1">
            <a:extLst>
              <a:ext uri="{FF2B5EF4-FFF2-40B4-BE49-F238E27FC236}">
                <a16:creationId xmlns:a16="http://schemas.microsoft.com/office/drawing/2014/main" id="{41105D08-D4FA-49F5-89B4-B55F1AA1B90A}"/>
              </a:ext>
            </a:extLst>
          </p:cNvPr>
          <p:cNvSpPr txBox="1">
            <a:spLocks/>
          </p:cNvSpPr>
          <p:nvPr/>
        </p:nvSpPr>
        <p:spPr>
          <a:xfrm>
            <a:off x="0" y="245693"/>
            <a:ext cx="9144000" cy="790106"/>
          </a:xfrm>
          <a:prstGeom prst="rect">
            <a:avLst/>
          </a:prstGeom>
        </p:spPr>
        <p:txBody>
          <a:bodyPr>
            <a:normAutofit/>
          </a:bodyPr>
          <a:lstStyle>
            <a:lvl1pPr algn="l" defTabSz="685773"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5000" dirty="0">
                <a:solidFill>
                  <a:srgbClr val="C31313"/>
                </a:solidFill>
                <a:latin typeface="Feeling Passionate Personal Use" panose="02000500000000000000" pitchFamily="2" charset="0"/>
              </a:rPr>
              <a:t>HOMEWORK:</a:t>
            </a:r>
          </a:p>
        </p:txBody>
      </p:sp>
    </p:spTree>
    <p:extLst>
      <p:ext uri="{BB962C8B-B14F-4D97-AF65-F5344CB8AC3E}">
        <p14:creationId xmlns:p14="http://schemas.microsoft.com/office/powerpoint/2010/main" val="1480948253"/>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3D4B3-26B2-40D8-B7BB-E2CDCF723AEC}"/>
              </a:ext>
            </a:extLst>
          </p:cNvPr>
          <p:cNvSpPr>
            <a:spLocks noGrp="1"/>
          </p:cNvSpPr>
          <p:nvPr>
            <p:ph type="title"/>
          </p:nvPr>
        </p:nvSpPr>
        <p:spPr/>
        <p:txBody>
          <a:bodyPr/>
          <a:lstStyle/>
          <a:p>
            <a:endParaRPr lang="en-US"/>
          </a:p>
        </p:txBody>
      </p:sp>
      <p:pic>
        <p:nvPicPr>
          <p:cNvPr id="5" name="Content Placeholder 4" descr="A picture containing shape&#10;&#10;Description automatically generated">
            <a:extLst>
              <a:ext uri="{FF2B5EF4-FFF2-40B4-BE49-F238E27FC236}">
                <a16:creationId xmlns:a16="http://schemas.microsoft.com/office/drawing/2014/main" id="{2ECFE6B0-267E-4DD9-A5AE-7FE3ADFE90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0288" y="508667"/>
            <a:ext cx="3703423" cy="4038600"/>
          </a:xfrm>
        </p:spPr>
      </p:pic>
    </p:spTree>
    <p:extLst>
      <p:ext uri="{BB962C8B-B14F-4D97-AF65-F5344CB8AC3E}">
        <p14:creationId xmlns:p14="http://schemas.microsoft.com/office/powerpoint/2010/main" val="1883327720"/>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piece of paper&#10;&#10;Description automatically generated">
            <a:extLst>
              <a:ext uri="{FF2B5EF4-FFF2-40B4-BE49-F238E27FC236}">
                <a16:creationId xmlns:a16="http://schemas.microsoft.com/office/drawing/2014/main" id="{F9CD945F-0190-4E37-816C-D7393B5AD566}"/>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961"/>
            <a:ext cx="9143980" cy="5142539"/>
          </a:xfrm>
          <a:prstGeom prst="rect">
            <a:avLst/>
          </a:prstGeom>
        </p:spPr>
      </p:pic>
      <p:sp>
        <p:nvSpPr>
          <p:cNvPr id="4" name="Title 1">
            <a:extLst>
              <a:ext uri="{FF2B5EF4-FFF2-40B4-BE49-F238E27FC236}">
                <a16:creationId xmlns:a16="http://schemas.microsoft.com/office/drawing/2014/main" id="{C1DC1909-3120-4B3A-A2EA-76B880BD4AC2}"/>
              </a:ext>
            </a:extLst>
          </p:cNvPr>
          <p:cNvSpPr txBox="1">
            <a:spLocks/>
          </p:cNvSpPr>
          <p:nvPr/>
        </p:nvSpPr>
        <p:spPr>
          <a:xfrm>
            <a:off x="282011" y="255847"/>
            <a:ext cx="8776535" cy="790106"/>
          </a:xfrm>
          <a:prstGeom prst="rect">
            <a:avLst/>
          </a:prstGeom>
        </p:spPr>
        <p:txBody>
          <a:bodyPr>
            <a:normAutofit/>
          </a:bodyPr>
          <a:lstStyle>
            <a:lvl1pPr algn="l" defTabSz="685773"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5000" dirty="0">
                <a:solidFill>
                  <a:srgbClr val="C31313"/>
                </a:solidFill>
                <a:latin typeface="Feeling Passionate Personal Use" panose="02000500000000000000" pitchFamily="2" charset="0"/>
              </a:rPr>
              <a:t>Shine! *advent twenty-twenty*</a:t>
            </a:r>
          </a:p>
        </p:txBody>
      </p:sp>
    </p:spTree>
    <p:extLst>
      <p:ext uri="{BB962C8B-B14F-4D97-AF65-F5344CB8AC3E}">
        <p14:creationId xmlns:p14="http://schemas.microsoft.com/office/powerpoint/2010/main" val="1912925099"/>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0924D01-7148-E74C-B58E-6C3757446FBE}"/>
              </a:ext>
            </a:extLst>
          </p:cNvPr>
          <p:cNvSpPr txBox="1"/>
          <p:nvPr/>
        </p:nvSpPr>
        <p:spPr>
          <a:xfrm>
            <a:off x="0" y="1429130"/>
            <a:ext cx="9144000" cy="2308324"/>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72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Go Tell it on the Mountain</a:t>
            </a:r>
          </a:p>
        </p:txBody>
      </p:sp>
      <p:sp>
        <p:nvSpPr>
          <p:cNvPr id="5" name="TextBox 4">
            <a:extLst>
              <a:ext uri="{FF2B5EF4-FFF2-40B4-BE49-F238E27FC236}">
                <a16:creationId xmlns:a16="http://schemas.microsoft.com/office/drawing/2014/main" id="{EAC65543-579B-5943-BD31-CBE6968A26BF}"/>
              </a:ext>
            </a:extLst>
          </p:cNvPr>
          <p:cNvSpPr txBox="1"/>
          <p:nvPr/>
        </p:nvSpPr>
        <p:spPr>
          <a:xfrm>
            <a:off x="6354339" y="4749311"/>
            <a:ext cx="2669320" cy="242374"/>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975" b="0" i="0" u="none" strike="noStrike" kern="1200" cap="none" spc="0" normalizeH="0" baseline="0" noProof="0" dirty="0">
                <a:ln>
                  <a:noFill/>
                </a:ln>
                <a:solidFill>
                  <a:prstClr val="black">
                    <a:lumMod val="50000"/>
                    <a:lumOff val="50000"/>
                  </a:prstClr>
                </a:solidFill>
                <a:effectLst/>
                <a:uLnTx/>
                <a:uFillTx/>
                <a:latin typeface="Calibri"/>
                <a:ea typeface="+mn-ea"/>
                <a:cs typeface="+mn-cs"/>
              </a:rPr>
              <a:t>“Go Tell it on the Mountain” by John W. Work Jr.</a:t>
            </a:r>
          </a:p>
        </p:txBody>
      </p:sp>
    </p:spTree>
    <p:extLst>
      <p:ext uri="{BB962C8B-B14F-4D97-AF65-F5344CB8AC3E}">
        <p14:creationId xmlns:p14="http://schemas.microsoft.com/office/powerpoint/2010/main" val="3497159727"/>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294478"/>
            <a:ext cx="9144000" cy="2554545"/>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While shepherds were out watching</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Their silent flocks by night.</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Behold throughout the heavens</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There shone a holy light</a:t>
            </a:r>
          </a:p>
        </p:txBody>
      </p:sp>
      <p:sp>
        <p:nvSpPr>
          <p:cNvPr id="5" name="TextBox 4">
            <a:extLst>
              <a:ext uri="{FF2B5EF4-FFF2-40B4-BE49-F238E27FC236}">
                <a16:creationId xmlns:a16="http://schemas.microsoft.com/office/drawing/2014/main" id="{EAC65543-579B-5943-BD31-CBE6968A26BF}"/>
              </a:ext>
            </a:extLst>
          </p:cNvPr>
          <p:cNvSpPr txBox="1"/>
          <p:nvPr/>
        </p:nvSpPr>
        <p:spPr>
          <a:xfrm>
            <a:off x="6354339" y="4749311"/>
            <a:ext cx="2669320" cy="242374"/>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975" b="0" i="0" u="none" strike="noStrike" kern="1200" cap="none" spc="0" normalizeH="0" baseline="0" noProof="0" dirty="0">
                <a:ln>
                  <a:noFill/>
                </a:ln>
                <a:solidFill>
                  <a:prstClr val="black">
                    <a:lumMod val="50000"/>
                    <a:lumOff val="50000"/>
                  </a:prstClr>
                </a:solidFill>
                <a:effectLst/>
                <a:uLnTx/>
                <a:uFillTx/>
                <a:latin typeface="Calibri"/>
                <a:ea typeface="+mn-ea"/>
                <a:cs typeface="+mn-cs"/>
              </a:rPr>
              <a:t>“Go Tell it on the Mountain” by John W. Work Jr.</a:t>
            </a:r>
          </a:p>
        </p:txBody>
      </p:sp>
    </p:spTree>
    <p:extLst>
      <p:ext uri="{BB962C8B-B14F-4D97-AF65-F5344CB8AC3E}">
        <p14:creationId xmlns:p14="http://schemas.microsoft.com/office/powerpoint/2010/main" val="221748496"/>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294478"/>
            <a:ext cx="9144000" cy="2554545"/>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Go tell it on the mountain</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Over the hills and everywhere</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Go tell it on the mountain</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That Jesus Christ is born.</a:t>
            </a:r>
          </a:p>
        </p:txBody>
      </p:sp>
      <p:sp>
        <p:nvSpPr>
          <p:cNvPr id="5" name="TextBox 4">
            <a:extLst>
              <a:ext uri="{FF2B5EF4-FFF2-40B4-BE49-F238E27FC236}">
                <a16:creationId xmlns:a16="http://schemas.microsoft.com/office/drawing/2014/main" id="{EAC65543-579B-5943-BD31-CBE6968A26BF}"/>
              </a:ext>
            </a:extLst>
          </p:cNvPr>
          <p:cNvSpPr txBox="1"/>
          <p:nvPr/>
        </p:nvSpPr>
        <p:spPr>
          <a:xfrm>
            <a:off x="6354339" y="4749311"/>
            <a:ext cx="2669320" cy="242374"/>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975" b="0" i="0" u="none" strike="noStrike" kern="1200" cap="none" spc="0" normalizeH="0" baseline="0" noProof="0" dirty="0">
                <a:ln>
                  <a:noFill/>
                </a:ln>
                <a:solidFill>
                  <a:prstClr val="black">
                    <a:lumMod val="50000"/>
                    <a:lumOff val="50000"/>
                  </a:prstClr>
                </a:solidFill>
                <a:effectLst/>
                <a:uLnTx/>
                <a:uFillTx/>
                <a:latin typeface="Calibri"/>
                <a:ea typeface="+mn-ea"/>
                <a:cs typeface="+mn-cs"/>
              </a:rPr>
              <a:t>“Go Tell it on the Mountain” by John W. Work Jr.</a:t>
            </a:r>
          </a:p>
        </p:txBody>
      </p:sp>
    </p:spTree>
    <p:extLst>
      <p:ext uri="{BB962C8B-B14F-4D97-AF65-F5344CB8AC3E}">
        <p14:creationId xmlns:p14="http://schemas.microsoft.com/office/powerpoint/2010/main" val="79573172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417588"/>
            <a:ext cx="9144000" cy="2308324"/>
          </a:xfrm>
          <a:prstGeom prst="rect">
            <a:avLst/>
          </a:prstGeom>
          <a:noFill/>
        </p:spPr>
        <p:txBody>
          <a:bodyPr wrap="square" rtlCol="0">
            <a:spAutoFit/>
          </a:bodyPr>
          <a:lstStyle/>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O come, let us adore Him,</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O come, let us adore Him, </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O come, let us adore Him, </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Christ, the Lord! </a:t>
            </a:r>
          </a:p>
        </p:txBody>
      </p:sp>
      <p:sp>
        <p:nvSpPr>
          <p:cNvPr id="5" name="TextBox 4">
            <a:extLst>
              <a:ext uri="{FF2B5EF4-FFF2-40B4-BE49-F238E27FC236}">
                <a16:creationId xmlns:a16="http://schemas.microsoft.com/office/drawing/2014/main" id="{EAC65543-579B-5943-BD31-CBE6968A26BF}"/>
              </a:ext>
            </a:extLst>
          </p:cNvPr>
          <p:cNvSpPr txBox="1"/>
          <p:nvPr/>
        </p:nvSpPr>
        <p:spPr>
          <a:xfrm>
            <a:off x="4345777" y="4749311"/>
            <a:ext cx="4677883" cy="242374"/>
          </a:xfrm>
          <a:prstGeom prst="rect">
            <a:avLst/>
          </a:prstGeom>
          <a:noFill/>
        </p:spPr>
        <p:txBody>
          <a:bodyPr wrap="none" rtlCol="0">
            <a:spAutoFit/>
          </a:bodyPr>
          <a:lstStyle/>
          <a:p>
            <a:pPr algn="r"/>
            <a:r>
              <a:rPr lang="en-US" sz="975" dirty="0">
                <a:solidFill>
                  <a:prstClr val="black">
                    <a:lumMod val="50000"/>
                    <a:lumOff val="50000"/>
                  </a:prstClr>
                </a:solidFill>
              </a:rPr>
              <a:t>“O Come All Ye Faithful” By C. Frederick Oakley David </a:t>
            </a:r>
            <a:r>
              <a:rPr lang="en-US" sz="975" dirty="0" err="1">
                <a:solidFill>
                  <a:prstClr val="black">
                    <a:lumMod val="50000"/>
                    <a:lumOff val="50000"/>
                  </a:prstClr>
                </a:solidFill>
              </a:rPr>
              <a:t>LaChance</a:t>
            </a:r>
            <a:r>
              <a:rPr lang="en-US" sz="975" dirty="0">
                <a:solidFill>
                  <a:prstClr val="black">
                    <a:lumMod val="50000"/>
                    <a:lumOff val="50000"/>
                  </a:prstClr>
                </a:solidFill>
              </a:rPr>
              <a:t> Jr. John Francis Wade</a:t>
            </a:r>
          </a:p>
        </p:txBody>
      </p:sp>
    </p:spTree>
    <p:extLst>
      <p:ext uri="{BB962C8B-B14F-4D97-AF65-F5344CB8AC3E}">
        <p14:creationId xmlns:p14="http://schemas.microsoft.com/office/powerpoint/2010/main" val="2773079254"/>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910031"/>
            <a:ext cx="9144000" cy="1323439"/>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The King is here</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The King is here</a:t>
            </a:r>
          </a:p>
        </p:txBody>
      </p:sp>
      <p:sp>
        <p:nvSpPr>
          <p:cNvPr id="5" name="TextBox 4">
            <a:extLst>
              <a:ext uri="{FF2B5EF4-FFF2-40B4-BE49-F238E27FC236}">
                <a16:creationId xmlns:a16="http://schemas.microsoft.com/office/drawing/2014/main" id="{EAC65543-579B-5943-BD31-CBE6968A26BF}"/>
              </a:ext>
            </a:extLst>
          </p:cNvPr>
          <p:cNvSpPr txBox="1"/>
          <p:nvPr/>
        </p:nvSpPr>
        <p:spPr>
          <a:xfrm>
            <a:off x="6354339" y="4749311"/>
            <a:ext cx="2669320" cy="242374"/>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975" b="0" i="0" u="none" strike="noStrike" kern="1200" cap="none" spc="0" normalizeH="0" baseline="0" noProof="0" dirty="0">
                <a:ln>
                  <a:noFill/>
                </a:ln>
                <a:solidFill>
                  <a:prstClr val="black">
                    <a:lumMod val="50000"/>
                    <a:lumOff val="50000"/>
                  </a:prstClr>
                </a:solidFill>
                <a:effectLst/>
                <a:uLnTx/>
                <a:uFillTx/>
                <a:latin typeface="Calibri"/>
                <a:ea typeface="+mn-ea"/>
                <a:cs typeface="+mn-cs"/>
              </a:rPr>
              <a:t>“Go Tell it on the Mountain” by John W. Work Jr.</a:t>
            </a:r>
          </a:p>
        </p:txBody>
      </p:sp>
    </p:spTree>
    <p:extLst>
      <p:ext uri="{BB962C8B-B14F-4D97-AF65-F5344CB8AC3E}">
        <p14:creationId xmlns:p14="http://schemas.microsoft.com/office/powerpoint/2010/main" val="3524134860"/>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294478"/>
            <a:ext cx="9144000" cy="2554545"/>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The shepherds feared and trembled</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While lo, above the earth</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Rang out the angel chorus</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That hailed our Savior’s birth</a:t>
            </a:r>
          </a:p>
        </p:txBody>
      </p:sp>
      <p:sp>
        <p:nvSpPr>
          <p:cNvPr id="5" name="TextBox 4">
            <a:extLst>
              <a:ext uri="{FF2B5EF4-FFF2-40B4-BE49-F238E27FC236}">
                <a16:creationId xmlns:a16="http://schemas.microsoft.com/office/drawing/2014/main" id="{EAC65543-579B-5943-BD31-CBE6968A26BF}"/>
              </a:ext>
            </a:extLst>
          </p:cNvPr>
          <p:cNvSpPr txBox="1"/>
          <p:nvPr/>
        </p:nvSpPr>
        <p:spPr>
          <a:xfrm>
            <a:off x="6354339" y="4749311"/>
            <a:ext cx="2669320" cy="242374"/>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975" b="0" i="0" u="none" strike="noStrike" kern="1200" cap="none" spc="0" normalizeH="0" baseline="0" noProof="0" dirty="0">
                <a:ln>
                  <a:noFill/>
                </a:ln>
                <a:solidFill>
                  <a:prstClr val="black">
                    <a:lumMod val="50000"/>
                    <a:lumOff val="50000"/>
                  </a:prstClr>
                </a:solidFill>
                <a:effectLst/>
                <a:uLnTx/>
                <a:uFillTx/>
                <a:latin typeface="Calibri"/>
                <a:ea typeface="+mn-ea"/>
                <a:cs typeface="+mn-cs"/>
              </a:rPr>
              <a:t>“Go Tell it on the Mountain” by John W. Work Jr.</a:t>
            </a:r>
          </a:p>
        </p:txBody>
      </p:sp>
    </p:spTree>
    <p:extLst>
      <p:ext uri="{BB962C8B-B14F-4D97-AF65-F5344CB8AC3E}">
        <p14:creationId xmlns:p14="http://schemas.microsoft.com/office/powerpoint/2010/main" val="1265055327"/>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294478"/>
            <a:ext cx="9144000" cy="2554545"/>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Go tell it on the mountain</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Over the hills and everywhere</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Go tell it on the mountain</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That Jesus Christ is born.</a:t>
            </a:r>
          </a:p>
        </p:txBody>
      </p:sp>
      <p:sp>
        <p:nvSpPr>
          <p:cNvPr id="5" name="TextBox 4">
            <a:extLst>
              <a:ext uri="{FF2B5EF4-FFF2-40B4-BE49-F238E27FC236}">
                <a16:creationId xmlns:a16="http://schemas.microsoft.com/office/drawing/2014/main" id="{EAC65543-579B-5943-BD31-CBE6968A26BF}"/>
              </a:ext>
            </a:extLst>
          </p:cNvPr>
          <p:cNvSpPr txBox="1"/>
          <p:nvPr/>
        </p:nvSpPr>
        <p:spPr>
          <a:xfrm>
            <a:off x="6354339" y="4749311"/>
            <a:ext cx="2669320" cy="242374"/>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975" b="0" i="0" u="none" strike="noStrike" kern="1200" cap="none" spc="0" normalizeH="0" baseline="0" noProof="0" dirty="0">
                <a:ln>
                  <a:noFill/>
                </a:ln>
                <a:solidFill>
                  <a:prstClr val="black">
                    <a:lumMod val="50000"/>
                    <a:lumOff val="50000"/>
                  </a:prstClr>
                </a:solidFill>
                <a:effectLst/>
                <a:uLnTx/>
                <a:uFillTx/>
                <a:latin typeface="Calibri"/>
                <a:ea typeface="+mn-ea"/>
                <a:cs typeface="+mn-cs"/>
              </a:rPr>
              <a:t>“Go Tell it on the Mountain” by John W. Work Jr.</a:t>
            </a:r>
          </a:p>
        </p:txBody>
      </p:sp>
    </p:spTree>
    <p:extLst>
      <p:ext uri="{BB962C8B-B14F-4D97-AF65-F5344CB8AC3E}">
        <p14:creationId xmlns:p14="http://schemas.microsoft.com/office/powerpoint/2010/main" val="4215760791"/>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910031"/>
            <a:ext cx="9144000" cy="1323439"/>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The King is here</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The King is here</a:t>
            </a:r>
          </a:p>
        </p:txBody>
      </p:sp>
      <p:sp>
        <p:nvSpPr>
          <p:cNvPr id="5" name="TextBox 4">
            <a:extLst>
              <a:ext uri="{FF2B5EF4-FFF2-40B4-BE49-F238E27FC236}">
                <a16:creationId xmlns:a16="http://schemas.microsoft.com/office/drawing/2014/main" id="{EAC65543-579B-5943-BD31-CBE6968A26BF}"/>
              </a:ext>
            </a:extLst>
          </p:cNvPr>
          <p:cNvSpPr txBox="1"/>
          <p:nvPr/>
        </p:nvSpPr>
        <p:spPr>
          <a:xfrm>
            <a:off x="6354339" y="4749311"/>
            <a:ext cx="2669320" cy="242374"/>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975" b="0" i="0" u="none" strike="noStrike" kern="1200" cap="none" spc="0" normalizeH="0" baseline="0" noProof="0" dirty="0">
                <a:ln>
                  <a:noFill/>
                </a:ln>
                <a:solidFill>
                  <a:prstClr val="black">
                    <a:lumMod val="50000"/>
                    <a:lumOff val="50000"/>
                  </a:prstClr>
                </a:solidFill>
                <a:effectLst/>
                <a:uLnTx/>
                <a:uFillTx/>
                <a:latin typeface="Calibri"/>
                <a:ea typeface="+mn-ea"/>
                <a:cs typeface="+mn-cs"/>
              </a:rPr>
              <a:t>“Go Tell it on the Mountain” by John W. Work Jr.</a:t>
            </a:r>
          </a:p>
        </p:txBody>
      </p:sp>
    </p:spTree>
    <p:extLst>
      <p:ext uri="{BB962C8B-B14F-4D97-AF65-F5344CB8AC3E}">
        <p14:creationId xmlns:p14="http://schemas.microsoft.com/office/powerpoint/2010/main" val="2977127347"/>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294478"/>
            <a:ext cx="9144000" cy="2554545"/>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Down in a lowly manger</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The humble Christ was born</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And God sent us salvation</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That blessed Christmas morn’</a:t>
            </a:r>
          </a:p>
        </p:txBody>
      </p:sp>
      <p:sp>
        <p:nvSpPr>
          <p:cNvPr id="5" name="TextBox 4">
            <a:extLst>
              <a:ext uri="{FF2B5EF4-FFF2-40B4-BE49-F238E27FC236}">
                <a16:creationId xmlns:a16="http://schemas.microsoft.com/office/drawing/2014/main" id="{EAC65543-579B-5943-BD31-CBE6968A26BF}"/>
              </a:ext>
            </a:extLst>
          </p:cNvPr>
          <p:cNvSpPr txBox="1"/>
          <p:nvPr/>
        </p:nvSpPr>
        <p:spPr>
          <a:xfrm>
            <a:off x="6354339" y="4749311"/>
            <a:ext cx="2669320" cy="242374"/>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975" b="0" i="0" u="none" strike="noStrike" kern="1200" cap="none" spc="0" normalizeH="0" baseline="0" noProof="0" dirty="0">
                <a:ln>
                  <a:noFill/>
                </a:ln>
                <a:solidFill>
                  <a:prstClr val="black">
                    <a:lumMod val="50000"/>
                    <a:lumOff val="50000"/>
                  </a:prstClr>
                </a:solidFill>
                <a:effectLst/>
                <a:uLnTx/>
                <a:uFillTx/>
                <a:latin typeface="Calibri"/>
                <a:ea typeface="+mn-ea"/>
                <a:cs typeface="+mn-cs"/>
              </a:rPr>
              <a:t>“Go Tell it on the Mountain” by John W. Work Jr.</a:t>
            </a:r>
          </a:p>
        </p:txBody>
      </p:sp>
    </p:spTree>
    <p:extLst>
      <p:ext uri="{BB962C8B-B14F-4D97-AF65-F5344CB8AC3E}">
        <p14:creationId xmlns:p14="http://schemas.microsoft.com/office/powerpoint/2010/main" val="2808227543"/>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294478"/>
            <a:ext cx="9144000" cy="2554545"/>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Go tell it on the mountain</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Over the hills and everywhere</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Go tell it on the mountain</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That Jesus Christ is born.</a:t>
            </a:r>
          </a:p>
        </p:txBody>
      </p:sp>
      <p:sp>
        <p:nvSpPr>
          <p:cNvPr id="5" name="TextBox 4">
            <a:extLst>
              <a:ext uri="{FF2B5EF4-FFF2-40B4-BE49-F238E27FC236}">
                <a16:creationId xmlns:a16="http://schemas.microsoft.com/office/drawing/2014/main" id="{EAC65543-579B-5943-BD31-CBE6968A26BF}"/>
              </a:ext>
            </a:extLst>
          </p:cNvPr>
          <p:cNvSpPr txBox="1"/>
          <p:nvPr/>
        </p:nvSpPr>
        <p:spPr>
          <a:xfrm>
            <a:off x="6354339" y="4749311"/>
            <a:ext cx="2669320" cy="242374"/>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975" b="0" i="0" u="none" strike="noStrike" kern="1200" cap="none" spc="0" normalizeH="0" baseline="0" noProof="0" dirty="0">
                <a:ln>
                  <a:noFill/>
                </a:ln>
                <a:solidFill>
                  <a:prstClr val="black">
                    <a:lumMod val="50000"/>
                    <a:lumOff val="50000"/>
                  </a:prstClr>
                </a:solidFill>
                <a:effectLst/>
                <a:uLnTx/>
                <a:uFillTx/>
                <a:latin typeface="Calibri"/>
                <a:ea typeface="+mn-ea"/>
                <a:cs typeface="+mn-cs"/>
              </a:rPr>
              <a:t>“Go Tell it on the Mountain” by John W. Work Jr.</a:t>
            </a:r>
          </a:p>
        </p:txBody>
      </p:sp>
    </p:spTree>
    <p:extLst>
      <p:ext uri="{BB962C8B-B14F-4D97-AF65-F5344CB8AC3E}">
        <p14:creationId xmlns:p14="http://schemas.microsoft.com/office/powerpoint/2010/main" val="3800895177"/>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C65543-579B-5943-BD31-CBE6968A26BF}"/>
              </a:ext>
            </a:extLst>
          </p:cNvPr>
          <p:cNvSpPr txBox="1"/>
          <p:nvPr/>
        </p:nvSpPr>
        <p:spPr>
          <a:xfrm>
            <a:off x="6354339" y="4749311"/>
            <a:ext cx="2669320" cy="242374"/>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975" b="0" i="0" u="none" strike="noStrike" kern="1200" cap="none" spc="0" normalizeH="0" baseline="0" noProof="0" dirty="0">
                <a:ln>
                  <a:noFill/>
                </a:ln>
                <a:solidFill>
                  <a:prstClr val="black">
                    <a:lumMod val="50000"/>
                    <a:lumOff val="50000"/>
                  </a:prstClr>
                </a:solidFill>
                <a:effectLst/>
                <a:uLnTx/>
                <a:uFillTx/>
                <a:latin typeface="Calibri"/>
                <a:ea typeface="+mn-ea"/>
                <a:cs typeface="+mn-cs"/>
              </a:rPr>
              <a:t>“Go Tell it on the Mountain” by John W. Work Jr.</a:t>
            </a:r>
          </a:p>
        </p:txBody>
      </p:sp>
    </p:spTree>
    <p:extLst>
      <p:ext uri="{BB962C8B-B14F-4D97-AF65-F5344CB8AC3E}">
        <p14:creationId xmlns:p14="http://schemas.microsoft.com/office/powerpoint/2010/main" val="767376105"/>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0924D01-7148-E74C-B58E-6C3757446FBE}"/>
              </a:ext>
            </a:extLst>
          </p:cNvPr>
          <p:cNvSpPr txBox="1"/>
          <p:nvPr/>
        </p:nvSpPr>
        <p:spPr>
          <a:xfrm>
            <a:off x="0" y="1429130"/>
            <a:ext cx="9144000" cy="2308324"/>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72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Graves into </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72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Gardens</a:t>
            </a:r>
          </a:p>
        </p:txBody>
      </p:sp>
      <p:sp>
        <p:nvSpPr>
          <p:cNvPr id="5" name="TextBox 4">
            <a:extLst>
              <a:ext uri="{FF2B5EF4-FFF2-40B4-BE49-F238E27FC236}">
                <a16:creationId xmlns:a16="http://schemas.microsoft.com/office/drawing/2014/main" id="{EAC65543-579B-5943-BD31-CBE6968A26BF}"/>
              </a:ext>
            </a:extLst>
          </p:cNvPr>
          <p:cNvSpPr txBox="1"/>
          <p:nvPr/>
        </p:nvSpPr>
        <p:spPr>
          <a:xfrm>
            <a:off x="4493252" y="4749311"/>
            <a:ext cx="4530407" cy="242374"/>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975" b="0" i="0" u="none" strike="noStrike" kern="1200" cap="none" spc="0" normalizeH="0" baseline="0" noProof="0" dirty="0">
                <a:ln>
                  <a:noFill/>
                </a:ln>
                <a:solidFill>
                  <a:prstClr val="black">
                    <a:lumMod val="50000"/>
                    <a:lumOff val="50000"/>
                  </a:prstClr>
                </a:solidFill>
                <a:effectLst/>
                <a:uLnTx/>
                <a:uFillTx/>
                <a:latin typeface="Calibri"/>
                <a:ea typeface="+mn-ea"/>
                <a:cs typeface="+mn-cs"/>
              </a:rPr>
              <a:t>“Graves into Gardens” by Steven </a:t>
            </a:r>
            <a:r>
              <a:rPr kumimoji="0" lang="en-US" sz="975" b="0" i="0" u="none" strike="noStrike" kern="1200" cap="none" spc="0" normalizeH="0" baseline="0" noProof="0" dirty="0" err="1">
                <a:ln>
                  <a:noFill/>
                </a:ln>
                <a:solidFill>
                  <a:prstClr val="black">
                    <a:lumMod val="50000"/>
                    <a:lumOff val="50000"/>
                  </a:prstClr>
                </a:solidFill>
                <a:effectLst/>
                <a:uLnTx/>
                <a:uFillTx/>
                <a:latin typeface="Calibri"/>
                <a:ea typeface="+mn-ea"/>
                <a:cs typeface="+mn-cs"/>
              </a:rPr>
              <a:t>Furtick</a:t>
            </a:r>
            <a:r>
              <a:rPr kumimoji="0" lang="en-US" sz="975" b="0" i="0" u="none" strike="noStrike" kern="1200" cap="none" spc="0" normalizeH="0" baseline="0" noProof="0" dirty="0">
                <a:ln>
                  <a:noFill/>
                </a:ln>
                <a:solidFill>
                  <a:prstClr val="black">
                    <a:lumMod val="50000"/>
                    <a:lumOff val="50000"/>
                  </a:prstClr>
                </a:solidFill>
                <a:effectLst/>
                <a:uLnTx/>
                <a:uFillTx/>
                <a:latin typeface="Calibri"/>
                <a:ea typeface="+mn-ea"/>
                <a:cs typeface="+mn-cs"/>
              </a:rPr>
              <a:t>, Chris Brown, Tiffany Hammer, Brandon Lake</a:t>
            </a:r>
          </a:p>
        </p:txBody>
      </p:sp>
    </p:spTree>
    <p:extLst>
      <p:ext uri="{BB962C8B-B14F-4D97-AF65-F5344CB8AC3E}">
        <p14:creationId xmlns:p14="http://schemas.microsoft.com/office/powerpoint/2010/main" val="1623343942"/>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986701"/>
            <a:ext cx="9144000" cy="3170099"/>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I searched the world </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But it couldn’t fill me</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Man’s empty praise</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and treasures that fade</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Are never enough</a:t>
            </a:r>
          </a:p>
        </p:txBody>
      </p:sp>
      <p:sp>
        <p:nvSpPr>
          <p:cNvPr id="4" name="TextBox 3">
            <a:extLst>
              <a:ext uri="{FF2B5EF4-FFF2-40B4-BE49-F238E27FC236}">
                <a16:creationId xmlns:a16="http://schemas.microsoft.com/office/drawing/2014/main" id="{EAC65543-579B-5943-BD31-CBE6968A26BF}"/>
              </a:ext>
            </a:extLst>
          </p:cNvPr>
          <p:cNvSpPr txBox="1"/>
          <p:nvPr/>
        </p:nvSpPr>
        <p:spPr>
          <a:xfrm>
            <a:off x="4493252" y="4749311"/>
            <a:ext cx="4530407" cy="242374"/>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975" b="0" i="0" u="none" strike="noStrike" kern="1200" cap="none" spc="0" normalizeH="0" baseline="0" noProof="0" dirty="0">
                <a:ln>
                  <a:noFill/>
                </a:ln>
                <a:solidFill>
                  <a:prstClr val="black">
                    <a:lumMod val="50000"/>
                    <a:lumOff val="50000"/>
                  </a:prstClr>
                </a:solidFill>
                <a:effectLst/>
                <a:uLnTx/>
                <a:uFillTx/>
                <a:latin typeface="Calibri"/>
                <a:ea typeface="+mn-ea"/>
                <a:cs typeface="+mn-cs"/>
              </a:rPr>
              <a:t>“Graves into Gardens” by Steven </a:t>
            </a:r>
            <a:r>
              <a:rPr kumimoji="0" lang="en-US" sz="975" b="0" i="0" u="none" strike="noStrike" kern="1200" cap="none" spc="0" normalizeH="0" baseline="0" noProof="0" dirty="0" err="1">
                <a:ln>
                  <a:noFill/>
                </a:ln>
                <a:solidFill>
                  <a:prstClr val="black">
                    <a:lumMod val="50000"/>
                    <a:lumOff val="50000"/>
                  </a:prstClr>
                </a:solidFill>
                <a:effectLst/>
                <a:uLnTx/>
                <a:uFillTx/>
                <a:latin typeface="Calibri"/>
                <a:ea typeface="+mn-ea"/>
                <a:cs typeface="+mn-cs"/>
              </a:rPr>
              <a:t>Furtick</a:t>
            </a:r>
            <a:r>
              <a:rPr kumimoji="0" lang="en-US" sz="975" b="0" i="0" u="none" strike="noStrike" kern="1200" cap="none" spc="0" normalizeH="0" baseline="0" noProof="0" dirty="0">
                <a:ln>
                  <a:noFill/>
                </a:ln>
                <a:solidFill>
                  <a:prstClr val="black">
                    <a:lumMod val="50000"/>
                    <a:lumOff val="50000"/>
                  </a:prstClr>
                </a:solidFill>
                <a:effectLst/>
                <a:uLnTx/>
                <a:uFillTx/>
                <a:latin typeface="Calibri"/>
                <a:ea typeface="+mn-ea"/>
                <a:cs typeface="+mn-cs"/>
              </a:rPr>
              <a:t>, Chris Brown, Tiffany Hammer, Brandon Lake</a:t>
            </a:r>
          </a:p>
        </p:txBody>
      </p:sp>
    </p:spTree>
    <p:extLst>
      <p:ext uri="{BB962C8B-B14F-4D97-AF65-F5344CB8AC3E}">
        <p14:creationId xmlns:p14="http://schemas.microsoft.com/office/powerpoint/2010/main" val="965358920"/>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986701"/>
            <a:ext cx="9144000" cy="3170099"/>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Then You came along</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And put me back together</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And every desire </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is now satisfied</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Here in Your love</a:t>
            </a:r>
          </a:p>
        </p:txBody>
      </p:sp>
      <p:sp>
        <p:nvSpPr>
          <p:cNvPr id="4" name="TextBox 3">
            <a:extLst>
              <a:ext uri="{FF2B5EF4-FFF2-40B4-BE49-F238E27FC236}">
                <a16:creationId xmlns:a16="http://schemas.microsoft.com/office/drawing/2014/main" id="{EAC65543-579B-5943-BD31-CBE6968A26BF}"/>
              </a:ext>
            </a:extLst>
          </p:cNvPr>
          <p:cNvSpPr txBox="1"/>
          <p:nvPr/>
        </p:nvSpPr>
        <p:spPr>
          <a:xfrm>
            <a:off x="4493252" y="4749311"/>
            <a:ext cx="4530407" cy="242374"/>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975" b="0" i="0" u="none" strike="noStrike" kern="1200" cap="none" spc="0" normalizeH="0" baseline="0" noProof="0" dirty="0">
                <a:ln>
                  <a:noFill/>
                </a:ln>
                <a:solidFill>
                  <a:prstClr val="black">
                    <a:lumMod val="50000"/>
                    <a:lumOff val="50000"/>
                  </a:prstClr>
                </a:solidFill>
                <a:effectLst/>
                <a:uLnTx/>
                <a:uFillTx/>
                <a:latin typeface="Calibri"/>
                <a:ea typeface="+mn-ea"/>
                <a:cs typeface="+mn-cs"/>
              </a:rPr>
              <a:t>“Graves into Gardens” by Steven </a:t>
            </a:r>
            <a:r>
              <a:rPr kumimoji="0" lang="en-US" sz="975" b="0" i="0" u="none" strike="noStrike" kern="1200" cap="none" spc="0" normalizeH="0" baseline="0" noProof="0" dirty="0" err="1">
                <a:ln>
                  <a:noFill/>
                </a:ln>
                <a:solidFill>
                  <a:prstClr val="black">
                    <a:lumMod val="50000"/>
                    <a:lumOff val="50000"/>
                  </a:prstClr>
                </a:solidFill>
                <a:effectLst/>
                <a:uLnTx/>
                <a:uFillTx/>
                <a:latin typeface="Calibri"/>
                <a:ea typeface="+mn-ea"/>
                <a:cs typeface="+mn-cs"/>
              </a:rPr>
              <a:t>Furtick</a:t>
            </a:r>
            <a:r>
              <a:rPr kumimoji="0" lang="en-US" sz="975" b="0" i="0" u="none" strike="noStrike" kern="1200" cap="none" spc="0" normalizeH="0" baseline="0" noProof="0" dirty="0">
                <a:ln>
                  <a:noFill/>
                </a:ln>
                <a:solidFill>
                  <a:prstClr val="black">
                    <a:lumMod val="50000"/>
                    <a:lumOff val="50000"/>
                  </a:prstClr>
                </a:solidFill>
                <a:effectLst/>
                <a:uLnTx/>
                <a:uFillTx/>
                <a:latin typeface="Calibri"/>
                <a:ea typeface="+mn-ea"/>
                <a:cs typeface="+mn-cs"/>
              </a:rPr>
              <a:t>, Chris Brown, Tiffany Hammer, Brandon Lake</a:t>
            </a:r>
          </a:p>
        </p:txBody>
      </p:sp>
    </p:spTree>
    <p:extLst>
      <p:ext uri="{BB962C8B-B14F-4D97-AF65-F5344CB8AC3E}">
        <p14:creationId xmlns:p14="http://schemas.microsoft.com/office/powerpoint/2010/main" val="111292918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417588"/>
            <a:ext cx="9144000" cy="2616101"/>
          </a:xfrm>
          <a:prstGeom prst="rect">
            <a:avLst/>
          </a:prstGeom>
          <a:noFill/>
        </p:spPr>
        <p:txBody>
          <a:bodyPr wrap="square" rtlCol="0">
            <a:spAutoFit/>
          </a:bodyPr>
          <a:lstStyle/>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O come all ye faithful</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O come all ye faithful</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O come all ye faithful </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to Bethlehem</a:t>
            </a:r>
          </a:p>
          <a:p>
            <a:pPr algn="ctr" defTabSz="685800" fontAlgn="base">
              <a:spcBef>
                <a:spcPct val="0"/>
              </a:spcBef>
              <a:spcAft>
                <a:spcPct val="0"/>
              </a:spcAft>
            </a:pPr>
            <a:r>
              <a:rPr lang="en-US" sz="1800" dirty="0">
                <a:solidFill>
                  <a:srgbClr val="000000"/>
                </a:solidFill>
                <a:latin typeface="Ubuntu" panose="020B0504030602030204" pitchFamily="34" charset="0"/>
                <a:ea typeface="Cooper Hewitt" pitchFamily="50" charset="0"/>
              </a:rPr>
              <a:t>repeat</a:t>
            </a:r>
            <a:endParaRPr lang="en-US" sz="3200" dirty="0">
              <a:solidFill>
                <a:srgbClr val="000000"/>
              </a:solidFill>
              <a:latin typeface="Ubuntu" panose="020B0504030602030204" pitchFamily="34" charset="0"/>
              <a:ea typeface="Cooper Hewitt" pitchFamily="50" charset="0"/>
            </a:endParaRPr>
          </a:p>
        </p:txBody>
      </p:sp>
      <p:sp>
        <p:nvSpPr>
          <p:cNvPr id="5" name="TextBox 4">
            <a:extLst>
              <a:ext uri="{FF2B5EF4-FFF2-40B4-BE49-F238E27FC236}">
                <a16:creationId xmlns:a16="http://schemas.microsoft.com/office/drawing/2014/main" id="{EAC65543-579B-5943-BD31-CBE6968A26BF}"/>
              </a:ext>
            </a:extLst>
          </p:cNvPr>
          <p:cNvSpPr txBox="1"/>
          <p:nvPr/>
        </p:nvSpPr>
        <p:spPr>
          <a:xfrm>
            <a:off x="4345777" y="4749311"/>
            <a:ext cx="4677883" cy="242374"/>
          </a:xfrm>
          <a:prstGeom prst="rect">
            <a:avLst/>
          </a:prstGeom>
          <a:noFill/>
        </p:spPr>
        <p:txBody>
          <a:bodyPr wrap="none" rtlCol="0">
            <a:spAutoFit/>
          </a:bodyPr>
          <a:lstStyle/>
          <a:p>
            <a:pPr algn="r"/>
            <a:r>
              <a:rPr lang="en-US" sz="975" dirty="0">
                <a:solidFill>
                  <a:prstClr val="black">
                    <a:lumMod val="50000"/>
                    <a:lumOff val="50000"/>
                  </a:prstClr>
                </a:solidFill>
              </a:rPr>
              <a:t>“O Come All Ye Faithful” By C. Frederick Oakley David </a:t>
            </a:r>
            <a:r>
              <a:rPr lang="en-US" sz="975" dirty="0" err="1">
                <a:solidFill>
                  <a:prstClr val="black">
                    <a:lumMod val="50000"/>
                    <a:lumOff val="50000"/>
                  </a:prstClr>
                </a:solidFill>
              </a:rPr>
              <a:t>LaChance</a:t>
            </a:r>
            <a:r>
              <a:rPr lang="en-US" sz="975" dirty="0">
                <a:solidFill>
                  <a:prstClr val="black">
                    <a:lumMod val="50000"/>
                    <a:lumOff val="50000"/>
                  </a:prstClr>
                </a:solidFill>
              </a:rPr>
              <a:t> Jr. John Francis Wade</a:t>
            </a:r>
          </a:p>
        </p:txBody>
      </p:sp>
    </p:spTree>
    <p:extLst>
      <p:ext uri="{BB962C8B-B14F-4D97-AF65-F5344CB8AC3E}">
        <p14:creationId xmlns:p14="http://schemas.microsoft.com/office/powerpoint/2010/main" val="272853253"/>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294478"/>
            <a:ext cx="9144000" cy="2554545"/>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Oh there’s nothing better than You</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There’s nothing better than You</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Lord there’s nothing; </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nothing is better than You.</a:t>
            </a:r>
          </a:p>
        </p:txBody>
      </p:sp>
      <p:sp>
        <p:nvSpPr>
          <p:cNvPr id="4" name="TextBox 3">
            <a:extLst>
              <a:ext uri="{FF2B5EF4-FFF2-40B4-BE49-F238E27FC236}">
                <a16:creationId xmlns:a16="http://schemas.microsoft.com/office/drawing/2014/main" id="{EAC65543-579B-5943-BD31-CBE6968A26BF}"/>
              </a:ext>
            </a:extLst>
          </p:cNvPr>
          <p:cNvSpPr txBox="1"/>
          <p:nvPr/>
        </p:nvSpPr>
        <p:spPr>
          <a:xfrm>
            <a:off x="4493252" y="4749311"/>
            <a:ext cx="4530407" cy="242374"/>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975" b="0" i="0" u="none" strike="noStrike" kern="1200" cap="none" spc="0" normalizeH="0" baseline="0" noProof="0" dirty="0">
                <a:ln>
                  <a:noFill/>
                </a:ln>
                <a:solidFill>
                  <a:prstClr val="black">
                    <a:lumMod val="50000"/>
                    <a:lumOff val="50000"/>
                  </a:prstClr>
                </a:solidFill>
                <a:effectLst/>
                <a:uLnTx/>
                <a:uFillTx/>
                <a:latin typeface="Calibri"/>
                <a:ea typeface="+mn-ea"/>
                <a:cs typeface="+mn-cs"/>
              </a:rPr>
              <a:t>“Graves into Gardens” by Steven </a:t>
            </a:r>
            <a:r>
              <a:rPr kumimoji="0" lang="en-US" sz="975" b="0" i="0" u="none" strike="noStrike" kern="1200" cap="none" spc="0" normalizeH="0" baseline="0" noProof="0" dirty="0" err="1">
                <a:ln>
                  <a:noFill/>
                </a:ln>
                <a:solidFill>
                  <a:prstClr val="black">
                    <a:lumMod val="50000"/>
                    <a:lumOff val="50000"/>
                  </a:prstClr>
                </a:solidFill>
                <a:effectLst/>
                <a:uLnTx/>
                <a:uFillTx/>
                <a:latin typeface="Calibri"/>
                <a:ea typeface="+mn-ea"/>
                <a:cs typeface="+mn-cs"/>
              </a:rPr>
              <a:t>Furtick</a:t>
            </a:r>
            <a:r>
              <a:rPr kumimoji="0" lang="en-US" sz="975" b="0" i="0" u="none" strike="noStrike" kern="1200" cap="none" spc="0" normalizeH="0" baseline="0" noProof="0" dirty="0">
                <a:ln>
                  <a:noFill/>
                </a:ln>
                <a:solidFill>
                  <a:prstClr val="black">
                    <a:lumMod val="50000"/>
                    <a:lumOff val="50000"/>
                  </a:prstClr>
                </a:solidFill>
                <a:effectLst/>
                <a:uLnTx/>
                <a:uFillTx/>
                <a:latin typeface="Calibri"/>
                <a:ea typeface="+mn-ea"/>
                <a:cs typeface="+mn-cs"/>
              </a:rPr>
              <a:t>, Chris Brown, Tiffany Hammer, Brandon Lake</a:t>
            </a:r>
          </a:p>
        </p:txBody>
      </p:sp>
    </p:spTree>
    <p:extLst>
      <p:ext uri="{BB962C8B-B14F-4D97-AF65-F5344CB8AC3E}">
        <p14:creationId xmlns:p14="http://schemas.microsoft.com/office/powerpoint/2010/main" val="3963480773"/>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1143000" y="986701"/>
            <a:ext cx="6858000" cy="3170099"/>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I’m not afraid</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To show You my weakness</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My failures and flaws</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Lord You’ve seen them all</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And You still call me friend</a:t>
            </a:r>
          </a:p>
        </p:txBody>
      </p:sp>
      <p:sp>
        <p:nvSpPr>
          <p:cNvPr id="4" name="TextBox 3">
            <a:extLst>
              <a:ext uri="{FF2B5EF4-FFF2-40B4-BE49-F238E27FC236}">
                <a16:creationId xmlns:a16="http://schemas.microsoft.com/office/drawing/2014/main" id="{EAC65543-579B-5943-BD31-CBE6968A26BF}"/>
              </a:ext>
            </a:extLst>
          </p:cNvPr>
          <p:cNvSpPr txBox="1"/>
          <p:nvPr/>
        </p:nvSpPr>
        <p:spPr>
          <a:xfrm>
            <a:off x="4493252" y="4749311"/>
            <a:ext cx="4530407" cy="242374"/>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975" b="0" i="0" u="none" strike="noStrike" kern="1200" cap="none" spc="0" normalizeH="0" baseline="0" noProof="0" dirty="0">
                <a:ln>
                  <a:noFill/>
                </a:ln>
                <a:solidFill>
                  <a:prstClr val="black">
                    <a:lumMod val="50000"/>
                    <a:lumOff val="50000"/>
                  </a:prstClr>
                </a:solidFill>
                <a:effectLst/>
                <a:uLnTx/>
                <a:uFillTx/>
                <a:latin typeface="Calibri"/>
                <a:ea typeface="+mn-ea"/>
                <a:cs typeface="+mn-cs"/>
              </a:rPr>
              <a:t>“Graves into Gardens” by Steven </a:t>
            </a:r>
            <a:r>
              <a:rPr kumimoji="0" lang="en-US" sz="975" b="0" i="0" u="none" strike="noStrike" kern="1200" cap="none" spc="0" normalizeH="0" baseline="0" noProof="0" dirty="0" err="1">
                <a:ln>
                  <a:noFill/>
                </a:ln>
                <a:solidFill>
                  <a:prstClr val="black">
                    <a:lumMod val="50000"/>
                    <a:lumOff val="50000"/>
                  </a:prstClr>
                </a:solidFill>
                <a:effectLst/>
                <a:uLnTx/>
                <a:uFillTx/>
                <a:latin typeface="Calibri"/>
                <a:ea typeface="+mn-ea"/>
                <a:cs typeface="+mn-cs"/>
              </a:rPr>
              <a:t>Furtick</a:t>
            </a:r>
            <a:r>
              <a:rPr kumimoji="0" lang="en-US" sz="975" b="0" i="0" u="none" strike="noStrike" kern="1200" cap="none" spc="0" normalizeH="0" baseline="0" noProof="0" dirty="0">
                <a:ln>
                  <a:noFill/>
                </a:ln>
                <a:solidFill>
                  <a:prstClr val="black">
                    <a:lumMod val="50000"/>
                    <a:lumOff val="50000"/>
                  </a:prstClr>
                </a:solidFill>
                <a:effectLst/>
                <a:uLnTx/>
                <a:uFillTx/>
                <a:latin typeface="Calibri"/>
                <a:ea typeface="+mn-ea"/>
                <a:cs typeface="+mn-cs"/>
              </a:rPr>
              <a:t>, Chris Brown, Tiffany Hammer, Brandon Lake</a:t>
            </a:r>
          </a:p>
        </p:txBody>
      </p:sp>
    </p:spTree>
    <p:extLst>
      <p:ext uri="{BB962C8B-B14F-4D97-AF65-F5344CB8AC3E}">
        <p14:creationId xmlns:p14="http://schemas.microsoft.com/office/powerpoint/2010/main" val="161281476"/>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986701"/>
            <a:ext cx="9144000" cy="3170099"/>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Ubuntu" panose="020B0504030602030204" pitchFamily="34" charset="0"/>
                <a:ea typeface="Cooper Hewitt" pitchFamily="50" charset="0"/>
                <a:cs typeface="+mn-cs"/>
              </a:rPr>
              <a:t>‘Cause</a:t>
            </a: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 the God of the mountain</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is the God of the valley</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There’s not a place </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Your mercy and grace</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Won’t find me again</a:t>
            </a:r>
          </a:p>
        </p:txBody>
      </p:sp>
      <p:sp>
        <p:nvSpPr>
          <p:cNvPr id="4" name="TextBox 3">
            <a:extLst>
              <a:ext uri="{FF2B5EF4-FFF2-40B4-BE49-F238E27FC236}">
                <a16:creationId xmlns:a16="http://schemas.microsoft.com/office/drawing/2014/main" id="{EAC65543-579B-5943-BD31-CBE6968A26BF}"/>
              </a:ext>
            </a:extLst>
          </p:cNvPr>
          <p:cNvSpPr txBox="1"/>
          <p:nvPr/>
        </p:nvSpPr>
        <p:spPr>
          <a:xfrm>
            <a:off x="4493252" y="4749311"/>
            <a:ext cx="4530407" cy="242374"/>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975" b="0" i="0" u="none" strike="noStrike" kern="1200" cap="none" spc="0" normalizeH="0" baseline="0" noProof="0" dirty="0">
                <a:ln>
                  <a:noFill/>
                </a:ln>
                <a:solidFill>
                  <a:prstClr val="black">
                    <a:lumMod val="50000"/>
                    <a:lumOff val="50000"/>
                  </a:prstClr>
                </a:solidFill>
                <a:effectLst/>
                <a:uLnTx/>
                <a:uFillTx/>
                <a:latin typeface="Calibri"/>
                <a:ea typeface="+mn-ea"/>
                <a:cs typeface="+mn-cs"/>
              </a:rPr>
              <a:t>“Graves into Gardens” by Steven </a:t>
            </a:r>
            <a:r>
              <a:rPr kumimoji="0" lang="en-US" sz="975" b="0" i="0" u="none" strike="noStrike" kern="1200" cap="none" spc="0" normalizeH="0" baseline="0" noProof="0" dirty="0" err="1">
                <a:ln>
                  <a:noFill/>
                </a:ln>
                <a:solidFill>
                  <a:prstClr val="black">
                    <a:lumMod val="50000"/>
                    <a:lumOff val="50000"/>
                  </a:prstClr>
                </a:solidFill>
                <a:effectLst/>
                <a:uLnTx/>
                <a:uFillTx/>
                <a:latin typeface="Calibri"/>
                <a:ea typeface="+mn-ea"/>
                <a:cs typeface="+mn-cs"/>
              </a:rPr>
              <a:t>Furtick</a:t>
            </a:r>
            <a:r>
              <a:rPr kumimoji="0" lang="en-US" sz="975" b="0" i="0" u="none" strike="noStrike" kern="1200" cap="none" spc="0" normalizeH="0" baseline="0" noProof="0" dirty="0">
                <a:ln>
                  <a:noFill/>
                </a:ln>
                <a:solidFill>
                  <a:prstClr val="black">
                    <a:lumMod val="50000"/>
                    <a:lumOff val="50000"/>
                  </a:prstClr>
                </a:solidFill>
                <a:effectLst/>
                <a:uLnTx/>
                <a:uFillTx/>
                <a:latin typeface="Calibri"/>
                <a:ea typeface="+mn-ea"/>
                <a:cs typeface="+mn-cs"/>
              </a:rPr>
              <a:t>, Chris Brown, Tiffany Hammer, Brandon Lake</a:t>
            </a:r>
          </a:p>
        </p:txBody>
      </p:sp>
    </p:spTree>
    <p:extLst>
      <p:ext uri="{BB962C8B-B14F-4D97-AF65-F5344CB8AC3E}">
        <p14:creationId xmlns:p14="http://schemas.microsoft.com/office/powerpoint/2010/main" val="1070612669"/>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294478"/>
            <a:ext cx="9144000" cy="2554545"/>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Oh there’s nothing better than You</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There’s nothing better than You</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Lord there’s nothing; </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nothing is better than You.</a:t>
            </a:r>
          </a:p>
        </p:txBody>
      </p:sp>
      <p:sp>
        <p:nvSpPr>
          <p:cNvPr id="4" name="TextBox 3">
            <a:extLst>
              <a:ext uri="{FF2B5EF4-FFF2-40B4-BE49-F238E27FC236}">
                <a16:creationId xmlns:a16="http://schemas.microsoft.com/office/drawing/2014/main" id="{EAC65543-579B-5943-BD31-CBE6968A26BF}"/>
              </a:ext>
            </a:extLst>
          </p:cNvPr>
          <p:cNvSpPr txBox="1"/>
          <p:nvPr/>
        </p:nvSpPr>
        <p:spPr>
          <a:xfrm>
            <a:off x="4493252" y="4749311"/>
            <a:ext cx="4530407" cy="242374"/>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975" b="0" i="0" u="none" strike="noStrike" kern="1200" cap="none" spc="0" normalizeH="0" baseline="0" noProof="0" dirty="0">
                <a:ln>
                  <a:noFill/>
                </a:ln>
                <a:solidFill>
                  <a:prstClr val="black">
                    <a:lumMod val="50000"/>
                    <a:lumOff val="50000"/>
                  </a:prstClr>
                </a:solidFill>
                <a:effectLst/>
                <a:uLnTx/>
                <a:uFillTx/>
                <a:latin typeface="Calibri"/>
                <a:ea typeface="+mn-ea"/>
                <a:cs typeface="+mn-cs"/>
              </a:rPr>
              <a:t>“Graves into Gardens” by Steven </a:t>
            </a:r>
            <a:r>
              <a:rPr kumimoji="0" lang="en-US" sz="975" b="0" i="0" u="none" strike="noStrike" kern="1200" cap="none" spc="0" normalizeH="0" baseline="0" noProof="0" dirty="0" err="1">
                <a:ln>
                  <a:noFill/>
                </a:ln>
                <a:solidFill>
                  <a:prstClr val="black">
                    <a:lumMod val="50000"/>
                    <a:lumOff val="50000"/>
                  </a:prstClr>
                </a:solidFill>
                <a:effectLst/>
                <a:uLnTx/>
                <a:uFillTx/>
                <a:latin typeface="Calibri"/>
                <a:ea typeface="+mn-ea"/>
                <a:cs typeface="+mn-cs"/>
              </a:rPr>
              <a:t>Furtick</a:t>
            </a:r>
            <a:r>
              <a:rPr kumimoji="0" lang="en-US" sz="975" b="0" i="0" u="none" strike="noStrike" kern="1200" cap="none" spc="0" normalizeH="0" baseline="0" noProof="0" dirty="0">
                <a:ln>
                  <a:noFill/>
                </a:ln>
                <a:solidFill>
                  <a:prstClr val="black">
                    <a:lumMod val="50000"/>
                    <a:lumOff val="50000"/>
                  </a:prstClr>
                </a:solidFill>
                <a:effectLst/>
                <a:uLnTx/>
                <a:uFillTx/>
                <a:latin typeface="Calibri"/>
                <a:ea typeface="+mn-ea"/>
                <a:cs typeface="+mn-cs"/>
              </a:rPr>
              <a:t>, Chris Brown, Tiffany Hammer, Brandon Lake</a:t>
            </a:r>
          </a:p>
        </p:txBody>
      </p:sp>
    </p:spTree>
    <p:extLst>
      <p:ext uri="{BB962C8B-B14F-4D97-AF65-F5344CB8AC3E}">
        <p14:creationId xmlns:p14="http://schemas.microsoft.com/office/powerpoint/2010/main" val="1556645093"/>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668777" y="1294478"/>
            <a:ext cx="7806447" cy="2554545"/>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You turn morning to dancing</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You give beauty for ashes</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You turn shame into glory</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You’re the only One who can</a:t>
            </a:r>
          </a:p>
        </p:txBody>
      </p:sp>
      <p:sp>
        <p:nvSpPr>
          <p:cNvPr id="4" name="TextBox 3">
            <a:extLst>
              <a:ext uri="{FF2B5EF4-FFF2-40B4-BE49-F238E27FC236}">
                <a16:creationId xmlns:a16="http://schemas.microsoft.com/office/drawing/2014/main" id="{EAC65543-579B-5943-BD31-CBE6968A26BF}"/>
              </a:ext>
            </a:extLst>
          </p:cNvPr>
          <p:cNvSpPr txBox="1"/>
          <p:nvPr/>
        </p:nvSpPr>
        <p:spPr>
          <a:xfrm>
            <a:off x="4493252" y="4749311"/>
            <a:ext cx="4530407" cy="242374"/>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975" b="0" i="0" u="none" strike="noStrike" kern="1200" cap="none" spc="0" normalizeH="0" baseline="0" noProof="0" dirty="0">
                <a:ln>
                  <a:noFill/>
                </a:ln>
                <a:solidFill>
                  <a:prstClr val="black">
                    <a:lumMod val="50000"/>
                    <a:lumOff val="50000"/>
                  </a:prstClr>
                </a:solidFill>
                <a:effectLst/>
                <a:uLnTx/>
                <a:uFillTx/>
                <a:latin typeface="Calibri"/>
                <a:ea typeface="+mn-ea"/>
                <a:cs typeface="+mn-cs"/>
              </a:rPr>
              <a:t>“Graves into Gardens” by Steven </a:t>
            </a:r>
            <a:r>
              <a:rPr kumimoji="0" lang="en-US" sz="975" b="0" i="0" u="none" strike="noStrike" kern="1200" cap="none" spc="0" normalizeH="0" baseline="0" noProof="0" dirty="0" err="1">
                <a:ln>
                  <a:noFill/>
                </a:ln>
                <a:solidFill>
                  <a:prstClr val="black">
                    <a:lumMod val="50000"/>
                    <a:lumOff val="50000"/>
                  </a:prstClr>
                </a:solidFill>
                <a:effectLst/>
                <a:uLnTx/>
                <a:uFillTx/>
                <a:latin typeface="Calibri"/>
                <a:ea typeface="+mn-ea"/>
                <a:cs typeface="+mn-cs"/>
              </a:rPr>
              <a:t>Furtick</a:t>
            </a:r>
            <a:r>
              <a:rPr kumimoji="0" lang="en-US" sz="975" b="0" i="0" u="none" strike="noStrike" kern="1200" cap="none" spc="0" normalizeH="0" baseline="0" noProof="0" dirty="0">
                <a:ln>
                  <a:noFill/>
                </a:ln>
                <a:solidFill>
                  <a:prstClr val="black">
                    <a:lumMod val="50000"/>
                    <a:lumOff val="50000"/>
                  </a:prstClr>
                </a:solidFill>
                <a:effectLst/>
                <a:uLnTx/>
                <a:uFillTx/>
                <a:latin typeface="Calibri"/>
                <a:ea typeface="+mn-ea"/>
                <a:cs typeface="+mn-cs"/>
              </a:rPr>
              <a:t>, Chris Brown, Tiffany Hammer, Brandon Lake</a:t>
            </a:r>
          </a:p>
        </p:txBody>
      </p:sp>
    </p:spTree>
    <p:extLst>
      <p:ext uri="{BB962C8B-B14F-4D97-AF65-F5344CB8AC3E}">
        <p14:creationId xmlns:p14="http://schemas.microsoft.com/office/powerpoint/2010/main" val="4123184150"/>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1143000" y="1294478"/>
            <a:ext cx="6858000" cy="2554545"/>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You turn graves into gardens</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You turn bones into armies</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You turn seas into highways</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You’re the only One who can</a:t>
            </a:r>
          </a:p>
        </p:txBody>
      </p:sp>
      <p:sp>
        <p:nvSpPr>
          <p:cNvPr id="4" name="TextBox 3">
            <a:extLst>
              <a:ext uri="{FF2B5EF4-FFF2-40B4-BE49-F238E27FC236}">
                <a16:creationId xmlns:a16="http://schemas.microsoft.com/office/drawing/2014/main" id="{EAC65543-579B-5943-BD31-CBE6968A26BF}"/>
              </a:ext>
            </a:extLst>
          </p:cNvPr>
          <p:cNvSpPr txBox="1"/>
          <p:nvPr/>
        </p:nvSpPr>
        <p:spPr>
          <a:xfrm>
            <a:off x="4493252" y="4749311"/>
            <a:ext cx="4530407" cy="242374"/>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975" b="0" i="0" u="none" strike="noStrike" kern="1200" cap="none" spc="0" normalizeH="0" baseline="0" noProof="0" dirty="0">
                <a:ln>
                  <a:noFill/>
                </a:ln>
                <a:solidFill>
                  <a:prstClr val="black">
                    <a:lumMod val="50000"/>
                    <a:lumOff val="50000"/>
                  </a:prstClr>
                </a:solidFill>
                <a:effectLst/>
                <a:uLnTx/>
                <a:uFillTx/>
                <a:latin typeface="Calibri"/>
                <a:ea typeface="+mn-ea"/>
                <a:cs typeface="+mn-cs"/>
              </a:rPr>
              <a:t>“Graves into Gardens” by Steven </a:t>
            </a:r>
            <a:r>
              <a:rPr kumimoji="0" lang="en-US" sz="975" b="0" i="0" u="none" strike="noStrike" kern="1200" cap="none" spc="0" normalizeH="0" baseline="0" noProof="0" dirty="0" err="1">
                <a:ln>
                  <a:noFill/>
                </a:ln>
                <a:solidFill>
                  <a:prstClr val="black">
                    <a:lumMod val="50000"/>
                    <a:lumOff val="50000"/>
                  </a:prstClr>
                </a:solidFill>
                <a:effectLst/>
                <a:uLnTx/>
                <a:uFillTx/>
                <a:latin typeface="Calibri"/>
                <a:ea typeface="+mn-ea"/>
                <a:cs typeface="+mn-cs"/>
              </a:rPr>
              <a:t>Furtick</a:t>
            </a:r>
            <a:r>
              <a:rPr kumimoji="0" lang="en-US" sz="975" b="0" i="0" u="none" strike="noStrike" kern="1200" cap="none" spc="0" normalizeH="0" baseline="0" noProof="0" dirty="0">
                <a:ln>
                  <a:noFill/>
                </a:ln>
                <a:solidFill>
                  <a:prstClr val="black">
                    <a:lumMod val="50000"/>
                    <a:lumOff val="50000"/>
                  </a:prstClr>
                </a:solidFill>
                <a:effectLst/>
                <a:uLnTx/>
                <a:uFillTx/>
                <a:latin typeface="Calibri"/>
                <a:ea typeface="+mn-ea"/>
                <a:cs typeface="+mn-cs"/>
              </a:rPr>
              <a:t>, Chris Brown, Tiffany Hammer, Brandon Lake</a:t>
            </a:r>
          </a:p>
        </p:txBody>
      </p:sp>
    </p:spTree>
    <p:extLst>
      <p:ext uri="{BB962C8B-B14F-4D97-AF65-F5344CB8AC3E}">
        <p14:creationId xmlns:p14="http://schemas.microsoft.com/office/powerpoint/2010/main" val="2875905627"/>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1143000" y="1775379"/>
            <a:ext cx="6858000" cy="1615827"/>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You’re the only </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One who can!</a:t>
            </a:r>
          </a:p>
        </p:txBody>
      </p:sp>
      <p:sp>
        <p:nvSpPr>
          <p:cNvPr id="4" name="TextBox 3">
            <a:extLst>
              <a:ext uri="{FF2B5EF4-FFF2-40B4-BE49-F238E27FC236}">
                <a16:creationId xmlns:a16="http://schemas.microsoft.com/office/drawing/2014/main" id="{EAC65543-579B-5943-BD31-CBE6968A26BF}"/>
              </a:ext>
            </a:extLst>
          </p:cNvPr>
          <p:cNvSpPr txBox="1"/>
          <p:nvPr/>
        </p:nvSpPr>
        <p:spPr>
          <a:xfrm>
            <a:off x="4493252" y="4749311"/>
            <a:ext cx="4530407" cy="242374"/>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975" b="0" i="0" u="none" strike="noStrike" kern="1200" cap="none" spc="0" normalizeH="0" baseline="0" noProof="0" dirty="0">
                <a:ln>
                  <a:noFill/>
                </a:ln>
                <a:solidFill>
                  <a:prstClr val="black">
                    <a:lumMod val="50000"/>
                    <a:lumOff val="50000"/>
                  </a:prstClr>
                </a:solidFill>
                <a:effectLst/>
                <a:uLnTx/>
                <a:uFillTx/>
                <a:latin typeface="Calibri"/>
                <a:ea typeface="+mn-ea"/>
                <a:cs typeface="+mn-cs"/>
              </a:rPr>
              <a:t>“Graves into Gardens” by Steven </a:t>
            </a:r>
            <a:r>
              <a:rPr kumimoji="0" lang="en-US" sz="975" b="0" i="0" u="none" strike="noStrike" kern="1200" cap="none" spc="0" normalizeH="0" baseline="0" noProof="0" dirty="0" err="1">
                <a:ln>
                  <a:noFill/>
                </a:ln>
                <a:solidFill>
                  <a:prstClr val="black">
                    <a:lumMod val="50000"/>
                    <a:lumOff val="50000"/>
                  </a:prstClr>
                </a:solidFill>
                <a:effectLst/>
                <a:uLnTx/>
                <a:uFillTx/>
                <a:latin typeface="Calibri"/>
                <a:ea typeface="+mn-ea"/>
                <a:cs typeface="+mn-cs"/>
              </a:rPr>
              <a:t>Furtick</a:t>
            </a:r>
            <a:r>
              <a:rPr kumimoji="0" lang="en-US" sz="975" b="0" i="0" u="none" strike="noStrike" kern="1200" cap="none" spc="0" normalizeH="0" baseline="0" noProof="0" dirty="0">
                <a:ln>
                  <a:noFill/>
                </a:ln>
                <a:solidFill>
                  <a:prstClr val="black">
                    <a:lumMod val="50000"/>
                    <a:lumOff val="50000"/>
                  </a:prstClr>
                </a:solidFill>
                <a:effectLst/>
                <a:uLnTx/>
                <a:uFillTx/>
                <a:latin typeface="Calibri"/>
                <a:ea typeface="+mn-ea"/>
                <a:cs typeface="+mn-cs"/>
              </a:rPr>
              <a:t>, Chris Brown, Tiffany Hammer, Brandon Lake</a:t>
            </a:r>
          </a:p>
        </p:txBody>
      </p:sp>
    </p:spTree>
    <p:extLst>
      <p:ext uri="{BB962C8B-B14F-4D97-AF65-F5344CB8AC3E}">
        <p14:creationId xmlns:p14="http://schemas.microsoft.com/office/powerpoint/2010/main" val="3317478731"/>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294478"/>
            <a:ext cx="9144000" cy="2554545"/>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Oh there’s nothing better than You</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There’s nothing better than You</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Lord there’s nothing; </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nothing is better than You.</a:t>
            </a:r>
          </a:p>
        </p:txBody>
      </p:sp>
      <p:sp>
        <p:nvSpPr>
          <p:cNvPr id="4" name="TextBox 3">
            <a:extLst>
              <a:ext uri="{FF2B5EF4-FFF2-40B4-BE49-F238E27FC236}">
                <a16:creationId xmlns:a16="http://schemas.microsoft.com/office/drawing/2014/main" id="{EAC65543-579B-5943-BD31-CBE6968A26BF}"/>
              </a:ext>
            </a:extLst>
          </p:cNvPr>
          <p:cNvSpPr txBox="1"/>
          <p:nvPr/>
        </p:nvSpPr>
        <p:spPr>
          <a:xfrm>
            <a:off x="4493252" y="4749311"/>
            <a:ext cx="4530407" cy="242374"/>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975" b="0" i="0" u="none" strike="noStrike" kern="1200" cap="none" spc="0" normalizeH="0" baseline="0" noProof="0" dirty="0">
                <a:ln>
                  <a:noFill/>
                </a:ln>
                <a:solidFill>
                  <a:prstClr val="black">
                    <a:lumMod val="50000"/>
                    <a:lumOff val="50000"/>
                  </a:prstClr>
                </a:solidFill>
                <a:effectLst/>
                <a:uLnTx/>
                <a:uFillTx/>
                <a:latin typeface="Calibri"/>
                <a:ea typeface="+mn-ea"/>
                <a:cs typeface="+mn-cs"/>
              </a:rPr>
              <a:t>“Graves into Gardens” by Steven </a:t>
            </a:r>
            <a:r>
              <a:rPr kumimoji="0" lang="en-US" sz="975" b="0" i="0" u="none" strike="noStrike" kern="1200" cap="none" spc="0" normalizeH="0" baseline="0" noProof="0" dirty="0" err="1">
                <a:ln>
                  <a:noFill/>
                </a:ln>
                <a:solidFill>
                  <a:prstClr val="black">
                    <a:lumMod val="50000"/>
                    <a:lumOff val="50000"/>
                  </a:prstClr>
                </a:solidFill>
                <a:effectLst/>
                <a:uLnTx/>
                <a:uFillTx/>
                <a:latin typeface="Calibri"/>
                <a:ea typeface="+mn-ea"/>
                <a:cs typeface="+mn-cs"/>
              </a:rPr>
              <a:t>Furtick</a:t>
            </a:r>
            <a:r>
              <a:rPr kumimoji="0" lang="en-US" sz="975" b="0" i="0" u="none" strike="noStrike" kern="1200" cap="none" spc="0" normalizeH="0" baseline="0" noProof="0" dirty="0">
                <a:ln>
                  <a:noFill/>
                </a:ln>
                <a:solidFill>
                  <a:prstClr val="black">
                    <a:lumMod val="50000"/>
                    <a:lumOff val="50000"/>
                  </a:prstClr>
                </a:solidFill>
                <a:effectLst/>
                <a:uLnTx/>
                <a:uFillTx/>
                <a:latin typeface="Calibri"/>
                <a:ea typeface="+mn-ea"/>
                <a:cs typeface="+mn-cs"/>
              </a:rPr>
              <a:t>, Chris Brown, Tiffany Hammer, Brandon Lake</a:t>
            </a:r>
          </a:p>
        </p:txBody>
      </p:sp>
    </p:spTree>
    <p:extLst>
      <p:ext uri="{BB962C8B-B14F-4D97-AF65-F5344CB8AC3E}">
        <p14:creationId xmlns:p14="http://schemas.microsoft.com/office/powerpoint/2010/main" val="450390181"/>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1143000" y="1294478"/>
            <a:ext cx="6858000" cy="2554545"/>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You turn graves into gardens</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You turn bones into armies</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You turn seas into highways</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You’re the only One who can</a:t>
            </a:r>
          </a:p>
        </p:txBody>
      </p:sp>
      <p:sp>
        <p:nvSpPr>
          <p:cNvPr id="4" name="TextBox 3">
            <a:extLst>
              <a:ext uri="{FF2B5EF4-FFF2-40B4-BE49-F238E27FC236}">
                <a16:creationId xmlns:a16="http://schemas.microsoft.com/office/drawing/2014/main" id="{EAC65543-579B-5943-BD31-CBE6968A26BF}"/>
              </a:ext>
            </a:extLst>
          </p:cNvPr>
          <p:cNvSpPr txBox="1"/>
          <p:nvPr/>
        </p:nvSpPr>
        <p:spPr>
          <a:xfrm>
            <a:off x="4493252" y="4749311"/>
            <a:ext cx="4530407" cy="242374"/>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975" b="0" i="0" u="none" strike="noStrike" kern="1200" cap="none" spc="0" normalizeH="0" baseline="0" noProof="0" dirty="0">
                <a:ln>
                  <a:noFill/>
                </a:ln>
                <a:solidFill>
                  <a:prstClr val="black">
                    <a:lumMod val="50000"/>
                    <a:lumOff val="50000"/>
                  </a:prstClr>
                </a:solidFill>
                <a:effectLst/>
                <a:uLnTx/>
                <a:uFillTx/>
                <a:latin typeface="Calibri"/>
                <a:ea typeface="+mn-ea"/>
                <a:cs typeface="+mn-cs"/>
              </a:rPr>
              <a:t>“Graves into Gardens” by Steven </a:t>
            </a:r>
            <a:r>
              <a:rPr kumimoji="0" lang="en-US" sz="975" b="0" i="0" u="none" strike="noStrike" kern="1200" cap="none" spc="0" normalizeH="0" baseline="0" noProof="0" dirty="0" err="1">
                <a:ln>
                  <a:noFill/>
                </a:ln>
                <a:solidFill>
                  <a:prstClr val="black">
                    <a:lumMod val="50000"/>
                    <a:lumOff val="50000"/>
                  </a:prstClr>
                </a:solidFill>
                <a:effectLst/>
                <a:uLnTx/>
                <a:uFillTx/>
                <a:latin typeface="Calibri"/>
                <a:ea typeface="+mn-ea"/>
                <a:cs typeface="+mn-cs"/>
              </a:rPr>
              <a:t>Furtick</a:t>
            </a:r>
            <a:r>
              <a:rPr kumimoji="0" lang="en-US" sz="975" b="0" i="0" u="none" strike="noStrike" kern="1200" cap="none" spc="0" normalizeH="0" baseline="0" noProof="0" dirty="0">
                <a:ln>
                  <a:noFill/>
                </a:ln>
                <a:solidFill>
                  <a:prstClr val="black">
                    <a:lumMod val="50000"/>
                    <a:lumOff val="50000"/>
                  </a:prstClr>
                </a:solidFill>
                <a:effectLst/>
                <a:uLnTx/>
                <a:uFillTx/>
                <a:latin typeface="Calibri"/>
                <a:ea typeface="+mn-ea"/>
                <a:cs typeface="+mn-cs"/>
              </a:rPr>
              <a:t>, Chris Brown, Tiffany Hammer, Brandon Lake</a:t>
            </a:r>
          </a:p>
        </p:txBody>
      </p:sp>
    </p:spTree>
    <p:extLst>
      <p:ext uri="{BB962C8B-B14F-4D97-AF65-F5344CB8AC3E}">
        <p14:creationId xmlns:p14="http://schemas.microsoft.com/office/powerpoint/2010/main" val="2765029121"/>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1143000" y="1279089"/>
            <a:ext cx="6858000" cy="2585323"/>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You’re the only </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One who can!</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You’re the only </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Ubuntu" panose="020B0504030602030204" pitchFamily="34" charset="0"/>
                <a:ea typeface="Cooper Hewitt" pitchFamily="50" charset="0"/>
                <a:cs typeface="+mn-cs"/>
              </a:rPr>
              <a:t>One who can!</a:t>
            </a:r>
          </a:p>
        </p:txBody>
      </p:sp>
      <p:sp>
        <p:nvSpPr>
          <p:cNvPr id="4" name="TextBox 3">
            <a:extLst>
              <a:ext uri="{FF2B5EF4-FFF2-40B4-BE49-F238E27FC236}">
                <a16:creationId xmlns:a16="http://schemas.microsoft.com/office/drawing/2014/main" id="{EAC65543-579B-5943-BD31-CBE6968A26BF}"/>
              </a:ext>
            </a:extLst>
          </p:cNvPr>
          <p:cNvSpPr txBox="1"/>
          <p:nvPr/>
        </p:nvSpPr>
        <p:spPr>
          <a:xfrm>
            <a:off x="4493252" y="4749311"/>
            <a:ext cx="4530407" cy="242374"/>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975" b="0" i="0" u="none" strike="noStrike" kern="1200" cap="none" spc="0" normalizeH="0" baseline="0" noProof="0" dirty="0">
                <a:ln>
                  <a:noFill/>
                </a:ln>
                <a:solidFill>
                  <a:prstClr val="black">
                    <a:lumMod val="50000"/>
                    <a:lumOff val="50000"/>
                  </a:prstClr>
                </a:solidFill>
                <a:effectLst/>
                <a:uLnTx/>
                <a:uFillTx/>
                <a:latin typeface="Calibri"/>
                <a:ea typeface="+mn-ea"/>
                <a:cs typeface="+mn-cs"/>
              </a:rPr>
              <a:t>“Graves into Gardens” by Steven </a:t>
            </a:r>
            <a:r>
              <a:rPr kumimoji="0" lang="en-US" sz="975" b="0" i="0" u="none" strike="noStrike" kern="1200" cap="none" spc="0" normalizeH="0" baseline="0" noProof="0" dirty="0" err="1">
                <a:ln>
                  <a:noFill/>
                </a:ln>
                <a:solidFill>
                  <a:prstClr val="black">
                    <a:lumMod val="50000"/>
                    <a:lumOff val="50000"/>
                  </a:prstClr>
                </a:solidFill>
                <a:effectLst/>
                <a:uLnTx/>
                <a:uFillTx/>
                <a:latin typeface="Calibri"/>
                <a:ea typeface="+mn-ea"/>
                <a:cs typeface="+mn-cs"/>
              </a:rPr>
              <a:t>Furtick</a:t>
            </a:r>
            <a:r>
              <a:rPr kumimoji="0" lang="en-US" sz="975" b="0" i="0" u="none" strike="noStrike" kern="1200" cap="none" spc="0" normalizeH="0" baseline="0" noProof="0" dirty="0">
                <a:ln>
                  <a:noFill/>
                </a:ln>
                <a:solidFill>
                  <a:prstClr val="black">
                    <a:lumMod val="50000"/>
                    <a:lumOff val="50000"/>
                  </a:prstClr>
                </a:solidFill>
                <a:effectLst/>
                <a:uLnTx/>
                <a:uFillTx/>
                <a:latin typeface="Calibri"/>
                <a:ea typeface="+mn-ea"/>
                <a:cs typeface="+mn-cs"/>
              </a:rPr>
              <a:t>, Chris Brown, Tiffany Hammer, Brandon Lake</a:t>
            </a:r>
          </a:p>
        </p:txBody>
      </p:sp>
    </p:spTree>
    <p:extLst>
      <p:ext uri="{BB962C8B-B14F-4D97-AF65-F5344CB8AC3E}">
        <p14:creationId xmlns:p14="http://schemas.microsoft.com/office/powerpoint/2010/main" val="33491244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417588"/>
            <a:ext cx="9144000" cy="2308324"/>
          </a:xfrm>
          <a:prstGeom prst="rect">
            <a:avLst/>
          </a:prstGeom>
          <a:noFill/>
        </p:spPr>
        <p:txBody>
          <a:bodyPr wrap="square" rtlCol="0">
            <a:spAutoFit/>
          </a:bodyPr>
          <a:lstStyle/>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Sing, choirs of angels, </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sing in exultation, </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Sing, all ye citizens of </a:t>
            </a:r>
            <a:r>
              <a:rPr lang="en-US" sz="3600" dirty="0" err="1">
                <a:solidFill>
                  <a:srgbClr val="000000"/>
                </a:solidFill>
                <a:latin typeface="Ubuntu" panose="020B0504030602030204" pitchFamily="34" charset="0"/>
                <a:ea typeface="Cooper Hewitt" pitchFamily="50" charset="0"/>
              </a:rPr>
              <a:t>heav'n</a:t>
            </a:r>
            <a:r>
              <a:rPr lang="en-US" sz="3600" dirty="0">
                <a:solidFill>
                  <a:srgbClr val="000000"/>
                </a:solidFill>
                <a:latin typeface="Ubuntu" panose="020B0504030602030204" pitchFamily="34" charset="0"/>
                <a:ea typeface="Cooper Hewitt" pitchFamily="50" charset="0"/>
              </a:rPr>
              <a:t> above: </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"Glory to God, all glory in the highest!"</a:t>
            </a:r>
          </a:p>
        </p:txBody>
      </p:sp>
      <p:sp>
        <p:nvSpPr>
          <p:cNvPr id="4" name="TextBox 3">
            <a:extLst>
              <a:ext uri="{FF2B5EF4-FFF2-40B4-BE49-F238E27FC236}">
                <a16:creationId xmlns:a16="http://schemas.microsoft.com/office/drawing/2014/main" id="{EAC65543-579B-5943-BD31-CBE6968A26BF}"/>
              </a:ext>
            </a:extLst>
          </p:cNvPr>
          <p:cNvSpPr txBox="1"/>
          <p:nvPr/>
        </p:nvSpPr>
        <p:spPr>
          <a:xfrm>
            <a:off x="4345777" y="4749311"/>
            <a:ext cx="4677883" cy="242374"/>
          </a:xfrm>
          <a:prstGeom prst="rect">
            <a:avLst/>
          </a:prstGeom>
          <a:noFill/>
        </p:spPr>
        <p:txBody>
          <a:bodyPr wrap="none" rtlCol="0">
            <a:spAutoFit/>
          </a:bodyPr>
          <a:lstStyle/>
          <a:p>
            <a:pPr algn="r"/>
            <a:r>
              <a:rPr lang="en-US" sz="975" dirty="0">
                <a:solidFill>
                  <a:prstClr val="black">
                    <a:lumMod val="50000"/>
                    <a:lumOff val="50000"/>
                  </a:prstClr>
                </a:solidFill>
              </a:rPr>
              <a:t>“O Come All Ye Faithful” By C. Frederick Oakley David </a:t>
            </a:r>
            <a:r>
              <a:rPr lang="en-US" sz="975" dirty="0" err="1">
                <a:solidFill>
                  <a:prstClr val="black">
                    <a:lumMod val="50000"/>
                    <a:lumOff val="50000"/>
                  </a:prstClr>
                </a:solidFill>
              </a:rPr>
              <a:t>LaChance</a:t>
            </a:r>
            <a:r>
              <a:rPr lang="en-US" sz="975" dirty="0">
                <a:solidFill>
                  <a:prstClr val="black">
                    <a:lumMod val="50000"/>
                    <a:lumOff val="50000"/>
                  </a:prstClr>
                </a:solidFill>
              </a:rPr>
              <a:t> Jr. John Francis Wade</a:t>
            </a:r>
          </a:p>
        </p:txBody>
      </p:sp>
    </p:spTree>
    <p:extLst>
      <p:ext uri="{BB962C8B-B14F-4D97-AF65-F5344CB8AC3E}">
        <p14:creationId xmlns:p14="http://schemas.microsoft.com/office/powerpoint/2010/main" val="513000618"/>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604718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417588"/>
            <a:ext cx="9144000" cy="2308324"/>
          </a:xfrm>
          <a:prstGeom prst="rect">
            <a:avLst/>
          </a:prstGeom>
          <a:noFill/>
        </p:spPr>
        <p:txBody>
          <a:bodyPr wrap="square" rtlCol="0">
            <a:spAutoFit/>
          </a:bodyPr>
          <a:lstStyle/>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O come, let us adore Him,</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O come, let us adore Him, </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O come, let us adore Him, </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Christ, the Lord! </a:t>
            </a:r>
          </a:p>
        </p:txBody>
      </p:sp>
      <p:sp>
        <p:nvSpPr>
          <p:cNvPr id="5" name="TextBox 4">
            <a:extLst>
              <a:ext uri="{FF2B5EF4-FFF2-40B4-BE49-F238E27FC236}">
                <a16:creationId xmlns:a16="http://schemas.microsoft.com/office/drawing/2014/main" id="{EAC65543-579B-5943-BD31-CBE6968A26BF}"/>
              </a:ext>
            </a:extLst>
          </p:cNvPr>
          <p:cNvSpPr txBox="1"/>
          <p:nvPr/>
        </p:nvSpPr>
        <p:spPr>
          <a:xfrm>
            <a:off x="4345777" y="4749311"/>
            <a:ext cx="4677883" cy="242374"/>
          </a:xfrm>
          <a:prstGeom prst="rect">
            <a:avLst/>
          </a:prstGeom>
          <a:noFill/>
        </p:spPr>
        <p:txBody>
          <a:bodyPr wrap="none" rtlCol="0">
            <a:spAutoFit/>
          </a:bodyPr>
          <a:lstStyle/>
          <a:p>
            <a:pPr algn="r"/>
            <a:r>
              <a:rPr lang="en-US" sz="975" dirty="0">
                <a:solidFill>
                  <a:prstClr val="black">
                    <a:lumMod val="50000"/>
                    <a:lumOff val="50000"/>
                  </a:prstClr>
                </a:solidFill>
              </a:rPr>
              <a:t>“O Come All Ye Faithful” By C. Frederick Oakley David </a:t>
            </a:r>
            <a:r>
              <a:rPr lang="en-US" sz="975" dirty="0" err="1">
                <a:solidFill>
                  <a:prstClr val="black">
                    <a:lumMod val="50000"/>
                    <a:lumOff val="50000"/>
                  </a:prstClr>
                </a:solidFill>
              </a:rPr>
              <a:t>LaChance</a:t>
            </a:r>
            <a:r>
              <a:rPr lang="en-US" sz="975" dirty="0">
                <a:solidFill>
                  <a:prstClr val="black">
                    <a:lumMod val="50000"/>
                    <a:lumOff val="50000"/>
                  </a:prstClr>
                </a:solidFill>
              </a:rPr>
              <a:t> Jr. John Francis Wade</a:t>
            </a:r>
          </a:p>
        </p:txBody>
      </p:sp>
    </p:spTree>
    <p:extLst>
      <p:ext uri="{BB962C8B-B14F-4D97-AF65-F5344CB8AC3E}">
        <p14:creationId xmlns:p14="http://schemas.microsoft.com/office/powerpoint/2010/main" val="199138326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417588"/>
            <a:ext cx="9144000" cy="2616101"/>
          </a:xfrm>
          <a:prstGeom prst="rect">
            <a:avLst/>
          </a:prstGeom>
          <a:noFill/>
        </p:spPr>
        <p:txBody>
          <a:bodyPr wrap="square" rtlCol="0">
            <a:spAutoFit/>
          </a:bodyPr>
          <a:lstStyle/>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O come all ye faithful</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O come all ye faithful</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O come all ye faithful </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to Bethlehem</a:t>
            </a:r>
          </a:p>
          <a:p>
            <a:pPr algn="ctr" defTabSz="685800" fontAlgn="base">
              <a:spcBef>
                <a:spcPct val="0"/>
              </a:spcBef>
              <a:spcAft>
                <a:spcPct val="0"/>
              </a:spcAft>
            </a:pPr>
            <a:r>
              <a:rPr lang="en-US" sz="1800" dirty="0">
                <a:solidFill>
                  <a:srgbClr val="000000"/>
                </a:solidFill>
                <a:latin typeface="Ubuntu" panose="020B0504030602030204" pitchFamily="34" charset="0"/>
                <a:ea typeface="Cooper Hewitt" pitchFamily="50" charset="0"/>
              </a:rPr>
              <a:t>repeat</a:t>
            </a:r>
            <a:endParaRPr lang="en-US" sz="3200" dirty="0">
              <a:solidFill>
                <a:srgbClr val="000000"/>
              </a:solidFill>
              <a:latin typeface="Ubuntu" panose="020B0504030602030204" pitchFamily="34" charset="0"/>
              <a:ea typeface="Cooper Hewitt" pitchFamily="50" charset="0"/>
            </a:endParaRPr>
          </a:p>
        </p:txBody>
      </p:sp>
      <p:sp>
        <p:nvSpPr>
          <p:cNvPr id="5" name="TextBox 4">
            <a:extLst>
              <a:ext uri="{FF2B5EF4-FFF2-40B4-BE49-F238E27FC236}">
                <a16:creationId xmlns:a16="http://schemas.microsoft.com/office/drawing/2014/main" id="{EAC65543-579B-5943-BD31-CBE6968A26BF}"/>
              </a:ext>
            </a:extLst>
          </p:cNvPr>
          <p:cNvSpPr txBox="1"/>
          <p:nvPr/>
        </p:nvSpPr>
        <p:spPr>
          <a:xfrm>
            <a:off x="4345777" y="4749311"/>
            <a:ext cx="4677883" cy="242374"/>
          </a:xfrm>
          <a:prstGeom prst="rect">
            <a:avLst/>
          </a:prstGeom>
          <a:noFill/>
        </p:spPr>
        <p:txBody>
          <a:bodyPr wrap="none" rtlCol="0">
            <a:spAutoFit/>
          </a:bodyPr>
          <a:lstStyle/>
          <a:p>
            <a:pPr algn="r"/>
            <a:r>
              <a:rPr lang="en-US" sz="975" dirty="0">
                <a:solidFill>
                  <a:prstClr val="black">
                    <a:lumMod val="50000"/>
                    <a:lumOff val="50000"/>
                  </a:prstClr>
                </a:solidFill>
              </a:rPr>
              <a:t>“O Come All Ye Faithful” By C. Frederick Oakley David </a:t>
            </a:r>
            <a:r>
              <a:rPr lang="en-US" sz="975" dirty="0" err="1">
                <a:solidFill>
                  <a:prstClr val="black">
                    <a:lumMod val="50000"/>
                    <a:lumOff val="50000"/>
                  </a:prstClr>
                </a:solidFill>
              </a:rPr>
              <a:t>LaChance</a:t>
            </a:r>
            <a:r>
              <a:rPr lang="en-US" sz="975" dirty="0">
                <a:solidFill>
                  <a:prstClr val="black">
                    <a:lumMod val="50000"/>
                    <a:lumOff val="50000"/>
                  </a:prstClr>
                </a:solidFill>
              </a:rPr>
              <a:t> Jr. John Francis Wade</a:t>
            </a:r>
          </a:p>
        </p:txBody>
      </p:sp>
    </p:spTree>
    <p:extLst>
      <p:ext uri="{BB962C8B-B14F-4D97-AF65-F5344CB8AC3E}">
        <p14:creationId xmlns:p14="http://schemas.microsoft.com/office/powerpoint/2010/main" val="96381098"/>
      </p:ext>
    </p:extLst>
  </p:cSld>
  <p:clrMapOvr>
    <a:masterClrMapping/>
  </p:clrMapOvr>
  <p:transition>
    <p:fade/>
  </p:transition>
</p:sld>
</file>

<file path=ppt/theme/theme1.xml><?xml version="1.0" encoding="utf-8"?>
<a:theme xmlns:a="http://schemas.openxmlformats.org/drawingml/2006/main" name="10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3011</TotalTime>
  <Words>2537</Words>
  <Application>Microsoft Office PowerPoint</Application>
  <PresentationFormat>On-screen Show (16:9)</PresentationFormat>
  <Paragraphs>274</Paragraphs>
  <Slides>70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70</vt:i4>
      </vt:variant>
    </vt:vector>
  </HeadingPairs>
  <TitlesOfParts>
    <vt:vector size="79" baseType="lpstr">
      <vt:lpstr>Arial</vt:lpstr>
      <vt:lpstr>Bahnschrift Light</vt:lpstr>
      <vt:lpstr>Calibri</vt:lpstr>
      <vt:lpstr>Calibri Light</vt:lpstr>
      <vt:lpstr>Feeling Passionate Personal Use</vt:lpstr>
      <vt:lpstr>Helvetica Neue</vt:lpstr>
      <vt:lpstr>Ubuntu</vt:lpstr>
      <vt:lpstr>10_Office Theme</vt:lpstr>
      <vt:lpstr>11_Office Theme</vt:lpstr>
      <vt:lpstr>WELCOME!</vt:lpstr>
      <vt:lpstr>WELCOME TO  TALLGRASS CHURCH’S ADVENT 2020 CENTRAL GATHERINGS IN BOYS &amp; GIRLS CLUB!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2021 FAMILY BUDGET</vt:lpstr>
      <vt:lpstr>HOW TO GIVE</vt:lpstr>
      <vt:lpstr>TITLES GO HERE CAPS</vt:lpstr>
      <vt:lpstr>PowerPoint Presentation</vt:lpstr>
      <vt:lpstr>WELCOME TO WEEK 2 OF  ADVENT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WELCOME TO WEEK 2 OF  ADVENT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NEW HOPE COMMUNITY CHURCH</dc:creator>
  <cp:lastModifiedBy> </cp:lastModifiedBy>
  <cp:revision>26</cp:revision>
  <dcterms:created xsi:type="dcterms:W3CDTF">2020-11-29T01:11:56Z</dcterms:created>
  <dcterms:modified xsi:type="dcterms:W3CDTF">2020-12-08T14:17:56Z</dcterms:modified>
</cp:coreProperties>
</file>