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175" r:id="rId2"/>
    <p:sldId id="3180" r:id="rId3"/>
    <p:sldId id="3186" r:id="rId4"/>
    <p:sldId id="2668" r:id="rId5"/>
    <p:sldId id="3196" r:id="rId6"/>
    <p:sldId id="2726" r:id="rId7"/>
    <p:sldId id="2727" r:id="rId8"/>
    <p:sldId id="2728" r:id="rId9"/>
    <p:sldId id="2729" r:id="rId10"/>
    <p:sldId id="2730" r:id="rId11"/>
    <p:sldId id="2731" r:id="rId12"/>
    <p:sldId id="2732" r:id="rId13"/>
    <p:sldId id="2733" r:id="rId14"/>
    <p:sldId id="2734" r:id="rId15"/>
    <p:sldId id="2735" r:id="rId16"/>
    <p:sldId id="2736" r:id="rId17"/>
    <p:sldId id="2737" r:id="rId18"/>
    <p:sldId id="2384" r:id="rId19"/>
    <p:sldId id="3207" r:id="rId20"/>
    <p:sldId id="2738" r:id="rId21"/>
    <p:sldId id="2741" r:id="rId22"/>
    <p:sldId id="2742" r:id="rId23"/>
    <p:sldId id="2744" r:id="rId24"/>
    <p:sldId id="2740" r:id="rId25"/>
    <p:sldId id="2745" r:id="rId26"/>
    <p:sldId id="2743" r:id="rId27"/>
    <p:sldId id="2746" r:id="rId28"/>
    <p:sldId id="2747" r:id="rId29"/>
    <p:sldId id="2748" r:id="rId30"/>
    <p:sldId id="2749" r:id="rId31"/>
    <p:sldId id="2739" r:id="rId32"/>
    <p:sldId id="3206" r:id="rId33"/>
    <p:sldId id="3197" r:id="rId34"/>
    <p:sldId id="2391" r:id="rId35"/>
    <p:sldId id="3199" r:id="rId36"/>
    <p:sldId id="3200" r:id="rId37"/>
    <p:sldId id="3201" r:id="rId38"/>
    <p:sldId id="3202" r:id="rId39"/>
    <p:sldId id="3203" r:id="rId40"/>
    <p:sldId id="3204" r:id="rId41"/>
    <p:sldId id="3193" r:id="rId42"/>
    <p:sldId id="3192" r:id="rId43"/>
    <p:sldId id="3191" r:id="rId44"/>
    <p:sldId id="3190" r:id="rId45"/>
    <p:sldId id="3189" r:id="rId46"/>
    <p:sldId id="3209" r:id="rId47"/>
    <p:sldId id="3188" r:id="rId48"/>
    <p:sldId id="3198" r:id="rId49"/>
    <p:sldId id="3208" r:id="rId50"/>
    <p:sldId id="3205" r:id="rId51"/>
    <p:sldId id="3195" r:id="rId52"/>
    <p:sldId id="2750" r:id="rId53"/>
    <p:sldId id="2752" r:id="rId54"/>
    <p:sldId id="2753" r:id="rId55"/>
    <p:sldId id="2754" r:id="rId56"/>
    <p:sldId id="2755" r:id="rId57"/>
    <p:sldId id="2751" r:id="rId58"/>
    <p:sldId id="2756" r:id="rId59"/>
    <p:sldId id="2758" r:id="rId60"/>
    <p:sldId id="2759" r:id="rId61"/>
    <p:sldId id="2766" r:id="rId62"/>
    <p:sldId id="2760" r:id="rId63"/>
    <p:sldId id="2761" r:id="rId64"/>
    <p:sldId id="2762" r:id="rId65"/>
    <p:sldId id="2764" r:id="rId66"/>
    <p:sldId id="2763" r:id="rId67"/>
    <p:sldId id="2765" r:id="rId68"/>
    <p:sldId id="2712" r:id="rId69"/>
  </p:sldIdLst>
  <p:sldSz cx="9144000" cy="5143500" type="screen16x9"/>
  <p:notesSz cx="6858000" cy="9144000"/>
  <p:defaultTextStyle>
    <a:defPPr>
      <a:defRPr lang="en-US"/>
    </a:defPPr>
    <a:lvl1pPr marL="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F15"/>
    <a:srgbClr val="BB0000"/>
    <a:srgbClr val="42572F"/>
    <a:srgbClr val="C31313"/>
    <a:srgbClr val="2E579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4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39844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7" indent="0" algn="ctr">
              <a:buNone/>
              <a:defRPr sz="1500"/>
            </a:lvl2pPr>
            <a:lvl3pPr marL="685773" indent="0" algn="ctr">
              <a:buNone/>
              <a:defRPr sz="1350"/>
            </a:lvl3pPr>
            <a:lvl4pPr marL="1028659" indent="0" algn="ctr">
              <a:buNone/>
              <a:defRPr sz="1200"/>
            </a:lvl4pPr>
            <a:lvl5pPr marL="1371545" indent="0" algn="ctr">
              <a:buNone/>
              <a:defRPr sz="1200"/>
            </a:lvl5pPr>
            <a:lvl6pPr marL="1714432" indent="0" algn="ctr">
              <a:buNone/>
              <a:defRPr sz="1200"/>
            </a:lvl6pPr>
            <a:lvl7pPr marL="2057318" indent="0" algn="ctr">
              <a:buNone/>
              <a:defRPr sz="1200"/>
            </a:lvl7pPr>
            <a:lvl8pPr marL="2400204" indent="0" algn="ctr">
              <a:buNone/>
              <a:defRPr sz="1200"/>
            </a:lvl8pPr>
            <a:lvl9pPr marL="274309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0793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050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427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F14A59-0B16-4197-A0E4-E4BEDCDA7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11" y="113614"/>
            <a:ext cx="8776535" cy="790106"/>
          </a:xfrm>
        </p:spPr>
        <p:txBody>
          <a:bodyPr/>
          <a:lstStyle>
            <a:lvl1pPr>
              <a:defRPr sz="4125" b="1" i="0" baseline="0">
                <a:solidFill>
                  <a:srgbClr val="42572F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2011" y="1044724"/>
            <a:ext cx="8776535" cy="4038667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673024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7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789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2526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507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5681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6555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7" indent="0">
              <a:buNone/>
              <a:defRPr sz="1050"/>
            </a:lvl2pPr>
            <a:lvl3pPr marL="685773" indent="0">
              <a:buNone/>
              <a:defRPr sz="900"/>
            </a:lvl3pPr>
            <a:lvl4pPr marL="1028659" indent="0">
              <a:buNone/>
              <a:defRPr sz="750"/>
            </a:lvl4pPr>
            <a:lvl5pPr marL="1371545" indent="0">
              <a:buNone/>
              <a:defRPr sz="750"/>
            </a:lvl5pPr>
            <a:lvl6pPr marL="1714432" indent="0">
              <a:buNone/>
              <a:defRPr sz="750"/>
            </a:lvl6pPr>
            <a:lvl7pPr marL="2057318" indent="0">
              <a:buNone/>
              <a:defRPr sz="750"/>
            </a:lvl7pPr>
            <a:lvl8pPr marL="2400204" indent="0">
              <a:buNone/>
              <a:defRPr sz="750"/>
            </a:lvl8pPr>
            <a:lvl9pPr marL="274309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6777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7" indent="0">
              <a:buNone/>
              <a:defRPr sz="2100"/>
            </a:lvl2pPr>
            <a:lvl3pPr marL="685773" indent="0">
              <a:buNone/>
              <a:defRPr sz="1800"/>
            </a:lvl3pPr>
            <a:lvl4pPr marL="1028659" indent="0">
              <a:buNone/>
              <a:defRPr sz="1500"/>
            </a:lvl4pPr>
            <a:lvl5pPr marL="1371545" indent="0">
              <a:buNone/>
              <a:defRPr sz="1500"/>
            </a:lvl5pPr>
            <a:lvl6pPr marL="1714432" indent="0">
              <a:buNone/>
              <a:defRPr sz="1500"/>
            </a:lvl6pPr>
            <a:lvl7pPr marL="2057318" indent="0">
              <a:buNone/>
              <a:defRPr sz="1500"/>
            </a:lvl7pPr>
            <a:lvl8pPr marL="2400204" indent="0">
              <a:buNone/>
              <a:defRPr sz="1500"/>
            </a:lvl8pPr>
            <a:lvl9pPr marL="274309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7" indent="0">
              <a:buNone/>
              <a:defRPr sz="1050"/>
            </a:lvl2pPr>
            <a:lvl3pPr marL="685773" indent="0">
              <a:buNone/>
              <a:defRPr sz="900"/>
            </a:lvl3pPr>
            <a:lvl4pPr marL="1028659" indent="0">
              <a:buNone/>
              <a:defRPr sz="750"/>
            </a:lvl4pPr>
            <a:lvl5pPr marL="1371545" indent="0">
              <a:buNone/>
              <a:defRPr sz="750"/>
            </a:lvl5pPr>
            <a:lvl6pPr marL="1714432" indent="0">
              <a:buNone/>
              <a:defRPr sz="750"/>
            </a:lvl6pPr>
            <a:lvl7pPr marL="2057318" indent="0">
              <a:buNone/>
              <a:defRPr sz="750"/>
            </a:lvl7pPr>
            <a:lvl8pPr marL="2400204" indent="0">
              <a:buNone/>
              <a:defRPr sz="750"/>
            </a:lvl8pPr>
            <a:lvl9pPr marL="274309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4541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3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txStyles>
    <p:titleStyle>
      <a:lvl1pPr algn="l" defTabSz="68577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9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6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2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8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4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3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3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0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33B666FC-7291-42B5-B142-7898B1FAE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5" y="328952"/>
            <a:ext cx="4519461" cy="45194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286" y="2205271"/>
            <a:ext cx="6582401" cy="79010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rgbClr val="2E5797"/>
                </a:solidFill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183666323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29447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When I cannot see You with my eyes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Let faith arise to You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When I cannot feel Your hand in mine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Let faith arise to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288341" y="4749311"/>
            <a:ext cx="3735318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 of the Lord” By Ed Cash, Rend Collective. CCLI# 7047091. © 2015</a:t>
            </a:r>
          </a:p>
        </p:txBody>
      </p:sp>
    </p:spTree>
    <p:extLst>
      <p:ext uri="{BB962C8B-B14F-4D97-AF65-F5344CB8AC3E}">
        <p14:creationId xmlns:p14="http://schemas.microsoft.com/office/powerpoint/2010/main" val="28213567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91003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God of mercy and love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 will praise You, Lord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288341" y="4749311"/>
            <a:ext cx="3735318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 of the Lord” By Ed Cash, Rend Collective. CCLI# 7047091. © 2015</a:t>
            </a:r>
          </a:p>
        </p:txBody>
      </p:sp>
    </p:spTree>
    <p:extLst>
      <p:ext uri="{BB962C8B-B14F-4D97-AF65-F5344CB8AC3E}">
        <p14:creationId xmlns:p14="http://schemas.microsoft.com/office/powerpoint/2010/main" val="384617084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-226088" y="1294478"/>
            <a:ext cx="95961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How You shine with glory, Lord of light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 feel alive with You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In Your presence now I come alive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 am alive with You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288341" y="4749311"/>
            <a:ext cx="3735318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 of the Lord” By Ed Cash, Rend Collective. CCLI# 7047091. © 2015</a:t>
            </a:r>
          </a:p>
        </p:txBody>
      </p:sp>
    </p:spTree>
    <p:extLst>
      <p:ext uri="{BB962C8B-B14F-4D97-AF65-F5344CB8AC3E}">
        <p14:creationId xmlns:p14="http://schemas.microsoft.com/office/powerpoint/2010/main" val="153685199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91003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There is strength when I say: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“I will praise You, Lord”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288341" y="4749311"/>
            <a:ext cx="3735318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 of the Lord” By Ed Cash, Rend Collective. CCLI# 7047091. © 2015</a:t>
            </a:r>
          </a:p>
        </p:txBody>
      </p:sp>
    </p:spTree>
    <p:extLst>
      <p:ext uri="{BB962C8B-B14F-4D97-AF65-F5344CB8AC3E}">
        <p14:creationId xmlns:p14="http://schemas.microsoft.com/office/powerpoint/2010/main" val="308553826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986701"/>
            <a:ext cx="9144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The joy of the Lord is my strength!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The joy of the Lord is my strength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In the darkness I'll dance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In the shadows I'll sing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The joy of the Lord is my strength!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repeat</a:t>
            </a:r>
            <a:endParaRPr lang="en-US" sz="4000" dirty="0">
              <a:solidFill>
                <a:srgbClr val="000000"/>
              </a:solidFill>
              <a:latin typeface="Ubuntu" panose="020B0504030602030204" pitchFamily="34" charset="0"/>
              <a:ea typeface="Cooper Hewitt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288341" y="4749311"/>
            <a:ext cx="3735318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 of the Lord” By Ed Cash, Rend Collective. CCLI# 7047091. © 2015</a:t>
            </a:r>
          </a:p>
        </p:txBody>
      </p:sp>
    </p:spTree>
    <p:extLst>
      <p:ext uri="{BB962C8B-B14F-4D97-AF65-F5344CB8AC3E}">
        <p14:creationId xmlns:p14="http://schemas.microsoft.com/office/powerpoint/2010/main" val="268584707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1507253" y="1356033"/>
            <a:ext cx="61294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So also you have sorrow now,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but I will see you again, and your hearts will rejoice, and no one will take your joy from you.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– John 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288341" y="4749311"/>
            <a:ext cx="3735318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 of the Lord” By Ed Cash, Rend Collective. CCLI# 7047091. © 2015</a:t>
            </a:r>
          </a:p>
        </p:txBody>
      </p:sp>
    </p:spTree>
    <p:extLst>
      <p:ext uri="{BB962C8B-B14F-4D97-AF65-F5344CB8AC3E}">
        <p14:creationId xmlns:p14="http://schemas.microsoft.com/office/powerpoint/2010/main" val="67258606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-226088" y="155704"/>
            <a:ext cx="95961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When sorrow comes my way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You’re the shield around me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Always, You remain,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My courage in the fight.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 hear You call my name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Jesus, I am coming;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Walking on the waves,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reaching for Your light!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repeat</a:t>
            </a:r>
            <a:endParaRPr lang="en-US" sz="3600" dirty="0">
              <a:solidFill>
                <a:srgbClr val="000000"/>
              </a:solidFill>
              <a:latin typeface="Ubuntu" panose="020B0504030602030204" pitchFamily="34" charset="0"/>
              <a:ea typeface="Cooper Hewitt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288341" y="4749311"/>
            <a:ext cx="3735318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 of the Lord” By Ed Cash, Rend Collective. CCLI# 7047091. © 2015</a:t>
            </a:r>
          </a:p>
        </p:txBody>
      </p:sp>
    </p:spTree>
    <p:extLst>
      <p:ext uri="{BB962C8B-B14F-4D97-AF65-F5344CB8AC3E}">
        <p14:creationId xmlns:p14="http://schemas.microsoft.com/office/powerpoint/2010/main" val="248652012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986701"/>
            <a:ext cx="9144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The joy of the Lord is my strength!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The joy of the Lord is my strength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In the darkness I'll dance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In the shadows I'll sing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The joy of the Lord is my strength!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repeat</a:t>
            </a:r>
            <a:endParaRPr lang="en-US" sz="4000" dirty="0">
              <a:solidFill>
                <a:srgbClr val="000000"/>
              </a:solidFill>
              <a:latin typeface="Ubuntu" panose="020B0504030602030204" pitchFamily="34" charset="0"/>
              <a:ea typeface="Cooper Hewitt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288341" y="4749311"/>
            <a:ext cx="3735318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 of the Lord” By Ed Cash, Rend Collective. CCLI# 7047091. © 2015</a:t>
            </a:r>
          </a:p>
        </p:txBody>
      </p:sp>
    </p:spTree>
    <p:extLst>
      <p:ext uri="{BB962C8B-B14F-4D97-AF65-F5344CB8AC3E}">
        <p14:creationId xmlns:p14="http://schemas.microsoft.com/office/powerpoint/2010/main" val="392645775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9585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44" y="2778647"/>
            <a:ext cx="8180172" cy="2881094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BB0000"/>
                </a:solidFill>
              </a:rPr>
              <a:t>WELCOME TO WEEK 1 OF </a:t>
            </a:r>
            <a:br>
              <a:rPr lang="en-US" sz="4000" dirty="0">
                <a:solidFill>
                  <a:srgbClr val="096D87"/>
                </a:solidFill>
              </a:rPr>
            </a:br>
            <a:r>
              <a:rPr lang="en-US" sz="4000" dirty="0">
                <a:solidFill>
                  <a:srgbClr val="2C5F15"/>
                </a:solidFill>
              </a:rPr>
              <a:t>ADVENT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4D93C-FD13-4F76-A112-B3893C4C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06" y="456746"/>
            <a:ext cx="8704211" cy="322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887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54BDA4A-3F5D-4E0D-A975-DE327A50E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058672"/>
            <a:ext cx="8178799" cy="302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5158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924D01-7148-E74C-B58E-6C3757446FBE}"/>
              </a:ext>
            </a:extLst>
          </p:cNvPr>
          <p:cNvSpPr txBox="1"/>
          <p:nvPr/>
        </p:nvSpPr>
        <p:spPr>
          <a:xfrm>
            <a:off x="1143000" y="1417588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Joy to the World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894276" y="4749311"/>
            <a:ext cx="31293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 to the World” By George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Frideric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Handel, Isaac Watts</a:t>
            </a:r>
          </a:p>
        </p:txBody>
      </p:sp>
    </p:spTree>
    <p:extLst>
      <p:ext uri="{BB962C8B-B14F-4D97-AF65-F5344CB8AC3E}">
        <p14:creationId xmlns:p14="http://schemas.microsoft.com/office/powerpoint/2010/main" val="214962806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86359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Joy to the world, the Lord is come!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Let earth receive her King;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Let every heart prepare Him room,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And Heaven and nature sing,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And Heaven and nature sing,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And Heaven, &amp; Heaven, &amp; nature sing.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894276" y="4749311"/>
            <a:ext cx="31293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 to the World” By George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Frideric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Handel, Isaac Watts</a:t>
            </a:r>
          </a:p>
        </p:txBody>
      </p:sp>
    </p:spTree>
    <p:extLst>
      <p:ext uri="{BB962C8B-B14F-4D97-AF65-F5344CB8AC3E}">
        <p14:creationId xmlns:p14="http://schemas.microsoft.com/office/powerpoint/2010/main" val="94474167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-351692" y="863590"/>
            <a:ext cx="98473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Joy to the earth, the Savior reigns!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Let men their songs employ;  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While fields &amp; floods, rocks, hills &amp; plains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Repeat the sounding joy,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Repeat the sounding joy,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Repeat, repeat, the sounding joy.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894276" y="4749311"/>
            <a:ext cx="31293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 to the World” By George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Frideric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Handel, Isaac Watts</a:t>
            </a:r>
          </a:p>
        </p:txBody>
      </p:sp>
    </p:spTree>
    <p:extLst>
      <p:ext uri="{BB962C8B-B14F-4D97-AF65-F5344CB8AC3E}">
        <p14:creationId xmlns:p14="http://schemas.microsoft.com/office/powerpoint/2010/main" val="191430507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1507253" y="1356033"/>
            <a:ext cx="61294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May the God of hope fill you with all joy and peace in believing, so that by the power of the Holy Spirit you may abound in hope.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– Romans 15:13</a:t>
            </a:r>
          </a:p>
        </p:txBody>
      </p:sp>
    </p:spTree>
    <p:extLst>
      <p:ext uri="{BB962C8B-B14F-4D97-AF65-F5344CB8AC3E}">
        <p14:creationId xmlns:p14="http://schemas.microsoft.com/office/powerpoint/2010/main" val="128488004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924D01-7148-E74C-B58E-6C3757446FBE}"/>
              </a:ext>
            </a:extLst>
          </p:cNvPr>
          <p:cNvSpPr txBox="1"/>
          <p:nvPr/>
        </p:nvSpPr>
        <p:spPr>
          <a:xfrm>
            <a:off x="1143000" y="1971586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 Are My Joy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267502" y="4749311"/>
            <a:ext cx="375615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“You Are My Joy” By Andrea Marie Reagan, Brock Human, Will Reagan</a:t>
            </a:r>
          </a:p>
        </p:txBody>
      </p:sp>
    </p:spTree>
    <p:extLst>
      <p:ext uri="{BB962C8B-B14F-4D97-AF65-F5344CB8AC3E}">
        <p14:creationId xmlns:p14="http://schemas.microsoft.com/office/powerpoint/2010/main" val="366906407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924D01-7148-E74C-B58E-6C3757446FBE}"/>
              </a:ext>
            </a:extLst>
          </p:cNvPr>
          <p:cNvSpPr txBox="1"/>
          <p:nvPr/>
        </p:nvSpPr>
        <p:spPr>
          <a:xfrm>
            <a:off x="511210" y="1848475"/>
            <a:ext cx="81215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 are my joy, You are my joy.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 are my joy, You are my joy!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267502" y="4749311"/>
            <a:ext cx="375615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“You Are My Joy” By Andrea Marie Reagan, Brock Human, Will Reagan</a:t>
            </a:r>
          </a:p>
        </p:txBody>
      </p:sp>
    </p:spTree>
    <p:extLst>
      <p:ext uri="{BB962C8B-B14F-4D97-AF65-F5344CB8AC3E}">
        <p14:creationId xmlns:p14="http://schemas.microsoft.com/office/powerpoint/2010/main" val="31024709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-351692" y="863590"/>
            <a:ext cx="98473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He rules the world with truth and grace,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And makes the nations prove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The glories of His righteousness,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And wonders of His love,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And wonders of His love,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And wonders, wonders, of His love.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894276" y="4749311"/>
            <a:ext cx="31293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 to the World” By George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Frideric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Handel, Isaac Watts</a:t>
            </a:r>
          </a:p>
        </p:txBody>
      </p:sp>
    </p:spTree>
    <p:extLst>
      <p:ext uri="{BB962C8B-B14F-4D97-AF65-F5344CB8AC3E}">
        <p14:creationId xmlns:p14="http://schemas.microsoft.com/office/powerpoint/2010/main" val="41990656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924D01-7148-E74C-B58E-6C3757446FBE}"/>
              </a:ext>
            </a:extLst>
          </p:cNvPr>
          <p:cNvSpPr txBox="1"/>
          <p:nvPr/>
        </p:nvSpPr>
        <p:spPr>
          <a:xfrm>
            <a:off x="511210" y="1848475"/>
            <a:ext cx="81215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 are my joy, You are my joy.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 are my joy, You are my joy!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267502" y="4749311"/>
            <a:ext cx="375615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“You Are My Joy” By Andrea Marie Reagan, Brock Human, Will Reagan</a:t>
            </a:r>
          </a:p>
        </p:txBody>
      </p:sp>
    </p:spTree>
    <p:extLst>
      <p:ext uri="{BB962C8B-B14F-4D97-AF65-F5344CB8AC3E}">
        <p14:creationId xmlns:p14="http://schemas.microsoft.com/office/powerpoint/2010/main" val="101499480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924D01-7148-E74C-B58E-6C3757446FBE}"/>
              </a:ext>
            </a:extLst>
          </p:cNvPr>
          <p:cNvSpPr txBox="1"/>
          <p:nvPr/>
        </p:nvSpPr>
        <p:spPr>
          <a:xfrm>
            <a:off x="0" y="1263700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 are my joy, You are my joy.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(In You is all my hope and my peace)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 are my joy, You are my joy!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(In You is all my hope and my peace)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267502" y="4749311"/>
            <a:ext cx="375615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“You Are My Joy” By Andrea Marie Reagan, Brock Human, Will Reagan</a:t>
            </a:r>
          </a:p>
        </p:txBody>
      </p:sp>
    </p:spTree>
    <p:extLst>
      <p:ext uri="{BB962C8B-B14F-4D97-AF65-F5344CB8AC3E}">
        <p14:creationId xmlns:p14="http://schemas.microsoft.com/office/powerpoint/2010/main" val="364553379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86359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Joy to the world, the Lord is come!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Let earth receive her King;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Let every heart prepare Him room,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And Heaven and nature sing,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And Heaven and nature sing,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And Heaven, &amp; Heaven, &amp; nature sing.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894276" y="4749311"/>
            <a:ext cx="31293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 to the World” By George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Frideric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Handel, Isaac Watts</a:t>
            </a:r>
          </a:p>
        </p:txBody>
      </p:sp>
    </p:spTree>
    <p:extLst>
      <p:ext uri="{BB962C8B-B14F-4D97-AF65-F5344CB8AC3E}">
        <p14:creationId xmlns:p14="http://schemas.microsoft.com/office/powerpoint/2010/main" val="124095558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9CD945F-0190-4E37-816C-D7393B5AD5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4509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924D01-7148-E74C-B58E-6C3757446FBE}"/>
              </a:ext>
            </a:extLst>
          </p:cNvPr>
          <p:cNvSpPr txBox="1"/>
          <p:nvPr/>
        </p:nvSpPr>
        <p:spPr>
          <a:xfrm>
            <a:off x="511210" y="2187030"/>
            <a:ext cx="8121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 are my joy, You are my joy!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267502" y="4749311"/>
            <a:ext cx="375615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“You Are My Joy” By Andrea Marie Reagan, Brock Human, Will Reagan</a:t>
            </a:r>
          </a:p>
        </p:txBody>
      </p:sp>
    </p:spTree>
    <p:extLst>
      <p:ext uri="{BB962C8B-B14F-4D97-AF65-F5344CB8AC3E}">
        <p14:creationId xmlns:p14="http://schemas.microsoft.com/office/powerpoint/2010/main" val="153529912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1507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44" y="2778647"/>
            <a:ext cx="8180172" cy="2881094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BB0000"/>
                </a:solidFill>
              </a:rPr>
              <a:t>WELCOME TO WEEK 1 OF </a:t>
            </a:r>
            <a:br>
              <a:rPr lang="en-US" sz="4000" dirty="0">
                <a:solidFill>
                  <a:srgbClr val="096D87"/>
                </a:solidFill>
              </a:rPr>
            </a:br>
            <a:r>
              <a:rPr lang="en-US" sz="4000" dirty="0">
                <a:solidFill>
                  <a:srgbClr val="2C5F15"/>
                </a:solidFill>
              </a:rPr>
              <a:t>ADVENT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4D93C-FD13-4F76-A112-B3893C4C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06" y="456746"/>
            <a:ext cx="8704211" cy="322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31817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9CD945F-0190-4E37-816C-D7393B5AD5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01806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112454"/>
            <a:ext cx="8776535" cy="4038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baseline="30000" dirty="0">
                <a:ea typeface="Times New Roman" panose="02020603050405020304" pitchFamily="18" charset="0"/>
              </a:rPr>
              <a:t>1</a:t>
            </a:r>
            <a:r>
              <a:rPr lang="en-US" sz="2800" b="1" baseline="30000" dirty="0">
                <a:effectLst/>
                <a:ea typeface="Times New Roman" panose="02020603050405020304" pitchFamily="18" charset="0"/>
              </a:rPr>
              <a:t> 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So if there is any encouragement in Christ,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any comfort from love,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any participation in the Spirit,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any affection and sympathy, 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b="1" baseline="30000" dirty="0">
                <a:effectLst/>
                <a:ea typeface="Times New Roman" panose="02020603050405020304" pitchFamily="18" charset="0"/>
              </a:rPr>
              <a:t>2 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complete my joy by being of the same mind,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having the same love,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being in full accord and of one mind.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endParaRPr lang="en-US" sz="400" dirty="0">
              <a:effectLst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/>
              <a:t>Philippians 2:1-2</a:t>
            </a:r>
          </a:p>
          <a:p>
            <a:pPr marL="0" indent="0" algn="ctr">
              <a:buNone/>
            </a:pPr>
            <a:r>
              <a:rPr lang="en-US" sz="2800" dirty="0">
                <a:effectLst/>
                <a:ea typeface="Times New Roman" panose="02020603050405020304" pitchFamily="18" charset="0"/>
              </a:rPr>
              <a:t>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3130992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112454"/>
            <a:ext cx="8776535" cy="4038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baseline="30000" dirty="0">
                <a:effectLst/>
                <a:ea typeface="Times New Roman" panose="02020603050405020304" pitchFamily="18" charset="0"/>
              </a:rPr>
              <a:t>3 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Do nothing from selfish ambition or conceit,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but in humility count others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more significant than yourselves. 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b="1" baseline="30000" dirty="0">
                <a:effectLst/>
                <a:ea typeface="Times New Roman" panose="02020603050405020304" pitchFamily="18" charset="0"/>
              </a:rPr>
              <a:t>4 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Let each of you look not only to his own interests, but also to the interests of others.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endParaRPr lang="en-US" sz="400" dirty="0">
              <a:effectLst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/>
              <a:t>Philippians 2:3-4</a:t>
            </a:r>
          </a:p>
        </p:txBody>
      </p:sp>
    </p:spTree>
    <p:extLst>
      <p:ext uri="{BB962C8B-B14F-4D97-AF65-F5344CB8AC3E}">
        <p14:creationId xmlns:p14="http://schemas.microsoft.com/office/powerpoint/2010/main" val="15285986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794105"/>
            <a:ext cx="8776535" cy="4038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5 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Have this mind among yourselves, </a:t>
            </a:r>
            <a:b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which is yours in Christ Jesus, </a:t>
            </a:r>
            <a:b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800" b="1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6 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who, though he was in the form of God, </a:t>
            </a:r>
            <a:b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did not count equality with God </a:t>
            </a:r>
            <a:b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 thing to be grasped, </a:t>
            </a:r>
            <a:b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800" b="1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7 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but emptied himself, </a:t>
            </a:r>
            <a:b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by taking the form of a servant, </a:t>
            </a:r>
            <a:b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being born in the likeness of men. </a:t>
            </a:r>
            <a:b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4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800" i="1" dirty="0"/>
              <a:t>Philippians 2:5-7</a:t>
            </a:r>
          </a:p>
        </p:txBody>
      </p:sp>
    </p:spTree>
    <p:extLst>
      <p:ext uri="{BB962C8B-B14F-4D97-AF65-F5344CB8AC3E}">
        <p14:creationId xmlns:p14="http://schemas.microsoft.com/office/powerpoint/2010/main" val="915929191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112454"/>
            <a:ext cx="8776535" cy="4038667"/>
          </a:xfrm>
        </p:spPr>
        <p:txBody>
          <a:bodyPr>
            <a:normAutofit/>
          </a:bodyPr>
          <a:lstStyle/>
          <a:p>
            <a:pPr marL="0" marR="0" indent="0" algn="ctr"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2800" b="1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8 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And being found in human form, </a:t>
            </a:r>
            <a:b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he humbled himself </a:t>
            </a:r>
            <a:b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by becoming obedient to the point of death, </a:t>
            </a:r>
            <a:b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even death on a cross. </a:t>
            </a:r>
          </a:p>
          <a:p>
            <a:pPr marL="0" marR="0" indent="0" algn="ctr"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2800" b="1" baseline="30000" dirty="0">
                <a:effectLst/>
                <a:ea typeface="Times New Roman" panose="02020603050405020304" pitchFamily="18" charset="0"/>
              </a:rPr>
              <a:t>9 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Therefore God has highly exalted him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and bestowed on him the name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that is above every name…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endParaRPr lang="en-US" sz="400" dirty="0">
              <a:effectLst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75"/>
              </a:spcBef>
              <a:spcAft>
                <a:spcPts val="0"/>
              </a:spcAft>
              <a:buNone/>
            </a:pPr>
            <a:endParaRPr lang="en-US" sz="400" i="1" dirty="0"/>
          </a:p>
          <a:p>
            <a:pPr marL="0" marR="0" indent="0" algn="ctr"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2800" i="1" dirty="0"/>
              <a:t>Philippians 2:8-9</a:t>
            </a:r>
          </a:p>
        </p:txBody>
      </p:sp>
    </p:spTree>
    <p:extLst>
      <p:ext uri="{BB962C8B-B14F-4D97-AF65-F5344CB8AC3E}">
        <p14:creationId xmlns:p14="http://schemas.microsoft.com/office/powerpoint/2010/main" val="3608105404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112454"/>
            <a:ext cx="8776535" cy="4038667"/>
          </a:xfrm>
        </p:spPr>
        <p:txBody>
          <a:bodyPr>
            <a:normAutofit/>
          </a:bodyPr>
          <a:lstStyle/>
          <a:p>
            <a:pPr marL="0" marR="0" indent="0" algn="ctr"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2800" b="1" baseline="30000" dirty="0">
                <a:effectLst/>
                <a:ea typeface="Times New Roman" panose="02020603050405020304" pitchFamily="18" charset="0"/>
              </a:rPr>
              <a:t>10 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…so that at the name of Jesus 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every knee should bow, 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in heaven and on earth and under the earth, 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b="1" baseline="30000" dirty="0">
                <a:effectLst/>
                <a:ea typeface="Times New Roman" panose="02020603050405020304" pitchFamily="18" charset="0"/>
              </a:rPr>
              <a:t>11 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and every tongue confess that Jesus Christ is Lord, to the glory of God the Father.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endParaRPr lang="en-US" sz="400" dirty="0">
              <a:effectLst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75"/>
              </a:spcBef>
              <a:spcAft>
                <a:spcPts val="0"/>
              </a:spcAft>
              <a:buNone/>
            </a:pPr>
            <a:endParaRPr lang="en-US" sz="400" i="1" dirty="0"/>
          </a:p>
          <a:p>
            <a:pPr marL="0" marR="0" indent="0" algn="ctr"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2800" i="1" dirty="0"/>
              <a:t>Philippians 2:10-11</a:t>
            </a:r>
          </a:p>
        </p:txBody>
      </p:sp>
    </p:spTree>
    <p:extLst>
      <p:ext uri="{BB962C8B-B14F-4D97-AF65-F5344CB8AC3E}">
        <p14:creationId xmlns:p14="http://schemas.microsoft.com/office/powerpoint/2010/main" val="2031553932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888938"/>
            <a:ext cx="8776535" cy="4038667"/>
          </a:xfrm>
        </p:spPr>
        <p:txBody>
          <a:bodyPr>
            <a:normAutofit/>
          </a:bodyPr>
          <a:lstStyle/>
          <a:p>
            <a:pPr marL="0" marR="0" indent="0" algn="ctr"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2800" b="1" baseline="30000" dirty="0">
                <a:effectLst/>
                <a:ea typeface="Times New Roman" panose="02020603050405020304" pitchFamily="18" charset="0"/>
              </a:rPr>
              <a:t>12 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Therefore, my beloved, 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as you have always obeyed, so now,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not only as in my presence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but much more in my absence,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work out your own salvation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with fear and trembling, 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b="1" baseline="30000" dirty="0">
                <a:effectLst/>
                <a:ea typeface="Times New Roman" panose="02020603050405020304" pitchFamily="18" charset="0"/>
              </a:rPr>
              <a:t>13 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for it is God who works in you,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both to will and to work for his good pleasure.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endParaRPr lang="en-US" sz="400" dirty="0">
              <a:effectLst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75"/>
              </a:spcBef>
              <a:spcAft>
                <a:spcPts val="0"/>
              </a:spcAft>
              <a:buNone/>
            </a:pPr>
            <a:endParaRPr lang="en-US" sz="400" i="1" dirty="0"/>
          </a:p>
          <a:p>
            <a:pPr marL="0" marR="0" indent="0" algn="ctr"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2800" i="1" dirty="0"/>
              <a:t>Philippians 2:12-13</a:t>
            </a:r>
          </a:p>
        </p:txBody>
      </p:sp>
    </p:spTree>
    <p:extLst>
      <p:ext uri="{BB962C8B-B14F-4D97-AF65-F5344CB8AC3E}">
        <p14:creationId xmlns:p14="http://schemas.microsoft.com/office/powerpoint/2010/main" val="394048597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924D01-7148-E74C-B58E-6C3757446FBE}"/>
              </a:ext>
            </a:extLst>
          </p:cNvPr>
          <p:cNvSpPr txBox="1"/>
          <p:nvPr/>
        </p:nvSpPr>
        <p:spPr>
          <a:xfrm>
            <a:off x="1143000" y="1983128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Joy of 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288341" y="4749311"/>
            <a:ext cx="3735318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 of the Lord” By Ed Cash, Rend Collective. CCLI# 7047091. © 2015</a:t>
            </a:r>
          </a:p>
        </p:txBody>
      </p:sp>
    </p:spTree>
    <p:extLst>
      <p:ext uri="{BB962C8B-B14F-4D97-AF65-F5344CB8AC3E}">
        <p14:creationId xmlns:p14="http://schemas.microsoft.com/office/powerpoint/2010/main" val="356727699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112454"/>
            <a:ext cx="8776535" cy="4038667"/>
          </a:xfrm>
        </p:spPr>
        <p:txBody>
          <a:bodyPr>
            <a:normAutofit/>
          </a:bodyPr>
          <a:lstStyle/>
          <a:p>
            <a:pPr marL="0" marR="0" indent="0" algn="ctr"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2800" b="1" baseline="30000" dirty="0">
                <a:effectLst/>
                <a:ea typeface="Times New Roman" panose="02020603050405020304" pitchFamily="18" charset="0"/>
              </a:rPr>
              <a:t>14 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Do all things without grumbling or disputing, 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b="1" baseline="30000" dirty="0">
                <a:effectLst/>
                <a:ea typeface="Times New Roman" panose="02020603050405020304" pitchFamily="18" charset="0"/>
              </a:rPr>
              <a:t>15 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that you may be blameless and innocent, 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children of God without blemish 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in the midst of a crooked and twisted generation, among whom you</a:t>
            </a:r>
            <a:endParaRPr lang="en-US" sz="400" dirty="0">
              <a:effectLst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75"/>
              </a:spcBef>
              <a:spcAft>
                <a:spcPts val="0"/>
              </a:spcAft>
              <a:buNone/>
            </a:pPr>
            <a:br>
              <a:rPr lang="en-US" sz="400" dirty="0">
                <a:latin typeface="Feeling Passionate Personal Use" panose="02000500000000000000" pitchFamily="2" charset="0"/>
                <a:ea typeface="Times New Roman" panose="02020603050405020304" pitchFamily="18" charset="0"/>
              </a:rPr>
            </a:br>
            <a:br>
              <a:rPr lang="en-US" sz="400" dirty="0">
                <a:latin typeface="Feeling Passionate Personal Use" panose="02000500000000000000" pitchFamily="2" charset="0"/>
                <a:ea typeface="Times New Roman" panose="02020603050405020304" pitchFamily="18" charset="0"/>
              </a:rPr>
            </a:br>
            <a:br>
              <a:rPr lang="en-US" sz="400" dirty="0">
                <a:solidFill>
                  <a:srgbClr val="42572F"/>
                </a:solidFill>
                <a:latin typeface="Feeling Passionate Personal Use" panose="02000500000000000000" pitchFamily="2" charset="0"/>
                <a:ea typeface="Times New Roman" panose="02020603050405020304" pitchFamily="18" charset="0"/>
              </a:rPr>
            </a:br>
            <a:r>
              <a:rPr lang="en-US" sz="3200" dirty="0">
                <a:solidFill>
                  <a:srgbClr val="42572F"/>
                </a:solidFill>
                <a:effectLst/>
                <a:latin typeface="Feeling Passionate Personal Use" panose="02000500000000000000" pitchFamily="2" charset="0"/>
                <a:ea typeface="Times New Roman" panose="02020603050405020304" pitchFamily="18" charset="0"/>
              </a:rPr>
              <a:t>shine as lights in the world…</a:t>
            </a:r>
          </a:p>
          <a:p>
            <a:pPr marL="0" marR="0" indent="0" algn="ctr">
              <a:spcBef>
                <a:spcPts val="75"/>
              </a:spcBef>
              <a:spcAft>
                <a:spcPts val="0"/>
              </a:spcAft>
              <a:buNone/>
            </a:pPr>
            <a:endParaRPr lang="en-US" sz="400" dirty="0">
              <a:latin typeface="Feeling Passionate Personal Use" panose="02000500000000000000" pitchFamily="2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2800" i="1" dirty="0"/>
              <a:t>Philippians 2:14-15</a:t>
            </a:r>
          </a:p>
        </p:txBody>
      </p:sp>
    </p:spTree>
    <p:extLst>
      <p:ext uri="{BB962C8B-B14F-4D97-AF65-F5344CB8AC3E}">
        <p14:creationId xmlns:p14="http://schemas.microsoft.com/office/powerpoint/2010/main" val="3518660643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112454"/>
            <a:ext cx="8776535" cy="4038667"/>
          </a:xfrm>
        </p:spPr>
        <p:txBody>
          <a:bodyPr>
            <a:normAutofit/>
          </a:bodyPr>
          <a:lstStyle/>
          <a:p>
            <a:pPr marL="0" marR="0" indent="0" algn="ctr"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2800" b="1" baseline="30000" dirty="0">
                <a:effectLst/>
                <a:ea typeface="Times New Roman" panose="02020603050405020304" pitchFamily="18" charset="0"/>
              </a:rPr>
              <a:t>14 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Do all things without grumbling or disputing, 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b="1" baseline="30000" dirty="0">
                <a:effectLst/>
                <a:ea typeface="Times New Roman" panose="02020603050405020304" pitchFamily="18" charset="0"/>
              </a:rPr>
              <a:t>15 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that you may be blameless and innocent, 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children of God without blemish 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in the midst of a crooked and twisted generation, among whom you</a:t>
            </a:r>
            <a:endParaRPr lang="en-US" sz="400" dirty="0">
              <a:effectLst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75"/>
              </a:spcBef>
              <a:spcAft>
                <a:spcPts val="0"/>
              </a:spcAft>
              <a:buNone/>
            </a:pPr>
            <a:br>
              <a:rPr lang="en-US" sz="400" dirty="0">
                <a:latin typeface="Feeling Passionate Personal Use" panose="02000500000000000000" pitchFamily="2" charset="0"/>
                <a:ea typeface="Times New Roman" panose="02020603050405020304" pitchFamily="18" charset="0"/>
              </a:rPr>
            </a:br>
            <a:br>
              <a:rPr lang="en-US" sz="400" dirty="0">
                <a:latin typeface="Feeling Passionate Personal Use" panose="02000500000000000000" pitchFamily="2" charset="0"/>
                <a:ea typeface="Times New Roman" panose="02020603050405020304" pitchFamily="18" charset="0"/>
              </a:rPr>
            </a:br>
            <a:br>
              <a:rPr lang="en-US" sz="400" dirty="0">
                <a:solidFill>
                  <a:srgbClr val="42572F"/>
                </a:solidFill>
                <a:latin typeface="Feeling Passionate Personal Use" panose="02000500000000000000" pitchFamily="2" charset="0"/>
                <a:ea typeface="Times New Roman" panose="02020603050405020304" pitchFamily="18" charset="0"/>
              </a:rPr>
            </a:br>
            <a:r>
              <a:rPr lang="en-US" sz="3200" dirty="0">
                <a:solidFill>
                  <a:srgbClr val="42572F"/>
                </a:solidFill>
                <a:effectLst/>
                <a:latin typeface="Feeling Passionate Personal Use" panose="02000500000000000000" pitchFamily="2" charset="0"/>
                <a:ea typeface="Times New Roman" panose="02020603050405020304" pitchFamily="18" charset="0"/>
              </a:rPr>
              <a:t>shine as lights in the world…</a:t>
            </a:r>
          </a:p>
          <a:p>
            <a:pPr marL="0" marR="0" indent="0" algn="ctr">
              <a:spcBef>
                <a:spcPts val="75"/>
              </a:spcBef>
              <a:spcAft>
                <a:spcPts val="0"/>
              </a:spcAft>
              <a:buNone/>
            </a:pPr>
            <a:endParaRPr lang="en-US" sz="400" dirty="0">
              <a:latin typeface="Feeling Passionate Personal Use" panose="02000500000000000000" pitchFamily="2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2800" i="1" dirty="0"/>
              <a:t>Philippians 2:14-15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105D08-D4FA-49F5-89B4-B55F1AA1B90A}"/>
              </a:ext>
            </a:extLst>
          </p:cNvPr>
          <p:cNvSpPr txBox="1">
            <a:spLocks/>
          </p:cNvSpPr>
          <p:nvPr/>
        </p:nvSpPr>
        <p:spPr>
          <a:xfrm>
            <a:off x="0" y="245693"/>
            <a:ext cx="9144000" cy="7901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rgbClr val="C31313"/>
                </a:solidFill>
                <a:latin typeface="Feeling Passionate Personal Use" panose="02000500000000000000" pitchFamily="2" charset="0"/>
              </a:rPr>
              <a:t>Shine! *advent twenty-twenty*</a:t>
            </a:r>
          </a:p>
        </p:txBody>
      </p:sp>
    </p:spTree>
    <p:extLst>
      <p:ext uri="{BB962C8B-B14F-4D97-AF65-F5344CB8AC3E}">
        <p14:creationId xmlns:p14="http://schemas.microsoft.com/office/powerpoint/2010/main" val="1837893968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112454"/>
            <a:ext cx="8776535" cy="4038667"/>
          </a:xfrm>
        </p:spPr>
        <p:txBody>
          <a:bodyPr>
            <a:normAutofit/>
          </a:bodyPr>
          <a:lstStyle/>
          <a:p>
            <a:pPr marL="0" marR="0" indent="0" algn="ctr"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2800" b="1" baseline="30000" dirty="0">
                <a:effectLst/>
                <a:ea typeface="Times New Roman" panose="02020603050405020304" pitchFamily="18" charset="0"/>
              </a:rPr>
              <a:t>12 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Therefore, my beloved, 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as you have always obeyed, so now,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not only as in my presence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but much more in my absence,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work out your own salvation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with fear and trembling, 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b="1" baseline="30000" dirty="0">
                <a:effectLst/>
                <a:ea typeface="Times New Roman" panose="02020603050405020304" pitchFamily="18" charset="0"/>
              </a:rPr>
              <a:t>13 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for it is God who works in you,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both to will and to work for his good pleasure.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endParaRPr lang="en-US" sz="400" dirty="0">
              <a:effectLst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75"/>
              </a:spcBef>
              <a:spcAft>
                <a:spcPts val="0"/>
              </a:spcAft>
              <a:buNone/>
            </a:pPr>
            <a:endParaRPr lang="en-US" sz="400" i="1" dirty="0"/>
          </a:p>
          <a:p>
            <a:pPr marL="0" marR="0" indent="0" algn="ctr"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2800" i="1" dirty="0"/>
              <a:t>Philippians 2:12-13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105D08-D4FA-49F5-89B4-B55F1AA1B90A}"/>
              </a:ext>
            </a:extLst>
          </p:cNvPr>
          <p:cNvSpPr txBox="1">
            <a:spLocks/>
          </p:cNvSpPr>
          <p:nvPr/>
        </p:nvSpPr>
        <p:spPr>
          <a:xfrm>
            <a:off x="0" y="245693"/>
            <a:ext cx="9144000" cy="7901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rgbClr val="C31313"/>
                </a:solidFill>
                <a:latin typeface="Feeling Passionate Personal Use" panose="02000500000000000000" pitchFamily="2" charset="0"/>
              </a:rPr>
              <a:t>Leverage Christ’s Power</a:t>
            </a:r>
          </a:p>
        </p:txBody>
      </p:sp>
    </p:spTree>
    <p:extLst>
      <p:ext uri="{BB962C8B-B14F-4D97-AF65-F5344CB8AC3E}">
        <p14:creationId xmlns:p14="http://schemas.microsoft.com/office/powerpoint/2010/main" val="3380587713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112454"/>
            <a:ext cx="8776535" cy="4038667"/>
          </a:xfrm>
        </p:spPr>
        <p:txBody>
          <a:bodyPr>
            <a:normAutofit/>
          </a:bodyPr>
          <a:lstStyle/>
          <a:p>
            <a:pPr marL="0" marR="0" indent="0" algn="ctr"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2800" b="1" baseline="30000" dirty="0">
                <a:effectLst/>
                <a:ea typeface="Times New Roman" panose="02020603050405020304" pitchFamily="18" charset="0"/>
              </a:rPr>
              <a:t>9 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Therefore God has highly exalted him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and bestowed on him the name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that is above every name,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b="1" baseline="30000" dirty="0">
                <a:effectLst/>
                <a:ea typeface="Times New Roman" panose="02020603050405020304" pitchFamily="18" charset="0"/>
              </a:rPr>
              <a:t>10 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so that at the name of Jesus 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every knee should bow, 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in heaven and on earth and under the earth, 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b="1" baseline="30000" dirty="0">
                <a:effectLst/>
                <a:ea typeface="Times New Roman" panose="02020603050405020304" pitchFamily="18" charset="0"/>
              </a:rPr>
              <a:t>11 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and every tongue confess that Jesus Christ is Lord, to the glory of God the Father.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endParaRPr lang="en-US" sz="400" dirty="0">
              <a:effectLst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75"/>
              </a:spcBef>
              <a:spcAft>
                <a:spcPts val="0"/>
              </a:spcAft>
              <a:buNone/>
            </a:pPr>
            <a:endParaRPr lang="en-US" sz="400" i="1" dirty="0"/>
          </a:p>
          <a:p>
            <a:pPr marL="0" marR="0" indent="0" algn="ctr"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2800" i="1" dirty="0"/>
              <a:t>Philippians 2:9-11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105D08-D4FA-49F5-89B4-B55F1AA1B90A}"/>
              </a:ext>
            </a:extLst>
          </p:cNvPr>
          <p:cNvSpPr txBox="1">
            <a:spLocks/>
          </p:cNvSpPr>
          <p:nvPr/>
        </p:nvSpPr>
        <p:spPr>
          <a:xfrm>
            <a:off x="0" y="245693"/>
            <a:ext cx="9144000" cy="7901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rgbClr val="C31313"/>
                </a:solidFill>
                <a:latin typeface="Feeling Passionate Personal Use" panose="02000500000000000000" pitchFamily="2" charset="0"/>
              </a:rPr>
              <a:t>Consider the Exalted Christ</a:t>
            </a:r>
          </a:p>
        </p:txBody>
      </p:sp>
    </p:spTree>
    <p:extLst>
      <p:ext uri="{BB962C8B-B14F-4D97-AF65-F5344CB8AC3E}">
        <p14:creationId xmlns:p14="http://schemas.microsoft.com/office/powerpoint/2010/main" val="27449647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186957"/>
            <a:ext cx="8776535" cy="4038667"/>
          </a:xfrm>
        </p:spPr>
        <p:txBody>
          <a:bodyPr>
            <a:normAutofit/>
          </a:bodyPr>
          <a:lstStyle/>
          <a:p>
            <a:pPr marL="0" marR="0" indent="0" algn="ctr"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2800" b="1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8 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And being found in human form, </a:t>
            </a:r>
            <a:b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he humbled himself </a:t>
            </a:r>
            <a:b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by becoming obedient to the point of death, </a:t>
            </a:r>
            <a:b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even death on a cross. 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endParaRPr lang="en-US" sz="400" dirty="0">
              <a:effectLst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75"/>
              </a:spcBef>
              <a:spcAft>
                <a:spcPts val="0"/>
              </a:spcAft>
              <a:buNone/>
            </a:pPr>
            <a:endParaRPr lang="en-US" sz="400" i="1" dirty="0"/>
          </a:p>
          <a:p>
            <a:pPr marL="0" marR="0" indent="0" algn="ctr"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2800" i="1" dirty="0"/>
              <a:t>Philippians 2:8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105D08-D4FA-49F5-89B4-B55F1AA1B90A}"/>
              </a:ext>
            </a:extLst>
          </p:cNvPr>
          <p:cNvSpPr txBox="1">
            <a:spLocks/>
          </p:cNvSpPr>
          <p:nvPr/>
        </p:nvSpPr>
        <p:spPr>
          <a:xfrm>
            <a:off x="0" y="245693"/>
            <a:ext cx="9144000" cy="7901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rgbClr val="C31313"/>
                </a:solidFill>
                <a:latin typeface="Feeling Passionate Personal Use" panose="02000500000000000000" pitchFamily="2" charset="0"/>
              </a:rPr>
              <a:t>Consider the Crucified Christ</a:t>
            </a:r>
          </a:p>
        </p:txBody>
      </p:sp>
    </p:spTree>
    <p:extLst>
      <p:ext uri="{BB962C8B-B14F-4D97-AF65-F5344CB8AC3E}">
        <p14:creationId xmlns:p14="http://schemas.microsoft.com/office/powerpoint/2010/main" val="4208346610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112454"/>
            <a:ext cx="8776535" cy="4038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6 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…who, though he was in the form of God, </a:t>
            </a:r>
            <a:b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did not count equality with God </a:t>
            </a:r>
            <a:b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 thing to be grasped, </a:t>
            </a:r>
            <a:b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800" b="1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7 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but emptied himself, </a:t>
            </a:r>
            <a:b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by taking the form of a servant, </a:t>
            </a:r>
            <a:b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being born in the likeness of men. </a:t>
            </a:r>
            <a:b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4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800" i="1" dirty="0"/>
              <a:t>Philippians 2:6-7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105D08-D4FA-49F5-89B4-B55F1AA1B90A}"/>
              </a:ext>
            </a:extLst>
          </p:cNvPr>
          <p:cNvSpPr txBox="1">
            <a:spLocks/>
          </p:cNvSpPr>
          <p:nvPr/>
        </p:nvSpPr>
        <p:spPr>
          <a:xfrm>
            <a:off x="0" y="245693"/>
            <a:ext cx="9144000" cy="7901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rgbClr val="C31313"/>
                </a:solidFill>
                <a:latin typeface="Feeling Passionate Personal Use" panose="02000500000000000000" pitchFamily="2" charset="0"/>
              </a:rPr>
              <a:t>Consider the Incarnate Christ</a:t>
            </a:r>
          </a:p>
        </p:txBody>
      </p:sp>
    </p:spTree>
    <p:extLst>
      <p:ext uri="{BB962C8B-B14F-4D97-AF65-F5344CB8AC3E}">
        <p14:creationId xmlns:p14="http://schemas.microsoft.com/office/powerpoint/2010/main" val="4200078437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193731"/>
            <a:ext cx="8776535" cy="4038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5 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Have this mind among yourselves, </a:t>
            </a:r>
            <a:b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which is yours in Christ Jesus… </a:t>
            </a:r>
            <a:b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4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800" i="1" dirty="0"/>
              <a:t>Philippians 2:5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105D08-D4FA-49F5-89B4-B55F1AA1B90A}"/>
              </a:ext>
            </a:extLst>
          </p:cNvPr>
          <p:cNvSpPr txBox="1">
            <a:spLocks/>
          </p:cNvSpPr>
          <p:nvPr/>
        </p:nvSpPr>
        <p:spPr>
          <a:xfrm>
            <a:off x="0" y="245693"/>
            <a:ext cx="9144000" cy="7901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rgbClr val="C31313"/>
                </a:solidFill>
                <a:latin typeface="Feeling Passionate Personal Use" panose="02000500000000000000" pitchFamily="2" charset="0"/>
              </a:rPr>
              <a:t>Cultivate Christ’s Mindset</a:t>
            </a:r>
          </a:p>
        </p:txBody>
      </p:sp>
    </p:spTree>
    <p:extLst>
      <p:ext uri="{BB962C8B-B14F-4D97-AF65-F5344CB8AC3E}">
        <p14:creationId xmlns:p14="http://schemas.microsoft.com/office/powerpoint/2010/main" val="877483238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112454"/>
            <a:ext cx="8776535" cy="4038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baseline="30000" dirty="0">
                <a:effectLst/>
                <a:ea typeface="Times New Roman" panose="02020603050405020304" pitchFamily="18" charset="0"/>
              </a:rPr>
              <a:t>2 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…complete my joy by being of the same mind,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having the same love,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being in full accord and of one mind.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b="1" baseline="30000" dirty="0">
                <a:effectLst/>
                <a:ea typeface="Times New Roman" panose="02020603050405020304" pitchFamily="18" charset="0"/>
              </a:rPr>
              <a:t>3 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Do nothing from selfish ambition or conceit,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but in humility count others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dirty="0">
                <a:effectLst/>
                <a:ea typeface="Times New Roman" panose="02020603050405020304" pitchFamily="18" charset="0"/>
              </a:rPr>
              <a:t>more significant than yourselves. 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b="1" baseline="30000" dirty="0">
                <a:effectLst/>
                <a:ea typeface="Times New Roman" panose="02020603050405020304" pitchFamily="18" charset="0"/>
              </a:rPr>
              <a:t>4 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Let each of you look not only to his own interests, but also to the interests of others.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endParaRPr lang="en-US" sz="400" dirty="0">
              <a:effectLst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/>
              <a:t>Philippians 2:2-4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105D08-D4FA-49F5-89B4-B55F1AA1B90A}"/>
              </a:ext>
            </a:extLst>
          </p:cNvPr>
          <p:cNvSpPr txBox="1">
            <a:spLocks/>
          </p:cNvSpPr>
          <p:nvPr/>
        </p:nvSpPr>
        <p:spPr>
          <a:xfrm>
            <a:off x="0" y="245693"/>
            <a:ext cx="9144000" cy="7901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rgbClr val="C31313"/>
                </a:solidFill>
                <a:latin typeface="Feeling Passionate Personal Use" panose="02000500000000000000" pitchFamily="2" charset="0"/>
              </a:rPr>
              <a:t>Cultivate Christ’s Mindset</a:t>
            </a:r>
          </a:p>
        </p:txBody>
      </p:sp>
    </p:spTree>
    <p:extLst>
      <p:ext uri="{BB962C8B-B14F-4D97-AF65-F5344CB8AC3E}">
        <p14:creationId xmlns:p14="http://schemas.microsoft.com/office/powerpoint/2010/main" val="893486405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254687"/>
            <a:ext cx="8776535" cy="4038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baseline="30000" dirty="0">
                <a:ea typeface="Times New Roman" panose="02020603050405020304" pitchFamily="18" charset="0"/>
              </a:rPr>
              <a:t>1</a:t>
            </a:r>
            <a:r>
              <a:rPr lang="en-US" sz="2800" b="1" baseline="30000" dirty="0">
                <a:effectLst/>
                <a:ea typeface="Times New Roman" panose="02020603050405020304" pitchFamily="18" charset="0"/>
              </a:rPr>
              <a:t> 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So if there is </a:t>
            </a:r>
            <a:r>
              <a:rPr lang="en-US" sz="2800" i="1" dirty="0">
                <a:effectLst/>
                <a:ea typeface="Times New Roman" panose="02020603050405020304" pitchFamily="18" charset="0"/>
              </a:rPr>
              <a:t>any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encouragement in Christ,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i="1" dirty="0">
                <a:effectLst/>
                <a:ea typeface="Times New Roman" panose="02020603050405020304" pitchFamily="18" charset="0"/>
              </a:rPr>
              <a:t>any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comfort from love,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i="1" dirty="0">
                <a:effectLst/>
                <a:ea typeface="Times New Roman" panose="02020603050405020304" pitchFamily="18" charset="0"/>
              </a:rPr>
              <a:t>any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 participation in the Spirit, 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r>
              <a:rPr lang="en-US" sz="2800" i="1" dirty="0">
                <a:effectLst/>
                <a:ea typeface="Times New Roman" panose="02020603050405020304" pitchFamily="18" charset="0"/>
              </a:rPr>
              <a:t>any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 affection and sympathy… </a:t>
            </a:r>
            <a:br>
              <a:rPr lang="en-US" sz="2800" dirty="0">
                <a:effectLst/>
                <a:ea typeface="Times New Roman" panose="02020603050405020304" pitchFamily="18" charset="0"/>
              </a:rPr>
            </a:br>
            <a:endParaRPr lang="en-US" sz="400" dirty="0">
              <a:effectLst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/>
              <a:t>Philippians 2:1</a:t>
            </a:r>
          </a:p>
          <a:p>
            <a:pPr marL="0" indent="0" algn="ctr">
              <a:buNone/>
            </a:pPr>
            <a:r>
              <a:rPr lang="en-US" sz="2800" dirty="0">
                <a:effectLst/>
                <a:ea typeface="Times New Roman" panose="02020603050405020304" pitchFamily="18" charset="0"/>
              </a:rPr>
              <a:t> </a:t>
            </a: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105D08-D4FA-49F5-89B4-B55F1AA1B90A}"/>
              </a:ext>
            </a:extLst>
          </p:cNvPr>
          <p:cNvSpPr txBox="1">
            <a:spLocks/>
          </p:cNvSpPr>
          <p:nvPr/>
        </p:nvSpPr>
        <p:spPr>
          <a:xfrm>
            <a:off x="0" y="245693"/>
            <a:ext cx="9144000" cy="7901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rgbClr val="C31313"/>
                </a:solidFill>
                <a:latin typeface="Feeling Passionate Personal Use" panose="02000500000000000000" pitchFamily="2" charset="0"/>
              </a:rPr>
              <a:t>Begin where you’re at!</a:t>
            </a:r>
          </a:p>
        </p:txBody>
      </p:sp>
    </p:spTree>
    <p:extLst>
      <p:ext uri="{BB962C8B-B14F-4D97-AF65-F5344CB8AC3E}">
        <p14:creationId xmlns:p14="http://schemas.microsoft.com/office/powerpoint/2010/main" val="1227925767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112454"/>
            <a:ext cx="8776535" cy="4333306"/>
          </a:xfrm>
        </p:spPr>
        <p:txBody>
          <a:bodyPr>
            <a:normAutofit fontScale="925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Cultivate and apply Christ’s mindset this Christmas.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Memorize Philippians 2:5-11 during Advent.</a:t>
            </a: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Begin practicing NOT grumbling or complaining.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Practice serving. Give to </a:t>
            </a:r>
            <a:r>
              <a:rPr lang="en-US" sz="3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Hope for the Holidays</a:t>
            </a: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en-US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“Discipleship 101” to help one another </a:t>
            </a:r>
            <a:br>
              <a:rPr lang="en-US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shine like stars in a dark and depraved world!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Remember the death of Christ during the Lord’s Supper.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effectLst/>
                <a:ea typeface="Times New Roman" panose="02020603050405020304" pitchFamily="18" charset="0"/>
              </a:rPr>
              <a:t> </a:t>
            </a: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105D08-D4FA-49F5-89B4-B55F1AA1B90A}"/>
              </a:ext>
            </a:extLst>
          </p:cNvPr>
          <p:cNvSpPr txBox="1">
            <a:spLocks/>
          </p:cNvSpPr>
          <p:nvPr/>
        </p:nvSpPr>
        <p:spPr>
          <a:xfrm>
            <a:off x="0" y="245693"/>
            <a:ext cx="9144000" cy="7901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rgbClr val="C31313"/>
                </a:solidFill>
                <a:latin typeface="Feeling Passionate Personal Use" panose="02000500000000000000" pitchFamily="2" charset="0"/>
              </a:rPr>
              <a:t>HOMEWORK:</a:t>
            </a:r>
          </a:p>
        </p:txBody>
      </p:sp>
    </p:spTree>
    <p:extLst>
      <p:ext uri="{BB962C8B-B14F-4D97-AF65-F5344CB8AC3E}">
        <p14:creationId xmlns:p14="http://schemas.microsoft.com/office/powerpoint/2010/main" val="18924763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67892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Though the tears may fall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My song will rise,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my song will rise to You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Though my heart may fail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My song will rise,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my song will rise to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288341" y="4749311"/>
            <a:ext cx="3735318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 of the Lord” By Ed Cash, Rend Collective. CCLI# 7047091. © 2015</a:t>
            </a:r>
          </a:p>
        </p:txBody>
      </p:sp>
    </p:spTree>
    <p:extLst>
      <p:ext uri="{BB962C8B-B14F-4D97-AF65-F5344CB8AC3E}">
        <p14:creationId xmlns:p14="http://schemas.microsoft.com/office/powerpoint/2010/main" val="2603891741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105D08-D4FA-49F5-89B4-B55F1AA1B90A}"/>
              </a:ext>
            </a:extLst>
          </p:cNvPr>
          <p:cNvSpPr txBox="1">
            <a:spLocks/>
          </p:cNvSpPr>
          <p:nvPr/>
        </p:nvSpPr>
        <p:spPr>
          <a:xfrm>
            <a:off x="0" y="1781644"/>
            <a:ext cx="9144000" cy="7901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500" baseline="30000" dirty="0">
                <a:solidFill>
                  <a:srgbClr val="C31313"/>
                </a:solidFill>
                <a:latin typeface="Feeling Passionate Personal Use" panose="02000500000000000000" pitchFamily="2" charset="0"/>
              </a:rPr>
              <a:t>The </a:t>
            </a:r>
            <a:r>
              <a:rPr lang="en-US" sz="8500" dirty="0">
                <a:solidFill>
                  <a:srgbClr val="C31313"/>
                </a:solidFill>
                <a:latin typeface="Feeling Passionate Personal Use" panose="02000500000000000000" pitchFamily="2" charset="0"/>
              </a:rPr>
              <a:t>Lord’s Supper</a:t>
            </a:r>
          </a:p>
        </p:txBody>
      </p:sp>
    </p:spTree>
    <p:extLst>
      <p:ext uri="{BB962C8B-B14F-4D97-AF65-F5344CB8AC3E}">
        <p14:creationId xmlns:p14="http://schemas.microsoft.com/office/powerpoint/2010/main" val="1446582933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9CD945F-0190-4E37-816C-D7393B5AD5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1DC1909-3120-4B3A-A2EA-76B880BD4AC2}"/>
              </a:ext>
            </a:extLst>
          </p:cNvPr>
          <p:cNvSpPr txBox="1">
            <a:spLocks/>
          </p:cNvSpPr>
          <p:nvPr/>
        </p:nvSpPr>
        <p:spPr>
          <a:xfrm>
            <a:off x="282011" y="255847"/>
            <a:ext cx="8776535" cy="7901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rgbClr val="C31313"/>
                </a:solidFill>
                <a:latin typeface="Feeling Passionate Personal Use" panose="02000500000000000000" pitchFamily="2" charset="0"/>
              </a:rPr>
              <a:t>Shine! *advent twenty-twenty*</a:t>
            </a:r>
          </a:p>
        </p:txBody>
      </p:sp>
    </p:spTree>
    <p:extLst>
      <p:ext uri="{BB962C8B-B14F-4D97-AF65-F5344CB8AC3E}">
        <p14:creationId xmlns:p14="http://schemas.microsoft.com/office/powerpoint/2010/main" val="1912925099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924D01-7148-E74C-B58E-6C3757446FBE}"/>
              </a:ext>
            </a:extLst>
          </p:cNvPr>
          <p:cNvSpPr txBox="1"/>
          <p:nvPr/>
        </p:nvSpPr>
        <p:spPr>
          <a:xfrm>
            <a:off x="1143000" y="1983128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Behold Our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275243" y="4749311"/>
            <a:ext cx="474841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“Behold Our God” By Jonathan Baird, Meghan Baird, Ryan Baird, Stephen </a:t>
            </a:r>
            <a:r>
              <a:rPr kumimoji="0" lang="en-US" sz="9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Altrogge</a:t>
            </a: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© 2011</a:t>
            </a:r>
          </a:p>
        </p:txBody>
      </p:sp>
    </p:spTree>
    <p:extLst>
      <p:ext uri="{BB962C8B-B14F-4D97-AF65-F5344CB8AC3E}">
        <p14:creationId xmlns:p14="http://schemas.microsoft.com/office/powerpoint/2010/main" val="3588045449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Who has held the oceans in His hands?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Who has numbered every grain of sand?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Kings and nations tremble at His voice.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All creation rises to rejoice!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275243" y="4749311"/>
            <a:ext cx="474841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“Behold Our God” By Jonathan Baird, Meghan Baird, Ryan Baird, Stephen </a:t>
            </a:r>
            <a:r>
              <a:rPr kumimoji="0" lang="en-US" sz="9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Altrogge</a:t>
            </a: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© 2011</a:t>
            </a:r>
          </a:p>
        </p:txBody>
      </p:sp>
    </p:spTree>
    <p:extLst>
      <p:ext uri="{BB962C8B-B14F-4D97-AF65-F5344CB8AC3E}">
        <p14:creationId xmlns:p14="http://schemas.microsoft.com/office/powerpoint/2010/main" val="2801297960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Behold our God seated on His throne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Come let us adore Him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Behold our King, nothing can compare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Come let us adore Him!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275243" y="4749311"/>
            <a:ext cx="474841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“Behold Our God” By Jonathan Baird, Meghan Baird, Ryan Baird, Stephen </a:t>
            </a:r>
            <a:r>
              <a:rPr kumimoji="0" lang="en-US" sz="9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Altrogge</a:t>
            </a: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© 2011</a:t>
            </a:r>
          </a:p>
        </p:txBody>
      </p:sp>
    </p:spTree>
    <p:extLst>
      <p:ext uri="{BB962C8B-B14F-4D97-AF65-F5344CB8AC3E}">
        <p14:creationId xmlns:p14="http://schemas.microsoft.com/office/powerpoint/2010/main" val="1553817063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-286378" y="1417588"/>
            <a:ext cx="9716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Who has given counsel to the Lord?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Who can question any of His words?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Who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 can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teach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 the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One who knows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 all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things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Who can fathom all His wondrous deeds?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275243" y="4749311"/>
            <a:ext cx="474841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“Behold Our God” By Jonathan Baird, Meghan Baird, Ryan Baird, Stephen </a:t>
            </a:r>
            <a:r>
              <a:rPr kumimoji="0" lang="en-US" sz="9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Altrogge</a:t>
            </a: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© 2011</a:t>
            </a:r>
          </a:p>
        </p:txBody>
      </p:sp>
    </p:spTree>
    <p:extLst>
      <p:ext uri="{BB962C8B-B14F-4D97-AF65-F5344CB8AC3E}">
        <p14:creationId xmlns:p14="http://schemas.microsoft.com/office/powerpoint/2010/main" val="1349338234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Behold our God seated on His throne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Come let us adore Him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Behold our King, nothing can compare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Come let us adore Him!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275243" y="4749311"/>
            <a:ext cx="474841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“Behold Our God” By Jonathan Baird, Meghan Baird, Ryan Baird, Stephen </a:t>
            </a:r>
            <a:r>
              <a:rPr kumimoji="0" lang="en-US" sz="9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Altrogge</a:t>
            </a: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© 2011</a:t>
            </a:r>
          </a:p>
        </p:txBody>
      </p:sp>
    </p:spTree>
    <p:extLst>
      <p:ext uri="{BB962C8B-B14F-4D97-AF65-F5344CB8AC3E}">
        <p14:creationId xmlns:p14="http://schemas.microsoft.com/office/powerpoint/2010/main" val="1207682937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378554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Who has felt the nails upon His hands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bearing all the guilt of sinful man?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God eternal, humbled to the grave.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Jesus, Savior, risen now to reign!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275243" y="4749311"/>
            <a:ext cx="474841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“Behold Our God” By Jonathan Baird, Meghan Baird, Ryan Baird, Stephen </a:t>
            </a:r>
            <a:r>
              <a:rPr kumimoji="0" lang="en-US" sz="9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Altrogge</a:t>
            </a: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© 2011</a:t>
            </a:r>
          </a:p>
        </p:txBody>
      </p:sp>
    </p:spTree>
    <p:extLst>
      <p:ext uri="{BB962C8B-B14F-4D97-AF65-F5344CB8AC3E}">
        <p14:creationId xmlns:p14="http://schemas.microsoft.com/office/powerpoint/2010/main" val="339147415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Behold our God seated on His throne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Come let us adore Him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Behold our King, nothing can compare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Come let us adore Him!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repeat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 panose="020B0504030602030204" pitchFamily="34" charset="0"/>
              <a:ea typeface="Cooper Hewitt" pitchFamily="50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275243" y="4749311"/>
            <a:ext cx="474841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“Behold Our God” By Jonathan Baird, Meghan Baird, Ryan Baird, Stephen </a:t>
            </a:r>
            <a:r>
              <a:rPr kumimoji="0" lang="en-US" sz="9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Altrogge</a:t>
            </a: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© 2011</a:t>
            </a:r>
          </a:p>
        </p:txBody>
      </p:sp>
    </p:spTree>
    <p:extLst>
      <p:ext uri="{BB962C8B-B14F-4D97-AF65-F5344CB8AC3E}">
        <p14:creationId xmlns:p14="http://schemas.microsoft.com/office/powerpoint/2010/main" val="335210275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91003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While there's breath in my lungs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 will praise You, Lord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288341" y="4749311"/>
            <a:ext cx="3735318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 of the Lord” By Ed Cash, Rend Collective. CCLI# 7047091. © 2015</a:t>
            </a:r>
          </a:p>
        </p:txBody>
      </p:sp>
    </p:spTree>
    <p:extLst>
      <p:ext uri="{BB962C8B-B14F-4D97-AF65-F5344CB8AC3E}">
        <p14:creationId xmlns:p14="http://schemas.microsoft.com/office/powerpoint/2010/main" val="4031246093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O come, let us adore Him,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O come, let us adore Him,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O come, let us adore Him,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Christ, the Lord!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275243" y="4749311"/>
            <a:ext cx="474841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“Behold Our God” By Jonathan Baird, Meghan Baird, Ryan Baird, Stephen </a:t>
            </a:r>
            <a:r>
              <a:rPr kumimoji="0" lang="en-US" sz="9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Altrogge</a:t>
            </a: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© 2011</a:t>
            </a:r>
          </a:p>
        </p:txBody>
      </p:sp>
    </p:spTree>
    <p:extLst>
      <p:ext uri="{BB962C8B-B14F-4D97-AF65-F5344CB8AC3E}">
        <p14:creationId xmlns:p14="http://schemas.microsoft.com/office/powerpoint/2010/main" val="3955662068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924D01-7148-E74C-B58E-6C3757446FBE}"/>
              </a:ext>
            </a:extLst>
          </p:cNvPr>
          <p:cNvSpPr txBox="1"/>
          <p:nvPr/>
        </p:nvSpPr>
        <p:spPr>
          <a:xfrm>
            <a:off x="1143000" y="1417588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O Come, All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Ye Faithful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345777" y="4749311"/>
            <a:ext cx="4677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“O Come All Ye Faithful” By C. Frederick Oakley David </a:t>
            </a:r>
            <a:r>
              <a:rPr kumimoji="0" lang="en-US" sz="9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LaChance</a:t>
            </a: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Jr. John Francis Wade</a:t>
            </a:r>
          </a:p>
        </p:txBody>
      </p:sp>
    </p:spTree>
    <p:extLst>
      <p:ext uri="{BB962C8B-B14F-4D97-AF65-F5344CB8AC3E}">
        <p14:creationId xmlns:p14="http://schemas.microsoft.com/office/powerpoint/2010/main" val="3106575068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140589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O come, all ye faithful,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joyful and triumphant!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O come ye, O come ye to Bethlehem!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Come and behold him,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born the King of angels;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345777" y="4749311"/>
            <a:ext cx="4677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“O Come All Ye Faithful” By C. Frederick Oakley David </a:t>
            </a:r>
            <a:r>
              <a:rPr kumimoji="0" lang="en-US" sz="9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LaChance</a:t>
            </a: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Jr. John Francis Wade</a:t>
            </a:r>
          </a:p>
        </p:txBody>
      </p:sp>
    </p:spTree>
    <p:extLst>
      <p:ext uri="{BB962C8B-B14F-4D97-AF65-F5344CB8AC3E}">
        <p14:creationId xmlns:p14="http://schemas.microsoft.com/office/powerpoint/2010/main" val="802612463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O come, let us adore Him,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O come, let us adore Him,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O come, let us adore Him,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Christ, the Lord!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345777" y="4749311"/>
            <a:ext cx="4677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“O Come All Ye Faithful” By C. Frederick Oakley David </a:t>
            </a:r>
            <a:r>
              <a:rPr kumimoji="0" lang="en-US" sz="9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LaChance</a:t>
            </a: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Jr. John Francis Wade</a:t>
            </a:r>
          </a:p>
        </p:txBody>
      </p:sp>
    </p:spTree>
    <p:extLst>
      <p:ext uri="{BB962C8B-B14F-4D97-AF65-F5344CB8AC3E}">
        <p14:creationId xmlns:p14="http://schemas.microsoft.com/office/powerpoint/2010/main" val="2925632755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Sing, choirs of angels,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sing in exultation,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Sing, all ye citizens of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heav'n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 above: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"Glory to God, all glory in the highest!"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345777" y="4749311"/>
            <a:ext cx="4677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“O Come All Ye Faithful” By C. Frederick Oakley David </a:t>
            </a:r>
            <a:r>
              <a:rPr kumimoji="0" lang="en-US" sz="9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LaChance</a:t>
            </a: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Jr. John Francis Wade</a:t>
            </a:r>
          </a:p>
        </p:txBody>
      </p:sp>
    </p:spTree>
    <p:extLst>
      <p:ext uri="{BB962C8B-B14F-4D97-AF65-F5344CB8AC3E}">
        <p14:creationId xmlns:p14="http://schemas.microsoft.com/office/powerpoint/2010/main" val="4285043576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O come, let us adore Him,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O come, let us adore Him,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O come, let us adore Him,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Christ, the Lord!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345777" y="4749311"/>
            <a:ext cx="4677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“O Come All Ye Faithful” By C. Frederick Oakley David </a:t>
            </a:r>
            <a:r>
              <a:rPr kumimoji="0" lang="en-US" sz="9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LaChance</a:t>
            </a: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Jr. John Francis Wade</a:t>
            </a:r>
          </a:p>
        </p:txBody>
      </p:sp>
    </p:spTree>
    <p:extLst>
      <p:ext uri="{BB962C8B-B14F-4D97-AF65-F5344CB8AC3E}">
        <p14:creationId xmlns:p14="http://schemas.microsoft.com/office/powerpoint/2010/main" val="4438218"/>
      </p:ext>
    </p:extLst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140589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Yea, Lord, we greet thee,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born this happy morning;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Jesus, to thee be all glory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giv'n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;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Word of the Father,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now in flesh appearing;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345777" y="4749311"/>
            <a:ext cx="4677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“O Come All Ye Faithful” By C. Frederick Oakley David </a:t>
            </a:r>
            <a:r>
              <a:rPr kumimoji="0" lang="en-US" sz="9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LaChance</a:t>
            </a: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Jr. John Francis Wade</a:t>
            </a:r>
          </a:p>
        </p:txBody>
      </p:sp>
    </p:spTree>
    <p:extLst>
      <p:ext uri="{BB962C8B-B14F-4D97-AF65-F5344CB8AC3E}">
        <p14:creationId xmlns:p14="http://schemas.microsoft.com/office/powerpoint/2010/main" val="2092607473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O come, let us adore Him,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O come, let us adore Him,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O come, let us adore Him,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Christ, the Lord!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345777" y="4749311"/>
            <a:ext cx="4677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“O Come All Ye Faithful” By C. Frederick Oakley David </a:t>
            </a:r>
            <a:r>
              <a:rPr kumimoji="0" lang="en-US" sz="9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LaChance</a:t>
            </a: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Jr. John Francis Wade</a:t>
            </a:r>
          </a:p>
        </p:txBody>
      </p:sp>
    </p:spTree>
    <p:extLst>
      <p:ext uri="{BB962C8B-B14F-4D97-AF65-F5344CB8AC3E}">
        <p14:creationId xmlns:p14="http://schemas.microsoft.com/office/powerpoint/2010/main" val="56568617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88248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29447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In the dead of night,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I'll lift my eyes, I'll lift my eyes to You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Though the waters rise,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I'll lift my eyes, I'll lift my eyes to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288341" y="4749311"/>
            <a:ext cx="3735318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 of the Lord” By Ed Cash, Rend Collective. CCLI# 7047091. © 2015</a:t>
            </a:r>
          </a:p>
        </p:txBody>
      </p:sp>
    </p:spTree>
    <p:extLst>
      <p:ext uri="{BB962C8B-B14F-4D97-AF65-F5344CB8AC3E}">
        <p14:creationId xmlns:p14="http://schemas.microsoft.com/office/powerpoint/2010/main" val="140926762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91003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While there's hope in this heart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 will praise You, Lord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288341" y="4749311"/>
            <a:ext cx="3735318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 of the Lord” By Ed Cash, Rend Collective. CCLI# 7047091. © 2015</a:t>
            </a:r>
          </a:p>
        </p:txBody>
      </p:sp>
    </p:spTree>
    <p:extLst>
      <p:ext uri="{BB962C8B-B14F-4D97-AF65-F5344CB8AC3E}">
        <p14:creationId xmlns:p14="http://schemas.microsoft.com/office/powerpoint/2010/main" val="65135804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986701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The joy of the Lord is my strength!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The joy of the Lord is my strength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In the darkness I'll dance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In the shadows I'll sing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The joy of the Lord is my strength!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288341" y="4749311"/>
            <a:ext cx="3735318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 of the Lord” By Ed Cash, Rend Collective. CCLI# 7047091. © 2015</a:t>
            </a:r>
          </a:p>
        </p:txBody>
      </p:sp>
    </p:spTree>
    <p:extLst>
      <p:ext uri="{BB962C8B-B14F-4D97-AF65-F5344CB8AC3E}">
        <p14:creationId xmlns:p14="http://schemas.microsoft.com/office/powerpoint/2010/main" val="108057111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2676</Words>
  <Application>Microsoft Office PowerPoint</Application>
  <PresentationFormat>On-screen Show (16:9)</PresentationFormat>
  <Paragraphs>254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Calibri</vt:lpstr>
      <vt:lpstr>Calibri Light</vt:lpstr>
      <vt:lpstr>Feeling Passionate Personal Use</vt:lpstr>
      <vt:lpstr>Ubuntu</vt:lpstr>
      <vt:lpstr>10_Office Theme</vt:lpstr>
      <vt:lpstr>WELCOME!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WELCOME TO WEEK 1 OF  ADVENT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WELCOME TO WEEK 1 OF  ADVENT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NEW HOPE COMMUNITY CHURCH</dc:creator>
  <cp:lastModifiedBy>NEW HOPE COMMUNITY CHURCH</cp:lastModifiedBy>
  <cp:revision>13</cp:revision>
  <dcterms:created xsi:type="dcterms:W3CDTF">2020-11-29T01:11:56Z</dcterms:created>
  <dcterms:modified xsi:type="dcterms:W3CDTF">2020-11-29T12:38:14Z</dcterms:modified>
</cp:coreProperties>
</file>