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  <p:sldMasterId id="2147483809" r:id="rId3"/>
    <p:sldMasterId id="2147483821" r:id="rId4"/>
  </p:sldMasterIdLst>
  <p:notesMasterIdLst>
    <p:notesMasterId r:id="rId80"/>
  </p:notesMasterIdLst>
  <p:handoutMasterIdLst>
    <p:handoutMasterId r:id="rId81"/>
  </p:handoutMasterIdLst>
  <p:sldIdLst>
    <p:sldId id="2387" r:id="rId5"/>
    <p:sldId id="2386" r:id="rId6"/>
    <p:sldId id="2645" r:id="rId7"/>
    <p:sldId id="2646" r:id="rId8"/>
    <p:sldId id="2647" r:id="rId9"/>
    <p:sldId id="2648" r:id="rId10"/>
    <p:sldId id="2649" r:id="rId11"/>
    <p:sldId id="2650" r:id="rId12"/>
    <p:sldId id="2651" r:id="rId13"/>
    <p:sldId id="2652" r:id="rId14"/>
    <p:sldId id="2653" r:id="rId15"/>
    <p:sldId id="2654" r:id="rId16"/>
    <p:sldId id="2655" r:id="rId17"/>
    <p:sldId id="2656" r:id="rId18"/>
    <p:sldId id="2657" r:id="rId19"/>
    <p:sldId id="2667" r:id="rId20"/>
    <p:sldId id="2668" r:id="rId21"/>
    <p:sldId id="2669" r:id="rId22"/>
    <p:sldId id="2670" r:id="rId23"/>
    <p:sldId id="2671" r:id="rId24"/>
    <p:sldId id="2672" r:id="rId25"/>
    <p:sldId id="2673" r:id="rId26"/>
    <p:sldId id="2674" r:id="rId27"/>
    <p:sldId id="2675" r:id="rId28"/>
    <p:sldId id="2676" r:id="rId29"/>
    <p:sldId id="2712" r:id="rId30"/>
    <p:sldId id="2714" r:id="rId31"/>
    <p:sldId id="2713" r:id="rId32"/>
    <p:sldId id="2384" r:id="rId33"/>
    <p:sldId id="2644" r:id="rId34"/>
    <p:sldId id="2695" r:id="rId35"/>
    <p:sldId id="2696" r:id="rId36"/>
    <p:sldId id="2697" r:id="rId37"/>
    <p:sldId id="2698" r:id="rId38"/>
    <p:sldId id="2700" r:id="rId39"/>
    <p:sldId id="2701" r:id="rId40"/>
    <p:sldId id="2702" r:id="rId41"/>
    <p:sldId id="2703" r:id="rId42"/>
    <p:sldId id="2704" r:id="rId43"/>
    <p:sldId id="2705" r:id="rId44"/>
    <p:sldId id="1286" r:id="rId45"/>
    <p:sldId id="2694" r:id="rId46"/>
    <p:sldId id="2706" r:id="rId47"/>
    <p:sldId id="2707" r:id="rId48"/>
    <p:sldId id="2710" r:id="rId49"/>
    <p:sldId id="2711" r:id="rId50"/>
    <p:sldId id="2709" r:id="rId51"/>
    <p:sldId id="2641" r:id="rId52"/>
    <p:sldId id="2666" r:id="rId53"/>
    <p:sldId id="2681" r:id="rId54"/>
    <p:sldId id="2682" r:id="rId55"/>
    <p:sldId id="2683" r:id="rId56"/>
    <p:sldId id="2684" r:id="rId57"/>
    <p:sldId id="2685" r:id="rId58"/>
    <p:sldId id="2686" r:id="rId59"/>
    <p:sldId id="2687" r:id="rId60"/>
    <p:sldId id="2688" r:id="rId61"/>
    <p:sldId id="2689" r:id="rId62"/>
    <p:sldId id="2690" r:id="rId63"/>
    <p:sldId id="2691" r:id="rId64"/>
    <p:sldId id="2692" r:id="rId65"/>
    <p:sldId id="2680" r:id="rId66"/>
    <p:sldId id="2693" r:id="rId67"/>
    <p:sldId id="2658" r:id="rId68"/>
    <p:sldId id="2659" r:id="rId69"/>
    <p:sldId id="2660" r:id="rId70"/>
    <p:sldId id="2661" r:id="rId71"/>
    <p:sldId id="2662" r:id="rId72"/>
    <p:sldId id="2663" r:id="rId73"/>
    <p:sldId id="2664" r:id="rId74"/>
    <p:sldId id="2665" r:id="rId75"/>
    <p:sldId id="2677" r:id="rId76"/>
    <p:sldId id="2678" r:id="rId77"/>
    <p:sldId id="2679" r:id="rId78"/>
    <p:sldId id="2389" r:id="rId79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97"/>
    <a:srgbClr val="FEFEFE"/>
    <a:srgbClr val="F1D35C"/>
    <a:srgbClr val="2193DE"/>
    <a:srgbClr val="2E2116"/>
    <a:srgbClr val="7F7F7F"/>
    <a:srgbClr val="7DBFEF"/>
    <a:srgbClr val="096D87"/>
    <a:srgbClr val="FFFFFF"/>
    <a:srgbClr val="4D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65" d="100"/>
          <a:sy n="65" d="100"/>
        </p:scale>
        <p:origin x="6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85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5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44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286733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4436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195782"/>
      </p:ext>
    </p:extLst>
  </p:cSld>
  <p:clrMapOvr>
    <a:masterClrMapping/>
  </p:clrMapOvr>
  <p:transition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620270"/>
      </p:ext>
    </p:extLst>
  </p:cSld>
  <p:clrMapOvr>
    <a:masterClrMapping/>
  </p:clrMapOvr>
  <p:transition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193456"/>
      </p:ext>
    </p:extLst>
  </p:cSld>
  <p:clrMapOvr>
    <a:masterClrMapping/>
  </p:clrMapOvr>
  <p:transition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96967"/>
      </p:ext>
    </p:extLst>
  </p:cSld>
  <p:clrMapOvr>
    <a:masterClrMapping/>
  </p:clrMapOvr>
  <p:transition advClick="0" advTm="2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38471"/>
      </p:ext>
    </p:extLst>
  </p:cSld>
  <p:clrMapOvr>
    <a:masterClrMapping/>
  </p:clrMapOvr>
  <p:transition advClick="0" advTm="2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424800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09" y="1392965"/>
            <a:ext cx="8776535" cy="5384889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5244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71874"/>
      </p:ext>
    </p:extLst>
  </p:cSld>
  <p:clrMapOvr>
    <a:masterClrMapping/>
  </p:clrMapOvr>
  <p:transition advClick="0" advTm="2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21618"/>
      </p:ext>
    </p:extLst>
  </p:cSld>
  <p:clrMapOvr>
    <a:masterClrMapping/>
  </p:clrMapOvr>
  <p:transition advClick="0" advTm="2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29865"/>
      </p:ext>
    </p:extLst>
  </p:cSld>
  <p:clrMapOvr>
    <a:masterClrMapping/>
  </p:clrMapOvr>
  <p:transition advClick="0" advTm="2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87854"/>
      </p:ext>
    </p:extLst>
  </p:cSld>
  <p:clrMapOvr>
    <a:masterClrMapping/>
  </p:clrMapOvr>
  <p:transition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53300"/>
      </p:ext>
    </p:extLst>
  </p:cSld>
  <p:clrMapOvr>
    <a:masterClrMapping/>
  </p:clrMapOvr>
  <p:transition advClick="0" advTm="2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-9526" y="0"/>
            <a:ext cx="9153526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white">
          <a:xfrm>
            <a:off x="0" y="5970589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6" y="236566"/>
            <a:ext cx="5867400" cy="3651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E7DE96C3-32BF-4159-8A2C-EECC659E65E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85800" y="4041843"/>
            <a:ext cx="8077200" cy="2092257"/>
          </a:xfrm>
          <a:prstGeom prst="rect">
            <a:avLst/>
          </a:prstGeom>
        </p:spPr>
        <p:txBody>
          <a:bodyPr anchor="b"/>
          <a:lstStyle>
            <a:lvl1pPr>
              <a:defRPr sz="7000" cap="all"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095050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10510"/>
            <a:ext cx="9144002" cy="294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D:\NH Shared Drive\NH Office Shared Docs\WotY\WOTY2015-only-fa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11617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idx="1" hasCustomPrompt="1"/>
          </p:nvPr>
        </p:nvSpPr>
        <p:spPr bwMode="auto">
          <a:xfrm>
            <a:off x="76200" y="838200"/>
            <a:ext cx="8839200" cy="60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926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-1371600" y="1219200"/>
            <a:ext cx="1371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FFE44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27" y="2514601"/>
            <a:ext cx="7123114" cy="190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620000" cy="990600"/>
          </a:xfrm>
          <a:prstGeom prst="rect">
            <a:avLst/>
          </a:prstGeom>
          <a:solidFill>
            <a:srgbClr val="C6A90C"/>
          </a:solidFill>
        </p:spPr>
        <p:txBody>
          <a:bodyPr/>
          <a:lstStyle>
            <a:lvl1pPr algn="l">
              <a:buNone/>
              <a:defRPr sz="44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6839A24-61E0-41CA-955C-B2B54AE4E325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71601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12468E2F-9413-48A2-B7B3-42C158D4D448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681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F945DCE-8895-47A2-8470-2A985059BE03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97601C2-31B7-4145-84B7-4EDEB86582B5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0816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78"/>
            <a:ext cx="8153400" cy="869951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316D59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rgbClr val="426B7E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84E8C5D-6629-4942-A15D-EE23E3FCF3C4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67FDF69-FC20-4CA1-852C-C8F2C91BC43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37377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03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E5908A-6FE9-4B25-A583-73D7C8498DB1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9D8FB73-C24F-4D46-A6FB-EBFB02141D2E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621160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C3F026D-51F1-446F-B6DA-3C6C9CFF371E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47A1FA6C-88D7-49FD-B912-40C3397374E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84900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78"/>
            <a:ext cx="8077200" cy="869951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FFE443"/>
          </a:solidFill>
          <a:ln w="50800" cap="sq" cmpd="dbl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tx1"/>
                </a:solidFill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1000">
                <a:uFillTx/>
              </a:defRPr>
            </a:lvl4pPr>
            <a:lvl5pPr>
              <a:buNone/>
              <a:defRPr sz="1000"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DEB9339-0A93-4C7E-855E-71019035797F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67B6E3E-14F9-4CAA-B1BA-D43A43656852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8205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white">
          <a:xfrm>
            <a:off x="-9526" y="4572027"/>
            <a:ext cx="9144000" cy="88741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-9524" y="4664077"/>
            <a:ext cx="1463676" cy="712788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44665" y="4654551"/>
            <a:ext cx="7599362" cy="712788"/>
          </a:xfrm>
          <a:prstGeom prst="rect">
            <a:avLst/>
          </a:prstGeom>
          <a:solidFill>
            <a:srgbClr val="316D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1447827" y="3"/>
            <a:ext cx="100014" cy="686752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1000">
                <a:uFillTx/>
              </a:defRPr>
            </a:lvl4pPr>
            <a:lvl5pPr>
              <a:buFontTx/>
              <a:buNone/>
              <a:defRPr sz="1000">
                <a:uFillTx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>
                <a:uFillTx/>
              </a:defRPr>
            </a:lvl1pPr>
          </a:lstStyle>
          <a:p>
            <a:pPr lvl="0"/>
            <a:r>
              <a:rPr lang="en-US" noProof="0">
                <a:uFillTx/>
              </a:rPr>
              <a:t>Click icon to add picture</a:t>
            </a:r>
            <a:endParaRPr lang="en-US" noProof="0" dirty="0">
              <a:uFillTx/>
            </a:endParaRP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E90443F-778A-4FB9-A3E1-B121966AB11E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533EEC94-FC1F-4EEC-B163-98C2D98B5246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27"/>
            <a:ext cx="4572000" cy="365127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203641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85344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27"/>
            <a:ext cx="26670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11E6EB3-BE26-4065-8BFD-1D0380ED70E3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27" y="6248427"/>
            <a:ext cx="54213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4572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F419A1-99AF-415C-9751-0AD6BE506B3C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68205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white">
          <a:xfrm>
            <a:off x="6096000" y="0"/>
            <a:ext cx="320676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FFC61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>
              <a:uFillTx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4"/>
          </a:xfrm>
          <a:prstGeom prst="rect">
            <a:avLst/>
          </a:prstGeo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27"/>
            <a:ext cx="2209800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5DC7E8-87FD-4B9E-BA43-E8956F554279}" type="datetime1">
              <a:rPr lang="en-US">
                <a:uFillTx/>
              </a:rPr>
              <a:pPr>
                <a:defRPr>
                  <a:uFillTx/>
                </a:defRPr>
              </a:pPr>
              <a:t>10/26/2020</a:t>
            </a:fld>
            <a:endParaRPr lang="en-US"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11" y="6248427"/>
            <a:ext cx="5573714" cy="365127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D12B7E-BE1B-4C79-AD0B-881A3E572892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81934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DE067-CBAA-4645-8B15-A3694868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961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BEFA4E7-674E-0941-9FFE-1ECA653E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956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79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2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987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289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900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5323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529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717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202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03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2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16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4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0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803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47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447800"/>
            <a:ext cx="9144003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D:\NH Shared Drive\NH Office Shared Docs\WotY\WOTY2015-only-fad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11617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76200" y="838200"/>
            <a:ext cx="8839200" cy="60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None/>
              <a:defRPr sz="5500" b="1" kern="1200" spc="-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39764" indent="-273050" algn="l" rtl="0" eaLnBrk="0" fontAlgn="base" hangingPunct="0">
              <a:lnSpc>
                <a:spcPct val="200000"/>
              </a:lnSpc>
              <a:spcBef>
                <a:spcPts val="55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"/>
              <a:defRPr sz="24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C000"/>
              </a:buClr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>
              <a:buClr>
                <a:srgbClr val="006600"/>
              </a:buClr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9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uFillTx/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Tw Cen MT" pitchFamily="34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spcBef>
          <a:spcPts val="7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None/>
        <a:defRPr sz="5500" b="1" kern="1200" spc="-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uFillTx/>
          <a:latin typeface="+mn-lt"/>
          <a:ea typeface="ＭＳ Ｐゴシック" pitchFamily="34" charset="-128"/>
          <a:cs typeface="ＭＳ Ｐゴシック" charset="-128"/>
        </a:defRPr>
      </a:lvl1pPr>
      <a:lvl2pPr marL="639764" indent="-273050" algn="l" rtl="0" eaLnBrk="0" fontAlgn="base" hangingPunct="0">
        <a:lnSpc>
          <a:spcPct val="200000"/>
        </a:lnSpc>
        <a:spcBef>
          <a:spcPts val="550"/>
        </a:spcBef>
        <a:spcAft>
          <a:spcPct val="0"/>
        </a:spcAft>
        <a:buClr>
          <a:schemeClr val="tx2">
            <a:lumMod val="75000"/>
          </a:schemeClr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"/>
        <a:defRPr sz="24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uFillTx/>
          <a:latin typeface="+mn-lt"/>
          <a:ea typeface="ＭＳ Ｐゴシック" pitchFamily="34" charset="-128"/>
          <a:cs typeface="ＭＳ Ｐゴシック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26" y="468276"/>
            <a:ext cx="6025947" cy="60259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47618">
            <a:off x="183730" y="-387401"/>
            <a:ext cx="8776535" cy="1053474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8984536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ashes to the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3210097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making me whole.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3191261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pain will not define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Joy will reignite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hearts.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9589641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desert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the pain hits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constant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Ever-present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9842931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making me whole.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41461076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</a:t>
            </a:r>
          </a:p>
        </p:txBody>
      </p:sp>
    </p:spTree>
    <p:extLst>
      <p:ext uri="{BB962C8B-B14F-4D97-AF65-F5344CB8AC3E}">
        <p14:creationId xmlns:p14="http://schemas.microsoft.com/office/powerpoint/2010/main" val="10929227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6684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and stand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before your maker,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full of wonder full of fear.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behold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His power and glory, yet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with confidence draw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82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6684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the One who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holds the heavens and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commands the stars above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is the God who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bends to bless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with an unrelenting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43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and lift your hands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raise your voice;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is worthy of all praise.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of mercies of your King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with trembling,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0753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are children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the promise,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beloved of the Lord;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Won with everlasting kindness,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bought with sacrificial blood.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474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3781750"/>
            <a:ext cx="8673483" cy="2558089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96D87"/>
                </a:solidFill>
              </a:rPr>
              <a:t>WELCOME TO TALLGRASS</a:t>
            </a:r>
            <a:br>
              <a:rPr lang="en-US" sz="4500" dirty="0">
                <a:solidFill>
                  <a:srgbClr val="096D87"/>
                </a:solidFill>
              </a:rPr>
            </a:br>
            <a:r>
              <a:rPr lang="en-US" sz="4500" dirty="0">
                <a:solidFill>
                  <a:srgbClr val="096D87"/>
                </a:solidFill>
              </a:rPr>
              <a:t>CHURCH’ SECOND GATHERING IN BOYS &amp; GIRLS CLUB!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696866"/>
            <a:ext cx="9144000" cy="3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9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Bringing reconciliation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to a world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longs to know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affections of a Father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who will never let them go.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073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and lift your hands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raise your voice;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is worthy of all praise.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of mercies of your King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with trembling,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91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our sickness,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our sorrows;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carried up the hill.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has walked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this path before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is walking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with us still.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298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6684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Turning tragedy to triumph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Turning agony to praise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blessing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battle,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take heart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stand amazed!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01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Rejoice;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you cry to Him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hears your voice.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will wipe away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your tears. Rejoice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midst of suffering.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will help you sing…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629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and lift your hands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raise your voice;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is worthy of all praise.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Rejoice!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of mercies of your King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with trembling,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530299" y="6194068"/>
            <a:ext cx="34899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“Rejoice” by Dustin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Kensrue</a:t>
            </a: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Stuart </a:t>
            </a:r>
            <a:r>
              <a:rPr lang="en-US" sz="13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Townend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9576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-8315"/>
            <a:ext cx="8776535" cy="1053474"/>
          </a:xfrm>
        </p:spPr>
        <p:txBody>
          <a:bodyPr/>
          <a:lstStyle/>
          <a:p>
            <a:r>
              <a:rPr lang="en-US" dirty="0"/>
              <a:t>ELISHA HILLEGEIST</a:t>
            </a:r>
            <a:endParaRPr lang="en-US" sz="4500" dirty="0"/>
          </a:p>
        </p:txBody>
      </p:sp>
      <p:pic>
        <p:nvPicPr>
          <p:cNvPr id="7" name="Content Placeholder 6" descr="A person wearing glasses&#10;&#10;Description automatically generated">
            <a:extLst>
              <a:ext uri="{FF2B5EF4-FFF2-40B4-BE49-F238E27FC236}">
                <a16:creationId xmlns:a16="http://schemas.microsoft.com/office/drawing/2014/main" id="{1E1E9BFF-8E4C-493B-8332-319580F59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1" y="1392238"/>
            <a:ext cx="5386387" cy="538638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B5C1B9-4092-4641-9535-BF4ADC2788EE}"/>
              </a:ext>
            </a:extLst>
          </p:cNvPr>
          <p:cNvSpPr txBox="1">
            <a:spLocks/>
          </p:cNvSpPr>
          <p:nvPr/>
        </p:nvSpPr>
        <p:spPr>
          <a:xfrm>
            <a:off x="478798" y="514767"/>
            <a:ext cx="8776535" cy="105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500" b="0" spc="2000" dirty="0"/>
              <a:t>ELDER CANDIDATE</a:t>
            </a:r>
          </a:p>
        </p:txBody>
      </p:sp>
    </p:spTree>
    <p:extLst>
      <p:ext uri="{BB962C8B-B14F-4D97-AF65-F5344CB8AC3E}">
        <p14:creationId xmlns:p14="http://schemas.microsoft.com/office/powerpoint/2010/main" val="6226402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3781750"/>
            <a:ext cx="8673483" cy="2558089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96D87"/>
                </a:solidFill>
              </a:rPr>
              <a:t>WELCOME TO TALLGRASS</a:t>
            </a:r>
            <a:br>
              <a:rPr lang="en-US" sz="4500" dirty="0">
                <a:solidFill>
                  <a:srgbClr val="096D87"/>
                </a:solidFill>
              </a:rPr>
            </a:br>
            <a:r>
              <a:rPr lang="en-US" sz="4500" dirty="0">
                <a:solidFill>
                  <a:srgbClr val="096D87"/>
                </a:solidFill>
              </a:rPr>
              <a:t>CHURCH’ SECOND GATHERING IN BOYS &amp; GIRLS CLUB!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696866"/>
            <a:ext cx="9144000" cy="3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096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D4CA-D8D7-49D3-9818-3D089205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TRENT JONES</a:t>
            </a:r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61A73A2D-BADD-4E83-A50C-1BF21C5CD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4" y="5180994"/>
            <a:ext cx="6182052" cy="1392354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93A6C98-DB94-46F4-B1C1-5DFFF2CAEEE3}"/>
              </a:ext>
            </a:extLst>
          </p:cNvPr>
          <p:cNvSpPr txBox="1">
            <a:spLocks/>
          </p:cNvSpPr>
          <p:nvPr/>
        </p:nvSpPr>
        <p:spPr>
          <a:xfrm>
            <a:off x="478798" y="674568"/>
            <a:ext cx="8776535" cy="105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500" b="0" spc="1200" dirty="0"/>
              <a:t>EXECUTIVE DIRECTOR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F7582A-2587-466D-9A63-E90C8FD7E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" y="1654825"/>
            <a:ext cx="9005277" cy="3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47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1443A-8859-4443-AC0E-5E63F6A92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0958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6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Joy</a:t>
            </a:r>
          </a:p>
        </p:txBody>
      </p:sp>
    </p:spTree>
    <p:extLst>
      <p:ext uri="{BB962C8B-B14F-4D97-AF65-F5344CB8AC3E}">
        <p14:creationId xmlns:p14="http://schemas.microsoft.com/office/powerpoint/2010/main" val="132880430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3 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I thank my God in all my remembrance of you, </a:t>
            </a: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4 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always in every prayer of mine for you all making my prayer with joy,  </a:t>
            </a: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5 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because of your partnership in the gospel from the first day until now. </a:t>
            </a:r>
          </a:p>
          <a:p>
            <a:pPr marL="0" indent="0">
              <a:buNone/>
            </a:pP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6 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And I am sure of this, that he who began a good work in you will bring it to completion at the day of Jesus Christ. 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8476791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1443A-8859-4443-AC0E-5E63F6A92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B03DF-1474-4F22-8DA6-6609F5FB304D}"/>
              </a:ext>
            </a:extLst>
          </p:cNvPr>
          <p:cNvSpPr txBox="1"/>
          <p:nvPr/>
        </p:nvSpPr>
        <p:spPr>
          <a:xfrm>
            <a:off x="495079" y="5507371"/>
            <a:ext cx="84802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0" spc="1800" dirty="0">
                <a:solidFill>
                  <a:srgbClr val="2193DE"/>
                </a:solidFill>
                <a:latin typeface="Ubuntu" panose="020B050403060203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77804749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  <a:r>
              <a:rPr lang="en-US" sz="4500" dirty="0"/>
              <a:t> 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45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(χα</a:t>
            </a:r>
            <a:r>
              <a:rPr lang="en-US" sz="4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ρά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5479)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1:4   …always in every prayer of mine for you all making my prayer with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joy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en-US" sz="3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1:25   …I know that I will remain and continue with you all, for your progress and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joy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the faith…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2:2   …complete my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joy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by being of the same mind, having the same love, being in full accord and of one mind.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3715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  <a:r>
              <a:rPr lang="en-US" sz="4500" dirty="0"/>
              <a:t> 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45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chara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(χα</a:t>
            </a:r>
            <a:r>
              <a:rPr lang="en-US" sz="4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ρά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5479)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2:29   So receive him (Epaphroditus) in the Lord with all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joy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and honor such men…</a:t>
            </a:r>
            <a:endParaRPr lang="en-US" sz="3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4:1   Therefore, my brothers and sisters, whom I love and long for, my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joy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crown, stand firm thus in the Lord, my beloved.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0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100" dirty="0"/>
              <a:t>REJOICE</a:t>
            </a:r>
            <a:r>
              <a:rPr lang="en-US" sz="5000" dirty="0"/>
              <a:t> 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5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chairō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(χα</a:t>
            </a:r>
            <a:r>
              <a:rPr lang="en-US" sz="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ίρω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5463)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1:18   What then? Only that in every way, whether in pretense or in truth, Christ is proclaimed, and in that I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Yes, and I will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2:17b-18   </a:t>
            </a:r>
            <a:r>
              <a:rPr lang="en-US" sz="35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17b 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…I am glad and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with you all. </a:t>
            </a:r>
            <a:r>
              <a:rPr lang="en-US" sz="35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18 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Likewise you also should be glad and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with me.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5880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100" dirty="0"/>
              <a:t>REJOICE</a:t>
            </a:r>
            <a:r>
              <a:rPr lang="en-US" sz="5000" dirty="0"/>
              <a:t> 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5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chairō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(χα</a:t>
            </a:r>
            <a:r>
              <a:rPr lang="en-US" sz="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ίρω</a:t>
            </a:r>
            <a:r>
              <a:rPr lang="en-US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5463)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2:28   …that you may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 seeing him again, and that I may be less anxious.</a:t>
            </a:r>
            <a:endParaRPr lang="en-US" sz="3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3:1a   Finally, my brothers and sisters,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the Lord. 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4:4  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the Lord always; again I will say,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4:10a   I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rejoiced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the Lord greatly…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1345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CHOOSE TO REJOICE!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“Who’s responsible for the joy and gratitude in my life? That’s one of the most important questions we’ll ever answer. Actually, there’s only one appropriate answer: me. I must take responsibility for my response to life.”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951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CHOOSE TO REJOICE!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“I can’t leave if to my boss, my mate, my kids, neighbors or friends </a:t>
            </a:r>
            <a:r>
              <a:rPr lang="en-US" sz="3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(or the outcome of this election or Covid-19, etc.)</a:t>
            </a:r>
            <a:r>
              <a: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I’m the one who’s ultimately responsible. It’s true that the people around me can deeply affect me, but the bottom line is, I determine how it all shakes out.”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35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Pure Desire</a:t>
            </a:r>
            <a:r>
              <a:rPr lang="en-US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Ted Roberts, p. 232 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3015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A3D44B-6099-4260-AE1E-55E8799A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49" y="0"/>
            <a:ext cx="1003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61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wearing, standing&#10;&#10;Description automatically generated">
            <a:extLst>
              <a:ext uri="{FF2B5EF4-FFF2-40B4-BE49-F238E27FC236}">
                <a16:creationId xmlns:a16="http://schemas.microsoft.com/office/drawing/2014/main" id="{ADCB503B-6636-48FE-B0D5-6505AEE3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2704" y="0"/>
            <a:ext cx="13716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18C7F-9F70-4FAA-BE30-CCFE63FA9DEE}"/>
              </a:ext>
            </a:extLst>
          </p:cNvPr>
          <p:cNvSpPr txBox="1">
            <a:spLocks/>
          </p:cNvSpPr>
          <p:nvPr/>
        </p:nvSpPr>
        <p:spPr>
          <a:xfrm>
            <a:off x="917525" y="313745"/>
            <a:ext cx="8776535" cy="5384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“Wealth, fame, and career </a:t>
            </a:r>
            <a:b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success do not correlate </a:t>
            </a:r>
            <a:b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with true happiness. </a:t>
            </a:r>
            <a:b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Good relationships keep us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800" dirty="0">
                <a:solidFill>
                  <a:srgbClr val="FEFEFE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healthier and happier.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frequency of relational contacts.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800" dirty="0">
                <a:solidFill>
                  <a:srgbClr val="FEFEFE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secure attachment.”</a:t>
            </a:r>
            <a:endParaRPr lang="en-US" sz="3800" dirty="0">
              <a:solidFill>
                <a:srgbClr val="FEFEFE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28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FD3313-B9A1-43C5-836D-712A8F4DFBA5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cast aside our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Trust You with our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</p:txBody>
      </p:sp>
    </p:spTree>
    <p:extLst>
      <p:ext uri="{BB962C8B-B14F-4D97-AF65-F5344CB8AC3E}">
        <p14:creationId xmlns:p14="http://schemas.microsoft.com/office/powerpoint/2010/main" val="132132087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/>
              <a:t>FIGHTING FOR JOY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1:5   …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because of your 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partnership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the gospel from the first day until now. 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1:7b   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…for you are all 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partakers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with me of grace…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1:27b   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…with one mind </a:t>
            </a:r>
            <a:r>
              <a:rPr lang="en-US" sz="35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striving side by side</a:t>
            </a:r>
            <a:r>
              <a:rPr lang="en-US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for the faith of the gospel…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2:25b   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…my brother and fellow worker and 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fellow soldier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EEC2B4-52CF-4B9A-98E7-2D7C2BF44D6C}"/>
              </a:ext>
            </a:extLst>
          </p:cNvPr>
          <p:cNvSpPr txBox="1">
            <a:spLocks/>
          </p:cNvSpPr>
          <p:nvPr/>
        </p:nvSpPr>
        <p:spPr>
          <a:xfrm>
            <a:off x="478798" y="674568"/>
            <a:ext cx="8776535" cy="105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500" b="0" spc="3000" dirty="0"/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332808242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 rot="269829">
            <a:off x="533969" y="126791"/>
            <a:ext cx="8469665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-2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ＭＳ Ｐゴシック" pitchFamily="34" charset="-128"/>
              </a:rPr>
              <a:t>The armor of God</a:t>
            </a:r>
            <a:endParaRPr kumimoji="0" lang="en-US" sz="6000" b="1" i="0" u="none" strike="noStrike" kern="1200" cap="all" spc="-20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ＭＳ Ｐゴシック" pitchFamily="34" charset="-128"/>
            </a:endParaRPr>
          </a:p>
        </p:txBody>
      </p:sp>
      <p:pic>
        <p:nvPicPr>
          <p:cNvPr id="7" name="Picture 6" descr="300phala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31951" y="0"/>
            <a:ext cx="13285551" cy="6934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CB7D4A-4880-43D0-886B-640109ED8365}"/>
              </a:ext>
            </a:extLst>
          </p:cNvPr>
          <p:cNvSpPr txBox="1">
            <a:spLocks/>
          </p:cNvSpPr>
          <p:nvPr/>
        </p:nvSpPr>
        <p:spPr>
          <a:xfrm>
            <a:off x="282009" y="151486"/>
            <a:ext cx="8776535" cy="10534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6100" dirty="0">
                <a:solidFill>
                  <a:srgbClr val="FEFEFE"/>
                </a:solidFill>
              </a:rPr>
              <a:t>THE PHALANX</a:t>
            </a:r>
            <a:endParaRPr lang="en-US" sz="5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2300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 rot="269829">
            <a:off x="533969" y="126791"/>
            <a:ext cx="8469665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-2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ＭＳ Ｐゴシック" pitchFamily="34" charset="-128"/>
              </a:rPr>
              <a:t>The armor of God</a:t>
            </a:r>
            <a:endParaRPr kumimoji="0" lang="en-US" sz="6000" b="1" i="0" u="none" strike="noStrike" kern="1200" cap="all" spc="-20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ＭＳ Ｐゴシック" pitchFamily="34" charset="-128"/>
            </a:endParaRPr>
          </a:p>
        </p:txBody>
      </p:sp>
      <p:pic>
        <p:nvPicPr>
          <p:cNvPr id="7" name="Picture 6" descr="300phala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31951" y="0"/>
            <a:ext cx="13285551" cy="693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E89E1-1AE9-4362-8CED-F6B8D665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1392965"/>
            <a:ext cx="8666682" cy="5384889"/>
          </a:xfrm>
          <a:solidFill>
            <a:srgbClr val="2E2116">
              <a:alpha val="72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b="0" spc="0" dirty="0"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“In heaven we shall appear not in </a:t>
            </a:r>
            <a:r>
              <a:rPr lang="en-US" sz="3800" b="0" spc="0" dirty="0" err="1"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armour</a:t>
            </a:r>
            <a:r>
              <a:rPr lang="en-US" sz="3800" b="0" spc="0" dirty="0"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 but in robes of glory; but here they (the pieces of </a:t>
            </a:r>
            <a:r>
              <a:rPr lang="en-US" sz="3800" b="0" spc="0" dirty="0" err="1"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armour</a:t>
            </a:r>
            <a:r>
              <a:rPr lang="en-US" sz="3800" b="0" spc="0" dirty="0"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 specified) are to be worn night and day; we must walk, work and sleep in them, or else to stand and watch, and never relax our vigilance, for ‘the saint’s sleeping time is Satan’s tempting time.’”</a:t>
            </a:r>
          </a:p>
          <a:p>
            <a:pPr marL="0" indent="0" algn="r">
              <a:buNone/>
            </a:pPr>
            <a:r>
              <a:rPr lang="en-US" sz="3500" b="0" spc="0" dirty="0">
                <a:effectLst/>
                <a:latin typeface="Ubuntu" panose="020B0504030602030204" pitchFamily="34" charset="0"/>
              </a:rPr>
              <a:t>--</a:t>
            </a:r>
            <a:r>
              <a:rPr lang="en-US" sz="3500" b="0" i="1" spc="0" dirty="0">
                <a:effectLst/>
                <a:latin typeface="Ubuntu" panose="020B0504030602030204" pitchFamily="34" charset="0"/>
              </a:rPr>
              <a:t>The Christian in Complete Armor </a:t>
            </a:r>
            <a:r>
              <a:rPr lang="en-US" sz="3500" b="0" spc="0" dirty="0">
                <a:effectLst/>
                <a:latin typeface="Ubuntu" panose="020B0504030602030204" pitchFamily="34" charset="0"/>
              </a:rPr>
              <a:t>by William </a:t>
            </a:r>
            <a:r>
              <a:rPr lang="en-US" sz="3500" b="0" spc="0" dirty="0" err="1">
                <a:effectLst/>
                <a:latin typeface="Ubuntu" panose="020B0504030602030204" pitchFamily="34" charset="0"/>
              </a:rPr>
              <a:t>Gurnall</a:t>
            </a:r>
            <a:r>
              <a:rPr lang="en-US" sz="3500" b="0" spc="0" dirty="0">
                <a:effectLst/>
                <a:latin typeface="Ubuntu" panose="020B0504030602030204" pitchFamily="34" charset="0"/>
              </a:rPr>
              <a:t> (1655)</a:t>
            </a:r>
            <a:endParaRPr lang="en-US" sz="3500" b="0" spc="0" dirty="0">
              <a:latin typeface="Ubuntu" panose="020B05040306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5E658-D377-4873-9750-8431AD30E68C}"/>
              </a:ext>
            </a:extLst>
          </p:cNvPr>
          <p:cNvSpPr txBox="1">
            <a:spLocks/>
          </p:cNvSpPr>
          <p:nvPr/>
        </p:nvSpPr>
        <p:spPr>
          <a:xfrm>
            <a:off x="282009" y="151486"/>
            <a:ext cx="8776535" cy="10534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6100" dirty="0">
                <a:solidFill>
                  <a:srgbClr val="FEFEFE"/>
                </a:solidFill>
              </a:rPr>
              <a:t>THE PHALANX</a:t>
            </a:r>
            <a:endParaRPr lang="en-US" sz="5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6862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 rot="269829">
            <a:off x="533969" y="126791"/>
            <a:ext cx="8469665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-2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ＭＳ Ｐゴシック" pitchFamily="34" charset="-128"/>
              </a:rPr>
              <a:t>The armor of God</a:t>
            </a:r>
            <a:endParaRPr kumimoji="0" lang="en-US" sz="6000" b="1" i="0" u="none" strike="noStrike" kern="1200" cap="all" spc="-20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ＭＳ Ｐゴシック" pitchFamily="34" charset="-128"/>
            </a:endParaRPr>
          </a:p>
        </p:txBody>
      </p:sp>
      <p:pic>
        <p:nvPicPr>
          <p:cNvPr id="7" name="Picture 6" descr="300phala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31951" y="0"/>
            <a:ext cx="13285551" cy="693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E89E1-1AE9-4362-8CED-F6B8D665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1392965"/>
            <a:ext cx="8666682" cy="5384889"/>
          </a:xfrm>
          <a:solidFill>
            <a:srgbClr val="2E2116">
              <a:alpha val="72000"/>
            </a:srgbClr>
          </a:solidFill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4:2-3   </a:t>
            </a:r>
            <a:r>
              <a:rPr lang="en-US" sz="350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500" b="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entreat Euodia and I entreat </a:t>
            </a:r>
            <a:r>
              <a:rPr lang="en-US" sz="3500" b="0" spc="0" dirty="0" err="1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Syntyche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 agree in the Lord. </a:t>
            </a:r>
            <a:r>
              <a:rPr lang="en-US" sz="350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500" b="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Yes, I ask you also, true companion, help these women, who have </a:t>
            </a:r>
            <a:r>
              <a:rPr lang="en-US" sz="3500" b="0" i="1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labored side by side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me in the gospel together with Clement and the rest of my fellow workers, whose names are in the book of life.</a:t>
            </a:r>
            <a:endParaRPr lang="en-US" sz="3500" b="0" spc="0" dirty="0">
              <a:solidFill>
                <a:srgbClr val="FEFEFE"/>
              </a:solidFill>
              <a:effectLst/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8054B-B533-425D-BD4E-246DEDF26FF5}"/>
              </a:ext>
            </a:extLst>
          </p:cNvPr>
          <p:cNvSpPr txBox="1">
            <a:spLocks/>
          </p:cNvSpPr>
          <p:nvPr/>
        </p:nvSpPr>
        <p:spPr>
          <a:xfrm>
            <a:off x="478798" y="674568"/>
            <a:ext cx="8776535" cy="105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500" b="0" spc="3000" dirty="0">
                <a:solidFill>
                  <a:srgbClr val="FEFEFE"/>
                </a:solidFill>
              </a:rPr>
              <a:t>TOGETHER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A70692-1D26-415B-A558-DEC96D59F4D0}"/>
              </a:ext>
            </a:extLst>
          </p:cNvPr>
          <p:cNvSpPr txBox="1">
            <a:spLocks/>
          </p:cNvSpPr>
          <p:nvPr/>
        </p:nvSpPr>
        <p:spPr>
          <a:xfrm>
            <a:off x="282009" y="151486"/>
            <a:ext cx="8776535" cy="10534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6100" dirty="0">
                <a:solidFill>
                  <a:srgbClr val="FEFEFE"/>
                </a:solidFill>
              </a:rPr>
              <a:t>FIGHTING FOR JOY</a:t>
            </a:r>
            <a:endParaRPr lang="en-US" sz="5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1049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 rot="269829">
            <a:off x="533969" y="126791"/>
            <a:ext cx="8469665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-2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ＭＳ Ｐゴシック" pitchFamily="34" charset="-128"/>
              </a:rPr>
              <a:t>The armor of God</a:t>
            </a:r>
            <a:endParaRPr kumimoji="0" lang="en-US" sz="6000" b="1" i="0" u="none" strike="noStrike" kern="1200" cap="all" spc="-20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ＭＳ Ｐゴシック" pitchFamily="34" charset="-128"/>
            </a:endParaRPr>
          </a:p>
        </p:txBody>
      </p:sp>
      <p:pic>
        <p:nvPicPr>
          <p:cNvPr id="7" name="Picture 6" descr="300phala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31951" y="0"/>
            <a:ext cx="13285551" cy="693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E89E1-1AE9-4362-8CED-F6B8D665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1392965"/>
            <a:ext cx="8666682" cy="5384889"/>
          </a:xfrm>
          <a:solidFill>
            <a:srgbClr val="2E2116">
              <a:alpha val="72000"/>
            </a:srgbClr>
          </a:solidFill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4:2-3   </a:t>
            </a:r>
            <a:r>
              <a:rPr lang="en-US" sz="350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3500" b="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entreat Euodia and I entreat </a:t>
            </a:r>
            <a:r>
              <a:rPr lang="en-US" sz="3500" b="0" spc="0" dirty="0" err="1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Syntyche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 agree in the Lord. </a:t>
            </a:r>
            <a:r>
              <a:rPr lang="en-US" sz="350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500" b="0" spc="0" baseline="3000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Yes, I ask you also, true companion, help these women, who have </a:t>
            </a:r>
            <a:r>
              <a:rPr lang="en-US" sz="3500" b="0" i="1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labored side by side</a:t>
            </a:r>
            <a:r>
              <a:rPr lang="en-US" sz="3500" b="0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me in the gospel together with Clement and the rest of my fellow workers, whose names are in the book of life.                                             </a:t>
            </a:r>
            <a:r>
              <a:rPr lang="en-US" sz="3500" b="0" i="1" spc="0" dirty="0">
                <a:solidFill>
                  <a:srgbClr val="FEFEFE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 4:14-15</a:t>
            </a:r>
            <a:endParaRPr lang="en-US" sz="3500" b="0" spc="0" dirty="0">
              <a:solidFill>
                <a:srgbClr val="FEFEFE"/>
              </a:solidFill>
              <a:effectLst/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8054B-B533-425D-BD4E-246DEDF26FF5}"/>
              </a:ext>
            </a:extLst>
          </p:cNvPr>
          <p:cNvSpPr txBox="1">
            <a:spLocks/>
          </p:cNvSpPr>
          <p:nvPr/>
        </p:nvSpPr>
        <p:spPr>
          <a:xfrm>
            <a:off x="478798" y="674568"/>
            <a:ext cx="8776535" cy="105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500" b="0" spc="3000" dirty="0">
                <a:solidFill>
                  <a:srgbClr val="FEFEFE"/>
                </a:solidFill>
              </a:rPr>
              <a:t>TOGETHER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A70692-1D26-415B-A558-DEC96D59F4D0}"/>
              </a:ext>
            </a:extLst>
          </p:cNvPr>
          <p:cNvSpPr txBox="1">
            <a:spLocks/>
          </p:cNvSpPr>
          <p:nvPr/>
        </p:nvSpPr>
        <p:spPr>
          <a:xfrm>
            <a:off x="282009" y="151486"/>
            <a:ext cx="8776535" cy="10534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uFillTx/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uFillTx/>
                <a:latin typeface="Tw Cen MT" pitchFamily="34" charset="0"/>
                <a:ea typeface="ＭＳ Ｐゴシック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uFillTx/>
                <a:latin typeface="Tw Cen MT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sz="6100" dirty="0">
                <a:solidFill>
                  <a:srgbClr val="FEFEFE"/>
                </a:solidFill>
              </a:rPr>
              <a:t>FIGHTING FOR JOY</a:t>
            </a:r>
            <a:endParaRPr lang="en-US" sz="5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8311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3 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I thank my God in all my remembrance of you, </a:t>
            </a: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4 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always in every prayer of mine for you all making my prayer with joy,  </a:t>
            </a: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5 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because of your partnership in the gospel from the first day until now. </a:t>
            </a:r>
          </a:p>
          <a:p>
            <a:pPr marL="0" indent="0">
              <a:buNone/>
            </a:pP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6 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And I am sure of this, that he who began a good work in you will bring it to completion at the day of Jesus Christ. 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7021274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baseline="30000" dirty="0">
                <a:effectLst/>
                <a:ea typeface="Times New Roman" panose="02020603050405020304" pitchFamily="18" charset="0"/>
              </a:rPr>
              <a:t>6 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And I am sure of this, that he who began a good work in you will bring it to completion at the day of Jesus Christ. </a:t>
            </a:r>
          </a:p>
          <a:p>
            <a:pPr marL="0" indent="0">
              <a:buNone/>
            </a:pPr>
            <a:endParaRPr lang="en-US" sz="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rgbClr val="2E5797"/>
                </a:solidFill>
              </a:rPr>
              <a:t>JUSTIFICATION</a:t>
            </a:r>
            <a:r>
              <a:rPr lang="en-US" sz="3500" dirty="0">
                <a:solidFill>
                  <a:srgbClr val="2E5797"/>
                </a:solidFill>
              </a:rPr>
              <a:t>—Freed from the penalty of sin. God alone does this one-time event.</a:t>
            </a:r>
            <a:endParaRPr lang="en-US" sz="400" dirty="0">
              <a:solidFill>
                <a:srgbClr val="2E5797"/>
              </a:solidFill>
            </a:endParaRPr>
          </a:p>
          <a:p>
            <a:pPr marL="0" indent="0">
              <a:buNone/>
            </a:pPr>
            <a:endParaRPr lang="en-US" sz="400" dirty="0">
              <a:solidFill>
                <a:srgbClr val="2E5797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rgbClr val="2E5797"/>
                </a:solidFill>
              </a:rPr>
              <a:t>SANCTIFICATION</a:t>
            </a:r>
            <a:r>
              <a:rPr lang="en-US" sz="3500" dirty="0">
                <a:solidFill>
                  <a:srgbClr val="2E5797"/>
                </a:solidFill>
              </a:rPr>
              <a:t>—Growth into Christ’s character. We join God in this process.</a:t>
            </a:r>
            <a:br>
              <a:rPr lang="en-US" sz="3500" dirty="0">
                <a:solidFill>
                  <a:srgbClr val="2E5797"/>
                </a:solidFill>
              </a:rPr>
            </a:br>
            <a:endParaRPr lang="en-US" sz="400" dirty="0">
              <a:solidFill>
                <a:srgbClr val="2E5797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2E5797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rgbClr val="2E5797"/>
                </a:solidFill>
              </a:rPr>
              <a:t>GLORIFICATION</a:t>
            </a:r>
            <a:r>
              <a:rPr lang="en-US" sz="3500" dirty="0">
                <a:solidFill>
                  <a:srgbClr val="2E5797"/>
                </a:solidFill>
              </a:rPr>
              <a:t>—Freed from the power of sin. God alone does this one-time event.</a:t>
            </a:r>
            <a:endParaRPr lang="en-US" sz="3500" b="1" dirty="0">
              <a:solidFill>
                <a:srgbClr val="2E5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153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5F830-0B54-4662-B084-B8FB0631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084709C-1738-40AA-AE75-851C094E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4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/>
              <a:t>Take on Discipleship 101.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Memorize Philippians 1:6.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Handwrite out the upcoming passage (Philippians 1:7-11).</a:t>
            </a:r>
          </a:p>
        </p:txBody>
      </p:sp>
    </p:spTree>
    <p:extLst>
      <p:ext uri="{BB962C8B-B14F-4D97-AF65-F5344CB8AC3E}">
        <p14:creationId xmlns:p14="http://schemas.microsoft.com/office/powerpoint/2010/main" val="422162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Raise a Hallelujah</a:t>
            </a:r>
          </a:p>
        </p:txBody>
      </p:sp>
    </p:spTree>
    <p:extLst>
      <p:ext uri="{BB962C8B-B14F-4D97-AF65-F5344CB8AC3E}">
        <p14:creationId xmlns:p14="http://schemas.microsoft.com/office/powerpoint/2010/main" val="20577043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choosing celebration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Breaking into freedom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31630832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my weapon is a melody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Heaven comes to fight for me</a:t>
            </a:r>
          </a:p>
        </p:txBody>
      </p:sp>
    </p:spTree>
    <p:extLst>
      <p:ext uri="{BB962C8B-B14F-4D97-AF65-F5344CB8AC3E}">
        <p14:creationId xmlns:p14="http://schemas.microsoft.com/office/powerpoint/2010/main" val="387551936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the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presence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of my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enemies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louder than the unbelief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3979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sing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middle of the storm.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Louder and louder;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You’re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hear my praises roar!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3878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Up from the ashes,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hope will arise.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Death is defeated,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the King is alive!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0776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with everything inside of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will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watch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the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darkness flee</a:t>
            </a:r>
          </a:p>
        </p:txBody>
      </p:sp>
    </p:spTree>
    <p:extLst>
      <p:ext uri="{BB962C8B-B14F-4D97-AF65-F5344CB8AC3E}">
        <p14:creationId xmlns:p14="http://schemas.microsoft.com/office/powerpoint/2010/main" val="4276282006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middle of the mystery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fear, you lost your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hold on me!</a:t>
            </a:r>
          </a:p>
        </p:txBody>
      </p:sp>
    </p:spTree>
    <p:extLst>
      <p:ext uri="{BB962C8B-B14F-4D97-AF65-F5344CB8AC3E}">
        <p14:creationId xmlns:p14="http://schemas.microsoft.com/office/powerpoint/2010/main" val="1569742227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sing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middle of the storm.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Louder and louder;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You’re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hear my praises roar!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2568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Up from the ashes,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hope will arise.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Death is defeated,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the King is alive!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48366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6744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Sing a little louder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presence of my enemies.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Sing a little louder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louder than the unbelief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Sing a little louder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my weapon is a melody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Sing a little louder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heaven comes to fight for 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602987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sing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middle of the storm.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Louder and louder;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You’re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gonna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hear my praises roar!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496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ashes to the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896150732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Up from the ashes,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hope will arise.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Death is defeated,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the King is alive!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99571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3400614" y="6194068"/>
            <a:ext cx="5619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“Raise a Hallelujah” Jake Stevens,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Molly Skaggs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8327-39BD-654A-B513-A5A498AB0D4F}"/>
              </a:ext>
            </a:extLst>
          </p:cNvPr>
          <p:cNvSpPr txBox="1"/>
          <p:nvPr/>
        </p:nvSpPr>
        <p:spPr>
          <a:xfrm>
            <a:off x="0" y="3013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raise a hallelujah!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232A4-3780-844F-84F2-D83B5BD99E86}"/>
              </a:ext>
            </a:extLst>
          </p:cNvPr>
          <p:cNvSpPr txBox="1"/>
          <p:nvPr/>
        </p:nvSpPr>
        <p:spPr>
          <a:xfrm>
            <a:off x="5254906" y="8542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44872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No Longer Slaves</a:t>
            </a:r>
          </a:p>
        </p:txBody>
      </p:sp>
    </p:spTree>
    <p:extLst>
      <p:ext uri="{BB962C8B-B14F-4D97-AF65-F5344CB8AC3E}">
        <p14:creationId xmlns:p14="http://schemas.microsoft.com/office/powerpoint/2010/main" val="30499092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unravel 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with a melody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surround 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with a song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of deliverance*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from my enemies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‘till all my fears are gone.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E413-01B9-024D-96A3-732BCFEECE6B}"/>
              </a:ext>
            </a:extLst>
          </p:cNvPr>
          <p:cNvSpPr txBox="1"/>
          <p:nvPr/>
        </p:nvSpPr>
        <p:spPr>
          <a:xfrm>
            <a:off x="232396" y="6170985"/>
            <a:ext cx="1208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*Psalm 32:7</a:t>
            </a:r>
          </a:p>
        </p:txBody>
      </p:sp>
    </p:spTree>
    <p:extLst>
      <p:ext uri="{BB962C8B-B14F-4D97-AF65-F5344CB8AC3E}">
        <p14:creationId xmlns:p14="http://schemas.microsoft.com/office/powerpoint/2010/main" val="2914894312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no longer a slave to fear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a child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E413-01B9-024D-96A3-732BCFEECE6B}"/>
              </a:ext>
            </a:extLst>
          </p:cNvPr>
          <p:cNvSpPr txBox="1"/>
          <p:nvPr/>
        </p:nvSpPr>
        <p:spPr>
          <a:xfrm>
            <a:off x="-28441" y="6170985"/>
            <a:ext cx="2586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*Galatians 4:7, 1 John 4:8</a:t>
            </a:r>
          </a:p>
        </p:txBody>
      </p:sp>
    </p:spTree>
    <p:extLst>
      <p:ext uri="{BB962C8B-B14F-4D97-AF65-F5344CB8AC3E}">
        <p14:creationId xmlns:p14="http://schemas.microsoft.com/office/powerpoint/2010/main" val="2626794515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From my mother’s womb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have chosen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Love has called my name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I’ve been born again,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into Your family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Your blood flows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through my veins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E413-01B9-024D-96A3-732BCFEECE6B}"/>
              </a:ext>
            </a:extLst>
          </p:cNvPr>
          <p:cNvSpPr txBox="1"/>
          <p:nvPr/>
        </p:nvSpPr>
        <p:spPr>
          <a:xfrm>
            <a:off x="289622" y="617098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3</a:t>
            </a:r>
          </a:p>
        </p:txBody>
      </p:sp>
    </p:spTree>
    <p:extLst>
      <p:ext uri="{BB962C8B-B14F-4D97-AF65-F5344CB8AC3E}">
        <p14:creationId xmlns:p14="http://schemas.microsoft.com/office/powerpoint/2010/main" val="2322571581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no longer a slave to fear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a child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E413-01B9-024D-96A3-732BCFEECE6B}"/>
              </a:ext>
            </a:extLst>
          </p:cNvPr>
          <p:cNvSpPr txBox="1"/>
          <p:nvPr/>
        </p:nvSpPr>
        <p:spPr>
          <a:xfrm>
            <a:off x="-28441" y="6170985"/>
            <a:ext cx="2586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*Galatians 4:7, 1 John 4:8</a:t>
            </a:r>
          </a:p>
        </p:txBody>
      </p:sp>
    </p:spTree>
    <p:extLst>
      <p:ext uri="{BB962C8B-B14F-4D97-AF65-F5344CB8AC3E}">
        <p14:creationId xmlns:p14="http://schemas.microsoft.com/office/powerpoint/2010/main" val="593292459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surrounded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By the arms of the Father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surrounded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By songs of deliverance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8EAE8-924D-6243-8261-B2A73B26391A}"/>
              </a:ext>
            </a:extLst>
          </p:cNvPr>
          <p:cNvSpPr txBox="1"/>
          <p:nvPr/>
        </p:nvSpPr>
        <p:spPr>
          <a:xfrm>
            <a:off x="232396" y="6170985"/>
            <a:ext cx="1208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*Psalm 32:7</a:t>
            </a:r>
          </a:p>
        </p:txBody>
      </p:sp>
    </p:spTree>
    <p:extLst>
      <p:ext uri="{BB962C8B-B14F-4D97-AF65-F5344CB8AC3E}">
        <p14:creationId xmlns:p14="http://schemas.microsoft.com/office/powerpoint/2010/main" val="3649053803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We’ve been liberated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From our bondage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 We’re the sons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and the daughters.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Let us sing our freedom!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C66E4-BC7E-674C-A470-B64C654F0CE4}"/>
              </a:ext>
            </a:extLst>
          </p:cNvPr>
          <p:cNvSpPr txBox="1"/>
          <p:nvPr/>
        </p:nvSpPr>
        <p:spPr>
          <a:xfrm>
            <a:off x="-28441" y="6170985"/>
            <a:ext cx="1602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*Romans 8:21</a:t>
            </a:r>
          </a:p>
        </p:txBody>
      </p:sp>
    </p:spTree>
    <p:extLst>
      <p:ext uri="{BB962C8B-B14F-4D97-AF65-F5344CB8AC3E}">
        <p14:creationId xmlns:p14="http://schemas.microsoft.com/office/powerpoint/2010/main" val="3341518298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9055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Make a joyful noise to the LORD, all the earth;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break forth into joyous song and sing praises!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C66E4-BC7E-674C-A470-B64C654F0CE4}"/>
              </a:ext>
            </a:extLst>
          </p:cNvPr>
          <p:cNvSpPr txBox="1"/>
          <p:nvPr/>
        </p:nvSpPr>
        <p:spPr>
          <a:xfrm>
            <a:off x="104172" y="6078652"/>
            <a:ext cx="200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98:4</a:t>
            </a:r>
          </a:p>
        </p:txBody>
      </p:sp>
    </p:spTree>
    <p:extLst>
      <p:ext uri="{BB962C8B-B14F-4D97-AF65-F5344CB8AC3E}">
        <p14:creationId xmlns:p14="http://schemas.microsoft.com/office/powerpoint/2010/main" val="18703262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making me whole.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69606863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428179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split the sea,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so I could walk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right through it.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drowned my fears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perfect love.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rescued 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so I could stand &amp; 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“I am a child of God”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EC25F-CE45-2B42-AB41-A1298739F589}"/>
              </a:ext>
            </a:extLst>
          </p:cNvPr>
          <p:cNvSpPr txBox="1"/>
          <p:nvPr/>
        </p:nvSpPr>
        <p:spPr>
          <a:xfrm>
            <a:off x="-28441" y="6170985"/>
            <a:ext cx="1417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*1 John 4:8</a:t>
            </a:r>
          </a:p>
        </p:txBody>
      </p:sp>
    </p:spTree>
    <p:extLst>
      <p:ext uri="{BB962C8B-B14F-4D97-AF65-F5344CB8AC3E}">
        <p14:creationId xmlns:p14="http://schemas.microsoft.com/office/powerpoint/2010/main" val="1527175932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I’m no longer a slave to fear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a child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888B0-923D-634D-92BE-C289B29D346E}"/>
              </a:ext>
            </a:extLst>
          </p:cNvPr>
          <p:cNvSpPr txBox="1"/>
          <p:nvPr/>
        </p:nvSpPr>
        <p:spPr>
          <a:xfrm>
            <a:off x="5084279" y="6194068"/>
            <a:ext cx="39360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 Longer Slaves” by Jonathan David &amp; Melissa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E413-01B9-024D-96A3-732BCFEECE6B}"/>
              </a:ext>
            </a:extLst>
          </p:cNvPr>
          <p:cNvSpPr txBox="1"/>
          <p:nvPr/>
        </p:nvSpPr>
        <p:spPr>
          <a:xfrm>
            <a:off x="-28441" y="6170985"/>
            <a:ext cx="2586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*Galatians 4:7, 1 John 4:8</a:t>
            </a:r>
          </a:p>
        </p:txBody>
      </p:sp>
    </p:spTree>
    <p:extLst>
      <p:ext uri="{BB962C8B-B14F-4D97-AF65-F5344CB8AC3E}">
        <p14:creationId xmlns:p14="http://schemas.microsoft.com/office/powerpoint/2010/main" val="754089202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3E47F-9087-A841-BE07-5EC3B4D9E787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“Joy” by Rend Collective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Joy (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Reprise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758334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shadows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sorrows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 the desert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When the pain hits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 are constant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Ever-present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You're the song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537437956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79751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You're the joy, joy, joy lighting my soul.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The joy, joy, joy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making me whole.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Though I'm broken,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 am running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into Your arms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750395067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2CD37F88-24B3-4444-85A1-AA1FC9DE3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4126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pain will not define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Joy will reignite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hearts.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2327071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53617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dark is just a canvas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</a:t>
            </a: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Your grace</a:t>
            </a:r>
            <a:r>
              <a:rPr lang="en-US" sz="40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 and </a:t>
            </a: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brightness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of our hearts.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CBF4-9C91-414A-9BDD-44A11BA59721}"/>
              </a:ext>
            </a:extLst>
          </p:cNvPr>
          <p:cNvSpPr txBox="1"/>
          <p:nvPr/>
        </p:nvSpPr>
        <p:spPr>
          <a:xfrm>
            <a:off x="7197870" y="6194068"/>
            <a:ext cx="18224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“Joy” 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265671502"/>
      </p:ext>
    </p:extLst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2575</Words>
  <Application>Microsoft Office PowerPoint</Application>
  <PresentationFormat>On-screen Show (4:3)</PresentationFormat>
  <Paragraphs>356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Arial</vt:lpstr>
      <vt:lpstr>Calibri</vt:lpstr>
      <vt:lpstr>Calibri Light</vt:lpstr>
      <vt:lpstr>Cooper Hewitt</vt:lpstr>
      <vt:lpstr>Symbol</vt:lpstr>
      <vt:lpstr>Tw Cen MT</vt:lpstr>
      <vt:lpstr>Ubuntu</vt:lpstr>
      <vt:lpstr>Wingdings</vt:lpstr>
      <vt:lpstr>Wingdings 2</vt:lpstr>
      <vt:lpstr>9_Office Theme</vt:lpstr>
      <vt:lpstr>1_Default Design</vt:lpstr>
      <vt:lpstr>Median</vt:lpstr>
      <vt:lpstr>Office Theme</vt:lpstr>
      <vt:lpstr>WELCOME!</vt:lpstr>
      <vt:lpstr>WELCOME TO TALLGRASS CHURCH’ SECOND GATHERING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ELISHA HILLEGEIST</vt:lpstr>
      <vt:lpstr>WELCOME TO TALLGRASS CHURCH’ SECOND GATHERING IN BOYS &amp; GIRLS CLUB!</vt:lpstr>
      <vt:lpstr>TRENT JONES</vt:lpstr>
      <vt:lpstr>PowerPoint Presentation</vt:lpstr>
      <vt:lpstr>PHILIPPIANS 1</vt:lpstr>
      <vt:lpstr>PowerPoint Presentation</vt:lpstr>
      <vt:lpstr>JOY = chara (χαρά, 5479)</vt:lpstr>
      <vt:lpstr>JOY = chara (χαρά, 5479)</vt:lpstr>
      <vt:lpstr>REJOICE = chairō (χαίρω, 5463)</vt:lpstr>
      <vt:lpstr>REJOICE = chairō (χαίρω, 5463)</vt:lpstr>
      <vt:lpstr>CHOOSE TO REJOICE!</vt:lpstr>
      <vt:lpstr>CHOOSE TO REJOICE!</vt:lpstr>
      <vt:lpstr>PowerPoint Presentation</vt:lpstr>
      <vt:lpstr>PowerPoint Presentation</vt:lpstr>
      <vt:lpstr>FIGHTING FOR JOY</vt:lpstr>
      <vt:lpstr>PowerPoint Presentation</vt:lpstr>
      <vt:lpstr>PowerPoint Presentation</vt:lpstr>
      <vt:lpstr>PowerPoint Presentation</vt:lpstr>
      <vt:lpstr>PowerPoint Presentation</vt:lpstr>
      <vt:lpstr>PHILIPPIANS 1</vt:lpstr>
      <vt:lpstr>PHILIPPIANS 1</vt:lpstr>
      <vt:lpstr>PowerPoint Presentation</vt:lpstr>
      <vt:lpstr>HOMEWORK: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 </cp:lastModifiedBy>
  <cp:revision>57</cp:revision>
  <dcterms:created xsi:type="dcterms:W3CDTF">2019-11-21T17:59:01Z</dcterms:created>
  <dcterms:modified xsi:type="dcterms:W3CDTF">2020-10-26T21:18:38Z</dcterms:modified>
</cp:coreProperties>
</file>