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793" r:id="rId2"/>
    <p:sldId id="3836" r:id="rId3"/>
    <p:sldId id="3821" r:id="rId4"/>
    <p:sldId id="3822" r:id="rId5"/>
    <p:sldId id="3834" r:id="rId6"/>
    <p:sldId id="3823" r:id="rId7"/>
    <p:sldId id="3824" r:id="rId8"/>
    <p:sldId id="3825" r:id="rId9"/>
    <p:sldId id="3826" r:id="rId10"/>
    <p:sldId id="3827" r:id="rId11"/>
    <p:sldId id="3828" r:id="rId12"/>
    <p:sldId id="3829" r:id="rId13"/>
    <p:sldId id="3830" r:id="rId14"/>
    <p:sldId id="3831" r:id="rId15"/>
    <p:sldId id="3832" r:id="rId16"/>
    <p:sldId id="3833" r:id="rId17"/>
    <p:sldId id="383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7843"/>
    <a:srgbClr val="FF5B03"/>
    <a:srgbClr val="F9C76E"/>
    <a:srgbClr val="EEEFF1"/>
    <a:srgbClr val="DFE3E6"/>
    <a:srgbClr val="D8DDE0"/>
    <a:srgbClr val="CDD2D6"/>
    <a:srgbClr val="D7DCDF"/>
    <a:srgbClr val="D5DADD"/>
    <a:srgbClr val="D7DA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95220" autoAdjust="0"/>
  </p:normalViewPr>
  <p:slideViewPr>
    <p:cSldViewPr snapToGrid="0">
      <p:cViewPr varScale="1">
        <p:scale>
          <a:sx n="61" d="100"/>
          <a:sy n="61" d="100"/>
        </p:scale>
        <p:origin x="78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AEB30-5698-4663-A1E1-928CA84A9874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C945AB-4371-4821-B355-8C7F7C392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37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E06872B-F6B9-4FDA-B02B-E0980E7315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739D1-326A-4933-8910-9A210C11FE8E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0056-11F6-45DD-8264-BAB43743B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04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739D1-326A-4933-8910-9A210C11FE8E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0056-11F6-45DD-8264-BAB43743B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78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739D1-326A-4933-8910-9A210C11FE8E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0056-11F6-45DD-8264-BAB43743B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763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fire&#10;&#10;Description automatically generated">
            <a:extLst>
              <a:ext uri="{FF2B5EF4-FFF2-40B4-BE49-F238E27FC236}">
                <a16:creationId xmlns:a16="http://schemas.microsoft.com/office/drawing/2014/main" id="{0CD32617-2764-4F7E-ADBE-62D26A6344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248" y="145763"/>
            <a:ext cx="11070552" cy="1156567"/>
          </a:xfrm>
        </p:spPr>
        <p:txBody>
          <a:bodyPr/>
          <a:lstStyle>
            <a:lvl1pPr>
              <a:defRPr b="1">
                <a:solidFill>
                  <a:srgbClr val="5D7843"/>
                </a:solidFill>
                <a:latin typeface="Ubuntu" panose="020B05040306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248" y="1448087"/>
            <a:ext cx="11070552" cy="5174386"/>
          </a:xfrm>
        </p:spPr>
        <p:txBody>
          <a:bodyPr/>
          <a:lstStyle>
            <a:lvl1pPr>
              <a:defRPr>
                <a:latin typeface="Ubuntu" panose="020B0504030602030204" pitchFamily="34" charset="0"/>
              </a:defRPr>
            </a:lvl1pPr>
            <a:lvl2pPr>
              <a:defRPr>
                <a:latin typeface="Ubuntu" panose="020B0504030602030204" pitchFamily="34" charset="0"/>
              </a:defRPr>
            </a:lvl2pPr>
            <a:lvl3pPr>
              <a:defRPr>
                <a:latin typeface="Ubuntu" panose="020B0504030602030204" pitchFamily="34" charset="0"/>
              </a:defRPr>
            </a:lvl3pPr>
            <a:lvl4pPr>
              <a:defRPr>
                <a:latin typeface="Ubuntu" panose="020B0504030602030204" pitchFamily="34" charset="0"/>
              </a:defRPr>
            </a:lvl4pPr>
            <a:lvl5pPr>
              <a:defRPr>
                <a:latin typeface="Ubuntu" panose="020B05040306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511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739D1-326A-4933-8910-9A210C11FE8E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0056-11F6-45DD-8264-BAB43743B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8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739D1-326A-4933-8910-9A210C11FE8E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0056-11F6-45DD-8264-BAB43743B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14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739D1-326A-4933-8910-9A210C11FE8E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0056-11F6-45DD-8264-BAB43743B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22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739D1-326A-4933-8910-9A210C11FE8E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0056-11F6-45DD-8264-BAB43743B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17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739D1-326A-4933-8910-9A210C11FE8E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0056-11F6-45DD-8264-BAB43743B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75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739D1-326A-4933-8910-9A210C11FE8E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0056-11F6-45DD-8264-BAB43743B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62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739D1-326A-4933-8910-9A210C11FE8E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0056-11F6-45DD-8264-BAB43743B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43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739D1-326A-4933-8910-9A210C11FE8E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20056-11F6-45DD-8264-BAB43743B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60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55C876-C0FF-4391-88D7-FFA4AE72C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51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D203CFE-470D-4BF1-9014-64A3A6B811C4}"/>
              </a:ext>
            </a:extLst>
          </p:cNvPr>
          <p:cNvSpPr txBox="1">
            <a:spLocks/>
          </p:cNvSpPr>
          <p:nvPr/>
        </p:nvSpPr>
        <p:spPr>
          <a:xfrm>
            <a:off x="312820" y="31462"/>
            <a:ext cx="13234738" cy="11565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000"/>
              </a:spcBef>
              <a:defRPr/>
            </a:pPr>
            <a:r>
              <a:rPr lang="en-US" sz="5000" b="1" dirty="0">
                <a:solidFill>
                  <a:srgbClr val="A1B53D"/>
                </a:solidFill>
                <a:latin typeface="Ubuntu" panose="020B0504030602030204" pitchFamily="34" charset="0"/>
              </a:rPr>
              <a:t>CHAIN BREAKER </a:t>
            </a:r>
            <a:r>
              <a:rPr lang="en-US" sz="3000" b="1" dirty="0">
                <a:solidFill>
                  <a:srgbClr val="A1B53D"/>
                </a:solidFill>
                <a:latin typeface="Ubuntu" panose="020B0504030602030204" pitchFamily="34" charset="0"/>
              </a:rPr>
              <a:t>| </a:t>
            </a:r>
            <a:r>
              <a:rPr lang="en-US" sz="3000" b="1" dirty="0">
                <a:solidFill>
                  <a:srgbClr val="5D7843"/>
                </a:solidFill>
                <a:latin typeface="Ubuntu" panose="020B0504030602030204" pitchFamily="34" charset="0"/>
              </a:rPr>
              <a:t>ZACH WILLIAMS</a:t>
            </a:r>
            <a:endParaRPr lang="en-US" sz="3000" b="1" baseline="30000" dirty="0">
              <a:solidFill>
                <a:srgbClr val="5D7843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438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D203CFE-470D-4BF1-9014-64A3A6B811C4}"/>
              </a:ext>
            </a:extLst>
          </p:cNvPr>
          <p:cNvSpPr txBox="1">
            <a:spLocks/>
          </p:cNvSpPr>
          <p:nvPr/>
        </p:nvSpPr>
        <p:spPr>
          <a:xfrm>
            <a:off x="312820" y="31462"/>
            <a:ext cx="13234738" cy="11565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457200">
              <a:lnSpc>
                <a:spcPct val="100000"/>
              </a:lnSpc>
              <a:spcBef>
                <a:spcPts val="1000"/>
              </a:spcBef>
              <a:defRPr/>
            </a:pPr>
            <a:r>
              <a:rPr lang="en-US" sz="5000" b="1" dirty="0">
                <a:solidFill>
                  <a:srgbClr val="A1B53D"/>
                </a:solidFill>
                <a:latin typeface="Ubuntu" panose="020B0504030602030204" pitchFamily="34" charset="0"/>
                <a:ea typeface="+mn-ea"/>
                <a:cs typeface="+mn-cs"/>
              </a:rPr>
              <a:t>CHAIN BREAKER </a:t>
            </a:r>
            <a:r>
              <a:rPr lang="en-US" sz="3000" b="1" dirty="0">
                <a:solidFill>
                  <a:srgbClr val="A1B53D"/>
                </a:solidFill>
                <a:latin typeface="Ubuntu" panose="020B0504030602030204" pitchFamily="34" charset="0"/>
                <a:ea typeface="+mn-ea"/>
                <a:cs typeface="+mn-cs"/>
              </a:rPr>
              <a:t>| </a:t>
            </a:r>
            <a:r>
              <a:rPr lang="en-US" sz="3000" b="1" dirty="0">
                <a:solidFill>
                  <a:srgbClr val="5D7843"/>
                </a:solidFill>
                <a:latin typeface="Ubuntu" panose="020B0504030602030204" pitchFamily="34" charset="0"/>
                <a:ea typeface="+mn-ea"/>
                <a:cs typeface="+mn-cs"/>
              </a:rPr>
              <a:t>ZACH WILLIAMS</a:t>
            </a:r>
            <a:endParaRPr lang="en-US" sz="3000" b="1" baseline="30000" dirty="0">
              <a:solidFill>
                <a:srgbClr val="5D7843"/>
              </a:solidFill>
              <a:latin typeface="Ubuntu" panose="020B0504030602030204" pitchFamily="34" charset="0"/>
              <a:ea typeface="+mn-ea"/>
              <a:cs typeface="+mn-cs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6755E36-D384-44A7-90B8-A3268C95FC53}"/>
              </a:ext>
            </a:extLst>
          </p:cNvPr>
          <p:cNvSpPr txBox="1">
            <a:spLocks/>
          </p:cNvSpPr>
          <p:nvPr/>
        </p:nvSpPr>
        <p:spPr>
          <a:xfrm>
            <a:off x="312819" y="1322385"/>
            <a:ext cx="11177339" cy="5320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2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300" dirty="0"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you've been walking the same old road</a:t>
            </a:r>
            <a:br>
              <a:rPr lang="en-US" sz="3300" dirty="0"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300" dirty="0"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miles and miles</a:t>
            </a:r>
          </a:p>
          <a:p>
            <a:pPr marL="0" marR="0" lvl="2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300" dirty="0"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you've been hearing the same old voice</a:t>
            </a:r>
            <a:br>
              <a:rPr lang="en-US" sz="3300" dirty="0"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300" dirty="0"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tell the same old lies</a:t>
            </a:r>
          </a:p>
          <a:p>
            <a:pPr marL="0" marR="0" lvl="2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300" dirty="0"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you're trying to fill the same old holes inside</a:t>
            </a:r>
          </a:p>
          <a:p>
            <a:pPr marL="0" marR="0" lvl="2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300" dirty="0"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There's a better life</a:t>
            </a:r>
          </a:p>
          <a:p>
            <a:pPr marL="0" marR="0" lvl="2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300" dirty="0"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There's a better life</a:t>
            </a:r>
          </a:p>
        </p:txBody>
      </p:sp>
    </p:spTree>
    <p:extLst>
      <p:ext uri="{BB962C8B-B14F-4D97-AF65-F5344CB8AC3E}">
        <p14:creationId xmlns:p14="http://schemas.microsoft.com/office/powerpoint/2010/main" val="2815853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D203CFE-470D-4BF1-9014-64A3A6B811C4}"/>
              </a:ext>
            </a:extLst>
          </p:cNvPr>
          <p:cNvSpPr txBox="1">
            <a:spLocks/>
          </p:cNvSpPr>
          <p:nvPr/>
        </p:nvSpPr>
        <p:spPr>
          <a:xfrm>
            <a:off x="312820" y="31462"/>
            <a:ext cx="13234738" cy="11565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457200">
              <a:lnSpc>
                <a:spcPct val="100000"/>
              </a:lnSpc>
              <a:spcBef>
                <a:spcPts val="1000"/>
              </a:spcBef>
              <a:defRPr/>
            </a:pPr>
            <a:r>
              <a:rPr lang="en-US" sz="5000" b="1" dirty="0">
                <a:solidFill>
                  <a:srgbClr val="A1B53D"/>
                </a:solidFill>
                <a:latin typeface="Ubuntu" panose="020B0504030602030204" pitchFamily="34" charset="0"/>
                <a:ea typeface="+mn-ea"/>
                <a:cs typeface="+mn-cs"/>
              </a:rPr>
              <a:t>CHAIN BREAKER </a:t>
            </a:r>
            <a:r>
              <a:rPr lang="en-US" sz="3000" b="1" dirty="0">
                <a:solidFill>
                  <a:srgbClr val="A1B53D"/>
                </a:solidFill>
                <a:latin typeface="Ubuntu" panose="020B0504030602030204" pitchFamily="34" charset="0"/>
                <a:ea typeface="+mn-ea"/>
                <a:cs typeface="+mn-cs"/>
              </a:rPr>
              <a:t>| </a:t>
            </a:r>
            <a:r>
              <a:rPr lang="en-US" sz="3000" b="1" dirty="0">
                <a:solidFill>
                  <a:srgbClr val="5D7843"/>
                </a:solidFill>
                <a:latin typeface="Ubuntu" panose="020B0504030602030204" pitchFamily="34" charset="0"/>
                <a:ea typeface="+mn-ea"/>
                <a:cs typeface="+mn-cs"/>
              </a:rPr>
              <a:t>ZACH WILLIAMS</a:t>
            </a:r>
            <a:endParaRPr lang="en-US" sz="3000" b="1" baseline="30000" dirty="0">
              <a:solidFill>
                <a:srgbClr val="5D7843"/>
              </a:solidFill>
              <a:latin typeface="Ubuntu" panose="020B0504030602030204" pitchFamily="34" charset="0"/>
              <a:ea typeface="+mn-ea"/>
              <a:cs typeface="+mn-cs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6755E36-D384-44A7-90B8-A3268C95FC53}"/>
              </a:ext>
            </a:extLst>
          </p:cNvPr>
          <p:cNvSpPr txBox="1">
            <a:spLocks/>
          </p:cNvSpPr>
          <p:nvPr/>
        </p:nvSpPr>
        <p:spPr>
          <a:xfrm>
            <a:off x="312819" y="1322385"/>
            <a:ext cx="11177339" cy="5320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2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300" dirty="0"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you've got pain</a:t>
            </a:r>
          </a:p>
          <a:p>
            <a:pPr marL="0" marR="0" lvl="2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300" dirty="0"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He's a pain taker</a:t>
            </a:r>
          </a:p>
          <a:p>
            <a:pPr marL="0" marR="0" lvl="2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300" dirty="0"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feel lost</a:t>
            </a:r>
          </a:p>
          <a:p>
            <a:pPr marL="0" marR="0" lvl="2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300" dirty="0"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He's a way maker</a:t>
            </a:r>
          </a:p>
          <a:p>
            <a:pPr marL="0" marR="0" lvl="2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300" dirty="0"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need freedom or saving</a:t>
            </a:r>
          </a:p>
          <a:p>
            <a:pPr marL="0" marR="0" lvl="2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300" dirty="0"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He's a prison-shaking Savior</a:t>
            </a:r>
          </a:p>
          <a:p>
            <a:pPr marL="0" marR="0" lvl="2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300" dirty="0"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you've got chains</a:t>
            </a:r>
          </a:p>
          <a:p>
            <a:pPr marL="0" marR="0" lvl="2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300" dirty="0"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He's a chain breaker</a:t>
            </a:r>
          </a:p>
        </p:txBody>
      </p:sp>
    </p:spTree>
    <p:extLst>
      <p:ext uri="{BB962C8B-B14F-4D97-AF65-F5344CB8AC3E}">
        <p14:creationId xmlns:p14="http://schemas.microsoft.com/office/powerpoint/2010/main" val="1546193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D203CFE-470D-4BF1-9014-64A3A6B811C4}"/>
              </a:ext>
            </a:extLst>
          </p:cNvPr>
          <p:cNvSpPr txBox="1">
            <a:spLocks/>
          </p:cNvSpPr>
          <p:nvPr/>
        </p:nvSpPr>
        <p:spPr>
          <a:xfrm>
            <a:off x="312820" y="31462"/>
            <a:ext cx="13234738" cy="11565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457200">
              <a:lnSpc>
                <a:spcPct val="100000"/>
              </a:lnSpc>
              <a:spcBef>
                <a:spcPts val="1000"/>
              </a:spcBef>
              <a:defRPr/>
            </a:pPr>
            <a:r>
              <a:rPr lang="en-US" sz="5000" b="1" dirty="0">
                <a:solidFill>
                  <a:srgbClr val="A1B53D"/>
                </a:solidFill>
                <a:latin typeface="Ubuntu" panose="020B0504030602030204" pitchFamily="34" charset="0"/>
                <a:ea typeface="+mn-ea"/>
                <a:cs typeface="+mn-cs"/>
              </a:rPr>
              <a:t>CHAIN BREAKER </a:t>
            </a:r>
            <a:r>
              <a:rPr lang="en-US" sz="3000" b="1" dirty="0">
                <a:solidFill>
                  <a:srgbClr val="A1B53D"/>
                </a:solidFill>
                <a:latin typeface="Ubuntu" panose="020B0504030602030204" pitchFamily="34" charset="0"/>
                <a:ea typeface="+mn-ea"/>
                <a:cs typeface="+mn-cs"/>
              </a:rPr>
              <a:t>| </a:t>
            </a:r>
            <a:r>
              <a:rPr lang="en-US" sz="3000" b="1" dirty="0">
                <a:solidFill>
                  <a:srgbClr val="5D7843"/>
                </a:solidFill>
                <a:latin typeface="Ubuntu" panose="020B0504030602030204" pitchFamily="34" charset="0"/>
                <a:ea typeface="+mn-ea"/>
                <a:cs typeface="+mn-cs"/>
              </a:rPr>
              <a:t>ZACH WILLIAMS</a:t>
            </a:r>
            <a:endParaRPr lang="en-US" sz="3000" b="1" baseline="30000" dirty="0">
              <a:solidFill>
                <a:srgbClr val="5D7843"/>
              </a:solidFill>
              <a:latin typeface="Ubuntu" panose="020B0504030602030204" pitchFamily="34" charset="0"/>
              <a:ea typeface="+mn-ea"/>
              <a:cs typeface="+mn-cs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6755E36-D384-44A7-90B8-A3268C95FC53}"/>
              </a:ext>
            </a:extLst>
          </p:cNvPr>
          <p:cNvSpPr txBox="1">
            <a:spLocks/>
          </p:cNvSpPr>
          <p:nvPr/>
        </p:nvSpPr>
        <p:spPr>
          <a:xfrm>
            <a:off x="312819" y="1322385"/>
            <a:ext cx="11177339" cy="5320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2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300" dirty="0"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We've all search for the light of day</a:t>
            </a:r>
            <a:br>
              <a:rPr lang="en-US" sz="3300" dirty="0"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300" dirty="0"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dead of night</a:t>
            </a:r>
          </a:p>
          <a:p>
            <a:pPr marL="0" marR="0" lvl="2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300" dirty="0"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We've all found ourselves worn out</a:t>
            </a:r>
            <a:br>
              <a:rPr lang="en-US" sz="3300" dirty="0"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300" dirty="0"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the same old fight</a:t>
            </a:r>
          </a:p>
          <a:p>
            <a:pPr marL="0" marR="0" lvl="2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300" dirty="0"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We've all run to things we know just </a:t>
            </a:r>
            <a:r>
              <a:rPr lang="en-US" sz="3300" dirty="0" err="1"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ain't</a:t>
            </a:r>
            <a:r>
              <a:rPr lang="en-US" sz="3300" dirty="0"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right</a:t>
            </a:r>
          </a:p>
          <a:p>
            <a:pPr marL="0" marR="0" lvl="2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300" dirty="0"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there's a better life</a:t>
            </a:r>
          </a:p>
          <a:p>
            <a:pPr marL="0" marR="0" lvl="2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300" dirty="0"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There's a better life</a:t>
            </a:r>
          </a:p>
        </p:txBody>
      </p:sp>
    </p:spTree>
    <p:extLst>
      <p:ext uri="{BB962C8B-B14F-4D97-AF65-F5344CB8AC3E}">
        <p14:creationId xmlns:p14="http://schemas.microsoft.com/office/powerpoint/2010/main" val="1578168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D203CFE-470D-4BF1-9014-64A3A6B811C4}"/>
              </a:ext>
            </a:extLst>
          </p:cNvPr>
          <p:cNvSpPr txBox="1">
            <a:spLocks/>
          </p:cNvSpPr>
          <p:nvPr/>
        </p:nvSpPr>
        <p:spPr>
          <a:xfrm>
            <a:off x="312820" y="31462"/>
            <a:ext cx="13234738" cy="11565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457200">
              <a:lnSpc>
                <a:spcPct val="100000"/>
              </a:lnSpc>
              <a:spcBef>
                <a:spcPts val="1000"/>
              </a:spcBef>
              <a:defRPr/>
            </a:pPr>
            <a:r>
              <a:rPr lang="en-US" sz="5000" b="1" dirty="0">
                <a:solidFill>
                  <a:srgbClr val="A1B53D"/>
                </a:solidFill>
                <a:latin typeface="Ubuntu" panose="020B0504030602030204" pitchFamily="34" charset="0"/>
                <a:ea typeface="+mn-ea"/>
                <a:cs typeface="+mn-cs"/>
              </a:rPr>
              <a:t>CHAIN BREAKER </a:t>
            </a:r>
            <a:r>
              <a:rPr lang="en-US" sz="3000" b="1" dirty="0">
                <a:solidFill>
                  <a:srgbClr val="A1B53D"/>
                </a:solidFill>
                <a:latin typeface="Ubuntu" panose="020B0504030602030204" pitchFamily="34" charset="0"/>
                <a:ea typeface="+mn-ea"/>
                <a:cs typeface="+mn-cs"/>
              </a:rPr>
              <a:t>| </a:t>
            </a:r>
            <a:r>
              <a:rPr lang="en-US" sz="3000" b="1" dirty="0">
                <a:solidFill>
                  <a:srgbClr val="5D7843"/>
                </a:solidFill>
                <a:latin typeface="Ubuntu" panose="020B0504030602030204" pitchFamily="34" charset="0"/>
                <a:ea typeface="+mn-ea"/>
                <a:cs typeface="+mn-cs"/>
              </a:rPr>
              <a:t>ZACH WILLIAMS</a:t>
            </a:r>
            <a:endParaRPr lang="en-US" sz="3000" b="1" baseline="30000" dirty="0">
              <a:solidFill>
                <a:srgbClr val="5D7843"/>
              </a:solidFill>
              <a:latin typeface="Ubuntu" panose="020B0504030602030204" pitchFamily="34" charset="0"/>
              <a:ea typeface="+mn-ea"/>
              <a:cs typeface="+mn-cs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6755E36-D384-44A7-90B8-A3268C95FC53}"/>
              </a:ext>
            </a:extLst>
          </p:cNvPr>
          <p:cNvSpPr txBox="1">
            <a:spLocks/>
          </p:cNvSpPr>
          <p:nvPr/>
        </p:nvSpPr>
        <p:spPr>
          <a:xfrm>
            <a:off x="312819" y="1322385"/>
            <a:ext cx="11177339" cy="5320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2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300" dirty="0"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you've got pain</a:t>
            </a:r>
          </a:p>
          <a:p>
            <a:pPr marL="0" marR="0" lvl="2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300" dirty="0"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He's a pain taker</a:t>
            </a:r>
          </a:p>
          <a:p>
            <a:pPr marL="0" marR="0" lvl="2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300" dirty="0"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feel lost</a:t>
            </a:r>
          </a:p>
          <a:p>
            <a:pPr marL="0" marR="0" lvl="2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300" dirty="0"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He's a way maker</a:t>
            </a:r>
          </a:p>
          <a:p>
            <a:pPr marL="0" marR="0" lvl="2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300" dirty="0"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need freedom or saving</a:t>
            </a:r>
          </a:p>
          <a:p>
            <a:pPr marL="0" marR="0" lvl="2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300" dirty="0"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He's a prison-shaking Savior</a:t>
            </a:r>
          </a:p>
          <a:p>
            <a:pPr marL="0" marR="0" lvl="2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300" dirty="0"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you've got chains</a:t>
            </a:r>
          </a:p>
          <a:p>
            <a:pPr marL="0" marR="0" lvl="2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300" dirty="0"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He's a chain breaker</a:t>
            </a:r>
          </a:p>
        </p:txBody>
      </p:sp>
    </p:spTree>
    <p:extLst>
      <p:ext uri="{BB962C8B-B14F-4D97-AF65-F5344CB8AC3E}">
        <p14:creationId xmlns:p14="http://schemas.microsoft.com/office/powerpoint/2010/main" val="2163148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D203CFE-470D-4BF1-9014-64A3A6B811C4}"/>
              </a:ext>
            </a:extLst>
          </p:cNvPr>
          <p:cNvSpPr txBox="1">
            <a:spLocks/>
          </p:cNvSpPr>
          <p:nvPr/>
        </p:nvSpPr>
        <p:spPr>
          <a:xfrm>
            <a:off x="312820" y="31462"/>
            <a:ext cx="13234738" cy="11565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457200">
              <a:lnSpc>
                <a:spcPct val="100000"/>
              </a:lnSpc>
              <a:spcBef>
                <a:spcPts val="1000"/>
              </a:spcBef>
              <a:defRPr/>
            </a:pPr>
            <a:r>
              <a:rPr lang="en-US" sz="5000" b="1" dirty="0">
                <a:solidFill>
                  <a:srgbClr val="A1B53D"/>
                </a:solidFill>
                <a:latin typeface="Ubuntu" panose="020B0504030602030204" pitchFamily="34" charset="0"/>
                <a:ea typeface="+mn-ea"/>
                <a:cs typeface="+mn-cs"/>
              </a:rPr>
              <a:t>CHAIN BREAKER </a:t>
            </a:r>
            <a:r>
              <a:rPr lang="en-US" sz="3000" b="1" dirty="0">
                <a:solidFill>
                  <a:srgbClr val="A1B53D"/>
                </a:solidFill>
                <a:latin typeface="Ubuntu" panose="020B0504030602030204" pitchFamily="34" charset="0"/>
                <a:ea typeface="+mn-ea"/>
                <a:cs typeface="+mn-cs"/>
              </a:rPr>
              <a:t>| </a:t>
            </a:r>
            <a:r>
              <a:rPr lang="en-US" sz="3000" b="1" dirty="0">
                <a:solidFill>
                  <a:srgbClr val="5D7843"/>
                </a:solidFill>
                <a:latin typeface="Ubuntu" panose="020B0504030602030204" pitchFamily="34" charset="0"/>
                <a:ea typeface="+mn-ea"/>
                <a:cs typeface="+mn-cs"/>
              </a:rPr>
              <a:t>ZACH WILLIAMS</a:t>
            </a:r>
            <a:endParaRPr lang="en-US" sz="3000" b="1" baseline="30000" dirty="0">
              <a:solidFill>
                <a:srgbClr val="5D7843"/>
              </a:solidFill>
              <a:latin typeface="Ubuntu" panose="020B0504030602030204" pitchFamily="34" charset="0"/>
              <a:ea typeface="+mn-ea"/>
              <a:cs typeface="+mn-cs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6755E36-D384-44A7-90B8-A3268C95FC53}"/>
              </a:ext>
            </a:extLst>
          </p:cNvPr>
          <p:cNvSpPr txBox="1">
            <a:spLocks/>
          </p:cNvSpPr>
          <p:nvPr/>
        </p:nvSpPr>
        <p:spPr>
          <a:xfrm>
            <a:off x="312819" y="1322385"/>
            <a:ext cx="11177339" cy="5320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2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300" dirty="0"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believe it</a:t>
            </a:r>
          </a:p>
          <a:p>
            <a:pPr marL="0" marR="0" lvl="2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300" dirty="0"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receive it</a:t>
            </a:r>
          </a:p>
          <a:p>
            <a:pPr marL="0" marR="0" lvl="2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300" dirty="0"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can feel it</a:t>
            </a:r>
          </a:p>
          <a:p>
            <a:pPr marL="0" marR="0" lvl="2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300" dirty="0"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Somebody testify</a:t>
            </a:r>
          </a:p>
        </p:txBody>
      </p:sp>
    </p:spTree>
    <p:extLst>
      <p:ext uri="{BB962C8B-B14F-4D97-AF65-F5344CB8AC3E}">
        <p14:creationId xmlns:p14="http://schemas.microsoft.com/office/powerpoint/2010/main" val="989923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D203CFE-470D-4BF1-9014-64A3A6B811C4}"/>
              </a:ext>
            </a:extLst>
          </p:cNvPr>
          <p:cNvSpPr txBox="1">
            <a:spLocks/>
          </p:cNvSpPr>
          <p:nvPr/>
        </p:nvSpPr>
        <p:spPr>
          <a:xfrm>
            <a:off x="312820" y="31462"/>
            <a:ext cx="13234738" cy="11565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457200">
              <a:lnSpc>
                <a:spcPct val="100000"/>
              </a:lnSpc>
              <a:spcBef>
                <a:spcPts val="1000"/>
              </a:spcBef>
              <a:defRPr/>
            </a:pPr>
            <a:r>
              <a:rPr lang="en-US" sz="5000" b="1" dirty="0">
                <a:solidFill>
                  <a:srgbClr val="A1B53D"/>
                </a:solidFill>
                <a:latin typeface="Ubuntu" panose="020B0504030602030204" pitchFamily="34" charset="0"/>
                <a:ea typeface="+mn-ea"/>
                <a:cs typeface="+mn-cs"/>
              </a:rPr>
              <a:t>CHAIN BREAKER </a:t>
            </a:r>
            <a:r>
              <a:rPr lang="en-US" sz="3000" b="1" dirty="0">
                <a:solidFill>
                  <a:srgbClr val="A1B53D"/>
                </a:solidFill>
                <a:latin typeface="Ubuntu" panose="020B0504030602030204" pitchFamily="34" charset="0"/>
                <a:ea typeface="+mn-ea"/>
                <a:cs typeface="+mn-cs"/>
              </a:rPr>
              <a:t>| </a:t>
            </a:r>
            <a:r>
              <a:rPr lang="en-US" sz="3000" b="1" dirty="0">
                <a:solidFill>
                  <a:srgbClr val="5D7843"/>
                </a:solidFill>
                <a:latin typeface="Ubuntu" panose="020B0504030602030204" pitchFamily="34" charset="0"/>
                <a:ea typeface="+mn-ea"/>
                <a:cs typeface="+mn-cs"/>
              </a:rPr>
              <a:t>ZACH WILLIAMS</a:t>
            </a:r>
            <a:endParaRPr lang="en-US" sz="3000" b="1" baseline="30000" dirty="0">
              <a:solidFill>
                <a:srgbClr val="5D7843"/>
              </a:solidFill>
              <a:latin typeface="Ubuntu" panose="020B0504030602030204" pitchFamily="34" charset="0"/>
              <a:ea typeface="+mn-ea"/>
              <a:cs typeface="+mn-cs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6755E36-D384-44A7-90B8-A3268C95FC53}"/>
              </a:ext>
            </a:extLst>
          </p:cNvPr>
          <p:cNvSpPr txBox="1">
            <a:spLocks/>
          </p:cNvSpPr>
          <p:nvPr/>
        </p:nvSpPr>
        <p:spPr>
          <a:xfrm>
            <a:off x="312819" y="1322385"/>
            <a:ext cx="11177339" cy="5320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2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300" dirty="0"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you've got pain</a:t>
            </a:r>
          </a:p>
          <a:p>
            <a:pPr marL="0" marR="0" lvl="2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300" dirty="0"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He's a pain taker</a:t>
            </a:r>
          </a:p>
          <a:p>
            <a:pPr marL="0" marR="0" lvl="2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300" dirty="0"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feel lost</a:t>
            </a:r>
          </a:p>
          <a:p>
            <a:pPr marL="0" marR="0" lvl="2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300" dirty="0"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He's a way maker</a:t>
            </a:r>
          </a:p>
          <a:p>
            <a:pPr marL="0" marR="0" lvl="2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300" dirty="0"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need freedom or saving</a:t>
            </a:r>
          </a:p>
          <a:p>
            <a:pPr marL="0" marR="0" lvl="2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300" dirty="0"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He's a prison-shaking Savior</a:t>
            </a:r>
          </a:p>
          <a:p>
            <a:pPr marL="0" marR="0" lvl="2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300" dirty="0"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you've got chains</a:t>
            </a:r>
          </a:p>
          <a:p>
            <a:pPr marL="0" marR="0" lvl="2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300" dirty="0"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He's a chain breaker</a:t>
            </a:r>
          </a:p>
        </p:txBody>
      </p:sp>
    </p:spTree>
    <p:extLst>
      <p:ext uri="{BB962C8B-B14F-4D97-AF65-F5344CB8AC3E}">
        <p14:creationId xmlns:p14="http://schemas.microsoft.com/office/powerpoint/2010/main" val="3657784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55C876-C0FF-4391-88D7-FFA4AE72C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250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55C876-C0FF-4391-88D7-FFA4AE72C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456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D203CFE-470D-4BF1-9014-64A3A6B811C4}"/>
              </a:ext>
            </a:extLst>
          </p:cNvPr>
          <p:cNvSpPr txBox="1">
            <a:spLocks/>
          </p:cNvSpPr>
          <p:nvPr/>
        </p:nvSpPr>
        <p:spPr>
          <a:xfrm>
            <a:off x="312820" y="145762"/>
            <a:ext cx="8202529" cy="11565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000"/>
              </a:spcBef>
              <a:defRPr/>
            </a:pPr>
            <a:r>
              <a:rPr lang="en-US" sz="5500" b="1" dirty="0">
                <a:solidFill>
                  <a:srgbClr val="A1B53D"/>
                </a:solidFill>
                <a:latin typeface="Ubuntu" panose="020B0504030602030204" pitchFamily="34" charset="0"/>
              </a:rPr>
              <a:t>2 CHRONICLES</a:t>
            </a:r>
            <a:r>
              <a:rPr lang="en-US" sz="5500" b="1" dirty="0">
                <a:latin typeface="Ubuntu" panose="020B0504030602030204" pitchFamily="34" charset="0"/>
              </a:rPr>
              <a:t> </a:t>
            </a:r>
            <a:r>
              <a:rPr lang="en-US" sz="5500" b="1" dirty="0">
                <a:solidFill>
                  <a:srgbClr val="5D7843"/>
                </a:solidFill>
                <a:latin typeface="Ubuntu" panose="020B0504030602030204" pitchFamily="34" charset="0"/>
              </a:rPr>
              <a:t>7:13-14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6755E36-D384-44A7-90B8-A3268C95FC53}"/>
              </a:ext>
            </a:extLst>
          </p:cNvPr>
          <p:cNvSpPr txBox="1">
            <a:spLocks/>
          </p:cNvSpPr>
          <p:nvPr/>
        </p:nvSpPr>
        <p:spPr>
          <a:xfrm>
            <a:off x="312819" y="1448087"/>
            <a:ext cx="11177339" cy="51743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>
              <a:lnSpc>
                <a:spcPct val="100000"/>
              </a:lnSpc>
            </a:pPr>
            <a:r>
              <a:rPr lang="en-US" sz="4000" b="1" baseline="30000" dirty="0">
                <a:latin typeface="Ubuntu" panose="020B0504030602030204" pitchFamily="34" charset="0"/>
              </a:rPr>
              <a:t>13 </a:t>
            </a:r>
            <a:r>
              <a:rPr lang="en-US" sz="4000" dirty="0">
                <a:latin typeface="Ubuntu" panose="020B0504030602030204" pitchFamily="34" charset="0"/>
              </a:rPr>
              <a:t>When I shut up the heavens so that there is no rain, or command the locust to devour the land, or send pestilence among my people, </a:t>
            </a:r>
            <a:br>
              <a:rPr lang="en-US" sz="4000" dirty="0">
                <a:latin typeface="Ubuntu" panose="020B0504030602030204" pitchFamily="34" charset="0"/>
              </a:rPr>
            </a:br>
            <a:r>
              <a:rPr lang="en-US" sz="4000" b="1" baseline="30000" dirty="0">
                <a:latin typeface="Ubuntu" panose="020B0504030602030204" pitchFamily="34" charset="0"/>
              </a:rPr>
              <a:t>14 </a:t>
            </a:r>
            <a:r>
              <a:rPr lang="en-US" sz="4000" dirty="0">
                <a:latin typeface="Ubuntu" panose="020B0504030602030204" pitchFamily="34" charset="0"/>
              </a:rPr>
              <a:t>if my people who are called by my name </a:t>
            </a:r>
            <a:br>
              <a:rPr lang="en-US" sz="4000" dirty="0">
                <a:latin typeface="Ubuntu" panose="020B0504030602030204" pitchFamily="34" charset="0"/>
              </a:rPr>
            </a:br>
            <a:r>
              <a:rPr lang="en-US" sz="4000" dirty="0">
                <a:latin typeface="Ubuntu" panose="020B0504030602030204" pitchFamily="34" charset="0"/>
              </a:rPr>
              <a:t>humble themselves, and pray and seek my face and turn from their wicked ways, then I will hear from heaven and will forgive their sin </a:t>
            </a:r>
            <a:br>
              <a:rPr lang="en-US" sz="4000" dirty="0">
                <a:latin typeface="Ubuntu" panose="020B0504030602030204" pitchFamily="34" charset="0"/>
              </a:rPr>
            </a:br>
            <a:r>
              <a:rPr lang="en-US" sz="4000" dirty="0">
                <a:latin typeface="Ubuntu" panose="020B0504030602030204" pitchFamily="34" charset="0"/>
              </a:rPr>
              <a:t>and heal their land.</a:t>
            </a:r>
          </a:p>
        </p:txBody>
      </p:sp>
    </p:spTree>
    <p:extLst>
      <p:ext uri="{BB962C8B-B14F-4D97-AF65-F5344CB8AC3E}">
        <p14:creationId xmlns:p14="http://schemas.microsoft.com/office/powerpoint/2010/main" val="3415930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D203CFE-470D-4BF1-9014-64A3A6B811C4}"/>
              </a:ext>
            </a:extLst>
          </p:cNvPr>
          <p:cNvSpPr txBox="1">
            <a:spLocks/>
          </p:cNvSpPr>
          <p:nvPr/>
        </p:nvSpPr>
        <p:spPr>
          <a:xfrm>
            <a:off x="312820" y="145762"/>
            <a:ext cx="11879180" cy="11565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000"/>
              </a:spcBef>
              <a:defRPr/>
            </a:pPr>
            <a:r>
              <a:rPr lang="en-US" sz="5200" b="1" i="1" dirty="0">
                <a:solidFill>
                  <a:srgbClr val="A1B53D"/>
                </a:solidFill>
                <a:latin typeface="Ubuntu" panose="020B0504030602030204" pitchFamily="34" charset="0"/>
              </a:rPr>
              <a:t>SEX AND CULTURE </a:t>
            </a:r>
            <a:r>
              <a:rPr lang="en-US" sz="5200" b="1" dirty="0">
                <a:solidFill>
                  <a:srgbClr val="A1B53D"/>
                </a:solidFill>
                <a:latin typeface="Ubuntu" panose="020B0504030602030204" pitchFamily="34" charset="0"/>
              </a:rPr>
              <a:t>|</a:t>
            </a:r>
            <a:r>
              <a:rPr lang="en-US" sz="5200" b="1" i="1" dirty="0">
                <a:solidFill>
                  <a:srgbClr val="A1B53D"/>
                </a:solidFill>
                <a:latin typeface="Ubuntu" panose="020B0504030602030204" pitchFamily="34" charset="0"/>
              </a:rPr>
              <a:t> </a:t>
            </a:r>
            <a:r>
              <a:rPr lang="en-US" sz="5200" b="1" dirty="0">
                <a:solidFill>
                  <a:srgbClr val="5D7843"/>
                </a:solidFill>
                <a:latin typeface="Ubuntu" panose="020B0504030602030204" pitchFamily="34" charset="0"/>
              </a:rPr>
              <a:t>DR. JD UNWIN</a:t>
            </a:r>
          </a:p>
        </p:txBody>
      </p:sp>
    </p:spTree>
    <p:extLst>
      <p:ext uri="{BB962C8B-B14F-4D97-AF65-F5344CB8AC3E}">
        <p14:creationId xmlns:p14="http://schemas.microsoft.com/office/powerpoint/2010/main" val="1848174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D203CFE-470D-4BF1-9014-64A3A6B811C4}"/>
              </a:ext>
            </a:extLst>
          </p:cNvPr>
          <p:cNvSpPr txBox="1">
            <a:spLocks/>
          </p:cNvSpPr>
          <p:nvPr/>
        </p:nvSpPr>
        <p:spPr>
          <a:xfrm>
            <a:off x="312820" y="145762"/>
            <a:ext cx="11879180" cy="11565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000"/>
              </a:spcBef>
              <a:defRPr/>
            </a:pPr>
            <a:r>
              <a:rPr lang="en-US" sz="5200" b="1" i="1" dirty="0">
                <a:solidFill>
                  <a:srgbClr val="A1B53D"/>
                </a:solidFill>
                <a:latin typeface="Ubuntu" panose="020B0504030602030204" pitchFamily="34" charset="0"/>
              </a:rPr>
              <a:t>SEX AND CULTURE </a:t>
            </a:r>
            <a:r>
              <a:rPr lang="en-US" sz="5200" b="1" dirty="0">
                <a:solidFill>
                  <a:srgbClr val="A1B53D"/>
                </a:solidFill>
                <a:latin typeface="Ubuntu" panose="020B0504030602030204" pitchFamily="34" charset="0"/>
              </a:rPr>
              <a:t>|</a:t>
            </a:r>
            <a:r>
              <a:rPr lang="en-US" sz="5200" b="1" i="1" dirty="0">
                <a:solidFill>
                  <a:srgbClr val="A1B53D"/>
                </a:solidFill>
                <a:latin typeface="Ubuntu" panose="020B0504030602030204" pitchFamily="34" charset="0"/>
              </a:rPr>
              <a:t> </a:t>
            </a:r>
            <a:r>
              <a:rPr lang="en-US" sz="5200" b="1" dirty="0">
                <a:solidFill>
                  <a:srgbClr val="5D7843"/>
                </a:solidFill>
                <a:latin typeface="Ubuntu" panose="020B0504030602030204" pitchFamily="34" charset="0"/>
              </a:rPr>
              <a:t>DR. JD UNWIN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6755E36-D384-44A7-90B8-A3268C95FC53}"/>
              </a:ext>
            </a:extLst>
          </p:cNvPr>
          <p:cNvSpPr txBox="1">
            <a:spLocks/>
          </p:cNvSpPr>
          <p:nvPr/>
        </p:nvSpPr>
        <p:spPr>
          <a:xfrm>
            <a:off x="312819" y="1448087"/>
            <a:ext cx="11177339" cy="51743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dirty="0"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“Sexual fidelity was the single most important predictor of a society’s ascendancy. In human records there is no instance of a society retaining its energy after a complete new generation has inherited a tradition which does not insist on prenuptial and postnuptial continence.”</a:t>
            </a:r>
          </a:p>
        </p:txBody>
      </p:sp>
    </p:spTree>
    <p:extLst>
      <p:ext uri="{BB962C8B-B14F-4D97-AF65-F5344CB8AC3E}">
        <p14:creationId xmlns:p14="http://schemas.microsoft.com/office/powerpoint/2010/main" val="1016385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D203CFE-470D-4BF1-9014-64A3A6B811C4}"/>
              </a:ext>
            </a:extLst>
          </p:cNvPr>
          <p:cNvSpPr txBox="1">
            <a:spLocks/>
          </p:cNvSpPr>
          <p:nvPr/>
        </p:nvSpPr>
        <p:spPr>
          <a:xfrm>
            <a:off x="312820" y="145762"/>
            <a:ext cx="11879180" cy="11565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000"/>
              </a:spcBef>
              <a:defRPr/>
            </a:pPr>
            <a:r>
              <a:rPr lang="en-US" sz="5200" b="1" dirty="0">
                <a:solidFill>
                  <a:srgbClr val="A1B53D"/>
                </a:solidFill>
                <a:latin typeface="Ubuntu" panose="020B0504030602030204" pitchFamily="34" charset="0"/>
              </a:rPr>
              <a:t>PORN IN THE CHURCH </a:t>
            </a:r>
            <a:r>
              <a:rPr lang="en-US" sz="5200" b="1" dirty="0">
                <a:solidFill>
                  <a:srgbClr val="5D7843"/>
                </a:solidFill>
                <a:latin typeface="Ubuntu" panose="020B0504030602030204" pitchFamily="34" charset="0"/>
              </a:rPr>
              <a:t>STATS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6755E36-D384-44A7-90B8-A3268C95FC53}"/>
              </a:ext>
            </a:extLst>
          </p:cNvPr>
          <p:cNvSpPr txBox="1">
            <a:spLocks/>
          </p:cNvSpPr>
          <p:nvPr/>
        </p:nvSpPr>
        <p:spPr>
          <a:xfrm>
            <a:off x="312819" y="1564105"/>
            <a:ext cx="11177339" cy="5058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3500" b="1" dirty="0">
                <a:latin typeface="Ubuntu" panose="020B0504030602030204" pitchFamily="34" charset="0"/>
              </a:rPr>
              <a:t>76% </a:t>
            </a:r>
            <a:r>
              <a:rPr lang="en-US" sz="3500" dirty="0">
                <a:latin typeface="Ubuntu" panose="020B0504030602030204" pitchFamily="34" charset="0"/>
              </a:rPr>
              <a:t>of Christian 18-24 years </a:t>
            </a:r>
            <a:r>
              <a:rPr lang="en-US" sz="3500" dirty="0" err="1">
                <a:latin typeface="Ubuntu" panose="020B0504030602030204" pitchFamily="34" charset="0"/>
              </a:rPr>
              <a:t>olds</a:t>
            </a:r>
            <a:r>
              <a:rPr lang="en-US" sz="3500" dirty="0">
                <a:latin typeface="Ubuntu" panose="020B0504030602030204" pitchFamily="34" charset="0"/>
              </a:rPr>
              <a:t> actively search for porn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3500" b="1" dirty="0">
                <a:latin typeface="Ubuntu" panose="020B0504030602030204" pitchFamily="34" charset="0"/>
              </a:rPr>
              <a:t>68% </a:t>
            </a:r>
            <a:r>
              <a:rPr lang="en-US" sz="3500" dirty="0">
                <a:latin typeface="Ubuntu" panose="020B0504030602030204" pitchFamily="34" charset="0"/>
              </a:rPr>
              <a:t>of church-going men are viewing porn regularly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3500" b="1" dirty="0">
                <a:latin typeface="Ubuntu" panose="020B0504030602030204" pitchFamily="34" charset="0"/>
              </a:rPr>
              <a:t>87% </a:t>
            </a:r>
            <a:r>
              <a:rPr lang="en-US" sz="3500" dirty="0">
                <a:latin typeface="Ubuntu" panose="020B0504030602030204" pitchFamily="34" charset="0"/>
              </a:rPr>
              <a:t>of Christian women have watched porn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3500" b="1" dirty="0">
                <a:latin typeface="Ubuntu" panose="020B0504030602030204" pitchFamily="34" charset="0"/>
              </a:rPr>
              <a:t>25% </a:t>
            </a:r>
            <a:r>
              <a:rPr lang="en-US" sz="3500" dirty="0">
                <a:latin typeface="Ubuntu" panose="020B0504030602030204" pitchFamily="34" charset="0"/>
              </a:rPr>
              <a:t>of Christian women struggle with sexual dependency issues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3500" b="1" dirty="0">
                <a:latin typeface="Ubuntu" panose="020B0504030602030204" pitchFamily="34" charset="0"/>
              </a:rPr>
              <a:t>over 50% </a:t>
            </a:r>
            <a:r>
              <a:rPr lang="en-US" sz="3500" dirty="0">
                <a:latin typeface="Ubuntu" panose="020B0504030602030204" pitchFamily="34" charset="0"/>
              </a:rPr>
              <a:t>of pastors view porn on a regular basis</a:t>
            </a:r>
          </a:p>
        </p:txBody>
      </p:sp>
    </p:spTree>
    <p:extLst>
      <p:ext uri="{BB962C8B-B14F-4D97-AF65-F5344CB8AC3E}">
        <p14:creationId xmlns:p14="http://schemas.microsoft.com/office/powerpoint/2010/main" val="249887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D203CFE-470D-4BF1-9014-64A3A6B811C4}"/>
              </a:ext>
            </a:extLst>
          </p:cNvPr>
          <p:cNvSpPr txBox="1">
            <a:spLocks/>
          </p:cNvSpPr>
          <p:nvPr/>
        </p:nvSpPr>
        <p:spPr>
          <a:xfrm>
            <a:off x="312820" y="145762"/>
            <a:ext cx="13234738" cy="11565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000"/>
              </a:spcBef>
              <a:defRPr/>
            </a:pPr>
            <a:r>
              <a:rPr lang="en-US" sz="5500" b="1" dirty="0">
                <a:solidFill>
                  <a:srgbClr val="A1B53D"/>
                </a:solidFill>
                <a:latin typeface="Ubuntu" panose="020B0504030602030204" pitchFamily="34" charset="0"/>
              </a:rPr>
              <a:t>ROMANS </a:t>
            </a:r>
            <a:r>
              <a:rPr lang="en-US" sz="5500" b="1" dirty="0">
                <a:solidFill>
                  <a:srgbClr val="5D7843"/>
                </a:solidFill>
                <a:latin typeface="Ubuntu" panose="020B0504030602030204" pitchFamily="34" charset="0"/>
              </a:rPr>
              <a:t>7 </a:t>
            </a:r>
            <a:r>
              <a:rPr lang="en-US" sz="5500" b="1" baseline="30000" dirty="0">
                <a:solidFill>
                  <a:srgbClr val="5D7843"/>
                </a:solidFill>
                <a:latin typeface="Ubuntu" panose="020B0504030602030204" pitchFamily="34" charset="0"/>
              </a:rPr>
              <a:t>(NLT)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6755E36-D384-44A7-90B8-A3268C95FC53}"/>
              </a:ext>
            </a:extLst>
          </p:cNvPr>
          <p:cNvSpPr txBox="1">
            <a:spLocks/>
          </p:cNvSpPr>
          <p:nvPr/>
        </p:nvSpPr>
        <p:spPr>
          <a:xfrm>
            <a:off x="312819" y="1398585"/>
            <a:ext cx="11177339" cy="5320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/>
            <a:r>
              <a:rPr lang="en-US" sz="3200" baseline="30000" dirty="0">
                <a:latin typeface="Ubuntu" panose="020B0504030602030204" pitchFamily="34" charset="0"/>
              </a:rPr>
              <a:t>15</a:t>
            </a:r>
            <a:r>
              <a:rPr lang="en-US" sz="3200" dirty="0">
                <a:latin typeface="Ubuntu" panose="020B0504030602030204" pitchFamily="34" charset="0"/>
              </a:rPr>
              <a:t> I do not understand my own actions. For I do not do what I want, but I do the very thing I hate. … I have the desire to do what is right, but not the ability to carry it out. </a:t>
            </a:r>
            <a:r>
              <a:rPr lang="en-US" sz="3200" baseline="30000" dirty="0">
                <a:latin typeface="Ubuntu" panose="020B0504030602030204" pitchFamily="34" charset="0"/>
              </a:rPr>
              <a:t>19 </a:t>
            </a:r>
            <a:r>
              <a:rPr lang="en-US" sz="3200" dirty="0">
                <a:latin typeface="Ubuntu" panose="020B0504030602030204" pitchFamily="34" charset="0"/>
              </a:rPr>
              <a:t>For I do not do the good I want, but the evil I do not want is what I keep on doing…. </a:t>
            </a:r>
            <a:r>
              <a:rPr lang="en-US" sz="3200" baseline="30000" dirty="0">
                <a:latin typeface="Ubuntu" panose="020B0504030602030204" pitchFamily="34" charset="0"/>
              </a:rPr>
              <a:t>21</a:t>
            </a:r>
            <a:r>
              <a:rPr lang="en-US" sz="3200" dirty="0">
                <a:latin typeface="Ubuntu" panose="020B0504030602030204" pitchFamily="34" charset="0"/>
              </a:rPr>
              <a:t> I have discovered this principle of life—that when I want to do what is right, I inevitably do what is wrong. </a:t>
            </a:r>
            <a:r>
              <a:rPr lang="en-US" sz="3200" baseline="30000" dirty="0">
                <a:latin typeface="Ubuntu" panose="020B0504030602030204" pitchFamily="34" charset="0"/>
              </a:rPr>
              <a:t>22 </a:t>
            </a:r>
            <a:r>
              <a:rPr lang="en-US" sz="3200" dirty="0">
                <a:latin typeface="Ubuntu" panose="020B0504030602030204" pitchFamily="34" charset="0"/>
              </a:rPr>
              <a:t>I love God’s law with all my heart. </a:t>
            </a:r>
            <a:r>
              <a:rPr lang="en-US" sz="3200" baseline="30000" dirty="0">
                <a:latin typeface="Ubuntu" panose="020B0504030602030204" pitchFamily="34" charset="0"/>
              </a:rPr>
              <a:t>23 </a:t>
            </a:r>
            <a:r>
              <a:rPr lang="en-US" sz="3200" dirty="0">
                <a:latin typeface="Ubuntu" panose="020B0504030602030204" pitchFamily="34" charset="0"/>
              </a:rPr>
              <a:t>But there is another power within me that is at war with my mind. This power makes me a slave to the sin that is still within me. </a:t>
            </a:r>
            <a:r>
              <a:rPr lang="en-US" sz="3200" baseline="30000" dirty="0">
                <a:latin typeface="Ubuntu" panose="020B0504030602030204" pitchFamily="34" charset="0"/>
              </a:rPr>
              <a:t>24 </a:t>
            </a:r>
            <a:r>
              <a:rPr lang="en-US" sz="3200" dirty="0">
                <a:latin typeface="Ubuntu" panose="020B0504030602030204" pitchFamily="34" charset="0"/>
              </a:rPr>
              <a:t>Wretched man that I am! Who will deliver me from this body of death? </a:t>
            </a:r>
          </a:p>
        </p:txBody>
      </p:sp>
    </p:spTree>
    <p:extLst>
      <p:ext uri="{BB962C8B-B14F-4D97-AF65-F5344CB8AC3E}">
        <p14:creationId xmlns:p14="http://schemas.microsoft.com/office/powerpoint/2010/main" val="2505463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D203CFE-470D-4BF1-9014-64A3A6B811C4}"/>
              </a:ext>
            </a:extLst>
          </p:cNvPr>
          <p:cNvSpPr txBox="1">
            <a:spLocks/>
          </p:cNvSpPr>
          <p:nvPr/>
        </p:nvSpPr>
        <p:spPr>
          <a:xfrm>
            <a:off x="312820" y="145762"/>
            <a:ext cx="13234738" cy="11565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000"/>
              </a:spcBef>
              <a:defRPr/>
            </a:pPr>
            <a:r>
              <a:rPr lang="en-US" sz="5500" b="1" dirty="0">
                <a:solidFill>
                  <a:srgbClr val="A1B53D"/>
                </a:solidFill>
                <a:latin typeface="Ubuntu" panose="020B0504030602030204" pitchFamily="34" charset="0"/>
              </a:rPr>
              <a:t>JOHN </a:t>
            </a:r>
            <a:r>
              <a:rPr lang="en-US" sz="5500" b="1" dirty="0">
                <a:solidFill>
                  <a:srgbClr val="5D7843"/>
                </a:solidFill>
                <a:latin typeface="Ubuntu" panose="020B0504030602030204" pitchFamily="34" charset="0"/>
              </a:rPr>
              <a:t>8:1-11 </a:t>
            </a:r>
            <a:r>
              <a:rPr lang="en-US" sz="5500" b="1" baseline="30000" dirty="0">
                <a:solidFill>
                  <a:srgbClr val="5D7843"/>
                </a:solidFill>
                <a:latin typeface="Ubuntu" panose="020B0504030602030204" pitchFamily="34" charset="0"/>
              </a:rPr>
              <a:t>(NLT)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6755E36-D384-44A7-90B8-A3268C95FC53}"/>
              </a:ext>
            </a:extLst>
          </p:cNvPr>
          <p:cNvSpPr txBox="1">
            <a:spLocks/>
          </p:cNvSpPr>
          <p:nvPr/>
        </p:nvSpPr>
        <p:spPr>
          <a:xfrm>
            <a:off x="312819" y="1322385"/>
            <a:ext cx="11177339" cy="5320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2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300" baseline="30000" dirty="0"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US" sz="3300" dirty="0"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returned to the Mount of Olives, </a:t>
            </a:r>
            <a:r>
              <a:rPr lang="en-US" sz="3300" baseline="30000" dirty="0"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US" sz="3300" dirty="0"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early the next morning he was back again at the Temple. A crowd soon gathered, and he sat down and taught them.</a:t>
            </a:r>
            <a:r>
              <a:rPr lang="en-US" sz="3300" baseline="30000" dirty="0"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3300" dirty="0"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he was speaking, the teachers of religious law and the Pharisees brought a woman who had been caught in the act of adultery. They put her in front of the crowd.</a:t>
            </a:r>
          </a:p>
          <a:p>
            <a:pPr marL="0" marR="0" lvl="2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300" baseline="30000" dirty="0"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en-US" sz="3300" dirty="0"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“Teacher,” they said to Jesus, “this woman was caught in the act of adultery. </a:t>
            </a:r>
            <a:r>
              <a:rPr lang="en-US" sz="3300" baseline="30000" dirty="0"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en-US" sz="3300" dirty="0"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law of Moses says to stone her. What do you say?”</a:t>
            </a:r>
          </a:p>
        </p:txBody>
      </p:sp>
    </p:spTree>
    <p:extLst>
      <p:ext uri="{BB962C8B-B14F-4D97-AF65-F5344CB8AC3E}">
        <p14:creationId xmlns:p14="http://schemas.microsoft.com/office/powerpoint/2010/main" val="1598748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D203CFE-470D-4BF1-9014-64A3A6B811C4}"/>
              </a:ext>
            </a:extLst>
          </p:cNvPr>
          <p:cNvSpPr txBox="1">
            <a:spLocks/>
          </p:cNvSpPr>
          <p:nvPr/>
        </p:nvSpPr>
        <p:spPr>
          <a:xfrm>
            <a:off x="312820" y="145762"/>
            <a:ext cx="13234738" cy="11565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1000"/>
              </a:spcBef>
              <a:defRPr/>
            </a:pPr>
            <a:r>
              <a:rPr lang="en-US" sz="5500" b="1" dirty="0">
                <a:solidFill>
                  <a:srgbClr val="A1B53D"/>
                </a:solidFill>
                <a:latin typeface="Ubuntu" panose="020B0504030602030204" pitchFamily="34" charset="0"/>
              </a:rPr>
              <a:t>JOHN </a:t>
            </a:r>
            <a:r>
              <a:rPr lang="en-US" sz="5500" b="1" dirty="0">
                <a:solidFill>
                  <a:srgbClr val="5D7843"/>
                </a:solidFill>
                <a:latin typeface="Ubuntu" panose="020B0504030602030204" pitchFamily="34" charset="0"/>
              </a:rPr>
              <a:t>8:1-11 </a:t>
            </a:r>
            <a:r>
              <a:rPr lang="en-US" sz="5500" b="1" baseline="30000" dirty="0">
                <a:solidFill>
                  <a:srgbClr val="5D7843"/>
                </a:solidFill>
                <a:latin typeface="Ubuntu" panose="020B0504030602030204" pitchFamily="34" charset="0"/>
              </a:rPr>
              <a:t>(NLT)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6755E36-D384-44A7-90B8-A3268C95FC53}"/>
              </a:ext>
            </a:extLst>
          </p:cNvPr>
          <p:cNvSpPr txBox="1">
            <a:spLocks/>
          </p:cNvSpPr>
          <p:nvPr/>
        </p:nvSpPr>
        <p:spPr>
          <a:xfrm>
            <a:off x="312819" y="1322385"/>
            <a:ext cx="11177339" cy="5320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2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300" baseline="30000" dirty="0"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</a:t>
            </a:r>
            <a:r>
              <a:rPr lang="en-US" sz="3300" dirty="0"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kept demanding an answer, so he stood up again and said, “All right, but let the one who has never sinned throw the first stone!” </a:t>
            </a:r>
            <a:r>
              <a:rPr lang="en-US" sz="3300" baseline="30000" dirty="0"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</a:t>
            </a:r>
            <a:r>
              <a:rPr lang="en-US" sz="3300" dirty="0"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Then he stooped down again and wrote in the dust. </a:t>
            </a:r>
            <a:r>
              <a:rPr lang="en-US" sz="3300" baseline="30000" dirty="0"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</a:t>
            </a:r>
            <a:r>
              <a:rPr lang="en-US" sz="3300" dirty="0"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the accusers heard this, they slipped away one by one, beginning with the oldest, until only Jesus was left in the middle of the crowd with the woman. </a:t>
            </a:r>
            <a:r>
              <a:rPr lang="en-US" sz="3300" baseline="30000" dirty="0"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en-US" sz="3300" dirty="0"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Then Jesus stood up again and said to the woman, “Where are your accusers? Didn’t even one of them condemn you?” </a:t>
            </a:r>
            <a:r>
              <a:rPr lang="en-US" sz="3300" baseline="30000" dirty="0"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 </a:t>
            </a:r>
            <a:r>
              <a:rPr lang="en-US" sz="3300" dirty="0"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“No, Lord,” she said.</a:t>
            </a:r>
          </a:p>
          <a:p>
            <a:pPr marL="0" marR="0" lvl="2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300" dirty="0">
                <a:latin typeface="Ubuntu" panose="020B05040306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Jesus said, “Neither do I. Go and sin no more.”</a:t>
            </a:r>
          </a:p>
        </p:txBody>
      </p:sp>
    </p:spTree>
    <p:extLst>
      <p:ext uri="{BB962C8B-B14F-4D97-AF65-F5344CB8AC3E}">
        <p14:creationId xmlns:p14="http://schemas.microsoft.com/office/powerpoint/2010/main" val="1765817512"/>
      </p:ext>
    </p:extLst>
  </p:cSld>
  <p:clrMapOvr>
    <a:masterClrMapping/>
  </p:clrMapOvr>
</p:sld>
</file>

<file path=ppt/theme/theme1.xml><?xml version="1.0" encoding="utf-8"?>
<a:theme xmlns:a="http://schemas.openxmlformats.org/drawingml/2006/main" name="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24523</TotalTime>
  <Words>842</Words>
  <Application>Microsoft Office PowerPoint</Application>
  <PresentationFormat>Widescreen</PresentationFormat>
  <Paragraphs>64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Ubuntu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NHAdmin</dc:creator>
  <cp:lastModifiedBy> </cp:lastModifiedBy>
  <cp:revision>179</cp:revision>
  <dcterms:created xsi:type="dcterms:W3CDTF">2020-03-20T16:52:44Z</dcterms:created>
  <dcterms:modified xsi:type="dcterms:W3CDTF">2020-06-14T16:38:48Z</dcterms:modified>
</cp:coreProperties>
</file>