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</p:sldMasterIdLst>
  <p:notesMasterIdLst>
    <p:notesMasterId r:id="rId11"/>
  </p:notesMasterIdLst>
  <p:handoutMasterIdLst>
    <p:handoutMasterId r:id="rId12"/>
  </p:handoutMasterIdLst>
  <p:sldIdLst>
    <p:sldId id="2383" r:id="rId3"/>
    <p:sldId id="3516" r:id="rId4"/>
    <p:sldId id="3522" r:id="rId5"/>
    <p:sldId id="3520" r:id="rId6"/>
    <p:sldId id="3517" r:id="rId7"/>
    <p:sldId id="3519" r:id="rId8"/>
    <p:sldId id="3518" r:id="rId9"/>
    <p:sldId id="3521" r:id="rId10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96"/>
    <a:srgbClr val="005BAF"/>
    <a:srgbClr val="D3D3D3"/>
    <a:srgbClr val="434343"/>
    <a:srgbClr val="3E3E3E"/>
    <a:srgbClr val="005AAB"/>
    <a:srgbClr val="025EB1"/>
    <a:srgbClr val="88573A"/>
    <a:srgbClr val="E26B38"/>
    <a:srgbClr val="2E5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39" autoAdjust="0"/>
  </p:normalViewPr>
  <p:slideViewPr>
    <p:cSldViewPr snapToGrid="0">
      <p:cViewPr varScale="1">
        <p:scale>
          <a:sx n="103" d="100"/>
          <a:sy n="103" d="100"/>
        </p:scale>
        <p:origin x="7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85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5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44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286733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4436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195782"/>
      </p:ext>
    </p:extLst>
  </p:cSld>
  <p:clrMapOvr>
    <a:masterClrMapping/>
  </p:clrMapOvr>
  <p:transition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620270"/>
      </p:ext>
    </p:extLst>
  </p:cSld>
  <p:clrMapOvr>
    <a:masterClrMapping/>
  </p:clrMapOvr>
  <p:transition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193456"/>
      </p:ext>
    </p:extLst>
  </p:cSld>
  <p:clrMapOvr>
    <a:masterClrMapping/>
  </p:clrMapOvr>
  <p:transition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96967"/>
      </p:ext>
    </p:extLst>
  </p:cSld>
  <p:clrMapOvr>
    <a:masterClrMapping/>
  </p:clrMapOvr>
  <p:transition advClick="0" advTm="2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38471"/>
      </p:ext>
    </p:extLst>
  </p:cSld>
  <p:clrMapOvr>
    <a:masterClrMapping/>
  </p:clrMapOvr>
  <p:transition advClick="0" advTm="2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424800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44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71874"/>
      </p:ext>
    </p:extLst>
  </p:cSld>
  <p:clrMapOvr>
    <a:masterClrMapping/>
  </p:clrMapOvr>
  <p:transition advClick="0" advTm="2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21618"/>
      </p:ext>
    </p:extLst>
  </p:cSld>
  <p:clrMapOvr>
    <a:masterClrMapping/>
  </p:clrMapOvr>
  <p:transition advClick="0" advTm="2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29865"/>
      </p:ext>
    </p:extLst>
  </p:cSld>
  <p:clrMapOvr>
    <a:masterClrMapping/>
  </p:clrMapOvr>
  <p:transition advClick="0" advTm="2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87854"/>
      </p:ext>
    </p:extLst>
  </p:cSld>
  <p:clrMapOvr>
    <a:masterClrMapping/>
  </p:clrMapOvr>
  <p:transition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53300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0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9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2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16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4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0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803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47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9111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287844" y="2655532"/>
            <a:ext cx="31564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spc="300" dirty="0">
                <a:solidFill>
                  <a:schemeClr val="bg1"/>
                </a:solidFill>
                <a:latin typeface="Ubuntu" panose="020B0504030602030204" pitchFamily="34" charset="0"/>
              </a:rPr>
              <a:t>WELCOME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A8DAFC-B8E3-48BC-85A2-FB1B07D8B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147761"/>
            <a:ext cx="9134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39283"/>
            <a:ext cx="8542815" cy="16567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" y="2096"/>
            <a:ext cx="9138410" cy="6853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47A8F-79AD-4DF7-B283-EDFB1FD1AC3E}"/>
              </a:ext>
            </a:extLst>
          </p:cNvPr>
          <p:cNvSpPr txBox="1"/>
          <p:nvPr/>
        </p:nvSpPr>
        <p:spPr>
          <a:xfrm>
            <a:off x="-213061" y="1122127"/>
            <a:ext cx="9419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Hand" panose="00000500000000000000" pitchFamily="2" charset="0"/>
              </a:rPr>
              <a:t>Zoom 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9DE9-1B64-4BF3-9B19-959F7225CB31}"/>
              </a:ext>
            </a:extLst>
          </p:cNvPr>
          <p:cNvSpPr txBox="1"/>
          <p:nvPr/>
        </p:nvSpPr>
        <p:spPr>
          <a:xfrm>
            <a:off x="282009" y="2188102"/>
            <a:ext cx="86666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Find the “Mute/Unmute” button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Find the “Chat” button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Toggle between “Speaker View” and “Gallery View”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Find out how to “Raise hand”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Call Maris at (785) 341-0796 if you’re having trouble.</a:t>
            </a:r>
          </a:p>
        </p:txBody>
      </p:sp>
    </p:spTree>
    <p:extLst>
      <p:ext uri="{BB962C8B-B14F-4D97-AF65-F5344CB8AC3E}">
        <p14:creationId xmlns:p14="http://schemas.microsoft.com/office/powerpoint/2010/main" val="334455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39283"/>
            <a:ext cx="8542815" cy="16567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" y="2096"/>
            <a:ext cx="9138410" cy="6853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47A8F-79AD-4DF7-B283-EDFB1FD1AC3E}"/>
              </a:ext>
            </a:extLst>
          </p:cNvPr>
          <p:cNvSpPr txBox="1"/>
          <p:nvPr/>
        </p:nvSpPr>
        <p:spPr>
          <a:xfrm>
            <a:off x="-213061" y="1122127"/>
            <a:ext cx="9419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Hand" panose="00000500000000000000" pitchFamily="2" charset="0"/>
              </a:rPr>
              <a:t>Battle fear &amp; anxiety!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9DE9-1B64-4BF3-9B19-959F7225CB31}"/>
              </a:ext>
            </a:extLst>
          </p:cNvPr>
          <p:cNvSpPr txBox="1"/>
          <p:nvPr/>
        </p:nvSpPr>
        <p:spPr>
          <a:xfrm>
            <a:off x="282009" y="2188102"/>
            <a:ext cx="8666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2 Timothy 1:7</a:t>
            </a:r>
            <a:r>
              <a:rPr lang="en-US" dirty="0"/>
              <a:t>   …for God gave us a spirit not of fear but of power and love and self-control.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Philippians 4:6-7</a:t>
            </a:r>
            <a:r>
              <a:rPr lang="en-US" dirty="0"/>
              <a:t>   </a:t>
            </a:r>
            <a:r>
              <a:rPr lang="en-US" b="1" baseline="30000" dirty="0"/>
              <a:t>6</a:t>
            </a:r>
            <a:r>
              <a:rPr lang="en-US" dirty="0"/>
              <a:t> …do not be anxious about anything, but in everything by prayer and supplication with thanksgiving let your requests be made known to God. </a:t>
            </a:r>
            <a:r>
              <a:rPr lang="en-US" b="1" baseline="30000" dirty="0"/>
              <a:t>7</a:t>
            </a:r>
            <a:r>
              <a:rPr lang="en-US" dirty="0"/>
              <a:t> And the peace of God, which surpasses all understanding, will guard your hearts and your minds in Christ Jesus.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1 Peter 5:6-7   </a:t>
            </a:r>
            <a:r>
              <a:rPr lang="en-US" b="1" baseline="30000" dirty="0"/>
              <a:t>6</a:t>
            </a:r>
            <a:r>
              <a:rPr lang="en-US" dirty="0"/>
              <a:t> Humble yourselves, therefore, under the mighty hand of God so that at the proper time he may exalt you, </a:t>
            </a:r>
            <a:r>
              <a:rPr lang="en-US" b="1" baseline="30000" dirty="0"/>
              <a:t>7</a:t>
            </a:r>
            <a:r>
              <a:rPr lang="en-US" dirty="0"/>
              <a:t> casting all your anxieties on him, because he cares for you.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Isaiah 26:3-4   </a:t>
            </a:r>
            <a:r>
              <a:rPr lang="en-US" b="1" baseline="30000" dirty="0"/>
              <a:t>3</a:t>
            </a:r>
            <a:r>
              <a:rPr lang="en-US" dirty="0"/>
              <a:t> You keep him in perfect peace whose mind is stayed on you, because he trusts in you. </a:t>
            </a:r>
            <a:r>
              <a:rPr lang="en-US" b="1" baseline="30000" dirty="0"/>
              <a:t>4</a:t>
            </a:r>
            <a:r>
              <a:rPr lang="en-US" dirty="0"/>
              <a:t> Trust in the LORD forever, for the LORD GOD is an everlasting rock.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Psalm 71:3   </a:t>
            </a:r>
            <a:r>
              <a:rPr lang="en-US" dirty="0"/>
              <a:t>Be to me a rock of refuge, to which I may continually come; you have given the command to save me, for you are my rock and my fortress.</a:t>
            </a:r>
          </a:p>
        </p:txBody>
      </p:sp>
    </p:spTree>
    <p:extLst>
      <p:ext uri="{BB962C8B-B14F-4D97-AF65-F5344CB8AC3E}">
        <p14:creationId xmlns:p14="http://schemas.microsoft.com/office/powerpoint/2010/main" val="3628483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, newspaper, photo&#10;&#10;Description automatically generated">
            <a:extLst>
              <a:ext uri="{FF2B5EF4-FFF2-40B4-BE49-F238E27FC236}">
                <a16:creationId xmlns:a16="http://schemas.microsoft.com/office/drawing/2014/main" id="{6D263C02-20DB-4592-B288-8518C046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98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39283"/>
            <a:ext cx="8542815" cy="16567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" y="2096"/>
            <a:ext cx="9138410" cy="6853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47A8F-79AD-4DF7-B283-EDFB1FD1AC3E}"/>
              </a:ext>
            </a:extLst>
          </p:cNvPr>
          <p:cNvSpPr txBox="1"/>
          <p:nvPr/>
        </p:nvSpPr>
        <p:spPr>
          <a:xfrm>
            <a:off x="-213061" y="1122127"/>
            <a:ext cx="941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Hand" panose="00000500000000000000" pitchFamily="2" charset="0"/>
              </a:rPr>
              <a:t>COVID-19 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9DE9-1B64-4BF3-9B19-959F7225CB31}"/>
              </a:ext>
            </a:extLst>
          </p:cNvPr>
          <p:cNvSpPr txBox="1"/>
          <p:nvPr/>
        </p:nvSpPr>
        <p:spPr>
          <a:xfrm>
            <a:off x="282009" y="2188102"/>
            <a:ext cx="8666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Cultivate gratitude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Explore good usage of technology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Reflect on life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Love our neighbors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Develop a wartime mentality as followers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879879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39283"/>
            <a:ext cx="8542815" cy="16567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" y="2096"/>
            <a:ext cx="9138410" cy="6853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47A8F-79AD-4DF7-B283-EDFB1FD1AC3E}"/>
              </a:ext>
            </a:extLst>
          </p:cNvPr>
          <p:cNvSpPr txBox="1"/>
          <p:nvPr/>
        </p:nvSpPr>
        <p:spPr>
          <a:xfrm>
            <a:off x="-213061" y="1122127"/>
            <a:ext cx="9419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Hand" panose="00000500000000000000" pitchFamily="2" charset="0"/>
              </a:rPr>
              <a:t>Where from 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9DE9-1B64-4BF3-9B19-959F7225CB31}"/>
              </a:ext>
            </a:extLst>
          </p:cNvPr>
          <p:cNvSpPr txBox="1"/>
          <p:nvPr/>
        </p:nvSpPr>
        <p:spPr>
          <a:xfrm>
            <a:off x="282009" y="2188102"/>
            <a:ext cx="8666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Please go online and share your 2020 WOTY with us!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Give online at </a:t>
            </a:r>
            <a:r>
              <a:rPr lang="en-US" sz="2400" dirty="0" err="1"/>
              <a:t>tallgrass.church</a:t>
            </a:r>
            <a:r>
              <a:rPr lang="en-US" sz="2400" dirty="0"/>
              <a:t>/give.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Please send me specific prayer requests that we can trust God for over the next several months.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Join us at Tallgrass Prayer via Zoom this Tuesday morning.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Stay tuned for how your LIFE Group will meet. Let me know if you’d like to visit a LIFE Group virtually during this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Connect with one another online and/or at parks and outside, keeping that 6 feet of social distancing.</a:t>
            </a:r>
          </a:p>
        </p:txBody>
      </p:sp>
    </p:spTree>
    <p:extLst>
      <p:ext uri="{BB962C8B-B14F-4D97-AF65-F5344CB8AC3E}">
        <p14:creationId xmlns:p14="http://schemas.microsoft.com/office/powerpoint/2010/main" val="3123828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39283"/>
            <a:ext cx="8542815" cy="16567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" y="2096"/>
            <a:ext cx="9138410" cy="68538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47A8F-79AD-4DF7-B283-EDFB1FD1AC3E}"/>
              </a:ext>
            </a:extLst>
          </p:cNvPr>
          <p:cNvSpPr txBox="1"/>
          <p:nvPr/>
        </p:nvSpPr>
        <p:spPr>
          <a:xfrm>
            <a:off x="-213061" y="1122127"/>
            <a:ext cx="9419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Hand" panose="00000500000000000000" pitchFamily="2" charset="0"/>
              </a:rPr>
              <a:t>Engage on Zoom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9DE9-1B64-4BF3-9B19-959F7225CB31}"/>
              </a:ext>
            </a:extLst>
          </p:cNvPr>
          <p:cNvSpPr txBox="1"/>
          <p:nvPr/>
        </p:nvSpPr>
        <p:spPr>
          <a:xfrm>
            <a:off x="282009" y="2188102"/>
            <a:ext cx="8666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Where is God stirring HOLY discontent in your heart?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What's your Word-of-the-Year? And how are you doing with it?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What prayer requests do you need to offload to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423958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9111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403258" y="2601671"/>
            <a:ext cx="3156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pc="300" dirty="0">
                <a:solidFill>
                  <a:schemeClr val="bg1"/>
                </a:solidFill>
                <a:latin typeface="Ubuntu" panose="020B0504030602030204" pitchFamily="34" charset="0"/>
              </a:rPr>
              <a:t>THANKS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A8DAFC-B8E3-48BC-85A2-FB1B07D8B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147761"/>
            <a:ext cx="9134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14089</TotalTime>
  <Words>401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HansHand</vt:lpstr>
      <vt:lpstr>Ubuntu</vt:lpstr>
      <vt:lpstr>9_Office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 </cp:lastModifiedBy>
  <cp:revision>119</cp:revision>
  <dcterms:created xsi:type="dcterms:W3CDTF">2019-08-11T16:22:28Z</dcterms:created>
  <dcterms:modified xsi:type="dcterms:W3CDTF">2020-03-16T16:54:39Z</dcterms:modified>
</cp:coreProperties>
</file>