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3" r:id="rId2"/>
    <p:sldMasterId id="2147483795" r:id="rId3"/>
    <p:sldMasterId id="2147483809" r:id="rId4"/>
  </p:sldMasterIdLst>
  <p:notesMasterIdLst>
    <p:notesMasterId r:id="rId80"/>
  </p:notesMasterIdLst>
  <p:handoutMasterIdLst>
    <p:handoutMasterId r:id="rId81"/>
  </p:handoutMasterIdLst>
  <p:sldIdLst>
    <p:sldId id="2383" r:id="rId5"/>
    <p:sldId id="3487" r:id="rId6"/>
    <p:sldId id="3488" r:id="rId7"/>
    <p:sldId id="3407" r:id="rId8"/>
    <p:sldId id="3489" r:id="rId9"/>
    <p:sldId id="3490" r:id="rId10"/>
    <p:sldId id="3491" r:id="rId11"/>
    <p:sldId id="3492" r:id="rId12"/>
    <p:sldId id="3493" r:id="rId13"/>
    <p:sldId id="3414" r:id="rId14"/>
    <p:sldId id="3494" r:id="rId15"/>
    <p:sldId id="3416" r:id="rId16"/>
    <p:sldId id="3417" r:id="rId17"/>
    <p:sldId id="3418" r:id="rId18"/>
    <p:sldId id="3195" r:id="rId19"/>
    <p:sldId id="3170" r:id="rId20"/>
    <p:sldId id="2440" r:id="rId21"/>
    <p:sldId id="3486" r:id="rId22"/>
    <p:sldId id="3497" r:id="rId23"/>
    <p:sldId id="3512" r:id="rId24"/>
    <p:sldId id="3508" r:id="rId25"/>
    <p:sldId id="3509" r:id="rId26"/>
    <p:sldId id="3499" r:id="rId27"/>
    <p:sldId id="3498" r:id="rId28"/>
    <p:sldId id="3500" r:id="rId29"/>
    <p:sldId id="3501" r:id="rId30"/>
    <p:sldId id="3502" r:id="rId31"/>
    <p:sldId id="3503" r:id="rId32"/>
    <p:sldId id="3507" r:id="rId33"/>
    <p:sldId id="3506" r:id="rId34"/>
    <p:sldId id="3504" r:id="rId35"/>
    <p:sldId id="3505" r:id="rId36"/>
    <p:sldId id="3510" r:id="rId37"/>
    <p:sldId id="3495" r:id="rId38"/>
    <p:sldId id="3513" r:id="rId39"/>
    <p:sldId id="3462" r:id="rId40"/>
    <p:sldId id="3463" r:id="rId41"/>
    <p:sldId id="3464" r:id="rId42"/>
    <p:sldId id="3465" r:id="rId43"/>
    <p:sldId id="3466" r:id="rId44"/>
    <p:sldId id="3467" r:id="rId45"/>
    <p:sldId id="3468" r:id="rId46"/>
    <p:sldId id="3469" r:id="rId47"/>
    <p:sldId id="3470" r:id="rId48"/>
    <p:sldId id="3471" r:id="rId49"/>
    <p:sldId id="3293" r:id="rId50"/>
    <p:sldId id="3294" r:id="rId51"/>
    <p:sldId id="3295" r:id="rId52"/>
    <p:sldId id="3296" r:id="rId53"/>
    <p:sldId id="3297" r:id="rId54"/>
    <p:sldId id="3252" r:id="rId55"/>
    <p:sldId id="3298" r:id="rId56"/>
    <p:sldId id="3299" r:id="rId57"/>
    <p:sldId id="3300" r:id="rId58"/>
    <p:sldId id="3301" r:id="rId59"/>
    <p:sldId id="3302" r:id="rId60"/>
    <p:sldId id="3461" r:id="rId61"/>
    <p:sldId id="3474" r:id="rId62"/>
    <p:sldId id="3475" r:id="rId63"/>
    <p:sldId id="3476" r:id="rId64"/>
    <p:sldId id="3478" r:id="rId65"/>
    <p:sldId id="3480" r:id="rId66"/>
    <p:sldId id="3477" r:id="rId67"/>
    <p:sldId id="3481" r:id="rId68"/>
    <p:sldId id="3482" r:id="rId69"/>
    <p:sldId id="3483" r:id="rId70"/>
    <p:sldId id="3484" r:id="rId71"/>
    <p:sldId id="3479" r:id="rId72"/>
    <p:sldId id="3325" r:id="rId73"/>
    <p:sldId id="3333" r:id="rId74"/>
    <p:sldId id="3334" r:id="rId75"/>
    <p:sldId id="3335" r:id="rId76"/>
    <p:sldId id="3336" r:id="rId77"/>
    <p:sldId id="3337" r:id="rId78"/>
    <p:sldId id="3308" r:id="rId79"/>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F"/>
    <a:srgbClr val="D3D3D3"/>
    <a:srgbClr val="434343"/>
    <a:srgbClr val="3E3E3E"/>
    <a:srgbClr val="005AAB"/>
    <a:srgbClr val="025EB1"/>
    <a:srgbClr val="88573A"/>
    <a:srgbClr val="E26B38"/>
    <a:srgbClr val="2E5797"/>
    <a:srgbClr val="413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99" autoAdjust="0"/>
    <p:restoredTop sz="94639" autoAdjust="0"/>
  </p:normalViewPr>
  <p:slideViewPr>
    <p:cSldViewPr snapToGrid="0">
      <p:cViewPr varScale="1">
        <p:scale>
          <a:sx n="103" d="100"/>
          <a:sy n="103" d="100"/>
        </p:scale>
        <p:origin x="74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04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68828-9BCA-4E8F-9F10-7CC5F45A05D5}"/>
              </a:ext>
            </a:extLst>
          </p:cNvPr>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B6E8D-9EFF-40F0-B3AE-A2540DB241E5}"/>
              </a:ext>
            </a:extLst>
          </p:cNvPr>
          <p:cNvSpPr>
            <a:spLocks noGrp="1"/>
          </p:cNvSpPr>
          <p:nvPr>
            <p:ph type="dt" sz="quarter" idx="1"/>
          </p:nvPr>
        </p:nvSpPr>
        <p:spPr>
          <a:xfrm>
            <a:off x="5265738" y="0"/>
            <a:ext cx="4029075" cy="344488"/>
          </a:xfrm>
          <a:prstGeom prst="rect">
            <a:avLst/>
          </a:prstGeom>
        </p:spPr>
        <p:txBody>
          <a:bodyPr vert="horz" lIns="91440" tIns="45720" rIns="91440" bIns="45720" rtlCol="0"/>
          <a:lstStyle>
            <a:lvl1pPr algn="r">
              <a:defRPr sz="1200"/>
            </a:lvl1pPr>
          </a:lstStyle>
          <a:p>
            <a:fld id="{5B39C4E5-1BA7-4E68-B7BA-97B278EE4202}" type="datetimeFigureOut">
              <a:rPr lang="en-US" smtClean="0"/>
              <a:pPr/>
              <a:t>3/12/2020</a:t>
            </a:fld>
            <a:endParaRPr lang="en-US"/>
          </a:p>
        </p:txBody>
      </p:sp>
      <p:sp>
        <p:nvSpPr>
          <p:cNvPr id="4" name="Footer Placeholder 3">
            <a:extLst>
              <a:ext uri="{FF2B5EF4-FFF2-40B4-BE49-F238E27FC236}">
                <a16:creationId xmlns:a16="http://schemas.microsoft.com/office/drawing/2014/main" id="{9331F28B-09FC-4CC8-A10E-ABB05A8E11A8}"/>
              </a:ext>
            </a:extLst>
          </p:cNvPr>
          <p:cNvSpPr>
            <a:spLocks noGrp="1"/>
          </p:cNvSpPr>
          <p:nvPr>
            <p:ph type="ftr" sz="quarter" idx="2"/>
          </p:nvPr>
        </p:nvSpPr>
        <p:spPr>
          <a:xfrm>
            <a:off x="0" y="6537325"/>
            <a:ext cx="4029075" cy="344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62348-1DE3-4CAF-BAE4-1FB6D7790261}"/>
              </a:ext>
            </a:extLst>
          </p:cNvPr>
          <p:cNvSpPr>
            <a:spLocks noGrp="1"/>
          </p:cNvSpPr>
          <p:nvPr>
            <p:ph type="sldNum" sz="quarter" idx="3"/>
          </p:nvPr>
        </p:nvSpPr>
        <p:spPr>
          <a:xfrm>
            <a:off x="5265738" y="6537325"/>
            <a:ext cx="4029075" cy="344488"/>
          </a:xfrm>
          <a:prstGeom prst="rect">
            <a:avLst/>
          </a:prstGeom>
        </p:spPr>
        <p:txBody>
          <a:bodyPr vert="horz" lIns="91440" tIns="45720" rIns="91440" bIns="45720" rtlCol="0" anchor="b"/>
          <a:lstStyle>
            <a:lvl1pPr algn="r">
              <a:defRPr sz="1200"/>
            </a:lvl1pPr>
          </a:lstStyle>
          <a:p>
            <a:fld id="{94BF7341-F00C-4691-B79E-71BC14371EDC}" type="slidenum">
              <a:rPr lang="en-US" smtClean="0"/>
              <a:pPr/>
              <a:t>‹#›</a:t>
            </a:fld>
            <a:endParaRPr lang="en-US"/>
          </a:p>
        </p:txBody>
      </p:sp>
    </p:spTree>
    <p:extLst>
      <p:ext uri="{BB962C8B-B14F-4D97-AF65-F5344CB8AC3E}">
        <p14:creationId xmlns:p14="http://schemas.microsoft.com/office/powerpoint/2010/main" val="15485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pPr/>
              <a:t>3/12/2020</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pPr/>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288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29525244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5903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298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428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816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24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502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82711-456B-44E9-AB23-7A551EFA20C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a:prstGeom prst="rect">
            <a:avLst/>
          </a:prstGeom>
        </p:spPr>
      </p:pic>
      <p:sp>
        <p:nvSpPr>
          <p:cNvPr id="2" name="Title 1"/>
          <p:cNvSpPr>
            <a:spLocks noGrp="1"/>
          </p:cNvSpPr>
          <p:nvPr>
            <p:ph type="title"/>
          </p:nvPr>
        </p:nvSpPr>
        <p:spPr>
          <a:xfrm>
            <a:off x="221624" y="6312768"/>
            <a:ext cx="8542815" cy="165676"/>
          </a:xfrm>
        </p:spPr>
        <p:txBody>
          <a:bodyPr>
            <a:noAutofit/>
          </a:bodyPr>
          <a:lstStyle>
            <a:lvl1pPr>
              <a:defRPr sz="5500" b="0" i="0" spc="0" baseline="0">
                <a:solidFill>
                  <a:srgbClr val="005AAB"/>
                </a:solidFill>
                <a:latin typeface="HansHa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221625" y="1280826"/>
            <a:ext cx="8732594" cy="44816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92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803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855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3644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3286733"/>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24436"/>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79195782"/>
      </p:ext>
    </p:extLst>
  </p:cSld>
  <p:clrMapOvr>
    <a:masterClrMapping/>
  </p:clrMapOvr>
  <p:transition advClick="0" advTm="20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620270"/>
      </p:ext>
    </p:extLst>
  </p:cSld>
  <p:clrMapOvr>
    <a:masterClrMapping/>
  </p:clrMapOvr>
  <p:transition advClick="0" advTm="20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193456"/>
      </p:ext>
    </p:extLst>
  </p:cSld>
  <p:clrMapOvr>
    <a:masterClrMapping/>
  </p:clrMapOvr>
  <p:transition advClick="0" advTm="20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8296967"/>
      </p:ext>
    </p:extLst>
  </p:cSld>
  <p:clrMapOvr>
    <a:masterClrMapping/>
  </p:clrMapOvr>
  <p:transition advClick="0" advTm="20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38471"/>
      </p:ext>
    </p:extLst>
  </p:cSld>
  <p:clrMapOvr>
    <a:masterClrMapping/>
  </p:clrMapOvr>
  <p:transition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3424800"/>
      </p:ext>
    </p:extLst>
  </p:cSld>
  <p:clrMapOvr>
    <a:masterClrMapping/>
  </p:clrMapOvr>
  <p:transition advClick="0" advTm="20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6771874"/>
      </p:ext>
    </p:extLst>
  </p:cSld>
  <p:clrMapOvr>
    <a:masterClrMapping/>
  </p:clrMapOvr>
  <p:transition advClick="0" advTm="20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21618"/>
      </p:ext>
    </p:extLst>
  </p:cSld>
  <p:clrMapOvr>
    <a:masterClrMapping/>
  </p:clrMapOvr>
  <p:transition advClick="0" advTm="20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29865"/>
      </p:ext>
    </p:extLst>
  </p:cSld>
  <p:clrMapOvr>
    <a:masterClrMapping/>
  </p:clrMapOvr>
  <p:transition advClick="0" advTm="20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687854"/>
      </p:ext>
    </p:extLst>
  </p:cSld>
  <p:clrMapOvr>
    <a:masterClrMapping/>
  </p:clrMapOvr>
  <p:transition advClick="0" advTm="20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153300"/>
      </p:ext>
    </p:extLst>
  </p:cSld>
  <p:clrMapOvr>
    <a:masterClrMapping/>
  </p:clrMapOvr>
  <p:transition advClick="0" advTm="20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65198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82711-456B-44E9-AB23-7A551EFA20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a:prstGeom prst="rect">
            <a:avLst/>
          </a:prstGeom>
        </p:spPr>
      </p:pic>
      <p:sp>
        <p:nvSpPr>
          <p:cNvPr id="2" name="Title 1"/>
          <p:cNvSpPr>
            <a:spLocks noGrp="1"/>
          </p:cNvSpPr>
          <p:nvPr>
            <p:ph type="title"/>
          </p:nvPr>
        </p:nvSpPr>
        <p:spPr>
          <a:xfrm>
            <a:off x="221624" y="6312768"/>
            <a:ext cx="8542815" cy="165676"/>
          </a:xfrm>
        </p:spPr>
        <p:txBody>
          <a:bodyPr>
            <a:noAutofit/>
          </a:bodyPr>
          <a:lstStyle>
            <a:lvl1pPr>
              <a:defRPr sz="5500" b="0" i="0" spc="0" baseline="0">
                <a:solidFill>
                  <a:srgbClr val="005AAB"/>
                </a:solidFill>
                <a:latin typeface="HansHa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221625" y="1280826"/>
            <a:ext cx="8732594" cy="44816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444423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61544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9303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0859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6630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2948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239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398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427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84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294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6547827"/>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36452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788702"/>
            <a:ext cx="3156438" cy="754053"/>
          </a:xfrm>
          <a:prstGeom prst="rect">
            <a:avLst/>
          </a:prstGeom>
          <a:noFill/>
        </p:spPr>
        <p:txBody>
          <a:bodyPr wrap="square" rtlCol="0">
            <a:spAutoFit/>
          </a:bodyPr>
          <a:lstStyle/>
          <a:p>
            <a:r>
              <a:rPr lang="en-US" sz="4300" spc="300" dirty="0">
                <a:solidFill>
                  <a:schemeClr val="bg1"/>
                </a:solidFill>
                <a:latin typeface="Ubuntu" panose="020B0504030602030204" pitchFamily="34" charset="0"/>
              </a:rPr>
              <a:t>WELCOME</a:t>
            </a:r>
          </a:p>
        </p:txBody>
      </p:sp>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Oh come to the Father</a:t>
            </a:r>
          </a:p>
          <a:p>
            <a:pPr marL="0" indent="0" algn="ctr">
              <a:buNone/>
            </a:pPr>
            <a:r>
              <a:rPr lang="en-US" sz="4800" dirty="0">
                <a:solidFill>
                  <a:srgbClr val="005AAB"/>
                </a:solidFill>
                <a:latin typeface="AbcDNManuscript" panose="00000400000000000000" pitchFamily="2" charset="0"/>
              </a:rPr>
              <a:t>Through Jesus the Son</a:t>
            </a:r>
          </a:p>
          <a:p>
            <a:pPr marL="0" indent="0" algn="ctr">
              <a:buNone/>
            </a:pPr>
            <a:r>
              <a:rPr lang="en-US" sz="4800" dirty="0">
                <a:solidFill>
                  <a:srgbClr val="005AAB"/>
                </a:solidFill>
                <a:latin typeface="AbcDNManuscript" panose="00000400000000000000" pitchFamily="2" charset="0"/>
              </a:rPr>
              <a:t>And give Him the glory</a:t>
            </a:r>
          </a:p>
          <a:p>
            <a:pPr marL="0" indent="0" algn="ctr">
              <a:buNone/>
            </a:pPr>
            <a:r>
              <a:rPr lang="en-US" sz="4800" dirty="0">
                <a:solidFill>
                  <a:srgbClr val="005AAB"/>
                </a:solidFill>
                <a:latin typeface="AbcDNManuscript" panose="00000400000000000000" pitchFamily="2" charset="0"/>
              </a:rPr>
              <a:t>Great things He as done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28645476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God be the glory,</a:t>
            </a:r>
          </a:p>
          <a:p>
            <a:pPr marL="0" indent="0" algn="ctr">
              <a:buNone/>
            </a:pPr>
            <a:r>
              <a:rPr lang="en-US" sz="4800" dirty="0">
                <a:solidFill>
                  <a:srgbClr val="005AAB"/>
                </a:solidFill>
                <a:latin typeface="AbcDNManuscript" panose="00000400000000000000" pitchFamily="2" charset="0"/>
              </a:rPr>
              <a:t>Great things He has done</a:t>
            </a:r>
          </a:p>
          <a:p>
            <a:pPr marL="0" indent="0" algn="ctr">
              <a:buNone/>
            </a:pPr>
            <a:r>
              <a:rPr lang="en-US" sz="4800" dirty="0">
                <a:solidFill>
                  <a:srgbClr val="005AAB"/>
                </a:solidFill>
                <a:latin typeface="AbcDNManuscript" panose="00000400000000000000" pitchFamily="2" charset="0"/>
              </a:rPr>
              <a:t>So loved He the world</a:t>
            </a:r>
          </a:p>
          <a:p>
            <a:pPr marL="0" indent="0" algn="ctr">
              <a:buNone/>
            </a:pPr>
            <a:r>
              <a:rPr lang="en-US" sz="4800" dirty="0">
                <a:solidFill>
                  <a:srgbClr val="005AAB"/>
                </a:solidFill>
                <a:latin typeface="AbcDNManuscript" panose="00000400000000000000" pitchFamily="2" charset="0"/>
              </a:rPr>
              <a:t>That He gave us His Son</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13246619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Who yielded His life,</a:t>
            </a:r>
          </a:p>
          <a:p>
            <a:pPr marL="0" indent="0" algn="ctr">
              <a:buNone/>
            </a:pPr>
            <a:r>
              <a:rPr lang="en-US" sz="4800" dirty="0">
                <a:solidFill>
                  <a:srgbClr val="005AAB"/>
                </a:solidFill>
                <a:latin typeface="AbcDNManuscript" panose="00000400000000000000" pitchFamily="2" charset="0"/>
              </a:rPr>
              <a:t>An atonement for sin</a:t>
            </a:r>
          </a:p>
          <a:p>
            <a:pPr marL="0" indent="0" algn="ctr">
              <a:buNone/>
            </a:pPr>
            <a:r>
              <a:rPr lang="en-US" sz="4800" dirty="0">
                <a:solidFill>
                  <a:srgbClr val="005AAB"/>
                </a:solidFill>
                <a:latin typeface="AbcDNManuscript" panose="00000400000000000000" pitchFamily="2" charset="0"/>
              </a:rPr>
              <a:t>And opened the life gate</a:t>
            </a:r>
          </a:p>
          <a:p>
            <a:pPr marL="0" indent="0" algn="ctr">
              <a:buNone/>
            </a:pPr>
            <a:r>
              <a:rPr lang="en-US" sz="4800" dirty="0">
                <a:solidFill>
                  <a:srgbClr val="005AAB"/>
                </a:solidFill>
                <a:latin typeface="AbcDNManuscript" panose="00000400000000000000" pitchFamily="2" charset="0"/>
              </a:rPr>
              <a:t>That all may come in</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39721469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Lord, praise the Lord!</a:t>
            </a:r>
          </a:p>
          <a:p>
            <a:pPr marL="0" indent="0" algn="ctr">
              <a:buNone/>
            </a:pPr>
            <a:r>
              <a:rPr lang="en-US" sz="4800" dirty="0">
                <a:solidFill>
                  <a:srgbClr val="005AAB"/>
                </a:solidFill>
                <a:latin typeface="AbcDNManuscript" panose="00000400000000000000" pitchFamily="2" charset="0"/>
              </a:rPr>
              <a:t>Let the earth hear His voice</a:t>
            </a:r>
          </a:p>
          <a:p>
            <a:pPr marL="0" indent="0" algn="ctr">
              <a:buNone/>
            </a:pPr>
            <a:r>
              <a:rPr lang="en-US" sz="4800" dirty="0">
                <a:solidFill>
                  <a:srgbClr val="005AAB"/>
                </a:solidFill>
                <a:latin typeface="AbcDNManuscript" panose="00000400000000000000" pitchFamily="2" charset="0"/>
              </a:rPr>
              <a:t>Praise the Lord, praise the Lord!</a:t>
            </a:r>
          </a:p>
          <a:p>
            <a:pPr marL="0" indent="0" algn="ctr">
              <a:buNone/>
            </a:pPr>
            <a:r>
              <a:rPr lang="en-US" sz="4800" dirty="0">
                <a:solidFill>
                  <a:srgbClr val="005AAB"/>
                </a:solidFill>
                <a:latin typeface="AbcDNManuscript" panose="00000400000000000000" pitchFamily="2" charset="0"/>
              </a:rPr>
              <a:t>Let the people rejoice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6876786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Oh come to the Father</a:t>
            </a:r>
          </a:p>
          <a:p>
            <a:pPr marL="0" indent="0" algn="ctr">
              <a:buNone/>
            </a:pPr>
            <a:r>
              <a:rPr lang="en-US" sz="4800" dirty="0">
                <a:solidFill>
                  <a:srgbClr val="005AAB"/>
                </a:solidFill>
                <a:latin typeface="AbcDNManuscript" panose="00000400000000000000" pitchFamily="2" charset="0"/>
              </a:rPr>
              <a:t>Through Jesus the Son</a:t>
            </a:r>
          </a:p>
          <a:p>
            <a:pPr marL="0" indent="0" algn="ctr">
              <a:buNone/>
            </a:pPr>
            <a:r>
              <a:rPr lang="en-US" sz="4800" dirty="0">
                <a:solidFill>
                  <a:srgbClr val="005AAB"/>
                </a:solidFill>
                <a:latin typeface="AbcDNManuscript" panose="00000400000000000000" pitchFamily="2" charset="0"/>
              </a:rPr>
              <a:t>And give Him the glory</a:t>
            </a:r>
          </a:p>
          <a:p>
            <a:pPr marL="0" indent="0" algn="ctr">
              <a:buNone/>
            </a:pPr>
            <a:r>
              <a:rPr lang="en-US" sz="4800" dirty="0">
                <a:solidFill>
                  <a:srgbClr val="005AAB"/>
                </a:solidFill>
                <a:latin typeface="AbcDNManuscript" panose="00000400000000000000" pitchFamily="2" charset="0"/>
              </a:rPr>
              <a:t>Great things He as done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37952264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221624" y="6088643"/>
            <a:ext cx="8542815" cy="165676"/>
          </a:xfrm>
        </p:spPr>
        <p:txBody>
          <a:bodyPr/>
          <a:lstStyle/>
          <a:p>
            <a:r>
              <a:rPr lang="en-US" sz="7500" dirty="0"/>
              <a:t>Mingle Question</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221625" y="1980075"/>
            <a:ext cx="8732594" cy="3093949"/>
          </a:xfrm>
        </p:spPr>
        <p:txBody>
          <a:bodyPr>
            <a:normAutofit/>
          </a:bodyPr>
          <a:lstStyle/>
          <a:p>
            <a:pPr marL="0" indent="0" algn="ctr">
              <a:buNone/>
            </a:pPr>
            <a:r>
              <a:rPr lang="en-US" sz="7500" dirty="0">
                <a:latin typeface="AbcDNManuscript" panose="00000400000000000000" pitchFamily="2" charset="0"/>
              </a:rPr>
              <a:t>What are </a:t>
            </a:r>
            <a:r>
              <a:rPr lang="en-US" sz="7500">
                <a:latin typeface="AbcDNManuscript" panose="00000400000000000000" pitchFamily="2" charset="0"/>
              </a:rPr>
              <a:t>your Spring Break plans?</a:t>
            </a:r>
            <a:br>
              <a:rPr lang="en-US" sz="2900" dirty="0"/>
            </a:br>
            <a:endParaRPr lang="en-US" sz="2900" dirty="0"/>
          </a:p>
        </p:txBody>
      </p:sp>
    </p:spTree>
    <p:extLst>
      <p:ext uri="{BB962C8B-B14F-4D97-AF65-F5344CB8AC3E}">
        <p14:creationId xmlns:p14="http://schemas.microsoft.com/office/powerpoint/2010/main" val="21340979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9D3934CA-1E89-493B-B3F5-3892F2B5884C}"/>
              </a:ext>
            </a:extLst>
          </p:cNvPr>
          <p:cNvSpPr txBox="1"/>
          <p:nvPr/>
        </p:nvSpPr>
        <p:spPr>
          <a:xfrm rot="20988916">
            <a:off x="3287844" y="2788702"/>
            <a:ext cx="3156438" cy="754053"/>
          </a:xfrm>
          <a:prstGeom prst="rect">
            <a:avLst/>
          </a:prstGeom>
          <a:noFill/>
        </p:spPr>
        <p:txBody>
          <a:bodyPr wrap="square" rtlCol="0">
            <a:spAutoFit/>
          </a:bodyPr>
          <a:lstStyle/>
          <a:p>
            <a:r>
              <a:rPr lang="en-US" sz="4300" spc="300" dirty="0">
                <a:solidFill>
                  <a:schemeClr val="bg1"/>
                </a:solidFill>
                <a:latin typeface="Ubuntu" panose="020B0504030602030204" pitchFamily="34" charset="0"/>
              </a:rPr>
              <a:t>WELCOME</a:t>
            </a:r>
          </a:p>
        </p:txBody>
      </p:sp>
      <p:sp>
        <p:nvSpPr>
          <p:cNvPr id="8" name="TextBox 7">
            <a:extLst>
              <a:ext uri="{FF2B5EF4-FFF2-40B4-BE49-F238E27FC236}">
                <a16:creationId xmlns:a16="http://schemas.microsoft.com/office/drawing/2014/main" id="{6793F230-08F3-4728-82A5-D0EF1B3F3705}"/>
              </a:ext>
            </a:extLst>
          </p:cNvPr>
          <p:cNvSpPr txBox="1"/>
          <p:nvPr/>
        </p:nvSpPr>
        <p:spPr>
          <a:xfrm>
            <a:off x="286601" y="5944082"/>
            <a:ext cx="6809878" cy="707886"/>
          </a:xfrm>
          <a:prstGeom prst="rect">
            <a:avLst/>
          </a:prstGeom>
          <a:noFill/>
        </p:spPr>
        <p:txBody>
          <a:bodyPr wrap="none" rtlCol="0">
            <a:spAutoFit/>
          </a:bodyPr>
          <a:lstStyle/>
          <a:p>
            <a:r>
              <a:rPr lang="en-US" sz="4000" b="1" dirty="0">
                <a:solidFill>
                  <a:schemeClr val="bg1"/>
                </a:solidFill>
                <a:latin typeface="Arial Rounded MT Bold" panose="020F0704030504030204" pitchFamily="34" charset="0"/>
              </a:rPr>
              <a:t>HAPPY PERIHELION 2020!</a:t>
            </a:r>
          </a:p>
        </p:txBody>
      </p:sp>
      <p:sp>
        <p:nvSpPr>
          <p:cNvPr id="4" name="TextBox 3">
            <a:extLst>
              <a:ext uri="{FF2B5EF4-FFF2-40B4-BE49-F238E27FC236}">
                <a16:creationId xmlns:a16="http://schemas.microsoft.com/office/drawing/2014/main" id="{38047BBC-F384-4E9A-A33E-CB95E55609D3}"/>
              </a:ext>
            </a:extLst>
          </p:cNvPr>
          <p:cNvSpPr txBox="1"/>
          <p:nvPr/>
        </p:nvSpPr>
        <p:spPr>
          <a:xfrm>
            <a:off x="114304" y="4273294"/>
            <a:ext cx="8985585" cy="2557623"/>
          </a:xfrm>
          <a:prstGeom prst="rect">
            <a:avLst/>
          </a:prstGeom>
          <a:noFill/>
        </p:spPr>
        <p:txBody>
          <a:bodyPr wrap="square" rtlCol="0">
            <a:spAutoFit/>
          </a:bodyPr>
          <a:lstStyle/>
          <a:p>
            <a:pPr>
              <a:lnSpc>
                <a:spcPct val="90000"/>
              </a:lnSpc>
            </a:pPr>
            <a:r>
              <a:rPr lang="en-US" sz="5300" b="1" spc="300" dirty="0">
                <a:solidFill>
                  <a:srgbClr val="2E5797"/>
                </a:solidFill>
              </a:rPr>
              <a:t>CONQUER SERIES FOR MEN</a:t>
            </a:r>
            <a:br>
              <a:rPr lang="en-US" sz="3900" b="1" dirty="0">
                <a:solidFill>
                  <a:srgbClr val="2E5797"/>
                </a:solidFill>
              </a:rPr>
            </a:br>
            <a:r>
              <a:rPr lang="en-US" sz="2500" dirty="0"/>
              <a:t>Tallgrass is excited to announce this powerful equipping series for all our men to help us fight more effectively for freedom and hope for other men who are in the midst of this battle. This </a:t>
            </a:r>
            <a:r>
              <a:rPr lang="en-US" sz="2500" b="1" dirty="0">
                <a:solidFill>
                  <a:srgbClr val="FF0000"/>
                </a:solidFill>
              </a:rPr>
              <a:t>FREE 5-week study starts Thursday, </a:t>
            </a:r>
            <a:r>
              <a:rPr lang="en-US" sz="2500" b="1">
                <a:solidFill>
                  <a:srgbClr val="FF0000"/>
                </a:solidFill>
              </a:rPr>
              <a:t>March 19, </a:t>
            </a:r>
            <a:r>
              <a:rPr lang="en-US" sz="2500" b="1" dirty="0">
                <a:solidFill>
                  <a:srgbClr val="FF0000"/>
                </a:solidFill>
              </a:rPr>
              <a:t>7:30-9pm</a:t>
            </a:r>
            <a:r>
              <a:rPr lang="en-US" sz="2500" dirty="0"/>
              <a:t>. </a:t>
            </a:r>
            <a:r>
              <a:rPr lang="en-US" sz="2500" u="sng" dirty="0"/>
              <a:t>Sign up to attend with Dave Geldart</a:t>
            </a:r>
            <a:r>
              <a:rPr lang="en-US" sz="2500" dirty="0"/>
              <a:t> at </a:t>
            </a:r>
            <a:r>
              <a:rPr lang="en-US" sz="2500" dirty="0" err="1"/>
              <a:t>davegeldart@tallgrass.church</a:t>
            </a:r>
            <a:r>
              <a:rPr lang="en-US" sz="2500" dirty="0"/>
              <a:t>.</a:t>
            </a:r>
            <a:endParaRPr lang="en-US" sz="2500" i="1" dirty="0"/>
          </a:p>
        </p:txBody>
      </p:sp>
      <p:sp>
        <p:nvSpPr>
          <p:cNvPr id="9" name="Rectangle 8">
            <a:extLst>
              <a:ext uri="{FF2B5EF4-FFF2-40B4-BE49-F238E27FC236}">
                <a16:creationId xmlns:a16="http://schemas.microsoft.com/office/drawing/2014/main" id="{A781361F-1B5B-4CDB-872F-94B488FD91BC}"/>
              </a:ext>
            </a:extLst>
          </p:cNvPr>
          <p:cNvSpPr/>
          <p:nvPr/>
        </p:nvSpPr>
        <p:spPr>
          <a:xfrm>
            <a:off x="1146475" y="119761"/>
            <a:ext cx="3352200" cy="1092607"/>
          </a:xfrm>
          <a:prstGeom prst="rect">
            <a:avLst/>
          </a:prstGeom>
        </p:spPr>
        <p:txBody>
          <a:bodyPr wrap="none">
            <a:spAutoFit/>
          </a:bodyPr>
          <a:lstStyle/>
          <a:p>
            <a:pPr algn="ctr"/>
            <a:r>
              <a:rPr lang="en-US" sz="3500" b="1" dirty="0">
                <a:solidFill>
                  <a:schemeClr val="bg1"/>
                </a:solidFill>
                <a:latin typeface="Ubuntu" panose="020B0504030602030204" pitchFamily="34" charset="0"/>
              </a:rPr>
              <a:t>NEXT SUNDAY</a:t>
            </a:r>
            <a:br>
              <a:rPr lang="en-US" sz="3000" b="1" dirty="0">
                <a:solidFill>
                  <a:schemeClr val="bg1"/>
                </a:solidFill>
                <a:latin typeface="Ubuntu" panose="020B0504030602030204" pitchFamily="34" charset="0"/>
              </a:rPr>
            </a:br>
            <a:r>
              <a:rPr lang="en-US" sz="3000" b="1" dirty="0">
                <a:solidFill>
                  <a:schemeClr val="bg1"/>
                </a:solidFill>
                <a:latin typeface="Ubuntu" panose="020B0504030602030204" pitchFamily="34" charset="0"/>
              </a:rPr>
              <a:t>January 26, 4pm</a:t>
            </a:r>
            <a:endParaRPr lang="en-US" sz="3000" dirty="0">
              <a:latin typeface="Ubuntu" panose="020B0504030602030204" pitchFamily="34" charset="0"/>
            </a:endParaRPr>
          </a:p>
        </p:txBody>
      </p:sp>
      <p:pic>
        <p:nvPicPr>
          <p:cNvPr id="4098" name="Picture 2" descr="Image result for conquer series">
            <a:extLst>
              <a:ext uri="{FF2B5EF4-FFF2-40B4-BE49-F238E27FC236}">
                <a16:creationId xmlns:a16="http://schemas.microsoft.com/office/drawing/2014/main" id="{5802F482-8096-4B78-B25B-AAC07B5B081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bright="19000" contrast="19000"/>
                    </a14:imgEffect>
                  </a14:imgLayer>
                </a14:imgProps>
              </a:ext>
              <a:ext uri="{28A0092B-C50C-407E-A947-70E740481C1C}">
                <a14:useLocalDpi xmlns:a14="http://schemas.microsoft.com/office/drawing/2010/main" val="0"/>
              </a:ext>
            </a:extLst>
          </a:blip>
          <a:srcRect b="12072"/>
          <a:stretch/>
        </p:blipFill>
        <p:spPr bwMode="auto">
          <a:xfrm>
            <a:off x="0" y="-353660"/>
            <a:ext cx="9144000" cy="452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0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11760" y="2096"/>
            <a:ext cx="9138410" cy="6853807"/>
          </a:xfrm>
        </p:spPr>
      </p:pic>
    </p:spTree>
    <p:extLst>
      <p:ext uri="{BB962C8B-B14F-4D97-AF65-F5344CB8AC3E}">
        <p14:creationId xmlns:p14="http://schemas.microsoft.com/office/powerpoint/2010/main" val="8180474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7CD4EC6-C88A-45D8-B770-7606D6672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194" y="0"/>
            <a:ext cx="12188388" cy="6858000"/>
          </a:xfrm>
          <a:prstGeom prst="rect">
            <a:avLst/>
          </a:prstGeom>
        </p:spPr>
      </p:pic>
    </p:spTree>
    <p:extLst>
      <p:ext uri="{BB962C8B-B14F-4D97-AF65-F5344CB8AC3E}">
        <p14:creationId xmlns:p14="http://schemas.microsoft.com/office/powerpoint/2010/main" val="33188870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40E58C-78F4-4257-B931-0EB65D50707B}"/>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33197493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313596"/>
            <a:ext cx="9143999" cy="4727274"/>
          </a:xfrm>
        </p:spPr>
        <p:txBody>
          <a:bodyPr anchor="ctr">
            <a:noAutofit/>
          </a:bodyPr>
          <a:lstStyle/>
          <a:p>
            <a:pPr marL="0" indent="0" algn="ctr">
              <a:buNone/>
            </a:pPr>
            <a:r>
              <a:rPr lang="en-US" sz="11500" dirty="0">
                <a:solidFill>
                  <a:srgbClr val="005AAB"/>
                </a:solidFill>
                <a:latin typeface="HansHand" panose="00000500000000000000" pitchFamily="2" charset="0"/>
              </a:rPr>
              <a:t>To God Be </a:t>
            </a:r>
            <a:br>
              <a:rPr lang="en-US" sz="11500" dirty="0">
                <a:solidFill>
                  <a:srgbClr val="005AAB"/>
                </a:solidFill>
                <a:latin typeface="HansHand" panose="00000500000000000000" pitchFamily="2" charset="0"/>
              </a:rPr>
            </a:br>
            <a:r>
              <a:rPr lang="en-US" sz="11500" dirty="0">
                <a:solidFill>
                  <a:srgbClr val="005AAB"/>
                </a:solidFill>
                <a:latin typeface="HansHand" panose="00000500000000000000" pitchFamily="2" charset="0"/>
              </a:rPr>
              <a:t>the Glory</a:t>
            </a:r>
          </a:p>
        </p:txBody>
      </p:sp>
      <p:sp>
        <p:nvSpPr>
          <p:cNvPr id="11" name="TextBox 10"/>
          <p:cNvSpPr txBox="1"/>
          <p:nvPr/>
        </p:nvSpPr>
        <p:spPr>
          <a:xfrm>
            <a:off x="2830451" y="5209873"/>
            <a:ext cx="916125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Hymn</a:t>
            </a:r>
            <a:br>
              <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br>
            <a:r>
              <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endParaRPr>
          </a:p>
        </p:txBody>
      </p:sp>
    </p:spTree>
    <p:extLst>
      <p:ext uri="{BB962C8B-B14F-4D97-AF65-F5344CB8AC3E}">
        <p14:creationId xmlns:p14="http://schemas.microsoft.com/office/powerpoint/2010/main" val="27760623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7C6459-40D5-4E3E-97A7-833D97935973}"/>
              </a:ext>
            </a:extLst>
          </p:cNvPr>
          <p:cNvSpPr txBox="1"/>
          <p:nvPr/>
        </p:nvSpPr>
        <p:spPr>
          <a:xfrm>
            <a:off x="703321" y="2208312"/>
            <a:ext cx="3960093" cy="830997"/>
          </a:xfrm>
          <a:prstGeom prst="rect">
            <a:avLst/>
          </a:prstGeom>
          <a:noFill/>
        </p:spPr>
        <p:txBody>
          <a:bodyPr wrap="square" rtlCol="0">
            <a:spAutoFit/>
          </a:bodyPr>
          <a:lstStyle/>
          <a:p>
            <a:pPr algn="ctr"/>
            <a:r>
              <a:rPr lang="en-US" sz="4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culture</a:t>
            </a:r>
          </a:p>
        </p:txBody>
      </p:sp>
      <p:sp>
        <p:nvSpPr>
          <p:cNvPr id="12" name="TextBox 11">
            <a:extLst>
              <a:ext uri="{FF2B5EF4-FFF2-40B4-BE49-F238E27FC236}">
                <a16:creationId xmlns:a16="http://schemas.microsoft.com/office/drawing/2014/main" id="{3E40E58C-78F4-4257-B931-0EB65D50707B}"/>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9091472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CBDD2C5-30EB-46E6-9258-0379A141A220}"/>
              </a:ext>
            </a:extLst>
          </p:cNvPr>
          <p:cNvSpPr txBox="1"/>
          <p:nvPr/>
        </p:nvSpPr>
        <p:spPr>
          <a:xfrm>
            <a:off x="782466" y="3145094"/>
            <a:ext cx="3960093" cy="738664"/>
          </a:xfrm>
          <a:prstGeom prst="rect">
            <a:avLst/>
          </a:prstGeom>
          <a:noFill/>
        </p:spPr>
        <p:txBody>
          <a:bodyPr wrap="square" rtlCol="0">
            <a:spAutoFit/>
          </a:bodyPr>
          <a:lstStyle/>
          <a:p>
            <a:pPr algn="ctr"/>
            <a:r>
              <a:rPr lang="en-US" sz="4200" b="1" spc="-200" dirty="0">
                <a:solidFill>
                  <a:srgbClr val="005BAF"/>
                </a:solidFill>
                <a:effectLst>
                  <a:outerShdw blurRad="38100" dist="38100" dir="2700000" algn="tl">
                    <a:srgbClr val="000000">
                      <a:alpha val="43137"/>
                    </a:srgbClr>
                  </a:outerShdw>
                </a:effectLst>
                <a:latin typeface="AbcDNManuscript" panose="00000400000000000000" pitchFamily="2" charset="0"/>
              </a:rPr>
              <a:t>with the church</a:t>
            </a:r>
          </a:p>
        </p:txBody>
      </p:sp>
      <p:sp>
        <p:nvSpPr>
          <p:cNvPr id="11" name="TextBox 10">
            <a:extLst>
              <a:ext uri="{FF2B5EF4-FFF2-40B4-BE49-F238E27FC236}">
                <a16:creationId xmlns:a16="http://schemas.microsoft.com/office/drawing/2014/main" id="{AA7C6459-40D5-4E3E-97A7-833D97935973}"/>
              </a:ext>
            </a:extLst>
          </p:cNvPr>
          <p:cNvSpPr txBox="1"/>
          <p:nvPr/>
        </p:nvSpPr>
        <p:spPr>
          <a:xfrm>
            <a:off x="703321" y="2208312"/>
            <a:ext cx="3960093" cy="830997"/>
          </a:xfrm>
          <a:prstGeom prst="rect">
            <a:avLst/>
          </a:prstGeom>
          <a:noFill/>
        </p:spPr>
        <p:txBody>
          <a:bodyPr wrap="square" rtlCol="0">
            <a:spAutoFit/>
          </a:bodyPr>
          <a:lstStyle/>
          <a:p>
            <a:pPr algn="ctr"/>
            <a:r>
              <a:rPr lang="en-US" sz="4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culture</a:t>
            </a:r>
          </a:p>
        </p:txBody>
      </p:sp>
      <p:sp>
        <p:nvSpPr>
          <p:cNvPr id="12" name="TextBox 11">
            <a:extLst>
              <a:ext uri="{FF2B5EF4-FFF2-40B4-BE49-F238E27FC236}">
                <a16:creationId xmlns:a16="http://schemas.microsoft.com/office/drawing/2014/main" id="{3E40E58C-78F4-4257-B931-0EB65D50707B}"/>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39152188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B48657-D92F-4E79-AF07-B1CDB72A0937}"/>
              </a:ext>
            </a:extLst>
          </p:cNvPr>
          <p:cNvSpPr txBox="1"/>
          <p:nvPr/>
        </p:nvSpPr>
        <p:spPr>
          <a:xfrm>
            <a:off x="940570" y="4807039"/>
            <a:ext cx="3631430" cy="1015663"/>
          </a:xfrm>
          <a:prstGeom prst="rect">
            <a:avLst/>
          </a:prstGeom>
          <a:noFill/>
        </p:spPr>
        <p:txBody>
          <a:bodyPr wrap="square" rtlCol="0">
            <a:spAutoFit/>
          </a:bodyPr>
          <a:lstStyle/>
          <a:p>
            <a:pPr algn="ctr"/>
            <a:r>
              <a:rPr lang="en-US" sz="5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myself</a:t>
            </a:r>
          </a:p>
        </p:txBody>
      </p:sp>
      <p:sp>
        <p:nvSpPr>
          <p:cNvPr id="10" name="TextBox 9">
            <a:extLst>
              <a:ext uri="{FF2B5EF4-FFF2-40B4-BE49-F238E27FC236}">
                <a16:creationId xmlns:a16="http://schemas.microsoft.com/office/drawing/2014/main" id="{CCBDD2C5-30EB-46E6-9258-0379A141A220}"/>
              </a:ext>
            </a:extLst>
          </p:cNvPr>
          <p:cNvSpPr txBox="1"/>
          <p:nvPr/>
        </p:nvSpPr>
        <p:spPr>
          <a:xfrm>
            <a:off x="782466" y="3145094"/>
            <a:ext cx="3960093" cy="738664"/>
          </a:xfrm>
          <a:prstGeom prst="rect">
            <a:avLst/>
          </a:prstGeom>
          <a:noFill/>
        </p:spPr>
        <p:txBody>
          <a:bodyPr wrap="square" rtlCol="0">
            <a:spAutoFit/>
          </a:bodyPr>
          <a:lstStyle/>
          <a:p>
            <a:pPr algn="ctr"/>
            <a:r>
              <a:rPr lang="en-US" sz="4200" b="1" spc="-200" dirty="0">
                <a:solidFill>
                  <a:srgbClr val="005BAF"/>
                </a:solidFill>
                <a:effectLst>
                  <a:outerShdw blurRad="38100" dist="38100" dir="2700000" algn="tl">
                    <a:srgbClr val="000000">
                      <a:alpha val="43137"/>
                    </a:srgbClr>
                  </a:outerShdw>
                </a:effectLst>
                <a:latin typeface="AbcDNManuscript" panose="00000400000000000000" pitchFamily="2" charset="0"/>
              </a:rPr>
              <a:t>with the church</a:t>
            </a:r>
          </a:p>
        </p:txBody>
      </p:sp>
      <p:sp>
        <p:nvSpPr>
          <p:cNvPr id="11" name="TextBox 10">
            <a:extLst>
              <a:ext uri="{FF2B5EF4-FFF2-40B4-BE49-F238E27FC236}">
                <a16:creationId xmlns:a16="http://schemas.microsoft.com/office/drawing/2014/main" id="{AA7C6459-40D5-4E3E-97A7-833D97935973}"/>
              </a:ext>
            </a:extLst>
          </p:cNvPr>
          <p:cNvSpPr txBox="1"/>
          <p:nvPr/>
        </p:nvSpPr>
        <p:spPr>
          <a:xfrm>
            <a:off x="703321" y="2208312"/>
            <a:ext cx="3960093" cy="830997"/>
          </a:xfrm>
          <a:prstGeom prst="rect">
            <a:avLst/>
          </a:prstGeom>
          <a:noFill/>
        </p:spPr>
        <p:txBody>
          <a:bodyPr wrap="square" rtlCol="0">
            <a:spAutoFit/>
          </a:bodyPr>
          <a:lstStyle/>
          <a:p>
            <a:pPr algn="ctr"/>
            <a:r>
              <a:rPr lang="en-US" sz="4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culture</a:t>
            </a:r>
          </a:p>
        </p:txBody>
      </p:sp>
      <p:sp>
        <p:nvSpPr>
          <p:cNvPr id="12" name="TextBox 11">
            <a:extLst>
              <a:ext uri="{FF2B5EF4-FFF2-40B4-BE49-F238E27FC236}">
                <a16:creationId xmlns:a16="http://schemas.microsoft.com/office/drawing/2014/main" id="{3E40E58C-78F4-4257-B931-0EB65D50707B}"/>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22977984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B48657-D92F-4E79-AF07-B1CDB72A0937}"/>
              </a:ext>
            </a:extLst>
          </p:cNvPr>
          <p:cNvSpPr txBox="1"/>
          <p:nvPr/>
        </p:nvSpPr>
        <p:spPr>
          <a:xfrm>
            <a:off x="940570" y="4807039"/>
            <a:ext cx="3631430" cy="1015663"/>
          </a:xfrm>
          <a:prstGeom prst="rect">
            <a:avLst/>
          </a:prstGeom>
          <a:noFill/>
        </p:spPr>
        <p:txBody>
          <a:bodyPr wrap="square" rtlCol="0">
            <a:spAutoFit/>
          </a:bodyPr>
          <a:lstStyle/>
          <a:p>
            <a:pPr algn="ctr"/>
            <a:r>
              <a:rPr lang="en-US" sz="5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myself</a:t>
            </a:r>
          </a:p>
        </p:txBody>
      </p:sp>
      <p:sp>
        <p:nvSpPr>
          <p:cNvPr id="10" name="TextBox 9">
            <a:extLst>
              <a:ext uri="{FF2B5EF4-FFF2-40B4-BE49-F238E27FC236}">
                <a16:creationId xmlns:a16="http://schemas.microsoft.com/office/drawing/2014/main" id="{CCBDD2C5-30EB-46E6-9258-0379A141A220}"/>
              </a:ext>
            </a:extLst>
          </p:cNvPr>
          <p:cNvSpPr txBox="1"/>
          <p:nvPr/>
        </p:nvSpPr>
        <p:spPr>
          <a:xfrm>
            <a:off x="782466" y="3145094"/>
            <a:ext cx="3960093" cy="738664"/>
          </a:xfrm>
          <a:prstGeom prst="rect">
            <a:avLst/>
          </a:prstGeom>
          <a:noFill/>
        </p:spPr>
        <p:txBody>
          <a:bodyPr wrap="square" rtlCol="0">
            <a:spAutoFit/>
          </a:bodyPr>
          <a:lstStyle/>
          <a:p>
            <a:pPr algn="ctr"/>
            <a:r>
              <a:rPr lang="en-US" sz="4200" b="1" spc="-200" dirty="0">
                <a:solidFill>
                  <a:srgbClr val="005BAF"/>
                </a:solidFill>
                <a:effectLst>
                  <a:outerShdw blurRad="38100" dist="38100" dir="2700000" algn="tl">
                    <a:srgbClr val="000000">
                      <a:alpha val="43137"/>
                    </a:srgbClr>
                  </a:outerShdw>
                </a:effectLst>
                <a:latin typeface="AbcDNManuscript" panose="00000400000000000000" pitchFamily="2" charset="0"/>
              </a:rPr>
              <a:t>with the church</a:t>
            </a:r>
          </a:p>
        </p:txBody>
      </p:sp>
      <p:sp>
        <p:nvSpPr>
          <p:cNvPr id="11" name="TextBox 10">
            <a:extLst>
              <a:ext uri="{FF2B5EF4-FFF2-40B4-BE49-F238E27FC236}">
                <a16:creationId xmlns:a16="http://schemas.microsoft.com/office/drawing/2014/main" id="{AA7C6459-40D5-4E3E-97A7-833D97935973}"/>
              </a:ext>
            </a:extLst>
          </p:cNvPr>
          <p:cNvSpPr txBox="1"/>
          <p:nvPr/>
        </p:nvSpPr>
        <p:spPr>
          <a:xfrm>
            <a:off x="703321" y="2208312"/>
            <a:ext cx="3960093" cy="830997"/>
          </a:xfrm>
          <a:prstGeom prst="rect">
            <a:avLst/>
          </a:prstGeom>
          <a:noFill/>
        </p:spPr>
        <p:txBody>
          <a:bodyPr wrap="square" rtlCol="0">
            <a:spAutoFit/>
          </a:bodyPr>
          <a:lstStyle/>
          <a:p>
            <a:pPr algn="ctr"/>
            <a:r>
              <a:rPr lang="en-US" sz="4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culture</a:t>
            </a:r>
          </a:p>
        </p:txBody>
      </p:sp>
      <p:sp>
        <p:nvSpPr>
          <p:cNvPr id="4" name="TextBox 3">
            <a:extLst>
              <a:ext uri="{FF2B5EF4-FFF2-40B4-BE49-F238E27FC236}">
                <a16:creationId xmlns:a16="http://schemas.microsoft.com/office/drawing/2014/main" id="{A5D417A8-5790-4B99-B969-E0221C16F54E}"/>
              </a:ext>
            </a:extLst>
          </p:cNvPr>
          <p:cNvSpPr txBox="1"/>
          <p:nvPr/>
        </p:nvSpPr>
        <p:spPr>
          <a:xfrm>
            <a:off x="5584058" y="2339024"/>
            <a:ext cx="3728622" cy="2031325"/>
          </a:xfrm>
          <a:prstGeom prst="rect">
            <a:avLst/>
          </a:prstGeom>
          <a:noFill/>
        </p:spPr>
        <p:txBody>
          <a:bodyPr wrap="square" rtlCol="0">
            <a:spAutoFit/>
          </a:bodyPr>
          <a:lstStyle/>
          <a:p>
            <a:pPr algn="ctr"/>
            <a:r>
              <a:rPr lang="en-US" sz="4200" b="1" dirty="0">
                <a:solidFill>
                  <a:srgbClr val="005BAF"/>
                </a:solidFill>
                <a:effectLst>
                  <a:outerShdw blurRad="38100" dist="38100" dir="2700000" algn="tl">
                    <a:srgbClr val="000000">
                      <a:alpha val="43137"/>
                    </a:srgbClr>
                  </a:outerShdw>
                </a:effectLst>
                <a:latin typeface="AbcDNManuscript" panose="00000400000000000000" pitchFamily="2" charset="0"/>
              </a:rPr>
              <a:t>RENEWAL </a:t>
            </a:r>
          </a:p>
          <a:p>
            <a:pPr algn="ctr"/>
            <a:r>
              <a:rPr lang="en-US" sz="4200" b="1" dirty="0">
                <a:solidFill>
                  <a:srgbClr val="005BAF"/>
                </a:solidFill>
                <a:effectLst>
                  <a:outerShdw blurRad="38100" dist="38100" dir="2700000" algn="tl">
                    <a:srgbClr val="000000">
                      <a:alpha val="43137"/>
                    </a:srgbClr>
                  </a:outerShdw>
                </a:effectLst>
                <a:latin typeface="AbcDNManuscript" panose="00000400000000000000" pitchFamily="2" charset="0"/>
              </a:rPr>
              <a:t>begins with a </a:t>
            </a:r>
          </a:p>
          <a:p>
            <a:pPr algn="ctr"/>
            <a:r>
              <a:rPr lang="en-US" sz="4200" b="1" dirty="0">
                <a:solidFill>
                  <a:srgbClr val="005BAF"/>
                </a:solidFill>
                <a:effectLst>
                  <a:outerShdw blurRad="38100" dist="38100" dir="2700000" algn="tl">
                    <a:srgbClr val="000000">
                      <a:alpha val="43137"/>
                    </a:srgbClr>
                  </a:outerShdw>
                </a:effectLst>
                <a:latin typeface="AbcDNManuscript" panose="00000400000000000000" pitchFamily="2" charset="0"/>
              </a:rPr>
              <a:t>REMNANT.</a:t>
            </a:r>
          </a:p>
        </p:txBody>
      </p:sp>
      <p:sp>
        <p:nvSpPr>
          <p:cNvPr id="12" name="TextBox 11">
            <a:extLst>
              <a:ext uri="{FF2B5EF4-FFF2-40B4-BE49-F238E27FC236}">
                <a16:creationId xmlns:a16="http://schemas.microsoft.com/office/drawing/2014/main" id="{A0E80C8B-4A4B-47D1-91E2-BE46E105BD4F}"/>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614778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B48657-D92F-4E79-AF07-B1CDB72A0937}"/>
              </a:ext>
            </a:extLst>
          </p:cNvPr>
          <p:cNvSpPr txBox="1"/>
          <p:nvPr/>
        </p:nvSpPr>
        <p:spPr>
          <a:xfrm>
            <a:off x="1076373" y="4855920"/>
            <a:ext cx="3532087" cy="1015663"/>
          </a:xfrm>
          <a:prstGeom prst="rect">
            <a:avLst/>
          </a:prstGeom>
          <a:noFill/>
        </p:spPr>
        <p:txBody>
          <a:bodyPr wrap="square" rtlCol="0">
            <a:spAutoFit/>
          </a:bodyPr>
          <a:lstStyle/>
          <a:p>
            <a:pPr algn="ctr"/>
            <a:r>
              <a:rPr lang="en-US" sz="6000" b="1" spc="-200" dirty="0">
                <a:solidFill>
                  <a:srgbClr val="D3D3D3"/>
                </a:solidFill>
                <a:effectLst>
                  <a:outerShdw blurRad="38100" dist="38100" dir="2700000" algn="tl">
                    <a:srgbClr val="000000">
                      <a:alpha val="43137"/>
                    </a:srgbClr>
                  </a:outerShdw>
                </a:effectLst>
                <a:latin typeface="AbcDNManuscript" panose="00000400000000000000" pitchFamily="2" charset="0"/>
              </a:rPr>
              <a:t>Jerusalem</a:t>
            </a:r>
          </a:p>
        </p:txBody>
      </p:sp>
      <p:sp>
        <p:nvSpPr>
          <p:cNvPr id="10" name="TextBox 9">
            <a:extLst>
              <a:ext uri="{FF2B5EF4-FFF2-40B4-BE49-F238E27FC236}">
                <a16:creationId xmlns:a16="http://schemas.microsoft.com/office/drawing/2014/main" id="{CCBDD2C5-30EB-46E6-9258-0379A141A220}"/>
              </a:ext>
            </a:extLst>
          </p:cNvPr>
          <p:cNvSpPr txBox="1"/>
          <p:nvPr/>
        </p:nvSpPr>
        <p:spPr>
          <a:xfrm>
            <a:off x="862368" y="3198362"/>
            <a:ext cx="3960093" cy="738664"/>
          </a:xfrm>
          <a:prstGeom prst="rect">
            <a:avLst/>
          </a:prstGeom>
          <a:noFill/>
        </p:spPr>
        <p:txBody>
          <a:bodyPr wrap="square" rtlCol="0">
            <a:spAutoFit/>
          </a:bodyPr>
          <a:lstStyle/>
          <a:p>
            <a:pPr algn="ctr"/>
            <a:r>
              <a:rPr lang="en-US" sz="4200" b="1" spc="-200" dirty="0">
                <a:solidFill>
                  <a:srgbClr val="005BAF"/>
                </a:solidFill>
                <a:effectLst>
                  <a:outerShdw blurRad="38100" dist="38100" dir="2700000" algn="tl">
                    <a:srgbClr val="000000">
                      <a:alpha val="43137"/>
                    </a:srgbClr>
                  </a:outerShdw>
                </a:effectLst>
                <a:latin typeface="AbcDNManuscript" panose="00000400000000000000" pitchFamily="2" charset="0"/>
              </a:rPr>
              <a:t>Judea &amp; Samaria</a:t>
            </a:r>
          </a:p>
        </p:txBody>
      </p:sp>
      <p:sp>
        <p:nvSpPr>
          <p:cNvPr id="11" name="TextBox 10">
            <a:extLst>
              <a:ext uri="{FF2B5EF4-FFF2-40B4-BE49-F238E27FC236}">
                <a16:creationId xmlns:a16="http://schemas.microsoft.com/office/drawing/2014/main" id="{AA7C6459-40D5-4E3E-97A7-833D97935973}"/>
              </a:ext>
            </a:extLst>
          </p:cNvPr>
          <p:cNvSpPr txBox="1"/>
          <p:nvPr/>
        </p:nvSpPr>
        <p:spPr>
          <a:xfrm>
            <a:off x="747710" y="2314845"/>
            <a:ext cx="3960093" cy="738664"/>
          </a:xfrm>
          <a:prstGeom prst="rect">
            <a:avLst/>
          </a:prstGeom>
          <a:noFill/>
        </p:spPr>
        <p:txBody>
          <a:bodyPr wrap="square" rtlCol="0">
            <a:spAutoFit/>
          </a:bodyPr>
          <a:lstStyle/>
          <a:p>
            <a:pPr algn="ctr"/>
            <a:r>
              <a:rPr lang="en-US" sz="4200" b="1" spc="-200" dirty="0">
                <a:solidFill>
                  <a:srgbClr val="D3D3D3"/>
                </a:solidFill>
                <a:effectLst>
                  <a:outerShdw blurRad="38100" dist="38100" dir="2700000" algn="tl">
                    <a:srgbClr val="000000">
                      <a:alpha val="43137"/>
                    </a:srgbClr>
                  </a:outerShdw>
                </a:effectLst>
                <a:latin typeface="AbcDNManuscript" panose="00000400000000000000" pitchFamily="2" charset="0"/>
              </a:rPr>
              <a:t>end of the earth</a:t>
            </a:r>
          </a:p>
        </p:txBody>
      </p:sp>
      <p:sp>
        <p:nvSpPr>
          <p:cNvPr id="4" name="TextBox 3">
            <a:extLst>
              <a:ext uri="{FF2B5EF4-FFF2-40B4-BE49-F238E27FC236}">
                <a16:creationId xmlns:a16="http://schemas.microsoft.com/office/drawing/2014/main" id="{AC9784BF-EAD6-40DC-8B15-36FFD7692489}"/>
              </a:ext>
            </a:extLst>
          </p:cNvPr>
          <p:cNvSpPr txBox="1"/>
          <p:nvPr/>
        </p:nvSpPr>
        <p:spPr>
          <a:xfrm>
            <a:off x="4822462" y="2294638"/>
            <a:ext cx="4152862" cy="3416320"/>
          </a:xfrm>
          <a:prstGeom prst="rect">
            <a:avLst/>
          </a:prstGeom>
          <a:noFill/>
        </p:spPr>
        <p:txBody>
          <a:bodyPr wrap="square" rtlCol="0">
            <a:spAutoFit/>
          </a:bodyPr>
          <a:lstStyle/>
          <a:p>
            <a:pPr algn="r"/>
            <a:r>
              <a:rPr lang="en-US" sz="2400" dirty="0">
                <a:effectLst>
                  <a:outerShdw blurRad="38100" dist="38100" dir="2700000" algn="tl">
                    <a:srgbClr val="000000">
                      <a:alpha val="43137"/>
                    </a:srgbClr>
                  </a:outerShdw>
                </a:effectLst>
                <a:latin typeface="AbcDNManuscript" panose="00000400000000000000" pitchFamily="2" charset="0"/>
              </a:rPr>
              <a:t>“But you will receive power when the Holy Spirit has come </a:t>
            </a:r>
          </a:p>
          <a:p>
            <a:pPr algn="r"/>
            <a:r>
              <a:rPr lang="en-US" sz="2400" dirty="0">
                <a:effectLst>
                  <a:outerShdw blurRad="38100" dist="38100" dir="2700000" algn="tl">
                    <a:srgbClr val="000000">
                      <a:alpha val="43137"/>
                    </a:srgbClr>
                  </a:outerShdw>
                </a:effectLst>
                <a:latin typeface="AbcDNManuscript" panose="00000400000000000000" pitchFamily="2" charset="0"/>
              </a:rPr>
              <a:t>upon you, and you will </a:t>
            </a:r>
          </a:p>
          <a:p>
            <a:pPr algn="r"/>
            <a:r>
              <a:rPr lang="en-US" sz="2400" dirty="0">
                <a:effectLst>
                  <a:outerShdw blurRad="38100" dist="38100" dir="2700000" algn="tl">
                    <a:srgbClr val="000000">
                      <a:alpha val="43137"/>
                    </a:srgbClr>
                  </a:outerShdw>
                </a:effectLst>
                <a:latin typeface="AbcDNManuscript" panose="00000400000000000000" pitchFamily="2" charset="0"/>
              </a:rPr>
              <a:t>be my witnesses in </a:t>
            </a:r>
          </a:p>
          <a:p>
            <a:pPr algn="r"/>
            <a:r>
              <a:rPr lang="en-US" sz="2400" dirty="0">
                <a:effectLst>
                  <a:outerShdw blurRad="38100" dist="38100" dir="2700000" algn="tl">
                    <a:srgbClr val="000000">
                      <a:alpha val="43137"/>
                    </a:srgbClr>
                  </a:outerShdw>
                </a:effectLst>
                <a:latin typeface="AbcDNManuscript" panose="00000400000000000000" pitchFamily="2" charset="0"/>
              </a:rPr>
              <a:t>Jerusalem and in </a:t>
            </a:r>
          </a:p>
          <a:p>
            <a:pPr algn="r"/>
            <a:r>
              <a:rPr lang="en-US" sz="2400" dirty="0">
                <a:effectLst>
                  <a:outerShdw blurRad="38100" dist="38100" dir="2700000" algn="tl">
                    <a:srgbClr val="000000">
                      <a:alpha val="43137"/>
                    </a:srgbClr>
                  </a:outerShdw>
                </a:effectLst>
                <a:latin typeface="AbcDNManuscript" panose="00000400000000000000" pitchFamily="2" charset="0"/>
              </a:rPr>
              <a:t>all Judea and </a:t>
            </a:r>
          </a:p>
          <a:p>
            <a:pPr algn="r"/>
            <a:r>
              <a:rPr lang="en-US" sz="2400" dirty="0">
                <a:effectLst>
                  <a:outerShdw blurRad="38100" dist="38100" dir="2700000" algn="tl">
                    <a:srgbClr val="000000">
                      <a:alpha val="43137"/>
                    </a:srgbClr>
                  </a:outerShdw>
                </a:effectLst>
                <a:latin typeface="AbcDNManuscript" panose="00000400000000000000" pitchFamily="2" charset="0"/>
              </a:rPr>
              <a:t>Samaria, and to </a:t>
            </a:r>
          </a:p>
          <a:p>
            <a:pPr algn="r"/>
            <a:r>
              <a:rPr lang="en-US" sz="2400" dirty="0">
                <a:effectLst>
                  <a:outerShdw blurRad="38100" dist="38100" dir="2700000" algn="tl">
                    <a:srgbClr val="000000">
                      <a:alpha val="43137"/>
                    </a:srgbClr>
                  </a:outerShdw>
                </a:effectLst>
                <a:latin typeface="AbcDNManuscript" panose="00000400000000000000" pitchFamily="2" charset="0"/>
              </a:rPr>
              <a:t>the end of the </a:t>
            </a:r>
          </a:p>
          <a:p>
            <a:pPr algn="r"/>
            <a:r>
              <a:rPr lang="en-US" sz="2400" dirty="0">
                <a:effectLst>
                  <a:outerShdw blurRad="38100" dist="38100" dir="2700000" algn="tl">
                    <a:srgbClr val="000000">
                      <a:alpha val="43137"/>
                    </a:srgbClr>
                  </a:outerShdw>
                </a:effectLst>
                <a:latin typeface="AbcDNManuscript" panose="00000400000000000000" pitchFamily="2" charset="0"/>
              </a:rPr>
              <a:t>earth.” </a:t>
            </a:r>
            <a:r>
              <a:rPr lang="en-US" sz="2400" b="1" dirty="0">
                <a:effectLst>
                  <a:outerShdw blurRad="38100" dist="38100" dir="2700000" algn="tl">
                    <a:srgbClr val="000000">
                      <a:alpha val="43137"/>
                    </a:srgbClr>
                  </a:outerShdw>
                </a:effectLst>
                <a:latin typeface="AbcDNManuscript" panose="00000400000000000000" pitchFamily="2" charset="0"/>
              </a:rPr>
              <a:t>Acts 1:8</a:t>
            </a:r>
            <a:endParaRPr lang="en-US" sz="2400" dirty="0">
              <a:effectLst>
                <a:outerShdw blurRad="38100" dist="38100" dir="2700000" algn="tl">
                  <a:srgbClr val="000000">
                    <a:alpha val="43137"/>
                  </a:srgbClr>
                </a:outerShdw>
              </a:effectLst>
              <a:latin typeface="AbcDNManuscript" panose="00000400000000000000" pitchFamily="2" charset="0"/>
            </a:endParaRPr>
          </a:p>
        </p:txBody>
      </p:sp>
      <p:sp>
        <p:nvSpPr>
          <p:cNvPr id="12" name="TextBox 11">
            <a:extLst>
              <a:ext uri="{FF2B5EF4-FFF2-40B4-BE49-F238E27FC236}">
                <a16:creationId xmlns:a16="http://schemas.microsoft.com/office/drawing/2014/main" id="{AB678208-F3F6-4EFC-9950-B3503E9F578D}"/>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59761038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B48657-D92F-4E79-AF07-B1CDB72A0937}"/>
              </a:ext>
            </a:extLst>
          </p:cNvPr>
          <p:cNvSpPr txBox="1"/>
          <p:nvPr/>
        </p:nvSpPr>
        <p:spPr>
          <a:xfrm>
            <a:off x="1076373" y="4855920"/>
            <a:ext cx="3532087" cy="1015663"/>
          </a:xfrm>
          <a:prstGeom prst="rect">
            <a:avLst/>
          </a:prstGeom>
          <a:noFill/>
        </p:spPr>
        <p:txBody>
          <a:bodyPr wrap="square" rtlCol="0">
            <a:spAutoFit/>
          </a:bodyPr>
          <a:lstStyle/>
          <a:p>
            <a:pPr algn="ctr"/>
            <a:r>
              <a:rPr lang="en-US" sz="6000" b="1" spc="-200" dirty="0">
                <a:solidFill>
                  <a:srgbClr val="D3D3D3"/>
                </a:solidFill>
                <a:effectLst>
                  <a:outerShdw blurRad="38100" dist="38100" dir="2700000" algn="tl">
                    <a:srgbClr val="000000">
                      <a:alpha val="43137"/>
                    </a:srgbClr>
                  </a:outerShdw>
                </a:effectLst>
                <a:latin typeface="AbcDNManuscript" panose="00000400000000000000" pitchFamily="2" charset="0"/>
              </a:rPr>
              <a:t>Jerusalem</a:t>
            </a:r>
          </a:p>
        </p:txBody>
      </p:sp>
      <p:sp>
        <p:nvSpPr>
          <p:cNvPr id="10" name="TextBox 9">
            <a:extLst>
              <a:ext uri="{FF2B5EF4-FFF2-40B4-BE49-F238E27FC236}">
                <a16:creationId xmlns:a16="http://schemas.microsoft.com/office/drawing/2014/main" id="{CCBDD2C5-30EB-46E6-9258-0379A141A220}"/>
              </a:ext>
            </a:extLst>
          </p:cNvPr>
          <p:cNvSpPr txBox="1"/>
          <p:nvPr/>
        </p:nvSpPr>
        <p:spPr>
          <a:xfrm>
            <a:off x="862368" y="3198362"/>
            <a:ext cx="3960093" cy="738664"/>
          </a:xfrm>
          <a:prstGeom prst="rect">
            <a:avLst/>
          </a:prstGeom>
          <a:noFill/>
        </p:spPr>
        <p:txBody>
          <a:bodyPr wrap="square" rtlCol="0">
            <a:spAutoFit/>
          </a:bodyPr>
          <a:lstStyle/>
          <a:p>
            <a:pPr algn="ctr"/>
            <a:r>
              <a:rPr lang="en-US" sz="4200" b="1" spc="-200" dirty="0">
                <a:solidFill>
                  <a:srgbClr val="005BAF"/>
                </a:solidFill>
                <a:effectLst>
                  <a:outerShdw blurRad="38100" dist="38100" dir="2700000" algn="tl">
                    <a:srgbClr val="000000">
                      <a:alpha val="43137"/>
                    </a:srgbClr>
                  </a:outerShdw>
                </a:effectLst>
                <a:latin typeface="AbcDNManuscript" panose="00000400000000000000" pitchFamily="2" charset="0"/>
              </a:rPr>
              <a:t>Judea &amp; Samaria</a:t>
            </a:r>
          </a:p>
        </p:txBody>
      </p:sp>
      <p:sp>
        <p:nvSpPr>
          <p:cNvPr id="11" name="TextBox 10">
            <a:extLst>
              <a:ext uri="{FF2B5EF4-FFF2-40B4-BE49-F238E27FC236}">
                <a16:creationId xmlns:a16="http://schemas.microsoft.com/office/drawing/2014/main" id="{AA7C6459-40D5-4E3E-97A7-833D97935973}"/>
              </a:ext>
            </a:extLst>
          </p:cNvPr>
          <p:cNvSpPr txBox="1"/>
          <p:nvPr/>
        </p:nvSpPr>
        <p:spPr>
          <a:xfrm>
            <a:off x="747710" y="2314845"/>
            <a:ext cx="3960093" cy="738664"/>
          </a:xfrm>
          <a:prstGeom prst="rect">
            <a:avLst/>
          </a:prstGeom>
          <a:noFill/>
        </p:spPr>
        <p:txBody>
          <a:bodyPr wrap="square" rtlCol="0">
            <a:spAutoFit/>
          </a:bodyPr>
          <a:lstStyle/>
          <a:p>
            <a:pPr algn="ctr"/>
            <a:r>
              <a:rPr lang="en-US" sz="4200" b="1" spc="-200" dirty="0">
                <a:solidFill>
                  <a:srgbClr val="D3D3D3"/>
                </a:solidFill>
                <a:effectLst>
                  <a:outerShdw blurRad="38100" dist="38100" dir="2700000" algn="tl">
                    <a:srgbClr val="000000">
                      <a:alpha val="43137"/>
                    </a:srgbClr>
                  </a:outerShdw>
                </a:effectLst>
                <a:latin typeface="AbcDNManuscript" panose="00000400000000000000" pitchFamily="2" charset="0"/>
              </a:rPr>
              <a:t>end of the earth</a:t>
            </a:r>
          </a:p>
        </p:txBody>
      </p:sp>
      <p:sp>
        <p:nvSpPr>
          <p:cNvPr id="4" name="TextBox 3">
            <a:extLst>
              <a:ext uri="{FF2B5EF4-FFF2-40B4-BE49-F238E27FC236}">
                <a16:creationId xmlns:a16="http://schemas.microsoft.com/office/drawing/2014/main" id="{AC9784BF-EAD6-40DC-8B15-36FFD7692489}"/>
              </a:ext>
            </a:extLst>
          </p:cNvPr>
          <p:cNvSpPr txBox="1"/>
          <p:nvPr/>
        </p:nvSpPr>
        <p:spPr>
          <a:xfrm>
            <a:off x="4634146" y="2188102"/>
            <a:ext cx="4403324" cy="2062103"/>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latin typeface="AbcDNManuscript" panose="00000400000000000000" pitchFamily="2" charset="0"/>
              </a:rPr>
              <a:t>All these with one accord were devoting them-</a:t>
            </a:r>
          </a:p>
          <a:p>
            <a:pPr algn="r"/>
            <a:r>
              <a:rPr lang="en-US" sz="3200" dirty="0">
                <a:effectLst>
                  <a:outerShdw blurRad="38100" dist="38100" dir="2700000" algn="tl">
                    <a:srgbClr val="000000">
                      <a:alpha val="43137"/>
                    </a:srgbClr>
                  </a:outerShdw>
                </a:effectLst>
                <a:latin typeface="AbcDNManuscript" panose="00000400000000000000" pitchFamily="2" charset="0"/>
              </a:rPr>
              <a:t>selves to prayer…. </a:t>
            </a:r>
          </a:p>
          <a:p>
            <a:pPr algn="r"/>
            <a:r>
              <a:rPr lang="en-US" sz="3200" b="1" dirty="0">
                <a:effectLst>
                  <a:outerShdw blurRad="38100" dist="38100" dir="2700000" algn="tl">
                    <a:srgbClr val="000000">
                      <a:alpha val="43137"/>
                    </a:srgbClr>
                  </a:outerShdw>
                </a:effectLst>
                <a:latin typeface="AbcDNManuscript" panose="00000400000000000000" pitchFamily="2" charset="0"/>
              </a:rPr>
              <a:t>Acts 1:14a</a:t>
            </a:r>
            <a:endParaRPr lang="en-US" sz="3200" dirty="0">
              <a:effectLst>
                <a:outerShdw blurRad="38100" dist="38100" dir="2700000" algn="tl">
                  <a:srgbClr val="000000">
                    <a:alpha val="43137"/>
                  </a:srgbClr>
                </a:outerShdw>
              </a:effectLst>
              <a:latin typeface="AbcDNManuscript" panose="00000400000000000000" pitchFamily="2" charset="0"/>
            </a:endParaRPr>
          </a:p>
        </p:txBody>
      </p:sp>
      <p:sp>
        <p:nvSpPr>
          <p:cNvPr id="12" name="TextBox 11">
            <a:extLst>
              <a:ext uri="{FF2B5EF4-FFF2-40B4-BE49-F238E27FC236}">
                <a16:creationId xmlns:a16="http://schemas.microsoft.com/office/drawing/2014/main" id="{17017919-AABC-4D60-AB30-D7B348EE67AD}"/>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224545661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B48657-D92F-4E79-AF07-B1CDB72A0937}"/>
              </a:ext>
            </a:extLst>
          </p:cNvPr>
          <p:cNvSpPr txBox="1"/>
          <p:nvPr/>
        </p:nvSpPr>
        <p:spPr>
          <a:xfrm>
            <a:off x="940570" y="4807039"/>
            <a:ext cx="3631430" cy="1015663"/>
          </a:xfrm>
          <a:prstGeom prst="rect">
            <a:avLst/>
          </a:prstGeom>
          <a:noFill/>
        </p:spPr>
        <p:txBody>
          <a:bodyPr wrap="square" rtlCol="0">
            <a:spAutoFit/>
          </a:bodyPr>
          <a:lstStyle/>
          <a:p>
            <a:pPr algn="ctr"/>
            <a:r>
              <a:rPr lang="en-US" sz="5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myself</a:t>
            </a:r>
          </a:p>
        </p:txBody>
      </p:sp>
      <p:sp>
        <p:nvSpPr>
          <p:cNvPr id="10" name="TextBox 9">
            <a:extLst>
              <a:ext uri="{FF2B5EF4-FFF2-40B4-BE49-F238E27FC236}">
                <a16:creationId xmlns:a16="http://schemas.microsoft.com/office/drawing/2014/main" id="{CCBDD2C5-30EB-46E6-9258-0379A141A220}"/>
              </a:ext>
            </a:extLst>
          </p:cNvPr>
          <p:cNvSpPr txBox="1"/>
          <p:nvPr/>
        </p:nvSpPr>
        <p:spPr>
          <a:xfrm>
            <a:off x="782466" y="3145094"/>
            <a:ext cx="3960093" cy="738664"/>
          </a:xfrm>
          <a:prstGeom prst="rect">
            <a:avLst/>
          </a:prstGeom>
          <a:noFill/>
        </p:spPr>
        <p:txBody>
          <a:bodyPr wrap="square" rtlCol="0">
            <a:spAutoFit/>
          </a:bodyPr>
          <a:lstStyle/>
          <a:p>
            <a:pPr algn="ctr"/>
            <a:r>
              <a:rPr lang="en-US" sz="4200" b="1" spc="-200" dirty="0">
                <a:solidFill>
                  <a:srgbClr val="005BAF"/>
                </a:solidFill>
                <a:effectLst>
                  <a:outerShdw blurRad="38100" dist="38100" dir="2700000" algn="tl">
                    <a:srgbClr val="000000">
                      <a:alpha val="43137"/>
                    </a:srgbClr>
                  </a:outerShdw>
                </a:effectLst>
                <a:latin typeface="AbcDNManuscript" panose="00000400000000000000" pitchFamily="2" charset="0"/>
              </a:rPr>
              <a:t>with the church</a:t>
            </a:r>
          </a:p>
        </p:txBody>
      </p:sp>
      <p:sp>
        <p:nvSpPr>
          <p:cNvPr id="11" name="TextBox 10">
            <a:extLst>
              <a:ext uri="{FF2B5EF4-FFF2-40B4-BE49-F238E27FC236}">
                <a16:creationId xmlns:a16="http://schemas.microsoft.com/office/drawing/2014/main" id="{AA7C6459-40D5-4E3E-97A7-833D97935973}"/>
              </a:ext>
            </a:extLst>
          </p:cNvPr>
          <p:cNvSpPr txBox="1"/>
          <p:nvPr/>
        </p:nvSpPr>
        <p:spPr>
          <a:xfrm>
            <a:off x="703321" y="2208312"/>
            <a:ext cx="3960093" cy="830997"/>
          </a:xfrm>
          <a:prstGeom prst="rect">
            <a:avLst/>
          </a:prstGeom>
          <a:noFill/>
        </p:spPr>
        <p:txBody>
          <a:bodyPr wrap="square" rtlCol="0">
            <a:spAutoFit/>
          </a:bodyPr>
          <a:lstStyle/>
          <a:p>
            <a:pPr algn="ctr"/>
            <a:r>
              <a:rPr lang="en-US" sz="4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culture</a:t>
            </a:r>
          </a:p>
        </p:txBody>
      </p:sp>
      <p:sp>
        <p:nvSpPr>
          <p:cNvPr id="12" name="TextBox 11">
            <a:extLst>
              <a:ext uri="{FF2B5EF4-FFF2-40B4-BE49-F238E27FC236}">
                <a16:creationId xmlns:a16="http://schemas.microsoft.com/office/drawing/2014/main" id="{FD309DE9-1B64-4BF3-9B19-959F7225CB31}"/>
              </a:ext>
            </a:extLst>
          </p:cNvPr>
          <p:cNvSpPr txBox="1"/>
          <p:nvPr/>
        </p:nvSpPr>
        <p:spPr>
          <a:xfrm>
            <a:off x="4634146" y="2188102"/>
            <a:ext cx="4403324" cy="2062103"/>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latin typeface="AbcDNManuscript" panose="00000400000000000000" pitchFamily="2" charset="0"/>
              </a:rPr>
              <a:t>All these with one accord were devoting them-</a:t>
            </a:r>
          </a:p>
          <a:p>
            <a:pPr algn="r"/>
            <a:r>
              <a:rPr lang="en-US" sz="3200" dirty="0">
                <a:effectLst>
                  <a:outerShdw blurRad="38100" dist="38100" dir="2700000" algn="tl">
                    <a:srgbClr val="000000">
                      <a:alpha val="43137"/>
                    </a:srgbClr>
                  </a:outerShdw>
                </a:effectLst>
                <a:latin typeface="AbcDNManuscript" panose="00000400000000000000" pitchFamily="2" charset="0"/>
              </a:rPr>
              <a:t>selves to prayer…. </a:t>
            </a:r>
          </a:p>
          <a:p>
            <a:pPr algn="r"/>
            <a:r>
              <a:rPr lang="en-US" sz="3200" b="1" dirty="0">
                <a:effectLst>
                  <a:outerShdw blurRad="38100" dist="38100" dir="2700000" algn="tl">
                    <a:srgbClr val="000000">
                      <a:alpha val="43137"/>
                    </a:srgbClr>
                  </a:outerShdw>
                </a:effectLst>
                <a:latin typeface="AbcDNManuscript" panose="00000400000000000000" pitchFamily="2" charset="0"/>
              </a:rPr>
              <a:t>Acts 1:14a</a:t>
            </a:r>
            <a:endParaRPr lang="en-US" sz="3200" dirty="0">
              <a:effectLst>
                <a:outerShdw blurRad="38100" dist="38100" dir="2700000" algn="tl">
                  <a:srgbClr val="000000">
                    <a:alpha val="43137"/>
                  </a:srgbClr>
                </a:outerShdw>
              </a:effectLst>
              <a:latin typeface="AbcDNManuscript" panose="00000400000000000000" pitchFamily="2" charset="0"/>
            </a:endParaRPr>
          </a:p>
        </p:txBody>
      </p:sp>
      <p:sp>
        <p:nvSpPr>
          <p:cNvPr id="13" name="TextBox 12">
            <a:extLst>
              <a:ext uri="{FF2B5EF4-FFF2-40B4-BE49-F238E27FC236}">
                <a16:creationId xmlns:a16="http://schemas.microsoft.com/office/drawing/2014/main" id="{9401B74B-778A-4D32-B12C-59247FF10EF7}"/>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Tree>
    <p:extLst>
      <p:ext uri="{BB962C8B-B14F-4D97-AF65-F5344CB8AC3E}">
        <p14:creationId xmlns:p14="http://schemas.microsoft.com/office/powerpoint/2010/main" val="36358244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5" name="Oval 4">
            <a:extLst>
              <a:ext uri="{FF2B5EF4-FFF2-40B4-BE49-F238E27FC236}">
                <a16:creationId xmlns:a16="http://schemas.microsoft.com/office/drawing/2014/main" id="{6555976A-11FE-489C-BD23-195B27897FF0}"/>
              </a:ext>
            </a:extLst>
          </p:cNvPr>
          <p:cNvSpPr/>
          <p:nvPr/>
        </p:nvSpPr>
        <p:spPr>
          <a:xfrm>
            <a:off x="-878892" y="2222966"/>
            <a:ext cx="7412854" cy="6360847"/>
          </a:xfrm>
          <a:prstGeom prst="ellipse">
            <a:avLst/>
          </a:prstGeom>
          <a:solidFill>
            <a:srgbClr val="005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899AF2-363C-4256-A400-BA1AC51CE1F9}"/>
              </a:ext>
            </a:extLst>
          </p:cNvPr>
          <p:cNvSpPr/>
          <p:nvPr/>
        </p:nvSpPr>
        <p:spPr>
          <a:xfrm>
            <a:off x="29832" y="2924103"/>
            <a:ext cx="5625171" cy="4951501"/>
          </a:xfrm>
          <a:prstGeom prst="ellipse">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9C629-CB0F-4590-97C9-6C6934CB0025}"/>
              </a:ext>
            </a:extLst>
          </p:cNvPr>
          <p:cNvSpPr/>
          <p:nvPr/>
        </p:nvSpPr>
        <p:spPr>
          <a:xfrm>
            <a:off x="1076373" y="3767422"/>
            <a:ext cx="3532088" cy="3286811"/>
          </a:xfrm>
          <a:prstGeom prst="ellipse">
            <a:avLst/>
          </a:prstGeom>
          <a:solidFill>
            <a:srgbClr val="4343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B48657-D92F-4E79-AF07-B1CDB72A0937}"/>
              </a:ext>
            </a:extLst>
          </p:cNvPr>
          <p:cNvSpPr txBox="1"/>
          <p:nvPr/>
        </p:nvSpPr>
        <p:spPr>
          <a:xfrm>
            <a:off x="940570" y="4807039"/>
            <a:ext cx="3631430" cy="1015663"/>
          </a:xfrm>
          <a:prstGeom prst="rect">
            <a:avLst/>
          </a:prstGeom>
          <a:noFill/>
        </p:spPr>
        <p:txBody>
          <a:bodyPr wrap="square" rtlCol="0">
            <a:spAutoFit/>
          </a:bodyPr>
          <a:lstStyle/>
          <a:p>
            <a:pPr algn="ctr"/>
            <a:r>
              <a:rPr lang="en-US" sz="5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myself</a:t>
            </a:r>
          </a:p>
        </p:txBody>
      </p:sp>
      <p:sp>
        <p:nvSpPr>
          <p:cNvPr id="10" name="TextBox 9">
            <a:extLst>
              <a:ext uri="{FF2B5EF4-FFF2-40B4-BE49-F238E27FC236}">
                <a16:creationId xmlns:a16="http://schemas.microsoft.com/office/drawing/2014/main" id="{CCBDD2C5-30EB-46E6-9258-0379A141A220}"/>
              </a:ext>
            </a:extLst>
          </p:cNvPr>
          <p:cNvSpPr txBox="1"/>
          <p:nvPr/>
        </p:nvSpPr>
        <p:spPr>
          <a:xfrm>
            <a:off x="782466" y="3145094"/>
            <a:ext cx="3960093" cy="738664"/>
          </a:xfrm>
          <a:prstGeom prst="rect">
            <a:avLst/>
          </a:prstGeom>
          <a:noFill/>
        </p:spPr>
        <p:txBody>
          <a:bodyPr wrap="square" rtlCol="0">
            <a:spAutoFit/>
          </a:bodyPr>
          <a:lstStyle/>
          <a:p>
            <a:pPr algn="ctr"/>
            <a:r>
              <a:rPr lang="en-US" sz="4200" b="1" spc="-200" dirty="0">
                <a:solidFill>
                  <a:srgbClr val="005BAF"/>
                </a:solidFill>
                <a:effectLst>
                  <a:outerShdw blurRad="38100" dist="38100" dir="2700000" algn="tl">
                    <a:srgbClr val="000000">
                      <a:alpha val="43137"/>
                    </a:srgbClr>
                  </a:outerShdw>
                </a:effectLst>
                <a:latin typeface="AbcDNManuscript" panose="00000400000000000000" pitchFamily="2" charset="0"/>
              </a:rPr>
              <a:t>with the church</a:t>
            </a:r>
          </a:p>
        </p:txBody>
      </p:sp>
      <p:sp>
        <p:nvSpPr>
          <p:cNvPr id="11" name="TextBox 10">
            <a:extLst>
              <a:ext uri="{FF2B5EF4-FFF2-40B4-BE49-F238E27FC236}">
                <a16:creationId xmlns:a16="http://schemas.microsoft.com/office/drawing/2014/main" id="{AA7C6459-40D5-4E3E-97A7-833D97935973}"/>
              </a:ext>
            </a:extLst>
          </p:cNvPr>
          <p:cNvSpPr txBox="1"/>
          <p:nvPr/>
        </p:nvSpPr>
        <p:spPr>
          <a:xfrm>
            <a:off x="703321" y="2208312"/>
            <a:ext cx="3960093" cy="830997"/>
          </a:xfrm>
          <a:prstGeom prst="rect">
            <a:avLst/>
          </a:prstGeom>
          <a:noFill/>
        </p:spPr>
        <p:txBody>
          <a:bodyPr wrap="square" rtlCol="0">
            <a:spAutoFit/>
          </a:bodyPr>
          <a:lstStyle/>
          <a:p>
            <a:pPr algn="ctr"/>
            <a:r>
              <a:rPr lang="en-US" sz="4800" b="1" spc="-200" dirty="0">
                <a:solidFill>
                  <a:srgbClr val="D3D3D3"/>
                </a:solidFill>
                <a:effectLst>
                  <a:outerShdw blurRad="38100" dist="38100" dir="2700000" algn="tl">
                    <a:srgbClr val="000000">
                      <a:alpha val="43137"/>
                    </a:srgbClr>
                  </a:outerShdw>
                </a:effectLst>
                <a:latin typeface="AbcDNManuscript" panose="00000400000000000000" pitchFamily="2" charset="0"/>
              </a:rPr>
              <a:t>with culture</a:t>
            </a:r>
          </a:p>
        </p:txBody>
      </p:sp>
      <p:sp>
        <p:nvSpPr>
          <p:cNvPr id="3" name="TextBox 2">
            <a:extLst>
              <a:ext uri="{FF2B5EF4-FFF2-40B4-BE49-F238E27FC236}">
                <a16:creationId xmlns:a16="http://schemas.microsoft.com/office/drawing/2014/main" id="{4D847A8F-79AD-4DF7-B283-EDFB1FD1AC3E}"/>
              </a:ext>
            </a:extLst>
          </p:cNvPr>
          <p:cNvSpPr txBox="1"/>
          <p:nvPr/>
        </p:nvSpPr>
        <p:spPr>
          <a:xfrm>
            <a:off x="-319595" y="1352953"/>
            <a:ext cx="9463596" cy="1092607"/>
          </a:xfrm>
          <a:prstGeom prst="rect">
            <a:avLst/>
          </a:prstGeom>
          <a:noFill/>
        </p:spPr>
        <p:txBody>
          <a:bodyPr wrap="square" rtlCol="0">
            <a:spAutoFit/>
          </a:bodyPr>
          <a:lstStyle/>
          <a:p>
            <a:pPr algn="ctr"/>
            <a:r>
              <a:rPr lang="en-US" sz="6500" dirty="0">
                <a:effectLst>
                  <a:outerShdw blurRad="38100" dist="38100" dir="2700000" algn="tl">
                    <a:srgbClr val="000000">
                      <a:alpha val="43137"/>
                    </a:srgbClr>
                  </a:outerShdw>
                </a:effectLst>
                <a:latin typeface="HansHand" panose="00000500000000000000" pitchFamily="2" charset="0"/>
              </a:rPr>
              <a:t>HOLY DISCONTENT</a:t>
            </a:r>
          </a:p>
        </p:txBody>
      </p:sp>
      <p:sp>
        <p:nvSpPr>
          <p:cNvPr id="12" name="TextBox 11">
            <a:extLst>
              <a:ext uri="{FF2B5EF4-FFF2-40B4-BE49-F238E27FC236}">
                <a16:creationId xmlns:a16="http://schemas.microsoft.com/office/drawing/2014/main" id="{FD309DE9-1B64-4BF3-9B19-959F7225CB31}"/>
              </a:ext>
            </a:extLst>
          </p:cNvPr>
          <p:cNvSpPr txBox="1"/>
          <p:nvPr/>
        </p:nvSpPr>
        <p:spPr>
          <a:xfrm>
            <a:off x="4634146" y="2188102"/>
            <a:ext cx="4403324" cy="2062103"/>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latin typeface="AbcDNManuscript" panose="00000400000000000000" pitchFamily="2" charset="0"/>
              </a:rPr>
              <a:t>All these with one accord were devoting them-</a:t>
            </a:r>
          </a:p>
          <a:p>
            <a:pPr algn="r"/>
            <a:r>
              <a:rPr lang="en-US" sz="3200" dirty="0">
                <a:effectLst>
                  <a:outerShdw blurRad="38100" dist="38100" dir="2700000" algn="tl">
                    <a:srgbClr val="000000">
                      <a:alpha val="43137"/>
                    </a:srgbClr>
                  </a:outerShdw>
                </a:effectLst>
                <a:latin typeface="AbcDNManuscript" panose="00000400000000000000" pitchFamily="2" charset="0"/>
              </a:rPr>
              <a:t>selves to prayer…. </a:t>
            </a:r>
          </a:p>
          <a:p>
            <a:pPr algn="r"/>
            <a:r>
              <a:rPr lang="en-US" sz="3200" b="1" dirty="0">
                <a:effectLst>
                  <a:outerShdw blurRad="38100" dist="38100" dir="2700000" algn="tl">
                    <a:srgbClr val="000000">
                      <a:alpha val="43137"/>
                    </a:srgbClr>
                  </a:outerShdw>
                </a:effectLst>
                <a:latin typeface="AbcDNManuscript" panose="00000400000000000000" pitchFamily="2" charset="0"/>
              </a:rPr>
              <a:t>Acts 1:14a</a:t>
            </a:r>
            <a:endParaRPr lang="en-US" sz="3200" dirty="0">
              <a:effectLst>
                <a:outerShdw blurRad="38100" dist="38100" dir="2700000" algn="tl">
                  <a:srgbClr val="000000">
                    <a:alpha val="43137"/>
                  </a:srgbClr>
                </a:outerShdw>
              </a:effectLst>
              <a:latin typeface="AbcDNManuscript" panose="00000400000000000000" pitchFamily="2" charset="0"/>
            </a:endParaRPr>
          </a:p>
        </p:txBody>
      </p:sp>
      <p:sp>
        <p:nvSpPr>
          <p:cNvPr id="13" name="Rectangle 12">
            <a:extLst>
              <a:ext uri="{FF2B5EF4-FFF2-40B4-BE49-F238E27FC236}">
                <a16:creationId xmlns:a16="http://schemas.microsoft.com/office/drawing/2014/main" id="{90E7BA0C-AC7F-45E9-8F51-B2A5890F7DD6}"/>
              </a:ext>
            </a:extLst>
          </p:cNvPr>
          <p:cNvSpPr/>
          <p:nvPr/>
        </p:nvSpPr>
        <p:spPr>
          <a:xfrm>
            <a:off x="159799" y="3817267"/>
            <a:ext cx="8877671" cy="2631345"/>
          </a:xfrm>
          <a:prstGeom prst="rect">
            <a:avLst/>
          </a:prstGeom>
          <a:solidFill>
            <a:srgbClr val="005AAB"/>
          </a:solidFill>
          <a:ln w="76200">
            <a:noFill/>
          </a:ln>
          <a:effectLst>
            <a:glow rad="63500">
              <a:schemeClr val="accent3">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600" dirty="0"/>
              <a:t>“For church leaders and for the church as a whole, prayer is not a duty – it is a joyful privilege; it is not a chore that can be taken care of by one-liners between praise songs, but a passionate desire for the presence of God.” </a:t>
            </a:r>
          </a:p>
          <a:p>
            <a:pPr lvl="0" algn="r"/>
            <a:r>
              <a:rPr lang="en-US" sz="2200" dirty="0"/>
              <a:t>–Schnabel, </a:t>
            </a:r>
            <a:r>
              <a:rPr lang="en-US" sz="2200" dirty="0" err="1"/>
              <a:t>Eckhard</a:t>
            </a:r>
            <a:r>
              <a:rPr lang="en-US" sz="2200" dirty="0"/>
              <a:t> J. </a:t>
            </a:r>
            <a:r>
              <a:rPr lang="en-US" sz="2200" i="1" dirty="0"/>
              <a:t>Exegetical Commentary on the New Testament. </a:t>
            </a:r>
            <a:r>
              <a:rPr lang="en-US" sz="2200" dirty="0"/>
              <a:t>Zondervan, 2012, p. 89.</a:t>
            </a:r>
          </a:p>
        </p:txBody>
      </p:sp>
    </p:spTree>
    <p:extLst>
      <p:ext uri="{BB962C8B-B14F-4D97-AF65-F5344CB8AC3E}">
        <p14:creationId xmlns:p14="http://schemas.microsoft.com/office/powerpoint/2010/main" val="330718718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3" name="TextBox 2">
            <a:extLst>
              <a:ext uri="{FF2B5EF4-FFF2-40B4-BE49-F238E27FC236}">
                <a16:creationId xmlns:a16="http://schemas.microsoft.com/office/drawing/2014/main" id="{4D847A8F-79AD-4DF7-B283-EDFB1FD1AC3E}"/>
              </a:ext>
            </a:extLst>
          </p:cNvPr>
          <p:cNvSpPr txBox="1"/>
          <p:nvPr/>
        </p:nvSpPr>
        <p:spPr>
          <a:xfrm>
            <a:off x="-275207" y="1122127"/>
            <a:ext cx="9419208" cy="1046440"/>
          </a:xfrm>
          <a:prstGeom prst="rect">
            <a:avLst/>
          </a:prstGeom>
          <a:noFill/>
        </p:spPr>
        <p:txBody>
          <a:bodyPr wrap="square" rtlCol="0">
            <a:spAutoFit/>
          </a:bodyPr>
          <a:lstStyle/>
          <a:p>
            <a:pPr algn="ctr"/>
            <a:r>
              <a:rPr lang="en-US" sz="6200" dirty="0">
                <a:effectLst>
                  <a:outerShdw blurRad="38100" dist="38100" dir="2700000" algn="tl">
                    <a:srgbClr val="000000">
                      <a:alpha val="43137"/>
                    </a:srgbClr>
                  </a:outerShdw>
                </a:effectLst>
                <a:latin typeface="HansHand" panose="00000500000000000000" pitchFamily="2" charset="0"/>
              </a:rPr>
              <a:t>Pray these types of prayers!</a:t>
            </a:r>
          </a:p>
        </p:txBody>
      </p:sp>
      <p:sp>
        <p:nvSpPr>
          <p:cNvPr id="12" name="TextBox 11">
            <a:extLst>
              <a:ext uri="{FF2B5EF4-FFF2-40B4-BE49-F238E27FC236}">
                <a16:creationId xmlns:a16="http://schemas.microsoft.com/office/drawing/2014/main" id="{FD309DE9-1B64-4BF3-9B19-959F7225CB31}"/>
              </a:ext>
            </a:extLst>
          </p:cNvPr>
          <p:cNvSpPr txBox="1"/>
          <p:nvPr/>
        </p:nvSpPr>
        <p:spPr>
          <a:xfrm>
            <a:off x="282009" y="2188102"/>
            <a:ext cx="8859196" cy="2893100"/>
          </a:xfrm>
          <a:prstGeom prst="rect">
            <a:avLst/>
          </a:prstGeom>
          <a:noFill/>
        </p:spPr>
        <p:txBody>
          <a:bodyPr wrap="square" rtlCol="0">
            <a:spAutoFit/>
          </a:bodyPr>
          <a:lstStyle/>
          <a:p>
            <a:pPr lvl="0"/>
            <a:r>
              <a:rPr lang="en-US" sz="3400" dirty="0"/>
              <a:t>Pray prayers that, if answered, do three things:</a:t>
            </a:r>
          </a:p>
          <a:p>
            <a:pPr marL="457200" lvl="0" indent="-457200">
              <a:buFont typeface="+mj-lt"/>
              <a:buAutoNum type="arabicPeriod"/>
            </a:pPr>
            <a:r>
              <a:rPr lang="en-US" sz="4000" dirty="0"/>
              <a:t>Brag on God.</a:t>
            </a:r>
          </a:p>
          <a:p>
            <a:pPr marL="457200" lvl="0" indent="-457200">
              <a:buFont typeface="+mj-lt"/>
              <a:buAutoNum type="arabicPeriod"/>
            </a:pPr>
            <a:r>
              <a:rPr lang="en-US" sz="4000" dirty="0"/>
              <a:t>Encourage the saints.</a:t>
            </a:r>
          </a:p>
          <a:p>
            <a:pPr marL="457200" lvl="0" indent="-457200">
              <a:buFont typeface="+mj-lt"/>
              <a:buAutoNum type="arabicPeriod"/>
            </a:pPr>
            <a:r>
              <a:rPr lang="en-US" sz="4000" dirty="0"/>
              <a:t>Make the jaws on non-believers drop!</a:t>
            </a:r>
          </a:p>
          <a:p>
            <a:pPr marL="342900" indent="-342900">
              <a:buFont typeface="Arial" panose="020B0604020202020204" pitchFamily="34" charset="0"/>
              <a:buChar char="•"/>
            </a:pPr>
            <a:endParaRPr lang="en-US" sz="2200" dirty="0"/>
          </a:p>
        </p:txBody>
      </p:sp>
      <p:sp>
        <p:nvSpPr>
          <p:cNvPr id="4" name="TextBox 3">
            <a:extLst>
              <a:ext uri="{FF2B5EF4-FFF2-40B4-BE49-F238E27FC236}">
                <a16:creationId xmlns:a16="http://schemas.microsoft.com/office/drawing/2014/main" id="{81E710BC-BA3B-4A08-8F82-B701A2D429FC}"/>
              </a:ext>
            </a:extLst>
          </p:cNvPr>
          <p:cNvSpPr txBox="1"/>
          <p:nvPr/>
        </p:nvSpPr>
        <p:spPr>
          <a:xfrm>
            <a:off x="133163" y="6130019"/>
            <a:ext cx="6480699" cy="646331"/>
          </a:xfrm>
          <a:prstGeom prst="rect">
            <a:avLst/>
          </a:prstGeom>
          <a:noFill/>
        </p:spPr>
        <p:txBody>
          <a:bodyPr wrap="square" rtlCol="0">
            <a:spAutoFit/>
          </a:bodyPr>
          <a:lstStyle/>
          <a:p>
            <a:r>
              <a:rPr lang="en-US" i="1" dirty="0"/>
              <a:t>Write down requests on the notepad and put it in the Black Box or give it to Ben. Please include your name.</a:t>
            </a:r>
          </a:p>
        </p:txBody>
      </p:sp>
    </p:spTree>
    <p:extLst>
      <p:ext uri="{BB962C8B-B14F-4D97-AF65-F5344CB8AC3E}">
        <p14:creationId xmlns:p14="http://schemas.microsoft.com/office/powerpoint/2010/main" val="186504884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3" name="TextBox 2">
            <a:extLst>
              <a:ext uri="{FF2B5EF4-FFF2-40B4-BE49-F238E27FC236}">
                <a16:creationId xmlns:a16="http://schemas.microsoft.com/office/drawing/2014/main" id="{4D847A8F-79AD-4DF7-B283-EDFB1FD1AC3E}"/>
              </a:ext>
            </a:extLst>
          </p:cNvPr>
          <p:cNvSpPr txBox="1"/>
          <p:nvPr/>
        </p:nvSpPr>
        <p:spPr>
          <a:xfrm>
            <a:off x="-275207" y="1122127"/>
            <a:ext cx="9419208" cy="1046440"/>
          </a:xfrm>
          <a:prstGeom prst="rect">
            <a:avLst/>
          </a:prstGeom>
          <a:noFill/>
        </p:spPr>
        <p:txBody>
          <a:bodyPr wrap="square" rtlCol="0">
            <a:spAutoFit/>
          </a:bodyPr>
          <a:lstStyle/>
          <a:p>
            <a:pPr algn="ctr"/>
            <a:r>
              <a:rPr lang="en-US" sz="6200" dirty="0">
                <a:effectLst>
                  <a:outerShdw blurRad="38100" dist="38100" dir="2700000" algn="tl">
                    <a:srgbClr val="000000">
                      <a:alpha val="43137"/>
                    </a:srgbClr>
                  </a:outerShdw>
                </a:effectLst>
                <a:latin typeface="HansHand" panose="00000500000000000000" pitchFamily="2" charset="0"/>
              </a:rPr>
              <a:t>Pray these types of prayers!</a:t>
            </a:r>
          </a:p>
        </p:txBody>
      </p:sp>
      <p:sp>
        <p:nvSpPr>
          <p:cNvPr id="12" name="TextBox 11">
            <a:extLst>
              <a:ext uri="{FF2B5EF4-FFF2-40B4-BE49-F238E27FC236}">
                <a16:creationId xmlns:a16="http://schemas.microsoft.com/office/drawing/2014/main" id="{FD309DE9-1B64-4BF3-9B19-959F7225CB31}"/>
              </a:ext>
            </a:extLst>
          </p:cNvPr>
          <p:cNvSpPr txBox="1"/>
          <p:nvPr/>
        </p:nvSpPr>
        <p:spPr>
          <a:xfrm>
            <a:off x="282009" y="2188102"/>
            <a:ext cx="8859196" cy="2893100"/>
          </a:xfrm>
          <a:prstGeom prst="rect">
            <a:avLst/>
          </a:prstGeom>
          <a:noFill/>
        </p:spPr>
        <p:txBody>
          <a:bodyPr wrap="square" rtlCol="0">
            <a:spAutoFit/>
          </a:bodyPr>
          <a:lstStyle/>
          <a:p>
            <a:pPr lvl="0"/>
            <a:r>
              <a:rPr lang="en-US" sz="3400" dirty="0"/>
              <a:t>Pray prayers that, if answered, do three things:</a:t>
            </a:r>
          </a:p>
          <a:p>
            <a:pPr marL="457200" lvl="0" indent="-457200">
              <a:buFont typeface="+mj-lt"/>
              <a:buAutoNum type="arabicPeriod"/>
            </a:pPr>
            <a:r>
              <a:rPr lang="en-US" sz="4000" dirty="0"/>
              <a:t>Brag on God.</a:t>
            </a:r>
          </a:p>
          <a:p>
            <a:pPr marL="457200" lvl="0" indent="-457200">
              <a:buFont typeface="+mj-lt"/>
              <a:buAutoNum type="arabicPeriod"/>
            </a:pPr>
            <a:r>
              <a:rPr lang="en-US" sz="4000" dirty="0"/>
              <a:t>Encourage the saints.</a:t>
            </a:r>
          </a:p>
          <a:p>
            <a:pPr marL="457200" lvl="0" indent="-457200">
              <a:buFont typeface="+mj-lt"/>
              <a:buAutoNum type="arabicPeriod"/>
            </a:pPr>
            <a:r>
              <a:rPr lang="en-US" sz="4000" dirty="0"/>
              <a:t>Make the jaws on non-believers drop!</a:t>
            </a:r>
          </a:p>
          <a:p>
            <a:pPr marL="342900" indent="-342900">
              <a:buFont typeface="Arial" panose="020B0604020202020204" pitchFamily="34" charset="0"/>
              <a:buChar char="•"/>
            </a:pPr>
            <a:endParaRPr lang="en-US" sz="2200" dirty="0"/>
          </a:p>
        </p:txBody>
      </p:sp>
      <p:sp>
        <p:nvSpPr>
          <p:cNvPr id="4" name="TextBox 3">
            <a:extLst>
              <a:ext uri="{FF2B5EF4-FFF2-40B4-BE49-F238E27FC236}">
                <a16:creationId xmlns:a16="http://schemas.microsoft.com/office/drawing/2014/main" id="{81E710BC-BA3B-4A08-8F82-B701A2D429FC}"/>
              </a:ext>
            </a:extLst>
          </p:cNvPr>
          <p:cNvSpPr txBox="1"/>
          <p:nvPr/>
        </p:nvSpPr>
        <p:spPr>
          <a:xfrm>
            <a:off x="133163" y="6130019"/>
            <a:ext cx="6480699" cy="646331"/>
          </a:xfrm>
          <a:prstGeom prst="rect">
            <a:avLst/>
          </a:prstGeom>
          <a:noFill/>
        </p:spPr>
        <p:txBody>
          <a:bodyPr wrap="square" rtlCol="0">
            <a:spAutoFit/>
          </a:bodyPr>
          <a:lstStyle/>
          <a:p>
            <a:r>
              <a:rPr lang="en-US" i="1" dirty="0"/>
              <a:t>Write down requests on the notepad and put it in the Black Box or give it to Ben. Please include your name.</a:t>
            </a:r>
          </a:p>
        </p:txBody>
      </p:sp>
      <p:sp>
        <p:nvSpPr>
          <p:cNvPr id="7" name="Rectangle 6">
            <a:extLst>
              <a:ext uri="{FF2B5EF4-FFF2-40B4-BE49-F238E27FC236}">
                <a16:creationId xmlns:a16="http://schemas.microsoft.com/office/drawing/2014/main" id="{74EA7104-88CC-4471-85B7-A81F8199A0AF}"/>
              </a:ext>
            </a:extLst>
          </p:cNvPr>
          <p:cNvSpPr/>
          <p:nvPr/>
        </p:nvSpPr>
        <p:spPr>
          <a:xfrm>
            <a:off x="159799" y="4955769"/>
            <a:ext cx="8877671" cy="1759178"/>
          </a:xfrm>
          <a:prstGeom prst="rect">
            <a:avLst/>
          </a:prstGeom>
          <a:solidFill>
            <a:srgbClr val="005AAB"/>
          </a:solidFill>
          <a:ln w="76200">
            <a:noFill/>
          </a:ln>
          <a:effectLst>
            <a:glow rad="63500">
              <a:schemeClr val="accent3">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effectLst>
                  <a:outerShdw blurRad="38100" dist="38100" dir="2700000" algn="tl">
                    <a:srgbClr val="000000">
                      <a:alpha val="43137"/>
                    </a:srgbClr>
                  </a:outerShdw>
                </a:effectLst>
                <a:latin typeface="AbcDNManuscript" panose="00000400000000000000" pitchFamily="2" charset="0"/>
              </a:rPr>
              <a:t>Honor the King with the magnitude of your requests!</a:t>
            </a:r>
          </a:p>
        </p:txBody>
      </p:sp>
    </p:spTree>
    <p:extLst>
      <p:ext uri="{BB962C8B-B14F-4D97-AF65-F5344CB8AC3E}">
        <p14:creationId xmlns:p14="http://schemas.microsoft.com/office/powerpoint/2010/main" val="13161906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God be the glory,</a:t>
            </a:r>
          </a:p>
          <a:p>
            <a:pPr marL="0" indent="0" algn="ctr">
              <a:buNone/>
            </a:pPr>
            <a:r>
              <a:rPr lang="en-US" sz="4800" dirty="0">
                <a:solidFill>
                  <a:srgbClr val="005AAB"/>
                </a:solidFill>
                <a:latin typeface="AbcDNManuscript" panose="00000400000000000000" pitchFamily="2" charset="0"/>
              </a:rPr>
              <a:t>Great things He has done</a:t>
            </a:r>
          </a:p>
          <a:p>
            <a:pPr marL="0" indent="0" algn="ctr">
              <a:buNone/>
            </a:pPr>
            <a:r>
              <a:rPr lang="en-US" sz="4800" dirty="0">
                <a:solidFill>
                  <a:srgbClr val="005AAB"/>
                </a:solidFill>
                <a:latin typeface="AbcDNManuscript" panose="00000400000000000000" pitchFamily="2" charset="0"/>
              </a:rPr>
              <a:t>So loved He the world</a:t>
            </a:r>
          </a:p>
          <a:p>
            <a:pPr marL="0" indent="0" algn="ctr">
              <a:buNone/>
            </a:pPr>
            <a:r>
              <a:rPr lang="en-US" sz="4800" dirty="0">
                <a:solidFill>
                  <a:srgbClr val="005AAB"/>
                </a:solidFill>
                <a:latin typeface="AbcDNManuscript" panose="00000400000000000000" pitchFamily="2" charset="0"/>
              </a:rPr>
              <a:t>That He gave us His Son</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18004668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3" name="TextBox 2">
            <a:extLst>
              <a:ext uri="{FF2B5EF4-FFF2-40B4-BE49-F238E27FC236}">
                <a16:creationId xmlns:a16="http://schemas.microsoft.com/office/drawing/2014/main" id="{4D847A8F-79AD-4DF7-B283-EDFB1FD1AC3E}"/>
              </a:ext>
            </a:extLst>
          </p:cNvPr>
          <p:cNvSpPr txBox="1"/>
          <p:nvPr/>
        </p:nvSpPr>
        <p:spPr>
          <a:xfrm>
            <a:off x="-275207" y="1122127"/>
            <a:ext cx="9419208" cy="1046440"/>
          </a:xfrm>
          <a:prstGeom prst="rect">
            <a:avLst/>
          </a:prstGeom>
          <a:noFill/>
        </p:spPr>
        <p:txBody>
          <a:bodyPr wrap="square" rtlCol="0">
            <a:spAutoFit/>
          </a:bodyPr>
          <a:lstStyle/>
          <a:p>
            <a:pPr algn="ctr"/>
            <a:r>
              <a:rPr lang="en-US" sz="6200" dirty="0">
                <a:effectLst>
                  <a:outerShdw blurRad="38100" dist="38100" dir="2700000" algn="tl">
                    <a:srgbClr val="000000">
                      <a:alpha val="43137"/>
                    </a:srgbClr>
                  </a:outerShdw>
                </a:effectLst>
                <a:latin typeface="HansHand" panose="00000500000000000000" pitchFamily="2" charset="0"/>
              </a:rPr>
              <a:t>Pray for Cultural Renewal</a:t>
            </a:r>
          </a:p>
        </p:txBody>
      </p:sp>
      <p:sp>
        <p:nvSpPr>
          <p:cNvPr id="12" name="TextBox 11">
            <a:extLst>
              <a:ext uri="{FF2B5EF4-FFF2-40B4-BE49-F238E27FC236}">
                <a16:creationId xmlns:a16="http://schemas.microsoft.com/office/drawing/2014/main" id="{FD309DE9-1B64-4BF3-9B19-959F7225CB31}"/>
              </a:ext>
            </a:extLst>
          </p:cNvPr>
          <p:cNvSpPr txBox="1"/>
          <p:nvPr/>
        </p:nvSpPr>
        <p:spPr>
          <a:xfrm>
            <a:off x="282009" y="2188102"/>
            <a:ext cx="8542815" cy="4154984"/>
          </a:xfrm>
          <a:prstGeom prst="rect">
            <a:avLst/>
          </a:prstGeom>
          <a:noFill/>
        </p:spPr>
        <p:txBody>
          <a:bodyPr wrap="square" rtlCol="0">
            <a:spAutoFit/>
          </a:bodyPr>
          <a:lstStyle/>
          <a:p>
            <a:pPr marL="342900" lvl="0" indent="-342900">
              <a:buFont typeface="Arial" panose="020B0604020202020204" pitchFamily="34" charset="0"/>
              <a:buChar char="•"/>
            </a:pPr>
            <a:r>
              <a:rPr lang="en-US" sz="2200" b="1" dirty="0"/>
              <a:t>Psalm 66:3-4   </a:t>
            </a:r>
            <a:r>
              <a:rPr lang="en-US" sz="2200" b="1" baseline="30000" dirty="0"/>
              <a:t>3 </a:t>
            </a:r>
            <a:r>
              <a:rPr lang="en-US" sz="2200" dirty="0"/>
              <a:t>Say to God, “How awesome are your deeds! So great is your power that your enemies come cringing to you. </a:t>
            </a:r>
            <a:r>
              <a:rPr lang="en-US" sz="2200" b="1" baseline="30000" dirty="0"/>
              <a:t>4 </a:t>
            </a:r>
            <a:r>
              <a:rPr lang="en-US" sz="2200" dirty="0"/>
              <a:t>All the earth worships you and sings praises to you; they sing praises to your name.” </a:t>
            </a:r>
          </a:p>
          <a:p>
            <a:pPr marL="342900" lvl="0" indent="-342900">
              <a:buFont typeface="Arial" panose="020B0604020202020204" pitchFamily="34" charset="0"/>
              <a:buChar char="•"/>
            </a:pPr>
            <a:r>
              <a:rPr lang="en-US" sz="2200" b="1" dirty="0"/>
              <a:t>Ephesians 6:12   </a:t>
            </a:r>
            <a:r>
              <a:rPr lang="en-US" sz="2200" dirty="0"/>
              <a:t>For we do not wrestle against flesh and blood enemies, but against the rulers, against the authorities, against the cosmic powers over this present darkness, against the spiritual forces of evil in the heavenly places.</a:t>
            </a:r>
          </a:p>
          <a:p>
            <a:pPr marL="342900" lvl="0" indent="-342900">
              <a:buFont typeface="Arial" panose="020B0604020202020204" pitchFamily="34" charset="0"/>
              <a:buChar char="•"/>
            </a:pPr>
            <a:r>
              <a:rPr lang="en-US" sz="2200" dirty="0"/>
              <a:t>What holy discontent is stirring in you with our culture?</a:t>
            </a:r>
          </a:p>
          <a:p>
            <a:pPr marL="342900" lvl="0" indent="-342900">
              <a:buFont typeface="Arial" panose="020B0604020202020204" pitchFamily="34" charset="0"/>
              <a:buChar char="•"/>
            </a:pPr>
            <a:r>
              <a:rPr lang="en-US" sz="2200" dirty="0"/>
              <a:t>What is breaking God’s heart in our culture?</a:t>
            </a:r>
          </a:p>
          <a:p>
            <a:pPr marL="342900" indent="-342900">
              <a:buFont typeface="Arial" panose="020B0604020202020204" pitchFamily="34" charset="0"/>
              <a:buChar char="•"/>
            </a:pPr>
            <a:r>
              <a:rPr lang="en-US" sz="2200" dirty="0"/>
              <a:t>What wrongs do you want to see righted?</a:t>
            </a:r>
          </a:p>
          <a:p>
            <a:pPr marL="342900" indent="-342900">
              <a:buFont typeface="Arial" panose="020B0604020202020204" pitchFamily="34" charset="0"/>
              <a:buChar char="•"/>
            </a:pPr>
            <a:endParaRPr lang="en-US" sz="2200" dirty="0"/>
          </a:p>
        </p:txBody>
      </p:sp>
      <p:sp>
        <p:nvSpPr>
          <p:cNvPr id="4" name="TextBox 3">
            <a:extLst>
              <a:ext uri="{FF2B5EF4-FFF2-40B4-BE49-F238E27FC236}">
                <a16:creationId xmlns:a16="http://schemas.microsoft.com/office/drawing/2014/main" id="{81E710BC-BA3B-4A08-8F82-B701A2D429FC}"/>
              </a:ext>
            </a:extLst>
          </p:cNvPr>
          <p:cNvSpPr txBox="1"/>
          <p:nvPr/>
        </p:nvSpPr>
        <p:spPr>
          <a:xfrm>
            <a:off x="133163" y="6130019"/>
            <a:ext cx="6480699" cy="646331"/>
          </a:xfrm>
          <a:prstGeom prst="rect">
            <a:avLst/>
          </a:prstGeom>
          <a:noFill/>
        </p:spPr>
        <p:txBody>
          <a:bodyPr wrap="square" rtlCol="0">
            <a:spAutoFit/>
          </a:bodyPr>
          <a:lstStyle/>
          <a:p>
            <a:r>
              <a:rPr lang="en-US" i="1" dirty="0"/>
              <a:t>Write down requests on the notepad and put it in the Black Box or give it to Ben. Please include your name.</a:t>
            </a:r>
          </a:p>
        </p:txBody>
      </p:sp>
    </p:spTree>
    <p:extLst>
      <p:ext uri="{BB962C8B-B14F-4D97-AF65-F5344CB8AC3E}">
        <p14:creationId xmlns:p14="http://schemas.microsoft.com/office/powerpoint/2010/main" val="158049981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3" name="TextBox 2">
            <a:extLst>
              <a:ext uri="{FF2B5EF4-FFF2-40B4-BE49-F238E27FC236}">
                <a16:creationId xmlns:a16="http://schemas.microsoft.com/office/drawing/2014/main" id="{4D847A8F-79AD-4DF7-B283-EDFB1FD1AC3E}"/>
              </a:ext>
            </a:extLst>
          </p:cNvPr>
          <p:cNvSpPr txBox="1"/>
          <p:nvPr/>
        </p:nvSpPr>
        <p:spPr>
          <a:xfrm>
            <a:off x="-275207" y="1122127"/>
            <a:ext cx="9419208" cy="1046440"/>
          </a:xfrm>
          <a:prstGeom prst="rect">
            <a:avLst/>
          </a:prstGeom>
          <a:noFill/>
        </p:spPr>
        <p:txBody>
          <a:bodyPr wrap="square" rtlCol="0">
            <a:spAutoFit/>
          </a:bodyPr>
          <a:lstStyle/>
          <a:p>
            <a:pPr algn="ctr"/>
            <a:r>
              <a:rPr lang="en-US" sz="6200" dirty="0">
                <a:effectLst>
                  <a:outerShdw blurRad="38100" dist="38100" dir="2700000" algn="tl">
                    <a:srgbClr val="000000">
                      <a:alpha val="43137"/>
                    </a:srgbClr>
                  </a:outerShdw>
                </a:effectLst>
                <a:latin typeface="HansHand" panose="00000500000000000000" pitchFamily="2" charset="0"/>
              </a:rPr>
              <a:t>Pray for Church Renewal</a:t>
            </a:r>
          </a:p>
        </p:txBody>
      </p:sp>
      <p:sp>
        <p:nvSpPr>
          <p:cNvPr id="12" name="TextBox 11">
            <a:extLst>
              <a:ext uri="{FF2B5EF4-FFF2-40B4-BE49-F238E27FC236}">
                <a16:creationId xmlns:a16="http://schemas.microsoft.com/office/drawing/2014/main" id="{FD309DE9-1B64-4BF3-9B19-959F7225CB31}"/>
              </a:ext>
            </a:extLst>
          </p:cNvPr>
          <p:cNvSpPr txBox="1"/>
          <p:nvPr/>
        </p:nvSpPr>
        <p:spPr>
          <a:xfrm>
            <a:off x="282009" y="2188102"/>
            <a:ext cx="8542815" cy="4832092"/>
          </a:xfrm>
          <a:prstGeom prst="rect">
            <a:avLst/>
          </a:prstGeom>
          <a:noFill/>
        </p:spPr>
        <p:txBody>
          <a:bodyPr wrap="square" rtlCol="0">
            <a:spAutoFit/>
          </a:bodyPr>
          <a:lstStyle/>
          <a:p>
            <a:pPr marL="342900" lvl="0" indent="-342900">
              <a:buFont typeface="Arial" panose="020B0604020202020204" pitchFamily="34" charset="0"/>
              <a:buChar char="•"/>
            </a:pPr>
            <a:r>
              <a:rPr lang="en-US" sz="2200" b="1" dirty="0"/>
              <a:t>Ephesians 5:13-16   </a:t>
            </a:r>
            <a:r>
              <a:rPr lang="en-US" sz="2200" b="1" baseline="30000" dirty="0"/>
              <a:t>13 </a:t>
            </a:r>
            <a:r>
              <a:rPr lang="en-US" sz="2200" dirty="0"/>
              <a:t>But when anything is exposed by the light, it becomes visible, </a:t>
            </a:r>
            <a:r>
              <a:rPr lang="en-US" sz="2200" b="1" baseline="30000" dirty="0"/>
              <a:t>14 </a:t>
            </a:r>
            <a:r>
              <a:rPr lang="en-US" sz="2200" dirty="0"/>
              <a:t>for anything that becomes visible is light. Therefore it says, “Awake, O sleeper, and arise from the dead, and Christ will shine on you.” </a:t>
            </a:r>
            <a:r>
              <a:rPr lang="en-US" sz="2200" b="1" baseline="30000" dirty="0"/>
              <a:t>15 </a:t>
            </a:r>
            <a:r>
              <a:rPr lang="en-US" sz="2200" dirty="0"/>
              <a:t>Look carefully then how you walk, not as unwise but as wise, </a:t>
            </a:r>
            <a:r>
              <a:rPr lang="en-US" sz="2200" b="1" baseline="30000" dirty="0"/>
              <a:t>16 </a:t>
            </a:r>
            <a:r>
              <a:rPr lang="en-US" sz="2200" dirty="0"/>
              <a:t>making the best use of the time, because the days are evil.</a:t>
            </a:r>
          </a:p>
          <a:p>
            <a:pPr marL="342900" lvl="0" indent="-342900">
              <a:buFont typeface="Arial" panose="020B0604020202020204" pitchFamily="34" charset="0"/>
              <a:buChar char="•"/>
            </a:pPr>
            <a:r>
              <a:rPr lang="en-US" sz="2200" dirty="0"/>
              <a:t>What holy discontent is stirring in you with our church?</a:t>
            </a:r>
          </a:p>
          <a:p>
            <a:pPr marL="342900" lvl="0" indent="-342900">
              <a:buFont typeface="Arial" panose="020B0604020202020204" pitchFamily="34" charset="0"/>
              <a:buChar char="•"/>
            </a:pPr>
            <a:r>
              <a:rPr lang="en-US" sz="2200" dirty="0"/>
              <a:t>What is breaking God’s heart in our church?</a:t>
            </a:r>
          </a:p>
          <a:p>
            <a:pPr marL="342900" lvl="0" indent="-342900">
              <a:buFont typeface="Arial" panose="020B0604020202020204" pitchFamily="34" charset="0"/>
              <a:buChar char="•"/>
            </a:pPr>
            <a:r>
              <a:rPr lang="en-US" sz="2200" dirty="0"/>
              <a:t>What great opportunities are before our church?</a:t>
            </a:r>
          </a:p>
          <a:p>
            <a:pPr marL="342900" indent="-342900">
              <a:buFont typeface="Arial" panose="020B0604020202020204" pitchFamily="34" charset="0"/>
              <a:buChar char="•"/>
            </a:pPr>
            <a:r>
              <a:rPr lang="en-US" sz="2200" dirty="0"/>
              <a:t>Ask God, “How do YOU long to use TALLGRASS CHURCH to advance YOUR Kingdom?”</a:t>
            </a:r>
          </a:p>
          <a:p>
            <a:pPr marL="342900" indent="-342900">
              <a:buFont typeface="Arial" panose="020B0604020202020204" pitchFamily="34" charset="0"/>
              <a:buChar char="•"/>
            </a:pPr>
            <a:r>
              <a:rPr lang="en-US" sz="2200" dirty="0"/>
              <a:t>Ben’s Specific Prayer Requests:</a:t>
            </a:r>
          </a:p>
          <a:p>
            <a:pPr marL="800100" lvl="1" indent="-342900">
              <a:buFont typeface="Arial" panose="020B0604020202020204" pitchFamily="34" charset="0"/>
              <a:buChar char="•"/>
            </a:pPr>
            <a:r>
              <a:rPr lang="en-US" sz="2200" dirty="0"/>
              <a:t>75 average at Central Gathering by Easter</a:t>
            </a:r>
          </a:p>
          <a:p>
            <a:pPr marL="800100" lvl="1" indent="-342900">
              <a:buFont typeface="Arial" panose="020B0604020202020204" pitchFamily="34" charset="0"/>
              <a:buChar char="•"/>
            </a:pPr>
            <a:r>
              <a:rPr lang="en-US" sz="2200" dirty="0"/>
              <a:t>Get to Sunday mornings by summer</a:t>
            </a:r>
          </a:p>
          <a:p>
            <a:pPr marL="342900" lvl="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1074330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3" name="TextBox 2">
            <a:extLst>
              <a:ext uri="{FF2B5EF4-FFF2-40B4-BE49-F238E27FC236}">
                <a16:creationId xmlns:a16="http://schemas.microsoft.com/office/drawing/2014/main" id="{4D847A8F-79AD-4DF7-B283-EDFB1FD1AC3E}"/>
              </a:ext>
            </a:extLst>
          </p:cNvPr>
          <p:cNvSpPr txBox="1"/>
          <p:nvPr/>
        </p:nvSpPr>
        <p:spPr>
          <a:xfrm>
            <a:off x="-275207" y="1122127"/>
            <a:ext cx="9419208" cy="1046440"/>
          </a:xfrm>
          <a:prstGeom prst="rect">
            <a:avLst/>
          </a:prstGeom>
          <a:noFill/>
        </p:spPr>
        <p:txBody>
          <a:bodyPr wrap="square" rtlCol="0">
            <a:spAutoFit/>
          </a:bodyPr>
          <a:lstStyle/>
          <a:p>
            <a:pPr algn="ctr"/>
            <a:r>
              <a:rPr lang="en-US" sz="6200" dirty="0">
                <a:effectLst>
                  <a:outerShdw blurRad="38100" dist="38100" dir="2700000" algn="tl">
                    <a:srgbClr val="000000">
                      <a:alpha val="43137"/>
                    </a:srgbClr>
                  </a:outerShdw>
                </a:effectLst>
                <a:latin typeface="HansHand" panose="00000500000000000000" pitchFamily="2" charset="0"/>
              </a:rPr>
              <a:t>Pray for Personal Renewal</a:t>
            </a:r>
          </a:p>
        </p:txBody>
      </p:sp>
      <p:sp>
        <p:nvSpPr>
          <p:cNvPr id="12" name="TextBox 11">
            <a:extLst>
              <a:ext uri="{FF2B5EF4-FFF2-40B4-BE49-F238E27FC236}">
                <a16:creationId xmlns:a16="http://schemas.microsoft.com/office/drawing/2014/main" id="{FD309DE9-1B64-4BF3-9B19-959F7225CB31}"/>
              </a:ext>
            </a:extLst>
          </p:cNvPr>
          <p:cNvSpPr txBox="1"/>
          <p:nvPr/>
        </p:nvSpPr>
        <p:spPr>
          <a:xfrm>
            <a:off x="282009" y="2188102"/>
            <a:ext cx="8542815" cy="3816429"/>
          </a:xfrm>
          <a:prstGeom prst="rect">
            <a:avLst/>
          </a:prstGeom>
          <a:noFill/>
        </p:spPr>
        <p:txBody>
          <a:bodyPr wrap="square" rtlCol="0">
            <a:spAutoFit/>
          </a:bodyPr>
          <a:lstStyle/>
          <a:p>
            <a:pPr marL="342900" lvl="0" indent="-342900">
              <a:buFont typeface="Arial" panose="020B0604020202020204" pitchFamily="34" charset="0"/>
              <a:buChar char="•"/>
            </a:pPr>
            <a:r>
              <a:rPr lang="en-US" sz="2200" b="1" dirty="0"/>
              <a:t>Jeremiah 20:9   </a:t>
            </a:r>
            <a:r>
              <a:rPr lang="en-US" sz="2200" dirty="0"/>
              <a:t>If I say, “I will not mention him, or speak any more in his name,” there is in my heart as it were a burning fire shut up in my bones, and I am weary with holding it in, and I cannot.</a:t>
            </a:r>
          </a:p>
          <a:p>
            <a:pPr marL="342900" lvl="0" indent="-342900">
              <a:buFont typeface="Arial" panose="020B0604020202020204" pitchFamily="34" charset="0"/>
              <a:buChar char="•"/>
            </a:pPr>
            <a:r>
              <a:rPr lang="en-US" sz="2200" dirty="0"/>
              <a:t>What holy discontent is stirring in you with yourself?</a:t>
            </a:r>
          </a:p>
          <a:p>
            <a:pPr marL="342900" lvl="0" indent="-342900">
              <a:buFont typeface="Arial" panose="020B0604020202020204" pitchFamily="34" charset="0"/>
              <a:buChar char="•"/>
            </a:pPr>
            <a:r>
              <a:rPr lang="en-US" sz="2200" dirty="0"/>
              <a:t>What is breaking God’s heart with your lack of response to Him?</a:t>
            </a:r>
          </a:p>
          <a:p>
            <a:pPr marL="342900" lvl="0" indent="-342900">
              <a:buFont typeface="Arial" panose="020B0604020202020204" pitchFamily="34" charset="0"/>
              <a:buChar char="•"/>
            </a:pPr>
            <a:r>
              <a:rPr lang="en-US" sz="2200" dirty="0"/>
              <a:t>What great opportunities are before you?</a:t>
            </a:r>
          </a:p>
          <a:p>
            <a:pPr marL="342900" lvl="0" indent="-342900">
              <a:buFont typeface="Arial" panose="020B0604020202020204" pitchFamily="34" charset="0"/>
              <a:buChar char="•"/>
            </a:pPr>
            <a:r>
              <a:rPr lang="en-US" sz="2200" dirty="0"/>
              <a:t>Where are you struggling? Where do you need God to show up?</a:t>
            </a:r>
          </a:p>
          <a:p>
            <a:pPr marL="342900" lvl="0" indent="-342900">
              <a:buFont typeface="Arial" panose="020B0604020202020204" pitchFamily="34" charset="0"/>
              <a:buChar char="•"/>
            </a:pPr>
            <a:r>
              <a:rPr lang="en-US" sz="2200" dirty="0"/>
              <a:t>What affections do you desire to have?</a:t>
            </a:r>
          </a:p>
          <a:p>
            <a:pPr marL="342900" lvl="0" indent="-342900">
              <a:buFont typeface="Arial" panose="020B0604020202020204" pitchFamily="34" charset="0"/>
              <a:buChar char="•"/>
            </a:pPr>
            <a:r>
              <a:rPr lang="en-US" sz="2200" dirty="0"/>
              <a:t>What are you passionate about?</a:t>
            </a:r>
          </a:p>
          <a:p>
            <a:pPr marL="342900" indent="-342900">
              <a:buFont typeface="Arial" panose="020B0604020202020204" pitchFamily="34" charset="0"/>
              <a:buChar char="•"/>
            </a:pPr>
            <a:r>
              <a:rPr lang="en-US" sz="2200" dirty="0"/>
              <a:t>Ask God, “How do YOU long to use ME to advance YOUR Kingdom?”</a:t>
            </a:r>
          </a:p>
          <a:p>
            <a:pPr marL="342900" lvl="0" indent="-342900">
              <a:buFont typeface="Arial" panose="020B0604020202020204" pitchFamily="34" charset="0"/>
              <a:buChar char="•"/>
            </a:pPr>
            <a:endParaRPr lang="en-US" sz="2200" dirty="0"/>
          </a:p>
        </p:txBody>
      </p:sp>
      <p:sp>
        <p:nvSpPr>
          <p:cNvPr id="7" name="TextBox 6">
            <a:extLst>
              <a:ext uri="{FF2B5EF4-FFF2-40B4-BE49-F238E27FC236}">
                <a16:creationId xmlns:a16="http://schemas.microsoft.com/office/drawing/2014/main" id="{6D5D87C2-55EE-4177-A806-1C8A0BBED9BF}"/>
              </a:ext>
            </a:extLst>
          </p:cNvPr>
          <p:cNvSpPr txBox="1"/>
          <p:nvPr/>
        </p:nvSpPr>
        <p:spPr>
          <a:xfrm>
            <a:off x="133163" y="6130019"/>
            <a:ext cx="6480699" cy="646331"/>
          </a:xfrm>
          <a:prstGeom prst="rect">
            <a:avLst/>
          </a:prstGeom>
          <a:noFill/>
        </p:spPr>
        <p:txBody>
          <a:bodyPr wrap="square" rtlCol="0">
            <a:spAutoFit/>
          </a:bodyPr>
          <a:lstStyle/>
          <a:p>
            <a:r>
              <a:rPr lang="en-US" i="1" dirty="0"/>
              <a:t>Write down requests on the notepad and put it in the Black Box or give it to Ben. Please include your name.</a:t>
            </a:r>
          </a:p>
        </p:txBody>
      </p:sp>
    </p:spTree>
    <p:extLst>
      <p:ext uri="{BB962C8B-B14F-4D97-AF65-F5344CB8AC3E}">
        <p14:creationId xmlns:p14="http://schemas.microsoft.com/office/powerpoint/2010/main" val="299214640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
        <p:nvSpPr>
          <p:cNvPr id="3" name="TextBox 2">
            <a:extLst>
              <a:ext uri="{FF2B5EF4-FFF2-40B4-BE49-F238E27FC236}">
                <a16:creationId xmlns:a16="http://schemas.microsoft.com/office/drawing/2014/main" id="{4D847A8F-79AD-4DF7-B283-EDFB1FD1AC3E}"/>
              </a:ext>
            </a:extLst>
          </p:cNvPr>
          <p:cNvSpPr txBox="1"/>
          <p:nvPr/>
        </p:nvSpPr>
        <p:spPr>
          <a:xfrm>
            <a:off x="-275207" y="1122127"/>
            <a:ext cx="9419208" cy="1046440"/>
          </a:xfrm>
          <a:prstGeom prst="rect">
            <a:avLst/>
          </a:prstGeom>
          <a:noFill/>
        </p:spPr>
        <p:txBody>
          <a:bodyPr wrap="square" rtlCol="0">
            <a:spAutoFit/>
          </a:bodyPr>
          <a:lstStyle/>
          <a:p>
            <a:pPr algn="ctr"/>
            <a:r>
              <a:rPr lang="en-US" sz="6200" dirty="0">
                <a:effectLst>
                  <a:outerShdw blurRad="38100" dist="38100" dir="2700000" algn="tl">
                    <a:srgbClr val="000000">
                      <a:alpha val="43137"/>
                    </a:srgbClr>
                  </a:outerShdw>
                </a:effectLst>
                <a:latin typeface="HansHand" panose="00000500000000000000" pitchFamily="2" charset="0"/>
              </a:rPr>
              <a:t>Pray for Personal Renewal</a:t>
            </a:r>
          </a:p>
        </p:txBody>
      </p:sp>
      <p:sp>
        <p:nvSpPr>
          <p:cNvPr id="12" name="TextBox 11">
            <a:extLst>
              <a:ext uri="{FF2B5EF4-FFF2-40B4-BE49-F238E27FC236}">
                <a16:creationId xmlns:a16="http://schemas.microsoft.com/office/drawing/2014/main" id="{FD309DE9-1B64-4BF3-9B19-959F7225CB31}"/>
              </a:ext>
            </a:extLst>
          </p:cNvPr>
          <p:cNvSpPr txBox="1"/>
          <p:nvPr/>
        </p:nvSpPr>
        <p:spPr>
          <a:xfrm>
            <a:off x="282009" y="2188102"/>
            <a:ext cx="8542815" cy="4124206"/>
          </a:xfrm>
          <a:prstGeom prst="rect">
            <a:avLst/>
          </a:prstGeom>
          <a:noFill/>
        </p:spPr>
        <p:txBody>
          <a:bodyPr wrap="square" rtlCol="0">
            <a:spAutoFit/>
          </a:bodyPr>
          <a:lstStyle/>
          <a:p>
            <a:r>
              <a:rPr lang="en-US" sz="2000" b="1" baseline="30000" dirty="0"/>
              <a:t>14 </a:t>
            </a:r>
            <a:r>
              <a:rPr lang="en-US" sz="2000" dirty="0"/>
              <a:t>For this reason I bow my knees before the Father, </a:t>
            </a:r>
            <a:r>
              <a:rPr lang="en-US" sz="2000" b="1" baseline="30000" dirty="0"/>
              <a:t>15 </a:t>
            </a:r>
            <a:r>
              <a:rPr lang="en-US" sz="2000" dirty="0"/>
              <a:t>from whom every family in heaven and on earth is named, </a:t>
            </a:r>
            <a:r>
              <a:rPr lang="en-US" sz="2000" b="1" baseline="30000" dirty="0"/>
              <a:t>16 </a:t>
            </a:r>
            <a:r>
              <a:rPr lang="en-US" sz="2000" dirty="0"/>
              <a:t>that according to the riches of his glory he may grant you to be strengthened with power through his Spirit in your inner being, </a:t>
            </a:r>
            <a:r>
              <a:rPr lang="en-US" sz="2000" b="1" baseline="30000" dirty="0"/>
              <a:t>17 </a:t>
            </a:r>
            <a:r>
              <a:rPr lang="en-US" sz="2000" dirty="0"/>
              <a:t>so that Christ may dwell in your hearts through faith—that you, being rooted and grounded in love, </a:t>
            </a:r>
            <a:r>
              <a:rPr lang="en-US" sz="2000" b="1" baseline="30000" dirty="0"/>
              <a:t>18 </a:t>
            </a:r>
            <a:r>
              <a:rPr lang="en-US" sz="2000" dirty="0"/>
              <a:t>may have strength to comprehend with all the saints what is the breadth and length and height and depth, </a:t>
            </a:r>
            <a:r>
              <a:rPr lang="en-US" sz="2000" b="1" baseline="30000" dirty="0"/>
              <a:t>19 </a:t>
            </a:r>
            <a:r>
              <a:rPr lang="en-US" sz="2000" dirty="0"/>
              <a:t>and to know the love of Christ that surpasses knowledge, that you may be filled with all the fullness of God.</a:t>
            </a:r>
          </a:p>
          <a:p>
            <a:r>
              <a:rPr lang="en-US" sz="2000" b="1" baseline="30000" dirty="0"/>
              <a:t>20 </a:t>
            </a:r>
            <a:r>
              <a:rPr lang="en-US" sz="2000" dirty="0"/>
              <a:t>Now to him who is able to do far more abundantly than all that we ask or think, according to the power at work within us, </a:t>
            </a:r>
            <a:r>
              <a:rPr lang="en-US" sz="2000" b="1" baseline="30000" dirty="0"/>
              <a:t>21 </a:t>
            </a:r>
            <a:r>
              <a:rPr lang="en-US" sz="2000" dirty="0"/>
              <a:t>to him be glory in the church and in Christ Jesus throughout all generations, forever and ever. Amen.</a:t>
            </a:r>
          </a:p>
          <a:p>
            <a:r>
              <a:rPr lang="en-US" sz="2000" dirty="0"/>
              <a:t>									</a:t>
            </a:r>
            <a:r>
              <a:rPr lang="en-US" sz="2000" b="1" i="1" dirty="0"/>
              <a:t>Ephesians 3:14-21</a:t>
            </a:r>
            <a:endParaRPr lang="en-US" sz="2000" dirty="0"/>
          </a:p>
          <a:p>
            <a:pPr lvl="0"/>
            <a:endParaRPr lang="en-US" sz="2200" dirty="0"/>
          </a:p>
        </p:txBody>
      </p:sp>
      <p:sp>
        <p:nvSpPr>
          <p:cNvPr id="7" name="TextBox 6">
            <a:extLst>
              <a:ext uri="{FF2B5EF4-FFF2-40B4-BE49-F238E27FC236}">
                <a16:creationId xmlns:a16="http://schemas.microsoft.com/office/drawing/2014/main" id="{6D5D87C2-55EE-4177-A806-1C8A0BBED9BF}"/>
              </a:ext>
            </a:extLst>
          </p:cNvPr>
          <p:cNvSpPr txBox="1"/>
          <p:nvPr/>
        </p:nvSpPr>
        <p:spPr>
          <a:xfrm>
            <a:off x="133163" y="6130019"/>
            <a:ext cx="6480699" cy="646331"/>
          </a:xfrm>
          <a:prstGeom prst="rect">
            <a:avLst/>
          </a:prstGeom>
          <a:noFill/>
        </p:spPr>
        <p:txBody>
          <a:bodyPr wrap="square" rtlCol="0">
            <a:spAutoFit/>
          </a:bodyPr>
          <a:lstStyle/>
          <a:p>
            <a:r>
              <a:rPr lang="en-US" i="1" dirty="0"/>
              <a:t>Write down requests on the notepad and put it in the Black Box or give it to Ben. Please include your name.</a:t>
            </a:r>
          </a:p>
        </p:txBody>
      </p:sp>
    </p:spTree>
    <p:extLst>
      <p:ext uri="{BB962C8B-B14F-4D97-AF65-F5344CB8AC3E}">
        <p14:creationId xmlns:p14="http://schemas.microsoft.com/office/powerpoint/2010/main" val="265795788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2534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686457"/>
            <a:ext cx="9143999" cy="4727274"/>
          </a:xfrm>
        </p:spPr>
        <p:txBody>
          <a:bodyPr anchor="ctr">
            <a:noAutofit/>
          </a:bodyPr>
          <a:lstStyle/>
          <a:p>
            <a:pPr marL="0" indent="0" algn="ctr">
              <a:buNone/>
            </a:pPr>
            <a:r>
              <a:rPr lang="en-US" sz="11000" dirty="0">
                <a:solidFill>
                  <a:srgbClr val="005AAB"/>
                </a:solidFill>
                <a:latin typeface="HansHand" panose="00000500000000000000" pitchFamily="2" charset="0"/>
              </a:rPr>
              <a:t>God of This City</a:t>
            </a:r>
          </a:p>
        </p:txBody>
      </p:sp>
      <p:sp>
        <p:nvSpPr>
          <p:cNvPr id="11" name="TextBox 10"/>
          <p:cNvSpPr txBox="1"/>
          <p:nvPr/>
        </p:nvSpPr>
        <p:spPr>
          <a:xfrm>
            <a:off x="-17252" y="4427425"/>
            <a:ext cx="916125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Chris Tomlin </a:t>
            </a:r>
          </a:p>
        </p:txBody>
      </p:sp>
    </p:spTree>
    <p:extLst>
      <p:ext uri="{BB962C8B-B14F-4D97-AF65-F5344CB8AC3E}">
        <p14:creationId xmlns:p14="http://schemas.microsoft.com/office/powerpoint/2010/main" val="175069650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You’re the God of this city </a:t>
            </a:r>
          </a:p>
          <a:p>
            <a:pPr marL="0" indent="0" algn="ctr">
              <a:buNone/>
            </a:pPr>
            <a:r>
              <a:rPr lang="en-US" sz="4800" dirty="0">
                <a:solidFill>
                  <a:srgbClr val="005AAB"/>
                </a:solidFill>
                <a:latin typeface="AbcDNManuscript" panose="00000400000000000000" pitchFamily="2" charset="0"/>
              </a:rPr>
              <a:t>You’re the King of these people </a:t>
            </a:r>
          </a:p>
          <a:p>
            <a:pPr marL="0" indent="0" algn="ctr">
              <a:buNone/>
            </a:pPr>
            <a:r>
              <a:rPr lang="en-US" sz="4800" dirty="0">
                <a:solidFill>
                  <a:srgbClr val="005AAB"/>
                </a:solidFill>
                <a:latin typeface="AbcDNManuscript" panose="00000400000000000000" pitchFamily="2" charset="0"/>
              </a:rPr>
              <a:t>You’re the Lord of this nation </a:t>
            </a:r>
          </a:p>
          <a:p>
            <a:pPr marL="0" indent="0" algn="ctr">
              <a:buNone/>
            </a:pPr>
            <a:r>
              <a:rPr lang="en-US" sz="4800" dirty="0">
                <a:solidFill>
                  <a:srgbClr val="005AAB"/>
                </a:solidFill>
                <a:latin typeface="AbcDNManuscript" panose="00000400000000000000" pitchFamily="2" charset="0"/>
              </a:rPr>
              <a:t>You are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63446944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You’re the light in this darkness </a:t>
            </a:r>
          </a:p>
          <a:p>
            <a:pPr marL="0" indent="0" algn="ctr">
              <a:buNone/>
            </a:pPr>
            <a:r>
              <a:rPr lang="en-US" sz="4800" dirty="0">
                <a:solidFill>
                  <a:srgbClr val="005AAB"/>
                </a:solidFill>
                <a:latin typeface="AbcDNManuscript" panose="00000400000000000000" pitchFamily="2" charset="0"/>
              </a:rPr>
              <a:t>You’re the hope to the hopeless </a:t>
            </a:r>
          </a:p>
          <a:p>
            <a:pPr marL="0" indent="0" algn="ctr">
              <a:buNone/>
            </a:pPr>
            <a:r>
              <a:rPr lang="en-US" sz="4800" dirty="0">
                <a:solidFill>
                  <a:srgbClr val="005AAB"/>
                </a:solidFill>
                <a:latin typeface="AbcDNManuscript" panose="00000400000000000000" pitchFamily="2" charset="0"/>
              </a:rPr>
              <a:t>You’re the peace to the restless </a:t>
            </a:r>
          </a:p>
          <a:p>
            <a:pPr marL="0" indent="0" algn="ctr">
              <a:buNone/>
            </a:pPr>
            <a:r>
              <a:rPr lang="en-US" sz="4800" dirty="0">
                <a:solidFill>
                  <a:srgbClr val="005AAB"/>
                </a:solidFill>
                <a:latin typeface="AbcDNManuscript" panose="00000400000000000000" pitchFamily="2" charset="0"/>
              </a:rPr>
              <a:t>You are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128765195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For there is no one like our God </a:t>
            </a:r>
          </a:p>
          <a:p>
            <a:pPr marL="0" indent="0" algn="ctr">
              <a:buNone/>
            </a:pPr>
            <a:r>
              <a:rPr lang="en-US" sz="4800" dirty="0">
                <a:solidFill>
                  <a:srgbClr val="005AAB"/>
                </a:solidFill>
                <a:latin typeface="AbcDNManuscript" panose="00000400000000000000" pitchFamily="2" charset="0"/>
              </a:rPr>
              <a:t>There is no one like our God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329892770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Greater things have yet to come </a:t>
            </a:r>
          </a:p>
          <a:p>
            <a:pPr marL="0" indent="0" algn="ctr">
              <a:buNone/>
            </a:pPr>
            <a:r>
              <a:rPr lang="en-US" sz="4800" dirty="0">
                <a:solidFill>
                  <a:srgbClr val="005AAB"/>
                </a:solidFill>
                <a:latin typeface="AbcDNManuscript" panose="00000400000000000000" pitchFamily="2" charset="0"/>
              </a:rPr>
              <a:t>Greater things are still to be done </a:t>
            </a:r>
          </a:p>
          <a:p>
            <a:pPr marL="0" indent="0" algn="ctr">
              <a:buNone/>
            </a:pPr>
            <a:r>
              <a:rPr lang="en-US" sz="4800" dirty="0">
                <a:solidFill>
                  <a:srgbClr val="005AAB"/>
                </a:solidFill>
                <a:latin typeface="AbcDNManuscript" panose="00000400000000000000" pitchFamily="2" charset="0"/>
              </a:rPr>
              <a:t>In this city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26682879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Who yielded His life,</a:t>
            </a:r>
          </a:p>
          <a:p>
            <a:pPr marL="0" indent="0" algn="ctr">
              <a:buNone/>
            </a:pPr>
            <a:r>
              <a:rPr lang="en-US" sz="4800" dirty="0">
                <a:solidFill>
                  <a:srgbClr val="005AAB"/>
                </a:solidFill>
                <a:latin typeface="AbcDNManuscript" panose="00000400000000000000" pitchFamily="2" charset="0"/>
              </a:rPr>
              <a:t>An atonement for sin</a:t>
            </a:r>
          </a:p>
          <a:p>
            <a:pPr marL="0" indent="0" algn="ctr">
              <a:buNone/>
            </a:pPr>
            <a:r>
              <a:rPr lang="en-US" sz="4800" dirty="0">
                <a:solidFill>
                  <a:srgbClr val="005AAB"/>
                </a:solidFill>
                <a:latin typeface="AbcDNManuscript" panose="00000400000000000000" pitchFamily="2" charset="0"/>
              </a:rPr>
              <a:t>And opened the life gate</a:t>
            </a:r>
          </a:p>
          <a:p>
            <a:pPr marL="0" indent="0" algn="ctr">
              <a:buNone/>
            </a:pPr>
            <a:r>
              <a:rPr lang="en-US" sz="4800" dirty="0">
                <a:solidFill>
                  <a:srgbClr val="005AAB"/>
                </a:solidFill>
                <a:latin typeface="AbcDNManuscript" panose="00000400000000000000" pitchFamily="2" charset="0"/>
              </a:rPr>
              <a:t>That all may come in</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256541178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Greater things have yet to come </a:t>
            </a:r>
          </a:p>
          <a:p>
            <a:pPr marL="0" indent="0" algn="ctr">
              <a:buNone/>
            </a:pPr>
            <a:r>
              <a:rPr lang="en-US" sz="4800" dirty="0">
                <a:solidFill>
                  <a:srgbClr val="005AAB"/>
                </a:solidFill>
                <a:latin typeface="AbcDNManuscript" panose="00000400000000000000" pitchFamily="2" charset="0"/>
              </a:rPr>
              <a:t>And greater things have still </a:t>
            </a:r>
            <a:br>
              <a:rPr lang="en-US" sz="4800" dirty="0">
                <a:solidFill>
                  <a:srgbClr val="005AAB"/>
                </a:solidFill>
                <a:latin typeface="AbcDNManuscript" panose="00000400000000000000" pitchFamily="2" charset="0"/>
              </a:rPr>
            </a:br>
            <a:r>
              <a:rPr lang="en-US" sz="4800" dirty="0">
                <a:solidFill>
                  <a:srgbClr val="005AAB"/>
                </a:solidFill>
                <a:latin typeface="AbcDNManuscript" panose="00000400000000000000" pitchFamily="2" charset="0"/>
              </a:rPr>
              <a:t>To be done here</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197163097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You’re the Lord of Creation </a:t>
            </a:r>
          </a:p>
          <a:p>
            <a:pPr marL="0" indent="0" algn="ctr">
              <a:buNone/>
            </a:pPr>
            <a:r>
              <a:rPr lang="en-US" sz="4800" dirty="0">
                <a:solidFill>
                  <a:srgbClr val="005AAB"/>
                </a:solidFill>
                <a:latin typeface="AbcDNManuscript" panose="00000400000000000000" pitchFamily="2" charset="0"/>
              </a:rPr>
              <a:t>The Creator of all things </a:t>
            </a:r>
          </a:p>
          <a:p>
            <a:pPr marL="0" indent="0" algn="ctr">
              <a:buNone/>
            </a:pPr>
            <a:r>
              <a:rPr lang="en-US" sz="4800" dirty="0">
                <a:solidFill>
                  <a:srgbClr val="005AAB"/>
                </a:solidFill>
                <a:latin typeface="AbcDNManuscript" panose="00000400000000000000" pitchFamily="2" charset="0"/>
              </a:rPr>
              <a:t>You’re the King above all kings </a:t>
            </a:r>
          </a:p>
          <a:p>
            <a:pPr marL="0" indent="0" algn="ctr">
              <a:buNone/>
            </a:pPr>
            <a:r>
              <a:rPr lang="en-US" sz="4800" dirty="0">
                <a:solidFill>
                  <a:srgbClr val="005AAB"/>
                </a:solidFill>
                <a:latin typeface="AbcDNManuscript" panose="00000400000000000000" pitchFamily="2" charset="0"/>
              </a:rPr>
              <a:t>You are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238885804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You’re the strength in our weakness </a:t>
            </a:r>
          </a:p>
          <a:p>
            <a:pPr marL="0" indent="0" algn="ctr">
              <a:buNone/>
            </a:pPr>
            <a:r>
              <a:rPr lang="en-US" sz="4800" dirty="0">
                <a:solidFill>
                  <a:srgbClr val="005AAB"/>
                </a:solidFill>
                <a:latin typeface="AbcDNManuscript" panose="00000400000000000000" pitchFamily="2" charset="0"/>
              </a:rPr>
              <a:t>You’re the love to the broken </a:t>
            </a:r>
          </a:p>
          <a:p>
            <a:pPr marL="0" indent="0" algn="ctr">
              <a:buNone/>
            </a:pPr>
            <a:r>
              <a:rPr lang="en-US" sz="4800" dirty="0">
                <a:solidFill>
                  <a:srgbClr val="005AAB"/>
                </a:solidFill>
                <a:latin typeface="AbcDNManuscript" panose="00000400000000000000" pitchFamily="2" charset="0"/>
              </a:rPr>
              <a:t>You’re the joy in the sadness </a:t>
            </a:r>
          </a:p>
          <a:p>
            <a:pPr marL="0" indent="0" algn="ctr">
              <a:buNone/>
            </a:pPr>
            <a:r>
              <a:rPr lang="en-US" sz="4800" dirty="0">
                <a:solidFill>
                  <a:srgbClr val="005AAB"/>
                </a:solidFill>
                <a:latin typeface="AbcDNManuscript" panose="00000400000000000000" pitchFamily="2" charset="0"/>
              </a:rPr>
              <a:t>You are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364677621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For there is no one like our God </a:t>
            </a:r>
          </a:p>
          <a:p>
            <a:pPr marL="0" indent="0" algn="ctr">
              <a:buNone/>
            </a:pPr>
            <a:r>
              <a:rPr lang="en-US" sz="4800" dirty="0">
                <a:solidFill>
                  <a:srgbClr val="005AAB"/>
                </a:solidFill>
                <a:latin typeface="AbcDNManuscript" panose="00000400000000000000" pitchFamily="2" charset="0"/>
              </a:rPr>
              <a:t>There is no one like our God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25833485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Greater things have yet to come </a:t>
            </a:r>
          </a:p>
          <a:p>
            <a:pPr marL="0" indent="0" algn="ctr">
              <a:buNone/>
            </a:pPr>
            <a:r>
              <a:rPr lang="en-US" sz="4800" dirty="0">
                <a:solidFill>
                  <a:srgbClr val="005AAB"/>
                </a:solidFill>
                <a:latin typeface="AbcDNManuscript" panose="00000400000000000000" pitchFamily="2" charset="0"/>
              </a:rPr>
              <a:t>Greater things are still to be done </a:t>
            </a:r>
          </a:p>
          <a:p>
            <a:pPr marL="0" indent="0" algn="ctr">
              <a:buNone/>
            </a:pPr>
            <a:r>
              <a:rPr lang="en-US" sz="4800" dirty="0">
                <a:solidFill>
                  <a:srgbClr val="005AAB"/>
                </a:solidFill>
                <a:latin typeface="AbcDNManuscript" panose="00000400000000000000" pitchFamily="2" charset="0"/>
              </a:rPr>
              <a:t>In this city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
        <p:nvSpPr>
          <p:cNvPr id="5" name="TextBox 4">
            <a:extLst>
              <a:ext uri="{FF2B5EF4-FFF2-40B4-BE49-F238E27FC236}">
                <a16:creationId xmlns:a16="http://schemas.microsoft.com/office/drawing/2014/main" id="{29B9EA49-5BBD-492F-9F67-A1CB3DFA6AD8}"/>
              </a:ext>
            </a:extLst>
          </p:cNvPr>
          <p:cNvSpPr txBox="1"/>
          <p:nvPr/>
        </p:nvSpPr>
        <p:spPr>
          <a:xfrm>
            <a:off x="7670307" y="6192573"/>
            <a:ext cx="156253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repeat</a:t>
            </a:r>
          </a:p>
        </p:txBody>
      </p:sp>
    </p:spTree>
    <p:extLst>
      <p:ext uri="{BB962C8B-B14F-4D97-AF65-F5344CB8AC3E}">
        <p14:creationId xmlns:p14="http://schemas.microsoft.com/office/powerpoint/2010/main" val="284911232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Greater things have yet to come </a:t>
            </a:r>
          </a:p>
          <a:p>
            <a:pPr marL="0" indent="0" algn="ctr">
              <a:buNone/>
            </a:pPr>
            <a:r>
              <a:rPr lang="en-US" sz="4800" dirty="0">
                <a:solidFill>
                  <a:srgbClr val="005AAB"/>
                </a:solidFill>
                <a:latin typeface="AbcDNManuscript" panose="00000400000000000000" pitchFamily="2" charset="0"/>
              </a:rPr>
              <a:t>And greater things have still </a:t>
            </a:r>
            <a:br>
              <a:rPr lang="en-US" sz="4800" dirty="0">
                <a:solidFill>
                  <a:srgbClr val="005AAB"/>
                </a:solidFill>
                <a:latin typeface="AbcDNManuscript" panose="00000400000000000000" pitchFamily="2" charset="0"/>
              </a:rPr>
            </a:br>
            <a:r>
              <a:rPr lang="en-US" sz="4800" dirty="0">
                <a:solidFill>
                  <a:srgbClr val="005AAB"/>
                </a:solidFill>
                <a:latin typeface="AbcDNManuscript" panose="00000400000000000000" pitchFamily="2" charset="0"/>
              </a:rPr>
              <a:t>To be done here</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God of This City</a:t>
            </a:r>
          </a:p>
        </p:txBody>
      </p:sp>
    </p:spTree>
    <p:extLst>
      <p:ext uri="{BB962C8B-B14F-4D97-AF65-F5344CB8AC3E}">
        <p14:creationId xmlns:p14="http://schemas.microsoft.com/office/powerpoint/2010/main" val="112978472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686457"/>
            <a:ext cx="9143999" cy="4727274"/>
          </a:xfrm>
        </p:spPr>
        <p:txBody>
          <a:bodyPr anchor="ctr">
            <a:noAutofit/>
          </a:bodyPr>
          <a:lstStyle/>
          <a:p>
            <a:pPr marL="0" indent="0" algn="ctr">
              <a:buNone/>
            </a:pPr>
            <a:r>
              <a:rPr lang="en-US" sz="13800" dirty="0">
                <a:solidFill>
                  <a:srgbClr val="005AAB"/>
                </a:solidFill>
                <a:latin typeface="HansHand" panose="00000500000000000000" pitchFamily="2" charset="0"/>
              </a:rPr>
              <a:t>New Wine</a:t>
            </a:r>
            <a:endParaRPr lang="en-US" sz="6000" dirty="0">
              <a:solidFill>
                <a:srgbClr val="005AAB"/>
              </a:solidFill>
              <a:latin typeface="HansHand" panose="00000500000000000000" pitchFamily="2" charset="0"/>
            </a:endParaRPr>
          </a:p>
        </p:txBody>
      </p:sp>
      <p:sp>
        <p:nvSpPr>
          <p:cNvPr id="11" name="TextBox 10"/>
          <p:cNvSpPr txBox="1"/>
          <p:nvPr/>
        </p:nvSpPr>
        <p:spPr>
          <a:xfrm>
            <a:off x="-17252" y="4427425"/>
            <a:ext cx="9161251" cy="338554"/>
          </a:xfrm>
          <a:prstGeom prst="rect">
            <a:avLst/>
          </a:prstGeom>
          <a:noFill/>
        </p:spPr>
        <p:txBody>
          <a:bodyPr wrap="square" rtlCol="0">
            <a:spAutoFit/>
          </a:bodyPr>
          <a:lstStyle/>
          <a:p>
            <a:pPr algn="ctr"/>
            <a:r>
              <a:rPr lang="en-US" sz="1600" dirty="0">
                <a:latin typeface="AbcDNManuscript" panose="00000400000000000000" pitchFamily="2" charset="0"/>
              </a:rPr>
              <a:t>Brooke </a:t>
            </a:r>
            <a:r>
              <a:rPr lang="en-US" sz="1600" dirty="0" err="1">
                <a:latin typeface="AbcDNManuscript" panose="00000400000000000000" pitchFamily="2" charset="0"/>
              </a:rPr>
              <a:t>Ligertwood</a:t>
            </a:r>
            <a:r>
              <a:rPr lang="en-US" sz="1600" dirty="0">
                <a:latin typeface="AbcDNManuscript" panose="00000400000000000000" pitchFamily="2" charset="0"/>
              </a:rPr>
              <a:t>. #7102397.</a:t>
            </a:r>
          </a:p>
        </p:txBody>
      </p:sp>
    </p:spTree>
    <p:extLst>
      <p:ext uri="{BB962C8B-B14F-4D97-AF65-F5344CB8AC3E}">
        <p14:creationId xmlns:p14="http://schemas.microsoft.com/office/powerpoint/2010/main" val="93444449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In the crushing. In the pressing.</a:t>
            </a:r>
          </a:p>
          <a:p>
            <a:pPr marL="0" indent="0" algn="ctr">
              <a:buNone/>
            </a:pPr>
            <a:r>
              <a:rPr lang="en-US" sz="4800" dirty="0">
                <a:solidFill>
                  <a:srgbClr val="005AAB"/>
                </a:solidFill>
                <a:latin typeface="AbcDNManuscript" panose="00000400000000000000" pitchFamily="2" charset="0"/>
              </a:rPr>
              <a:t>You are making new wine.</a:t>
            </a:r>
          </a:p>
          <a:p>
            <a:pPr marL="0" indent="0" algn="ctr">
              <a:buNone/>
            </a:pPr>
            <a:r>
              <a:rPr lang="en-US" sz="4800" dirty="0">
                <a:solidFill>
                  <a:srgbClr val="005AAB"/>
                </a:solidFill>
                <a:latin typeface="AbcDNManuscript" panose="00000400000000000000" pitchFamily="2" charset="0"/>
              </a:rPr>
              <a:t>In the soil I now surrender. </a:t>
            </a:r>
          </a:p>
          <a:p>
            <a:pPr marL="0" indent="0" algn="ctr">
              <a:buNone/>
            </a:pPr>
            <a:r>
              <a:rPr lang="en-US" sz="4800" dirty="0">
                <a:solidFill>
                  <a:srgbClr val="005AAB"/>
                </a:solidFill>
                <a:latin typeface="AbcDNManuscript" panose="00000400000000000000" pitchFamily="2" charset="0"/>
              </a:rPr>
              <a:t>You are making new wine.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297015334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So I yield to You </a:t>
            </a:r>
          </a:p>
          <a:p>
            <a:pPr marL="0" indent="0" algn="ctr">
              <a:buNone/>
            </a:pPr>
            <a:r>
              <a:rPr lang="en-US" sz="4800" dirty="0">
                <a:solidFill>
                  <a:srgbClr val="005AAB"/>
                </a:solidFill>
                <a:latin typeface="AbcDNManuscript" panose="00000400000000000000" pitchFamily="2" charset="0"/>
              </a:rPr>
              <a:t>and to Your careful hand</a:t>
            </a:r>
          </a:p>
          <a:p>
            <a:pPr marL="0" indent="0" algn="ctr">
              <a:buNone/>
            </a:pPr>
            <a:r>
              <a:rPr lang="en-US" sz="4800" dirty="0">
                <a:solidFill>
                  <a:srgbClr val="005AAB"/>
                </a:solidFill>
                <a:latin typeface="AbcDNManuscript" panose="00000400000000000000" pitchFamily="2" charset="0"/>
              </a:rPr>
              <a:t> When I trust You I don’t need </a:t>
            </a:r>
          </a:p>
          <a:p>
            <a:pPr marL="0" indent="0" algn="ctr">
              <a:buNone/>
            </a:pPr>
            <a:r>
              <a:rPr lang="en-US" sz="4800" dirty="0">
                <a:solidFill>
                  <a:srgbClr val="005AAB"/>
                </a:solidFill>
                <a:latin typeface="AbcDNManuscript" panose="00000400000000000000" pitchFamily="2" charset="0"/>
              </a:rPr>
              <a:t>to understand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89600597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Make me Your vessel,</a:t>
            </a:r>
          </a:p>
          <a:p>
            <a:pPr marL="0" indent="0" algn="ctr">
              <a:buNone/>
            </a:pPr>
            <a:r>
              <a:rPr lang="en-US" sz="4400" dirty="0">
                <a:solidFill>
                  <a:srgbClr val="005AAB"/>
                </a:solidFill>
                <a:latin typeface="AbcDNManuscript" panose="00000400000000000000" pitchFamily="2" charset="0"/>
              </a:rPr>
              <a:t>Make me an offering,</a:t>
            </a:r>
          </a:p>
          <a:p>
            <a:pPr marL="0" indent="0" algn="ctr">
              <a:buNone/>
            </a:pPr>
            <a:r>
              <a:rPr lang="en-US" sz="4400" dirty="0">
                <a:solidFill>
                  <a:srgbClr val="005AAB"/>
                </a:solidFill>
                <a:latin typeface="AbcDNManuscript" panose="00000400000000000000" pitchFamily="2" charset="0"/>
              </a:rPr>
              <a:t>Make me whatever You want me to be.</a:t>
            </a:r>
          </a:p>
          <a:p>
            <a:pPr marL="0" indent="0" algn="ctr">
              <a:buNone/>
            </a:pPr>
            <a:r>
              <a:rPr lang="en-US" sz="4400" dirty="0">
                <a:solidFill>
                  <a:srgbClr val="005AAB"/>
                </a:solidFill>
                <a:latin typeface="AbcDNManuscript" panose="00000400000000000000" pitchFamily="2" charset="0"/>
              </a:rPr>
              <a:t>I came here with nothing,</a:t>
            </a:r>
          </a:p>
          <a:p>
            <a:pPr marL="0" indent="0" algn="ctr">
              <a:buNone/>
            </a:pPr>
            <a:r>
              <a:rPr lang="en-US" sz="4400" dirty="0">
                <a:solidFill>
                  <a:srgbClr val="005AAB"/>
                </a:solidFill>
                <a:latin typeface="AbcDNManuscript" panose="00000400000000000000" pitchFamily="2" charset="0"/>
              </a:rPr>
              <a:t>But all You have given me.</a:t>
            </a:r>
          </a:p>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25424019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Lord, praise the Lord!</a:t>
            </a:r>
          </a:p>
          <a:p>
            <a:pPr marL="0" indent="0" algn="ctr">
              <a:buNone/>
            </a:pPr>
            <a:r>
              <a:rPr lang="en-US" sz="4800" dirty="0">
                <a:solidFill>
                  <a:srgbClr val="005AAB"/>
                </a:solidFill>
                <a:latin typeface="AbcDNManuscript" panose="00000400000000000000" pitchFamily="2" charset="0"/>
              </a:rPr>
              <a:t>Let the earth hear His voice</a:t>
            </a:r>
          </a:p>
          <a:p>
            <a:pPr marL="0" indent="0" algn="ctr">
              <a:buNone/>
            </a:pPr>
            <a:r>
              <a:rPr lang="en-US" sz="4800" dirty="0">
                <a:solidFill>
                  <a:srgbClr val="005AAB"/>
                </a:solidFill>
                <a:latin typeface="AbcDNManuscript" panose="00000400000000000000" pitchFamily="2" charset="0"/>
              </a:rPr>
              <a:t>Praise the Lord, praise the Lord!</a:t>
            </a:r>
          </a:p>
          <a:p>
            <a:pPr marL="0" indent="0" algn="ctr">
              <a:buNone/>
            </a:pPr>
            <a:r>
              <a:rPr lang="en-US" sz="4800" dirty="0">
                <a:solidFill>
                  <a:srgbClr val="005AAB"/>
                </a:solidFill>
                <a:latin typeface="AbcDNManuscript" panose="00000400000000000000" pitchFamily="2" charset="0"/>
              </a:rPr>
              <a:t>Let the people rejoice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29260978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In the crushing. In the pressing.</a:t>
            </a:r>
          </a:p>
          <a:p>
            <a:pPr marL="0" indent="0" algn="ctr">
              <a:buNone/>
            </a:pPr>
            <a:r>
              <a:rPr lang="en-US" sz="4800" dirty="0">
                <a:solidFill>
                  <a:srgbClr val="005AAB"/>
                </a:solidFill>
                <a:latin typeface="AbcDNManuscript" panose="00000400000000000000" pitchFamily="2" charset="0"/>
              </a:rPr>
              <a:t>You are making new wine.</a:t>
            </a:r>
          </a:p>
          <a:p>
            <a:pPr marL="0" indent="0" algn="ctr">
              <a:buNone/>
            </a:pPr>
            <a:r>
              <a:rPr lang="en-US" sz="4800" dirty="0">
                <a:solidFill>
                  <a:srgbClr val="005AAB"/>
                </a:solidFill>
                <a:latin typeface="AbcDNManuscript" panose="00000400000000000000" pitchFamily="2" charset="0"/>
              </a:rPr>
              <a:t>In the soil I now surrender. </a:t>
            </a:r>
          </a:p>
          <a:p>
            <a:pPr marL="0" indent="0" algn="ctr">
              <a:buNone/>
            </a:pPr>
            <a:r>
              <a:rPr lang="en-US" sz="4800" dirty="0">
                <a:solidFill>
                  <a:srgbClr val="005AAB"/>
                </a:solidFill>
                <a:latin typeface="AbcDNManuscript" panose="00000400000000000000" pitchFamily="2" charset="0"/>
              </a:rPr>
              <a:t>You are making new wine.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93518422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Make me Your vessel,</a:t>
            </a:r>
          </a:p>
          <a:p>
            <a:pPr marL="0" indent="0" algn="ctr">
              <a:buNone/>
            </a:pPr>
            <a:r>
              <a:rPr lang="en-US" sz="4400" dirty="0">
                <a:solidFill>
                  <a:srgbClr val="005AAB"/>
                </a:solidFill>
                <a:latin typeface="AbcDNManuscript" panose="00000400000000000000" pitchFamily="2" charset="0"/>
              </a:rPr>
              <a:t>Make me an offering,</a:t>
            </a:r>
          </a:p>
          <a:p>
            <a:pPr marL="0" indent="0" algn="ctr">
              <a:buNone/>
            </a:pPr>
            <a:r>
              <a:rPr lang="en-US" sz="4400" dirty="0">
                <a:solidFill>
                  <a:srgbClr val="005AAB"/>
                </a:solidFill>
                <a:latin typeface="AbcDNManuscript" panose="00000400000000000000" pitchFamily="2" charset="0"/>
              </a:rPr>
              <a:t>Make me whatever You want me to be.</a:t>
            </a:r>
          </a:p>
          <a:p>
            <a:pPr marL="0" indent="0" algn="ctr">
              <a:buNone/>
            </a:pPr>
            <a:r>
              <a:rPr lang="en-US" sz="4400" dirty="0">
                <a:solidFill>
                  <a:srgbClr val="005AAB"/>
                </a:solidFill>
                <a:latin typeface="AbcDNManuscript" panose="00000400000000000000" pitchFamily="2" charset="0"/>
              </a:rPr>
              <a:t>I came here with nothing,</a:t>
            </a:r>
          </a:p>
          <a:p>
            <a:pPr marL="0" indent="0" algn="ctr">
              <a:buNone/>
            </a:pPr>
            <a:r>
              <a:rPr lang="en-US" sz="4400" dirty="0">
                <a:solidFill>
                  <a:srgbClr val="005AAB"/>
                </a:solidFill>
                <a:latin typeface="AbcDNManuscript" panose="00000400000000000000" pitchFamily="2" charset="0"/>
              </a:rPr>
              <a:t>But all You have given me.</a:t>
            </a:r>
          </a:p>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276304701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
        <p:nvSpPr>
          <p:cNvPr id="4" name="TextBox 3"/>
          <p:cNvSpPr txBox="1"/>
          <p:nvPr/>
        </p:nvSpPr>
        <p:spPr>
          <a:xfrm>
            <a:off x="8060984" y="6307987"/>
            <a:ext cx="914400" cy="461665"/>
          </a:xfrm>
          <a:prstGeom prst="rect">
            <a:avLst/>
          </a:prstGeom>
          <a:noFill/>
        </p:spPr>
        <p:txBody>
          <a:bodyPr wrap="square" rtlCol="0">
            <a:spAutoFit/>
          </a:bodyPr>
          <a:lstStyle/>
          <a:p>
            <a:pPr algn="ctr"/>
            <a:r>
              <a:rPr lang="en-US" sz="2400" dirty="0">
                <a:latin typeface="AbcDNManuscript" panose="00000400000000000000" pitchFamily="2" charset="0"/>
              </a:rPr>
              <a:t>x2</a:t>
            </a:r>
            <a:endParaRPr lang="en-US" sz="3200" dirty="0">
              <a:latin typeface="AbcDNManuscript" panose="00000400000000000000" pitchFamily="2" charset="0"/>
            </a:endParaRPr>
          </a:p>
        </p:txBody>
      </p:sp>
    </p:spTree>
    <p:extLst>
      <p:ext uri="{BB962C8B-B14F-4D97-AF65-F5344CB8AC3E}">
        <p14:creationId xmlns:p14="http://schemas.microsoft.com/office/powerpoint/2010/main" val="206224394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Where there is new wine</a:t>
            </a:r>
          </a:p>
          <a:p>
            <a:pPr marL="0" indent="0" algn="ctr">
              <a:buNone/>
            </a:pPr>
            <a:r>
              <a:rPr lang="en-US" sz="4400" dirty="0">
                <a:solidFill>
                  <a:srgbClr val="005AAB"/>
                </a:solidFill>
                <a:latin typeface="AbcDNManuscript" panose="00000400000000000000" pitchFamily="2" charset="0"/>
              </a:rPr>
              <a:t>There is new power.</a:t>
            </a:r>
          </a:p>
          <a:p>
            <a:pPr marL="0" indent="0" algn="ctr">
              <a:buNone/>
            </a:pPr>
            <a:r>
              <a:rPr lang="en-US" sz="4400" dirty="0">
                <a:solidFill>
                  <a:srgbClr val="005AAB"/>
                </a:solidFill>
                <a:latin typeface="AbcDNManuscript" panose="00000400000000000000" pitchFamily="2" charset="0"/>
              </a:rPr>
              <a:t>There is new freedom;</a:t>
            </a:r>
          </a:p>
          <a:p>
            <a:pPr marL="0" indent="0" algn="ctr">
              <a:buNone/>
            </a:pPr>
            <a:r>
              <a:rPr lang="en-US" sz="4400" dirty="0">
                <a:solidFill>
                  <a:srgbClr val="005AAB"/>
                </a:solidFill>
                <a:latin typeface="AbcDNManuscript" panose="00000400000000000000" pitchFamily="2" charset="0"/>
              </a:rPr>
              <a:t>The Kingdom is here.</a:t>
            </a:r>
          </a:p>
          <a:p>
            <a:pPr marL="0" indent="0" algn="ctr">
              <a:buNone/>
            </a:pPr>
            <a:r>
              <a:rPr lang="en-US" sz="4400" dirty="0">
                <a:solidFill>
                  <a:srgbClr val="005AAB"/>
                </a:solidFill>
                <a:latin typeface="AbcDNManuscript" panose="00000400000000000000" pitchFamily="2" charset="0"/>
              </a:rPr>
              <a:t>I lay down my old flames</a:t>
            </a:r>
          </a:p>
          <a:p>
            <a:pPr marL="0" indent="0" algn="ctr">
              <a:buNone/>
            </a:pPr>
            <a:r>
              <a:rPr lang="en-US" sz="4400" dirty="0">
                <a:solidFill>
                  <a:srgbClr val="005AAB"/>
                </a:solidFill>
                <a:latin typeface="AbcDNManuscript" panose="00000400000000000000" pitchFamily="2" charset="0"/>
              </a:rPr>
              <a:t>To carry Your new fire today.</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
        <p:nvSpPr>
          <p:cNvPr id="4" name="TextBox 3"/>
          <p:cNvSpPr txBox="1"/>
          <p:nvPr/>
        </p:nvSpPr>
        <p:spPr>
          <a:xfrm>
            <a:off x="8060984" y="6307987"/>
            <a:ext cx="914400" cy="461665"/>
          </a:xfrm>
          <a:prstGeom prst="rect">
            <a:avLst/>
          </a:prstGeom>
          <a:noFill/>
        </p:spPr>
        <p:txBody>
          <a:bodyPr wrap="square" rtlCol="0">
            <a:spAutoFit/>
          </a:bodyPr>
          <a:lstStyle/>
          <a:p>
            <a:pPr algn="ctr"/>
            <a:r>
              <a:rPr lang="en-US" sz="2400" dirty="0">
                <a:latin typeface="AbcDNManuscript" panose="00000400000000000000" pitchFamily="2" charset="0"/>
              </a:rPr>
              <a:t>x2</a:t>
            </a:r>
            <a:endParaRPr lang="en-US" sz="3200" dirty="0">
              <a:latin typeface="AbcDNManuscript" panose="00000400000000000000" pitchFamily="2" charset="0"/>
            </a:endParaRPr>
          </a:p>
        </p:txBody>
      </p:sp>
    </p:spTree>
    <p:extLst>
      <p:ext uri="{BB962C8B-B14F-4D97-AF65-F5344CB8AC3E}">
        <p14:creationId xmlns:p14="http://schemas.microsoft.com/office/powerpoint/2010/main" val="25980794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Make me Your vessel,</a:t>
            </a:r>
          </a:p>
          <a:p>
            <a:pPr marL="0" indent="0" algn="ctr">
              <a:buNone/>
            </a:pPr>
            <a:r>
              <a:rPr lang="en-US" sz="4400" dirty="0">
                <a:solidFill>
                  <a:srgbClr val="005AAB"/>
                </a:solidFill>
                <a:latin typeface="AbcDNManuscript" panose="00000400000000000000" pitchFamily="2" charset="0"/>
              </a:rPr>
              <a:t>Make me an offering,</a:t>
            </a:r>
          </a:p>
          <a:p>
            <a:pPr marL="0" indent="0" algn="ctr">
              <a:buNone/>
            </a:pPr>
            <a:r>
              <a:rPr lang="en-US" sz="4400" dirty="0">
                <a:solidFill>
                  <a:srgbClr val="005AAB"/>
                </a:solidFill>
                <a:latin typeface="AbcDNManuscript" panose="00000400000000000000" pitchFamily="2" charset="0"/>
              </a:rPr>
              <a:t>Make me whatever You want me to be.</a:t>
            </a:r>
          </a:p>
          <a:p>
            <a:pPr marL="0" indent="0" algn="ctr">
              <a:buNone/>
            </a:pPr>
            <a:r>
              <a:rPr lang="en-US" sz="4400" dirty="0">
                <a:solidFill>
                  <a:srgbClr val="005AAB"/>
                </a:solidFill>
                <a:latin typeface="AbcDNManuscript" panose="00000400000000000000" pitchFamily="2" charset="0"/>
              </a:rPr>
              <a:t>I came here with nothing,</a:t>
            </a:r>
          </a:p>
          <a:p>
            <a:pPr marL="0" indent="0" algn="ctr">
              <a:buNone/>
            </a:pPr>
            <a:r>
              <a:rPr lang="en-US" sz="4400" dirty="0">
                <a:solidFill>
                  <a:srgbClr val="005AAB"/>
                </a:solidFill>
                <a:latin typeface="AbcDNManuscript" panose="00000400000000000000" pitchFamily="2" charset="0"/>
              </a:rPr>
              <a:t>But all You have given me.</a:t>
            </a:r>
          </a:p>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359133746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
        <p:nvSpPr>
          <p:cNvPr id="4" name="TextBox 3"/>
          <p:cNvSpPr txBox="1"/>
          <p:nvPr/>
        </p:nvSpPr>
        <p:spPr>
          <a:xfrm>
            <a:off x="8060984" y="6307987"/>
            <a:ext cx="914400" cy="461665"/>
          </a:xfrm>
          <a:prstGeom prst="rect">
            <a:avLst/>
          </a:prstGeom>
          <a:noFill/>
        </p:spPr>
        <p:txBody>
          <a:bodyPr wrap="square" rtlCol="0">
            <a:spAutoFit/>
          </a:bodyPr>
          <a:lstStyle/>
          <a:p>
            <a:pPr algn="ctr"/>
            <a:r>
              <a:rPr lang="en-US" sz="2400" dirty="0">
                <a:latin typeface="AbcDNManuscript" panose="00000400000000000000" pitchFamily="2" charset="0"/>
              </a:rPr>
              <a:t>x2</a:t>
            </a:r>
            <a:endParaRPr lang="en-US" sz="3200" dirty="0">
              <a:latin typeface="AbcDNManuscript" panose="00000400000000000000" pitchFamily="2" charset="0"/>
            </a:endParaRPr>
          </a:p>
        </p:txBody>
      </p:sp>
    </p:spTree>
    <p:extLst>
      <p:ext uri="{BB962C8B-B14F-4D97-AF65-F5344CB8AC3E}">
        <p14:creationId xmlns:p14="http://schemas.microsoft.com/office/powerpoint/2010/main" val="131752233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So I yield to You </a:t>
            </a:r>
          </a:p>
          <a:p>
            <a:pPr marL="0" indent="0" algn="ctr">
              <a:buNone/>
            </a:pPr>
            <a:r>
              <a:rPr lang="en-US" sz="4400" dirty="0">
                <a:solidFill>
                  <a:srgbClr val="005AAB"/>
                </a:solidFill>
                <a:latin typeface="AbcDNManuscript" panose="00000400000000000000" pitchFamily="2" charset="0"/>
              </a:rPr>
              <a:t>and to Your careful hand.</a:t>
            </a:r>
          </a:p>
          <a:p>
            <a:pPr marL="0" indent="0" algn="ctr">
              <a:buNone/>
            </a:pPr>
            <a:r>
              <a:rPr lang="en-US" sz="4400" dirty="0">
                <a:solidFill>
                  <a:srgbClr val="005AAB"/>
                </a:solidFill>
                <a:latin typeface="AbcDNManuscript" panose="00000400000000000000" pitchFamily="2" charset="0"/>
              </a:rPr>
              <a:t> Yes I’ll trust You; help when I</a:t>
            </a:r>
          </a:p>
          <a:p>
            <a:pPr marL="0" indent="0" algn="ctr">
              <a:buNone/>
            </a:pPr>
            <a:r>
              <a:rPr lang="en-US" sz="4400" dirty="0">
                <a:solidFill>
                  <a:srgbClr val="005AAB"/>
                </a:solidFill>
                <a:latin typeface="AbcDNManuscript" panose="00000400000000000000" pitchFamily="2" charset="0"/>
              </a:rPr>
              <a:t>don’t understand-in the crushing.</a:t>
            </a:r>
          </a:p>
          <a:p>
            <a:pPr marL="0" indent="0" algn="ctr">
              <a:buNone/>
            </a:pPr>
            <a:r>
              <a:rPr lang="en-US" sz="4400" dirty="0">
                <a:solidFill>
                  <a:srgbClr val="005AAB"/>
                </a:solidFill>
                <a:latin typeface="AbcDNManuscript" panose="00000400000000000000" pitchFamily="2" charset="0"/>
              </a:rPr>
              <a:t>In the pressing You are making new wine.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419257776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686457"/>
            <a:ext cx="9143999" cy="4727274"/>
          </a:xfrm>
        </p:spPr>
        <p:txBody>
          <a:bodyPr anchor="ctr">
            <a:noAutofit/>
          </a:bodyPr>
          <a:lstStyle/>
          <a:p>
            <a:pPr marL="0" indent="0" algn="ctr">
              <a:buNone/>
            </a:pPr>
            <a:r>
              <a:rPr lang="en-US" sz="11000" dirty="0">
                <a:solidFill>
                  <a:srgbClr val="005AAB"/>
                </a:solidFill>
                <a:latin typeface="HansHand" panose="00000500000000000000" pitchFamily="2" charset="0"/>
              </a:rPr>
              <a:t>King of Kings</a:t>
            </a:r>
          </a:p>
        </p:txBody>
      </p:sp>
      <p:sp>
        <p:nvSpPr>
          <p:cNvPr id="4" name="TextBox 3">
            <a:extLst>
              <a:ext uri="{FF2B5EF4-FFF2-40B4-BE49-F238E27FC236}">
                <a16:creationId xmlns:a16="http://schemas.microsoft.com/office/drawing/2014/main" id="{2A779F67-6ADF-4913-AF42-B40CD78825BE}"/>
              </a:ext>
            </a:extLst>
          </p:cNvPr>
          <p:cNvSpPr txBox="1"/>
          <p:nvPr/>
        </p:nvSpPr>
        <p:spPr>
          <a:xfrm>
            <a:off x="113377" y="4903286"/>
            <a:ext cx="916125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Brooke Ligertwood, Jason Ingram, Scott Ligertwood. #7127647</a:t>
            </a:r>
            <a:endPar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endParaRPr>
          </a:p>
        </p:txBody>
      </p:sp>
    </p:spTree>
    <p:extLst>
      <p:ext uri="{BB962C8B-B14F-4D97-AF65-F5344CB8AC3E}">
        <p14:creationId xmlns:p14="http://schemas.microsoft.com/office/powerpoint/2010/main" val="13292700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In the darkness we were waiting</a:t>
            </a:r>
          </a:p>
          <a:p>
            <a:pPr marL="0" indent="0" algn="ctr">
              <a:buNone/>
            </a:pPr>
            <a:r>
              <a:rPr lang="en-US" sz="4800" dirty="0">
                <a:solidFill>
                  <a:srgbClr val="005AAB"/>
                </a:solidFill>
                <a:latin typeface="AbcDNManuscript" panose="00000400000000000000" pitchFamily="2" charset="0"/>
              </a:rPr>
              <a:t>Without hope without light</a:t>
            </a:r>
          </a:p>
          <a:p>
            <a:pPr marL="0" indent="0" algn="ctr">
              <a:buNone/>
            </a:pPr>
            <a:r>
              <a:rPr lang="en-US" sz="4800" dirty="0">
                <a:solidFill>
                  <a:srgbClr val="005AAB"/>
                </a:solidFill>
                <a:latin typeface="AbcDNManuscript" panose="00000400000000000000" pitchFamily="2" charset="0"/>
              </a:rPr>
              <a:t>Till from heaven You came running</a:t>
            </a:r>
          </a:p>
          <a:p>
            <a:pPr marL="0" indent="0" algn="ctr">
              <a:buNone/>
            </a:pPr>
            <a:r>
              <a:rPr lang="en-US" sz="4800" dirty="0">
                <a:solidFill>
                  <a:srgbClr val="005AAB"/>
                </a:solidFill>
                <a:latin typeface="AbcDNManuscript" panose="00000400000000000000" pitchFamily="2" charset="0"/>
              </a:rPr>
              <a:t>There was mercy in Your eyes</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16049312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fulfill the law and prophets</a:t>
            </a:r>
          </a:p>
          <a:p>
            <a:pPr marL="0" indent="0" algn="ctr">
              <a:buNone/>
            </a:pPr>
            <a:r>
              <a:rPr lang="en-US" sz="4800" dirty="0">
                <a:solidFill>
                  <a:srgbClr val="005AAB"/>
                </a:solidFill>
                <a:latin typeface="AbcDNManuscript" panose="00000400000000000000" pitchFamily="2" charset="0"/>
              </a:rPr>
              <a:t>To a virgin came the Word</a:t>
            </a:r>
          </a:p>
          <a:p>
            <a:pPr marL="0" indent="0" algn="ctr">
              <a:buNone/>
            </a:pPr>
            <a:r>
              <a:rPr lang="en-US" sz="4800" dirty="0">
                <a:solidFill>
                  <a:srgbClr val="005AAB"/>
                </a:solidFill>
                <a:latin typeface="AbcDNManuscript" panose="00000400000000000000" pitchFamily="2" charset="0"/>
              </a:rPr>
              <a:t>From a throne of endless glory</a:t>
            </a:r>
          </a:p>
          <a:p>
            <a:pPr marL="0" indent="0" algn="ctr">
              <a:buNone/>
            </a:pPr>
            <a:r>
              <a:rPr lang="en-US" sz="4800" dirty="0">
                <a:solidFill>
                  <a:srgbClr val="005AAB"/>
                </a:solidFill>
                <a:latin typeface="AbcDNManuscript" panose="00000400000000000000" pitchFamily="2" charset="0"/>
              </a:rPr>
              <a:t>To a cradle in the dirt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0933777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Oh come to the Father</a:t>
            </a:r>
          </a:p>
          <a:p>
            <a:pPr marL="0" indent="0" algn="ctr">
              <a:buNone/>
            </a:pPr>
            <a:r>
              <a:rPr lang="en-US" sz="4800" dirty="0">
                <a:solidFill>
                  <a:srgbClr val="005AAB"/>
                </a:solidFill>
                <a:latin typeface="AbcDNManuscript" panose="00000400000000000000" pitchFamily="2" charset="0"/>
              </a:rPr>
              <a:t>Through Jesus the Son</a:t>
            </a:r>
          </a:p>
          <a:p>
            <a:pPr marL="0" indent="0" algn="ctr">
              <a:buNone/>
            </a:pPr>
            <a:r>
              <a:rPr lang="en-US" sz="4800" dirty="0">
                <a:solidFill>
                  <a:srgbClr val="005AAB"/>
                </a:solidFill>
                <a:latin typeface="AbcDNManuscript" panose="00000400000000000000" pitchFamily="2" charset="0"/>
              </a:rPr>
              <a:t>And give Him the glory</a:t>
            </a:r>
          </a:p>
          <a:p>
            <a:pPr marL="0" indent="0" algn="ctr">
              <a:buNone/>
            </a:pPr>
            <a:r>
              <a:rPr lang="en-US" sz="4800" dirty="0">
                <a:solidFill>
                  <a:srgbClr val="005AAB"/>
                </a:solidFill>
                <a:latin typeface="AbcDNManuscript" panose="00000400000000000000" pitchFamily="2" charset="0"/>
              </a:rPr>
              <a:t>Great things He as done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69209291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14715069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reveal the Kingdom coming</a:t>
            </a:r>
          </a:p>
          <a:p>
            <a:pPr marL="0" indent="0" algn="ctr">
              <a:buNone/>
            </a:pPr>
            <a:r>
              <a:rPr lang="en-US" sz="4800" dirty="0">
                <a:solidFill>
                  <a:srgbClr val="005AAB"/>
                </a:solidFill>
                <a:latin typeface="AbcDNManuscript" panose="00000400000000000000" pitchFamily="2" charset="0"/>
              </a:rPr>
              <a:t>And to reconcile the lost</a:t>
            </a:r>
          </a:p>
          <a:p>
            <a:pPr marL="0" indent="0" algn="ctr">
              <a:buNone/>
            </a:pPr>
            <a:r>
              <a:rPr lang="en-US" sz="4800" dirty="0">
                <a:solidFill>
                  <a:srgbClr val="005AAB"/>
                </a:solidFill>
                <a:latin typeface="AbcDNManuscript" panose="00000400000000000000" pitchFamily="2" charset="0"/>
              </a:rPr>
              <a:t>To redeem the whole creation</a:t>
            </a:r>
          </a:p>
          <a:p>
            <a:pPr marL="0" indent="0" algn="ctr">
              <a:buNone/>
            </a:pPr>
            <a:r>
              <a:rPr lang="en-US" sz="4800" dirty="0">
                <a:solidFill>
                  <a:srgbClr val="005AAB"/>
                </a:solidFill>
                <a:latin typeface="AbcDNManuscript" panose="00000400000000000000" pitchFamily="2" charset="0"/>
              </a:rPr>
              <a:t>You did not despise the cross</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15112675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For even in Your suffering</a:t>
            </a:r>
          </a:p>
          <a:p>
            <a:pPr marL="0" indent="0" algn="ctr">
              <a:buNone/>
            </a:pPr>
            <a:r>
              <a:rPr lang="en-US" sz="4800" dirty="0">
                <a:solidFill>
                  <a:srgbClr val="005AAB"/>
                </a:solidFill>
                <a:latin typeface="AbcDNManuscript" panose="00000400000000000000" pitchFamily="2" charset="0"/>
              </a:rPr>
              <a:t>You saw to the other side</a:t>
            </a:r>
          </a:p>
          <a:p>
            <a:pPr marL="0" indent="0" algn="ctr">
              <a:buNone/>
            </a:pPr>
            <a:r>
              <a:rPr lang="en-US" sz="4800" dirty="0">
                <a:solidFill>
                  <a:srgbClr val="005AAB"/>
                </a:solidFill>
                <a:latin typeface="AbcDNManuscript" panose="00000400000000000000" pitchFamily="2" charset="0"/>
              </a:rPr>
              <a:t>Knowing this was our salvation</a:t>
            </a:r>
          </a:p>
          <a:p>
            <a:pPr marL="0" indent="0" algn="ctr">
              <a:buNone/>
            </a:pPr>
            <a:r>
              <a:rPr lang="en-US" sz="4800" dirty="0">
                <a:solidFill>
                  <a:srgbClr val="005AAB"/>
                </a:solidFill>
                <a:latin typeface="AbcDNManuscript" panose="00000400000000000000" pitchFamily="2" charset="0"/>
              </a:rPr>
              <a:t>Jesus for our sake You died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291335319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24604590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morning that You rose</a:t>
            </a:r>
          </a:p>
          <a:p>
            <a:pPr marL="0" indent="0" algn="ctr">
              <a:buNone/>
            </a:pPr>
            <a:r>
              <a:rPr lang="en-US" sz="4800" dirty="0">
                <a:solidFill>
                  <a:srgbClr val="005AAB"/>
                </a:solidFill>
                <a:latin typeface="AbcDNManuscript" panose="00000400000000000000" pitchFamily="2" charset="0"/>
              </a:rPr>
              <a:t>All of heaven held its breath</a:t>
            </a:r>
          </a:p>
          <a:p>
            <a:pPr marL="0" indent="0" algn="ctr">
              <a:buNone/>
            </a:pPr>
            <a:r>
              <a:rPr lang="en-US" sz="4800" dirty="0">
                <a:solidFill>
                  <a:srgbClr val="005AAB"/>
                </a:solidFill>
                <a:latin typeface="AbcDNManuscript" panose="00000400000000000000" pitchFamily="2" charset="0"/>
              </a:rPr>
              <a:t>Till that stone was moved for good</a:t>
            </a:r>
          </a:p>
          <a:p>
            <a:pPr marL="0" indent="0" algn="ctr">
              <a:buNone/>
            </a:pPr>
            <a:r>
              <a:rPr lang="en-US" sz="4800" dirty="0">
                <a:solidFill>
                  <a:srgbClr val="005AAB"/>
                </a:solidFill>
                <a:latin typeface="AbcDNManuscript" panose="00000400000000000000" pitchFamily="2" charset="0"/>
              </a:rPr>
              <a:t>For the Lamb had conquered death</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06427792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dead rose from their tombs</a:t>
            </a:r>
          </a:p>
          <a:p>
            <a:pPr marL="0" indent="0" algn="ctr">
              <a:buNone/>
            </a:pPr>
            <a:r>
              <a:rPr lang="en-US" sz="4800" dirty="0">
                <a:solidFill>
                  <a:srgbClr val="005AAB"/>
                </a:solidFill>
                <a:latin typeface="AbcDNManuscript" panose="00000400000000000000" pitchFamily="2" charset="0"/>
              </a:rPr>
              <a:t>And the angels stood in awe</a:t>
            </a:r>
          </a:p>
          <a:p>
            <a:pPr marL="0" indent="0" algn="ctr">
              <a:buNone/>
            </a:pPr>
            <a:r>
              <a:rPr lang="en-US" sz="4800" dirty="0">
                <a:solidFill>
                  <a:srgbClr val="005AAB"/>
                </a:solidFill>
                <a:latin typeface="AbcDNManuscript" panose="00000400000000000000" pitchFamily="2" charset="0"/>
              </a:rPr>
              <a:t>For the souls of all who’d come</a:t>
            </a:r>
          </a:p>
          <a:p>
            <a:pPr marL="0" indent="0" algn="ctr">
              <a:buNone/>
            </a:pPr>
            <a:r>
              <a:rPr lang="en-US" sz="4800" dirty="0">
                <a:solidFill>
                  <a:srgbClr val="005AAB"/>
                </a:solidFill>
                <a:latin typeface="AbcDNManuscript" panose="00000400000000000000" pitchFamily="2" charset="0"/>
              </a:rPr>
              <a:t>To the Father are restored</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15429352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Church of Christ was born</a:t>
            </a:r>
          </a:p>
          <a:p>
            <a:pPr marL="0" indent="0" algn="ctr">
              <a:buNone/>
            </a:pPr>
            <a:r>
              <a:rPr lang="en-US" sz="4800" dirty="0">
                <a:solidFill>
                  <a:srgbClr val="005AAB"/>
                </a:solidFill>
                <a:latin typeface="AbcDNManuscript" panose="00000400000000000000" pitchFamily="2" charset="0"/>
              </a:rPr>
              <a:t>Then the Spirit lit the flame             </a:t>
            </a:r>
          </a:p>
          <a:p>
            <a:pPr marL="0" indent="0" algn="ctr">
              <a:buNone/>
            </a:pPr>
            <a:r>
              <a:rPr lang="en-US" sz="4800" dirty="0">
                <a:solidFill>
                  <a:srgbClr val="005AAB"/>
                </a:solidFill>
                <a:latin typeface="AbcDNManuscript" panose="00000400000000000000" pitchFamily="2" charset="0"/>
              </a:rPr>
              <a:t>Now this gospel truth of old</a:t>
            </a:r>
          </a:p>
          <a:p>
            <a:pPr marL="0" indent="0" algn="ctr">
              <a:buNone/>
            </a:pPr>
            <a:r>
              <a:rPr lang="en-US" sz="4800" dirty="0">
                <a:solidFill>
                  <a:srgbClr val="005AAB"/>
                </a:solidFill>
                <a:latin typeface="AbcDNManuscript" panose="00000400000000000000" pitchFamily="2" charset="0"/>
              </a:rPr>
              <a:t>Shall not kneel shall not faint</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37307888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By His blood and in His Name</a:t>
            </a:r>
          </a:p>
          <a:p>
            <a:pPr marL="0" indent="0" algn="ctr">
              <a:buNone/>
            </a:pPr>
            <a:r>
              <a:rPr lang="en-US" sz="4800" dirty="0">
                <a:solidFill>
                  <a:srgbClr val="005AAB"/>
                </a:solidFill>
                <a:latin typeface="AbcDNManuscript" panose="00000400000000000000" pitchFamily="2" charset="0"/>
              </a:rPr>
              <a:t>In His freedom I am free</a:t>
            </a:r>
          </a:p>
          <a:p>
            <a:pPr marL="0" indent="0" algn="ctr">
              <a:buNone/>
            </a:pPr>
            <a:r>
              <a:rPr lang="en-US" sz="4800" dirty="0">
                <a:solidFill>
                  <a:srgbClr val="005AAB"/>
                </a:solidFill>
                <a:latin typeface="AbcDNManuscript" panose="00000400000000000000" pitchFamily="2" charset="0"/>
              </a:rPr>
              <a:t>For the love of Jesus Christ</a:t>
            </a:r>
          </a:p>
          <a:p>
            <a:pPr marL="0" indent="0" algn="ctr">
              <a:buNone/>
            </a:pPr>
            <a:r>
              <a:rPr lang="en-US" sz="4800" dirty="0">
                <a:solidFill>
                  <a:srgbClr val="005AAB"/>
                </a:solidFill>
                <a:latin typeface="AbcDNManuscript" panose="00000400000000000000" pitchFamily="2" charset="0"/>
              </a:rPr>
              <a:t>Who has resurrected me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21119963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06143218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313596"/>
            <a:ext cx="9143999" cy="4727274"/>
          </a:xfrm>
        </p:spPr>
        <p:txBody>
          <a:bodyPr anchor="ctr">
            <a:noAutofit/>
          </a:bodyPr>
          <a:lstStyle/>
          <a:p>
            <a:pPr marL="0" indent="0" algn="ctr">
              <a:buNone/>
            </a:pPr>
            <a:r>
              <a:rPr lang="en-US" sz="11500" dirty="0">
                <a:solidFill>
                  <a:srgbClr val="005AAB"/>
                </a:solidFill>
                <a:latin typeface="HansHand" panose="00000500000000000000" pitchFamily="2" charset="0"/>
              </a:rPr>
              <a:t>Build Your Kingdom Here</a:t>
            </a:r>
          </a:p>
        </p:txBody>
      </p:sp>
      <p:sp>
        <p:nvSpPr>
          <p:cNvPr id="11" name="TextBox 10"/>
          <p:cNvSpPr txBox="1"/>
          <p:nvPr/>
        </p:nvSpPr>
        <p:spPr>
          <a:xfrm>
            <a:off x="1363679" y="4906099"/>
            <a:ext cx="916125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Chris Llewellyn, Gareth </a:t>
            </a:r>
            <a:r>
              <a:rPr kumimoji="0" lang="en-US" sz="1600" b="0" i="0" u="none" strike="noStrike" kern="1200" cap="none" spc="0" normalizeH="0" baseline="0" noProof="0" dirty="0" err="1">
                <a:ln>
                  <a:noFill/>
                </a:ln>
                <a:solidFill>
                  <a:prstClr val="black"/>
                </a:solidFill>
                <a:effectLst/>
                <a:uLnTx/>
                <a:uFillTx/>
                <a:latin typeface="AbcDNManuscript" panose="00000400000000000000" pitchFamily="2" charset="0"/>
                <a:ea typeface="+mn-ea"/>
                <a:cs typeface="+mn-cs"/>
              </a:rPr>
              <a:t>Gilkeson</a:t>
            </a:r>
            <a:r>
              <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 #6186078 </a:t>
            </a:r>
          </a:p>
        </p:txBody>
      </p:sp>
    </p:spTree>
    <p:extLst>
      <p:ext uri="{BB962C8B-B14F-4D97-AF65-F5344CB8AC3E}">
        <p14:creationId xmlns:p14="http://schemas.microsoft.com/office/powerpoint/2010/main" val="37056816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Oh, perfect redemption</a:t>
            </a:r>
          </a:p>
          <a:p>
            <a:pPr marL="0" indent="0" algn="ctr">
              <a:buNone/>
            </a:pPr>
            <a:r>
              <a:rPr lang="en-US" sz="4800" dirty="0">
                <a:solidFill>
                  <a:srgbClr val="005AAB"/>
                </a:solidFill>
                <a:latin typeface="AbcDNManuscript" panose="00000400000000000000" pitchFamily="2" charset="0"/>
              </a:rPr>
              <a:t>the purchase of blood</a:t>
            </a:r>
          </a:p>
          <a:p>
            <a:pPr marL="0" indent="0" algn="ctr">
              <a:buNone/>
            </a:pPr>
            <a:r>
              <a:rPr lang="en-US" sz="4800" dirty="0">
                <a:solidFill>
                  <a:srgbClr val="005AAB"/>
                </a:solidFill>
                <a:latin typeface="AbcDNManuscript" panose="00000400000000000000" pitchFamily="2" charset="0"/>
              </a:rPr>
              <a:t>To every believer</a:t>
            </a:r>
          </a:p>
          <a:p>
            <a:pPr marL="0" indent="0" algn="ctr">
              <a:buNone/>
            </a:pPr>
            <a:r>
              <a:rPr lang="en-US" sz="4800" dirty="0">
                <a:solidFill>
                  <a:srgbClr val="005AAB"/>
                </a:solidFill>
                <a:latin typeface="AbcDNManuscript" panose="00000400000000000000" pitchFamily="2" charset="0"/>
              </a:rPr>
              <a:t>the promise of God</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231019333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We are Your church </a:t>
            </a:r>
          </a:p>
          <a:p>
            <a:pPr marL="0" indent="0" algn="ctr">
              <a:buNone/>
            </a:pPr>
            <a:r>
              <a:rPr lang="en-US" sz="4800" dirty="0">
                <a:solidFill>
                  <a:srgbClr val="005AAB"/>
                </a:solidFill>
                <a:latin typeface="AbcDNManuscript" panose="00000400000000000000" pitchFamily="2" charset="0"/>
              </a:rPr>
              <a:t>We are the hope, On earth</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1859585927"/>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Let the darkness fear</a:t>
            </a:r>
          </a:p>
          <a:p>
            <a:pPr marL="0" indent="0" algn="ctr">
              <a:buNone/>
            </a:pPr>
            <a:r>
              <a:rPr lang="en-US" sz="4800" dirty="0">
                <a:solidFill>
                  <a:srgbClr val="005AAB"/>
                </a:solidFill>
                <a:latin typeface="AbcDNManuscript" panose="00000400000000000000" pitchFamily="2" charset="0"/>
              </a:rPr>
              <a:t>Show Your mighty hand</a:t>
            </a:r>
          </a:p>
          <a:p>
            <a:pPr marL="0" indent="0" algn="ctr">
              <a:buNone/>
            </a:pPr>
            <a:r>
              <a:rPr lang="en-US" sz="4800" dirty="0">
                <a:solidFill>
                  <a:srgbClr val="005AAB"/>
                </a:solidFill>
                <a:latin typeface="AbcDNManuscript" panose="00000400000000000000" pitchFamily="2" charset="0"/>
              </a:rPr>
              <a:t>Heal our streets &amp; land</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2489364141"/>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Set Your church on fire</a:t>
            </a:r>
          </a:p>
          <a:p>
            <a:pPr marL="0" indent="0" algn="ctr">
              <a:buNone/>
            </a:pPr>
            <a:r>
              <a:rPr lang="en-US" sz="4800" dirty="0">
                <a:solidFill>
                  <a:srgbClr val="005AAB"/>
                </a:solidFill>
                <a:latin typeface="AbcDNManuscript" panose="00000400000000000000" pitchFamily="2" charset="0"/>
              </a:rPr>
              <a:t>Win the nations back</a:t>
            </a:r>
          </a:p>
          <a:p>
            <a:pPr marL="0" indent="0" algn="ctr">
              <a:buNone/>
            </a:pPr>
            <a:r>
              <a:rPr lang="en-US" sz="4800" dirty="0">
                <a:solidFill>
                  <a:srgbClr val="005AAB"/>
                </a:solidFill>
                <a:latin typeface="AbcDNManuscript" panose="00000400000000000000" pitchFamily="2" charset="0"/>
              </a:rPr>
              <a:t>Change the atmosphere</a:t>
            </a:r>
          </a:p>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We pray</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170259830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Let the darkness fear</a:t>
            </a:r>
          </a:p>
          <a:p>
            <a:pPr marL="0" indent="0" algn="ctr">
              <a:buNone/>
            </a:pPr>
            <a:r>
              <a:rPr lang="en-US" sz="4800" dirty="0">
                <a:solidFill>
                  <a:srgbClr val="005AAB"/>
                </a:solidFill>
                <a:latin typeface="AbcDNManuscript" panose="00000400000000000000" pitchFamily="2" charset="0"/>
              </a:rPr>
              <a:t>Show Your mighty hand</a:t>
            </a:r>
          </a:p>
          <a:p>
            <a:pPr marL="0" indent="0" algn="ctr">
              <a:buNone/>
            </a:pPr>
            <a:r>
              <a:rPr lang="en-US" sz="4800" dirty="0">
                <a:solidFill>
                  <a:srgbClr val="005AAB"/>
                </a:solidFill>
                <a:latin typeface="AbcDNManuscript" panose="00000400000000000000" pitchFamily="2" charset="0"/>
              </a:rPr>
              <a:t>Heal our streets and land</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89347916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Set Your church on fire</a:t>
            </a:r>
          </a:p>
          <a:p>
            <a:pPr marL="0" indent="0" algn="ctr">
              <a:buNone/>
            </a:pPr>
            <a:r>
              <a:rPr lang="en-US" sz="4800" dirty="0">
                <a:solidFill>
                  <a:srgbClr val="005AAB"/>
                </a:solidFill>
                <a:latin typeface="AbcDNManuscript" panose="00000400000000000000" pitchFamily="2" charset="0"/>
              </a:rPr>
              <a:t>Win the nations back</a:t>
            </a:r>
          </a:p>
          <a:p>
            <a:pPr marL="0" indent="0" algn="ctr">
              <a:buNone/>
            </a:pPr>
            <a:r>
              <a:rPr lang="en-US" sz="4800" dirty="0">
                <a:solidFill>
                  <a:srgbClr val="005AAB"/>
                </a:solidFill>
                <a:latin typeface="AbcDNManuscript" panose="00000400000000000000" pitchFamily="2" charset="0"/>
              </a:rPr>
              <a:t>Change the atmosphere</a:t>
            </a:r>
          </a:p>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We pray</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3812049804"/>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11760" y="2096"/>
            <a:ext cx="9138410" cy="6853807"/>
          </a:xfrm>
        </p:spPr>
      </p:pic>
    </p:spTree>
    <p:extLst>
      <p:ext uri="{BB962C8B-B14F-4D97-AF65-F5344CB8AC3E}">
        <p14:creationId xmlns:p14="http://schemas.microsoft.com/office/powerpoint/2010/main" val="26856360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The vilest offender</a:t>
            </a:r>
          </a:p>
          <a:p>
            <a:pPr marL="0" indent="0" algn="ctr">
              <a:buNone/>
            </a:pPr>
            <a:r>
              <a:rPr lang="en-US" sz="4800" dirty="0">
                <a:solidFill>
                  <a:srgbClr val="005AAB"/>
                </a:solidFill>
                <a:latin typeface="AbcDNManuscript" panose="00000400000000000000" pitchFamily="2" charset="0"/>
              </a:rPr>
              <a:t>who truly believes</a:t>
            </a:r>
          </a:p>
          <a:p>
            <a:pPr marL="0" indent="0" algn="ctr">
              <a:buNone/>
            </a:pPr>
            <a:r>
              <a:rPr lang="en-US" sz="4800" dirty="0">
                <a:solidFill>
                  <a:srgbClr val="005AAB"/>
                </a:solidFill>
                <a:latin typeface="AbcDNManuscript" panose="00000400000000000000" pitchFamily="2" charset="0"/>
              </a:rPr>
              <a:t>That moment from Jesus</a:t>
            </a:r>
          </a:p>
          <a:p>
            <a:pPr marL="0" indent="0" algn="ctr">
              <a:buNone/>
            </a:pPr>
            <a:r>
              <a:rPr lang="en-US" sz="4800" dirty="0">
                <a:solidFill>
                  <a:srgbClr val="005AAB"/>
                </a:solidFill>
                <a:latin typeface="AbcDNManuscript" panose="00000400000000000000" pitchFamily="2" charset="0"/>
              </a:rPr>
              <a:t>a pardon receives</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33570678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Lord, praise the Lord!</a:t>
            </a:r>
          </a:p>
          <a:p>
            <a:pPr marL="0" indent="0" algn="ctr">
              <a:buNone/>
            </a:pPr>
            <a:r>
              <a:rPr lang="en-US" sz="4800" dirty="0">
                <a:solidFill>
                  <a:srgbClr val="005AAB"/>
                </a:solidFill>
                <a:latin typeface="AbcDNManuscript" panose="00000400000000000000" pitchFamily="2" charset="0"/>
              </a:rPr>
              <a:t>Let the earth hear His voice</a:t>
            </a:r>
          </a:p>
          <a:p>
            <a:pPr marL="0" indent="0" algn="ctr">
              <a:buNone/>
            </a:pPr>
            <a:r>
              <a:rPr lang="en-US" sz="4800" dirty="0">
                <a:solidFill>
                  <a:srgbClr val="005AAB"/>
                </a:solidFill>
                <a:latin typeface="AbcDNManuscript" panose="00000400000000000000" pitchFamily="2" charset="0"/>
              </a:rPr>
              <a:t>Praise the Lord, praise the Lord!</a:t>
            </a:r>
          </a:p>
          <a:p>
            <a:pPr marL="0" indent="0" algn="ctr">
              <a:buNone/>
            </a:pPr>
            <a:r>
              <a:rPr lang="en-US" sz="4800" dirty="0">
                <a:solidFill>
                  <a:srgbClr val="005AAB"/>
                </a:solidFill>
                <a:latin typeface="AbcDNManuscript" panose="00000400000000000000" pitchFamily="2" charset="0"/>
              </a:rPr>
              <a:t>Let the people rejoice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C5C3C3"/>
                </a:solidFill>
                <a:effectLst/>
                <a:uLnTx/>
                <a:uFillTx/>
                <a:latin typeface="HansHand" panose="00000500000000000000" pitchFamily="2" charset="0"/>
                <a:ea typeface="+mj-ea"/>
                <a:cs typeface="+mj-cs"/>
              </a:rPr>
              <a:t>To God Be the Glory</a:t>
            </a:r>
          </a:p>
        </p:txBody>
      </p:sp>
    </p:spTree>
    <p:extLst>
      <p:ext uri="{BB962C8B-B14F-4D97-AF65-F5344CB8AC3E}">
        <p14:creationId xmlns:p14="http://schemas.microsoft.com/office/powerpoint/2010/main" val="4289248331"/>
      </p:ext>
    </p:extLst>
  </p:cSld>
  <p:clrMapOvr>
    <a:masterClrMapping/>
  </p:clrMapOvr>
  <p:transition>
    <p:fade/>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12962</TotalTime>
  <Words>2358</Words>
  <Application>Microsoft Office PowerPoint</Application>
  <PresentationFormat>On-screen Show (4:3)</PresentationFormat>
  <Paragraphs>350</Paragraphs>
  <Slides>75</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75</vt:i4>
      </vt:variant>
    </vt:vector>
  </HeadingPairs>
  <TitlesOfParts>
    <vt:vector size="86" baseType="lpstr">
      <vt:lpstr>AbcDNManuscript</vt:lpstr>
      <vt:lpstr>Arial</vt:lpstr>
      <vt:lpstr>Arial Rounded MT Bold</vt:lpstr>
      <vt:lpstr>Calibri</vt:lpstr>
      <vt:lpstr>Calibri Light</vt:lpstr>
      <vt:lpstr>HansHand</vt:lpstr>
      <vt:lpstr>Ubuntu</vt:lpstr>
      <vt:lpstr>7_Office Theme</vt:lpstr>
      <vt:lpstr>9_Office Theme</vt:lpstr>
      <vt:lpstr>1_Default Design</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Mingle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 </cp:lastModifiedBy>
  <cp:revision>111</cp:revision>
  <dcterms:created xsi:type="dcterms:W3CDTF">2019-08-11T16:22:28Z</dcterms:created>
  <dcterms:modified xsi:type="dcterms:W3CDTF">2020-03-12T14:46:28Z</dcterms:modified>
</cp:coreProperties>
</file>