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783" r:id="rId2"/>
    <p:sldMasterId id="2147483795" r:id="rId3"/>
  </p:sldMasterIdLst>
  <p:notesMasterIdLst>
    <p:notesMasterId r:id="rId123"/>
  </p:notesMasterIdLst>
  <p:handoutMasterIdLst>
    <p:handoutMasterId r:id="rId124"/>
  </p:handoutMasterIdLst>
  <p:sldIdLst>
    <p:sldId id="2383" r:id="rId4"/>
    <p:sldId id="3487" r:id="rId5"/>
    <p:sldId id="3488" r:id="rId6"/>
    <p:sldId id="3489" r:id="rId7"/>
    <p:sldId id="3490" r:id="rId8"/>
    <p:sldId id="3491" r:id="rId9"/>
    <p:sldId id="3492" r:id="rId10"/>
    <p:sldId id="3493" r:id="rId11"/>
    <p:sldId id="3494" r:id="rId12"/>
    <p:sldId id="3495" r:id="rId13"/>
    <p:sldId id="3496" r:id="rId14"/>
    <p:sldId id="3497" r:id="rId15"/>
    <p:sldId id="3498" r:id="rId16"/>
    <p:sldId id="3499" r:id="rId17"/>
    <p:sldId id="3379" r:id="rId18"/>
    <p:sldId id="3500" r:id="rId19"/>
    <p:sldId id="3441" r:id="rId20"/>
    <p:sldId id="3501" r:id="rId21"/>
    <p:sldId id="3502" r:id="rId22"/>
    <p:sldId id="3413" r:id="rId23"/>
    <p:sldId id="3420" r:id="rId24"/>
    <p:sldId id="3421" r:id="rId25"/>
    <p:sldId id="3426" r:id="rId26"/>
    <p:sldId id="3427" r:id="rId27"/>
    <p:sldId id="3429" r:id="rId28"/>
    <p:sldId id="3428" r:id="rId29"/>
    <p:sldId id="3442" r:id="rId30"/>
    <p:sldId id="3443" r:id="rId31"/>
    <p:sldId id="3503" r:id="rId32"/>
    <p:sldId id="3504" r:id="rId33"/>
    <p:sldId id="3505" r:id="rId34"/>
    <p:sldId id="3506" r:id="rId35"/>
    <p:sldId id="3531" r:id="rId36"/>
    <p:sldId id="3532" r:id="rId37"/>
    <p:sldId id="3507" r:id="rId38"/>
    <p:sldId id="3508" r:id="rId39"/>
    <p:sldId id="3509" r:id="rId40"/>
    <p:sldId id="3533" r:id="rId41"/>
    <p:sldId id="3510" r:id="rId42"/>
    <p:sldId id="3512" r:id="rId43"/>
    <p:sldId id="3513" r:id="rId44"/>
    <p:sldId id="3514" r:id="rId45"/>
    <p:sldId id="3515" r:id="rId46"/>
    <p:sldId id="3516" r:id="rId47"/>
    <p:sldId id="3517" r:id="rId48"/>
    <p:sldId id="3518" r:id="rId49"/>
    <p:sldId id="3519" r:id="rId50"/>
    <p:sldId id="3520" r:id="rId51"/>
    <p:sldId id="3521" r:id="rId52"/>
    <p:sldId id="3522" r:id="rId53"/>
    <p:sldId id="470" r:id="rId54"/>
    <p:sldId id="469" r:id="rId55"/>
    <p:sldId id="3456" r:id="rId56"/>
    <p:sldId id="3525" r:id="rId57"/>
    <p:sldId id="3526" r:id="rId58"/>
    <p:sldId id="3527" r:id="rId59"/>
    <p:sldId id="3528" r:id="rId60"/>
    <p:sldId id="3529" r:id="rId61"/>
    <p:sldId id="3530" r:id="rId62"/>
    <p:sldId id="3193" r:id="rId63"/>
    <p:sldId id="3308" r:id="rId64"/>
    <p:sldId id="3220" r:id="rId65"/>
    <p:sldId id="3221" r:id="rId66"/>
    <p:sldId id="3222" r:id="rId67"/>
    <p:sldId id="3223" r:id="rId68"/>
    <p:sldId id="3224" r:id="rId69"/>
    <p:sldId id="3225" r:id="rId70"/>
    <p:sldId id="3226" r:id="rId71"/>
    <p:sldId id="3227" r:id="rId72"/>
    <p:sldId id="3228" r:id="rId73"/>
    <p:sldId id="3231" r:id="rId74"/>
    <p:sldId id="3232" r:id="rId75"/>
    <p:sldId id="3229" r:id="rId76"/>
    <p:sldId id="3230" r:id="rId77"/>
    <p:sldId id="3233" r:id="rId78"/>
    <p:sldId id="3234" r:id="rId79"/>
    <p:sldId id="3235" r:id="rId80"/>
    <p:sldId id="3236" r:id="rId81"/>
    <p:sldId id="3237" r:id="rId82"/>
    <p:sldId id="3240" r:id="rId83"/>
    <p:sldId id="3239" r:id="rId84"/>
    <p:sldId id="3247" r:id="rId85"/>
    <p:sldId id="3248" r:id="rId86"/>
    <p:sldId id="3249" r:id="rId87"/>
    <p:sldId id="3250" r:id="rId88"/>
    <p:sldId id="3251" r:id="rId89"/>
    <p:sldId id="3252" r:id="rId90"/>
    <p:sldId id="3253" r:id="rId91"/>
    <p:sldId id="3254" r:id="rId92"/>
    <p:sldId id="3255" r:id="rId93"/>
    <p:sldId id="3257" r:id="rId94"/>
    <p:sldId id="3256" r:id="rId95"/>
    <p:sldId id="3461" r:id="rId96"/>
    <p:sldId id="3485" r:id="rId97"/>
    <p:sldId id="3474" r:id="rId98"/>
    <p:sldId id="3475" r:id="rId99"/>
    <p:sldId id="3476" r:id="rId100"/>
    <p:sldId id="3478" r:id="rId101"/>
    <p:sldId id="3480" r:id="rId102"/>
    <p:sldId id="3477" r:id="rId103"/>
    <p:sldId id="3481" r:id="rId104"/>
    <p:sldId id="3482" r:id="rId105"/>
    <p:sldId id="3483" r:id="rId106"/>
    <p:sldId id="3484" r:id="rId107"/>
    <p:sldId id="3479" r:id="rId108"/>
    <p:sldId id="3325" r:id="rId109"/>
    <p:sldId id="3326" r:id="rId110"/>
    <p:sldId id="3327" r:id="rId111"/>
    <p:sldId id="3328" r:id="rId112"/>
    <p:sldId id="3329" r:id="rId113"/>
    <p:sldId id="3330" r:id="rId114"/>
    <p:sldId id="3331" r:id="rId115"/>
    <p:sldId id="3332" r:id="rId116"/>
    <p:sldId id="3333" r:id="rId117"/>
    <p:sldId id="3334" r:id="rId118"/>
    <p:sldId id="3335" r:id="rId119"/>
    <p:sldId id="3336" r:id="rId120"/>
    <p:sldId id="3337" r:id="rId121"/>
    <p:sldId id="3534" r:id="rId122"/>
  </p:sldIdLst>
  <p:sldSz cx="9144000" cy="6858000" type="screen4x3"/>
  <p:notesSz cx="9296400"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 HOPE COMMUNITY CHURCH" initials="NHC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1B7"/>
    <a:srgbClr val="674E35"/>
    <a:srgbClr val="3A2720"/>
    <a:srgbClr val="524C3E"/>
    <a:srgbClr val="FE4819"/>
    <a:srgbClr val="CD3810"/>
    <a:srgbClr val="005CB0"/>
    <a:srgbClr val="E3E0C0"/>
    <a:srgbClr val="003C79"/>
    <a:srgbClr val="FFD6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39" autoAdjust="0"/>
  </p:normalViewPr>
  <p:slideViewPr>
    <p:cSldViewPr snapToGrid="0">
      <p:cViewPr varScale="1">
        <p:scale>
          <a:sx n="103" d="100"/>
          <a:sy n="103" d="100"/>
        </p:scale>
        <p:origin x="594"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6" d="100"/>
          <a:sy n="86" d="100"/>
        </p:scale>
        <p:origin x="2045" y="5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notesMaster" Target="notesMasters/notesMaster1.xml"/><Relationship Id="rId128"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handoutMaster" Target="handoutMasters/handoutMaster1.xml"/><Relationship Id="rId12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768828-9BCA-4E8F-9F10-7CC5F45A05D5}"/>
              </a:ext>
            </a:extLst>
          </p:cNvPr>
          <p:cNvSpPr>
            <a:spLocks noGrp="1"/>
          </p:cNvSpPr>
          <p:nvPr>
            <p:ph type="hdr" sz="quarter"/>
          </p:nvPr>
        </p:nvSpPr>
        <p:spPr>
          <a:xfrm>
            <a:off x="0" y="0"/>
            <a:ext cx="4029075"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7B6E8D-9EFF-40F0-B3AE-A2540DB241E5}"/>
              </a:ext>
            </a:extLst>
          </p:cNvPr>
          <p:cNvSpPr>
            <a:spLocks noGrp="1"/>
          </p:cNvSpPr>
          <p:nvPr>
            <p:ph type="dt" sz="quarter" idx="1"/>
          </p:nvPr>
        </p:nvSpPr>
        <p:spPr>
          <a:xfrm>
            <a:off x="5265738" y="0"/>
            <a:ext cx="4029075" cy="344488"/>
          </a:xfrm>
          <a:prstGeom prst="rect">
            <a:avLst/>
          </a:prstGeom>
        </p:spPr>
        <p:txBody>
          <a:bodyPr vert="horz" lIns="91440" tIns="45720" rIns="91440" bIns="45720" rtlCol="0"/>
          <a:lstStyle>
            <a:lvl1pPr algn="r">
              <a:defRPr sz="1200"/>
            </a:lvl1pPr>
          </a:lstStyle>
          <a:p>
            <a:fld id="{5B39C4E5-1BA7-4E68-B7BA-97B278EE4202}" type="datetimeFigureOut">
              <a:rPr lang="en-US" smtClean="0"/>
              <a:pPr/>
              <a:t>3/1/2020</a:t>
            </a:fld>
            <a:endParaRPr lang="en-US"/>
          </a:p>
        </p:txBody>
      </p:sp>
      <p:sp>
        <p:nvSpPr>
          <p:cNvPr id="4" name="Footer Placeholder 3">
            <a:extLst>
              <a:ext uri="{FF2B5EF4-FFF2-40B4-BE49-F238E27FC236}">
                <a16:creationId xmlns:a16="http://schemas.microsoft.com/office/drawing/2014/main" id="{9331F28B-09FC-4CC8-A10E-ABB05A8E11A8}"/>
              </a:ext>
            </a:extLst>
          </p:cNvPr>
          <p:cNvSpPr>
            <a:spLocks noGrp="1"/>
          </p:cNvSpPr>
          <p:nvPr>
            <p:ph type="ftr" sz="quarter" idx="2"/>
          </p:nvPr>
        </p:nvSpPr>
        <p:spPr>
          <a:xfrm>
            <a:off x="0" y="6537325"/>
            <a:ext cx="4029075" cy="3444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262348-1DE3-4CAF-BAE4-1FB6D7790261}"/>
              </a:ext>
            </a:extLst>
          </p:cNvPr>
          <p:cNvSpPr>
            <a:spLocks noGrp="1"/>
          </p:cNvSpPr>
          <p:nvPr>
            <p:ph type="sldNum" sz="quarter" idx="3"/>
          </p:nvPr>
        </p:nvSpPr>
        <p:spPr>
          <a:xfrm>
            <a:off x="5265738" y="6537325"/>
            <a:ext cx="4029075" cy="344488"/>
          </a:xfrm>
          <a:prstGeom prst="rect">
            <a:avLst/>
          </a:prstGeom>
        </p:spPr>
        <p:txBody>
          <a:bodyPr vert="horz" lIns="91440" tIns="45720" rIns="91440" bIns="45720" rtlCol="0" anchor="b"/>
          <a:lstStyle>
            <a:lvl1pPr algn="r">
              <a:defRPr sz="1200"/>
            </a:lvl1pPr>
          </a:lstStyle>
          <a:p>
            <a:fld id="{94BF7341-F00C-4691-B79E-71BC14371EDC}" type="slidenum">
              <a:rPr lang="en-US" smtClean="0"/>
              <a:pPr/>
              <a:t>‹#›</a:t>
            </a:fld>
            <a:endParaRPr lang="en-US"/>
          </a:p>
        </p:txBody>
      </p:sp>
    </p:spTree>
    <p:extLst>
      <p:ext uri="{BB962C8B-B14F-4D97-AF65-F5344CB8AC3E}">
        <p14:creationId xmlns:p14="http://schemas.microsoft.com/office/powerpoint/2010/main" val="154857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899ACD25-4F95-4891-9E0D-90A6CEC2F40C}" type="datetimeFigureOut">
              <a:rPr lang="en-US" smtClean="0"/>
              <a:pPr/>
              <a:t>3/1/2020</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494D3BFB-D1C6-48C8-A46B-B7D0457C5EC7}" type="slidenum">
              <a:rPr lang="en-US" smtClean="0"/>
              <a:pPr/>
              <a:t>‹#›</a:t>
            </a:fld>
            <a:endParaRPr lang="en-US"/>
          </a:p>
        </p:txBody>
      </p:sp>
    </p:spTree>
    <p:extLst>
      <p:ext uri="{BB962C8B-B14F-4D97-AF65-F5344CB8AC3E}">
        <p14:creationId xmlns:p14="http://schemas.microsoft.com/office/powerpoint/2010/main" val="8174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42104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9908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3794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Rectangle 11"/>
          <p:cNvSpPr>
            <a:spLocks/>
          </p:cNvSpPr>
          <p:nvPr userDrawn="1"/>
        </p:nvSpPr>
        <p:spPr>
          <a:xfrm>
            <a:off x="-9526" y="0"/>
            <a:ext cx="9153526" cy="601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4" name="Rectangle 3"/>
          <p:cNvSpPr>
            <a:spLocks/>
          </p:cNvSpPr>
          <p:nvPr/>
        </p:nvSpPr>
        <p:spPr bwMode="white">
          <a:xfrm>
            <a:off x="0" y="5970589"/>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defRPr>
                <a:uFillTx/>
              </a:defRPr>
            </a:pPr>
            <a:endParaRPr lang="en-US" dirty="0">
              <a:solidFill>
                <a:srgbClr val="FFFFFF"/>
              </a:solidFill>
            </a:endParaRPr>
          </a:p>
        </p:txBody>
      </p:sp>
      <p:sp>
        <p:nvSpPr>
          <p:cNvPr id="10" name="Footer Placeholder 16"/>
          <p:cNvSpPr>
            <a:spLocks noGrp="1"/>
          </p:cNvSpPr>
          <p:nvPr>
            <p:ph type="ftr" sz="quarter" idx="11"/>
          </p:nvPr>
        </p:nvSpPr>
        <p:spPr>
          <a:xfrm>
            <a:off x="2085976" y="236566"/>
            <a:ext cx="5867400" cy="365127"/>
          </a:xfrm>
          <a:prstGeom prst="rect">
            <a:avLst/>
          </a:prstGeom>
        </p:spPr>
        <p:txBody>
          <a:bodyPr/>
          <a:lstStyle>
            <a:lvl1pPr algn="r">
              <a:defRPr>
                <a:solidFill>
                  <a:schemeClr val="tx2"/>
                </a:solidFill>
                <a:uFillTx/>
              </a:defRPr>
            </a:lvl1pPr>
          </a:lstStyle>
          <a:p>
            <a:pPr defTabSz="914400" fontAlgn="base">
              <a:spcBef>
                <a:spcPct val="0"/>
              </a:spcBef>
              <a:spcAft>
                <a:spcPct val="0"/>
              </a:spcAft>
              <a:defRPr>
                <a:uFillTx/>
              </a:defRPr>
            </a:pPr>
            <a:endParaRPr lang="en-US">
              <a:solidFill>
                <a:srgbClr val="696464"/>
              </a:solidFill>
              <a:latin typeface="Arial" charset="0"/>
              <a:ea typeface="ＭＳ Ｐゴシック" pitchFamily="34" charset="-128"/>
              <a:cs typeface="Arial" charset="0"/>
            </a:endParaRPr>
          </a:p>
        </p:txBody>
      </p:sp>
      <p:sp>
        <p:nvSpPr>
          <p:cNvPr id="11"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uFillTx/>
              </a:defRPr>
            </a:lvl1pPr>
          </a:lstStyle>
          <a:p>
            <a:pPr defTabSz="914400" fontAlgn="base">
              <a:spcBef>
                <a:spcPct val="0"/>
              </a:spcBef>
              <a:spcAft>
                <a:spcPct val="0"/>
              </a:spcAft>
              <a:defRPr>
                <a:uFillTx/>
              </a:defRPr>
            </a:pPr>
            <a:fld id="{E7DE96C3-32BF-4159-8A2C-EECC659E65E7}" type="slidenum">
              <a:rPr lang="en-US">
                <a:solidFill>
                  <a:srgbClr val="696464"/>
                </a:solidFill>
                <a:latin typeface="Arial" charset="0"/>
                <a:ea typeface="ＭＳ Ｐゴシック" pitchFamily="34" charset="-128"/>
                <a:cs typeface="Arial" charset="0"/>
              </a:rPr>
              <a:pPr defTabSz="914400" fontAlgn="base">
                <a:spcBef>
                  <a:spcPct val="0"/>
                </a:spcBef>
                <a:spcAft>
                  <a:spcPct val="0"/>
                </a:spcAft>
                <a:defRPr>
                  <a:uFillTx/>
                </a:defRPr>
              </a:pPr>
              <a:t>‹#›</a:t>
            </a:fld>
            <a:endParaRPr lang="en-US">
              <a:solidFill>
                <a:srgbClr val="696464"/>
              </a:solidFill>
              <a:latin typeface="Arial" charset="0"/>
              <a:ea typeface="ＭＳ Ｐゴシック" pitchFamily="34" charset="-128"/>
              <a:cs typeface="Arial" charset="0"/>
            </a:endParaRPr>
          </a:p>
        </p:txBody>
      </p:sp>
      <p:sp>
        <p:nvSpPr>
          <p:cNvPr id="8" name="Title 7"/>
          <p:cNvSpPr>
            <a:spLocks noGrp="1"/>
          </p:cNvSpPr>
          <p:nvPr>
            <p:ph type="ctrTitle" hasCustomPrompt="1"/>
          </p:nvPr>
        </p:nvSpPr>
        <p:spPr>
          <a:xfrm>
            <a:off x="685800" y="4041843"/>
            <a:ext cx="8077200" cy="2092257"/>
          </a:xfrm>
          <a:prstGeom prst="rect">
            <a:avLst/>
          </a:prstGeom>
        </p:spPr>
        <p:txBody>
          <a:bodyPr anchor="b"/>
          <a:lstStyle>
            <a:lvl1pPr>
              <a:defRPr sz="7000" cap="all" baseline="0">
                <a:solidFill>
                  <a:schemeClr val="tx1"/>
                </a:solidFill>
                <a:uFillTx/>
              </a:defRPr>
            </a:lvl1pPr>
          </a:lstStyle>
          <a:p>
            <a:r>
              <a:rPr lang="en-US" dirty="0">
                <a:uFillTx/>
              </a:rPr>
              <a:t>Click to edit TITLE</a:t>
            </a:r>
          </a:p>
        </p:txBody>
      </p:sp>
    </p:spTree>
    <p:extLst>
      <p:ext uri="{BB962C8B-B14F-4D97-AF65-F5344CB8AC3E}">
        <p14:creationId xmlns:p14="http://schemas.microsoft.com/office/powerpoint/2010/main" val="85287402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28853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09" y="151486"/>
            <a:ext cx="8776535" cy="1053474"/>
          </a:xfrm>
        </p:spPr>
        <p:txBody>
          <a:bodyPr/>
          <a:lstStyle>
            <a:lvl1pPr>
              <a:defRPr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09" y="1392965"/>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FD6C723-33FE-499B-8D76-3195849EA7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74125" y="5287681"/>
            <a:ext cx="1384420" cy="1490173"/>
          </a:xfrm>
          <a:prstGeom prst="rect">
            <a:avLst/>
          </a:prstGeom>
        </p:spPr>
      </p:pic>
    </p:spTree>
    <p:extLst>
      <p:ext uri="{BB962C8B-B14F-4D97-AF65-F5344CB8AC3E}">
        <p14:creationId xmlns:p14="http://schemas.microsoft.com/office/powerpoint/2010/main" val="295252449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5903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92987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1428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48164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0240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A82711-456B-44E9-AB23-7A551EFA20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a:prstGeom prst="rect">
            <a:avLst/>
          </a:prstGeom>
        </p:spPr>
      </p:pic>
      <p:sp>
        <p:nvSpPr>
          <p:cNvPr id="2" name="Title 1"/>
          <p:cNvSpPr>
            <a:spLocks noGrp="1"/>
          </p:cNvSpPr>
          <p:nvPr>
            <p:ph type="title"/>
          </p:nvPr>
        </p:nvSpPr>
        <p:spPr>
          <a:xfrm>
            <a:off x="221624" y="6312768"/>
            <a:ext cx="8542815" cy="165676"/>
          </a:xfrm>
        </p:spPr>
        <p:txBody>
          <a:bodyPr>
            <a:noAutofit/>
          </a:bodyPr>
          <a:lstStyle>
            <a:lvl1pPr>
              <a:defRPr sz="5500" b="0" i="0" spc="0" baseline="0">
                <a:solidFill>
                  <a:srgbClr val="005AAB"/>
                </a:solidFill>
                <a:latin typeface="HansHand" panose="00000500000000000000" pitchFamily="2" charset="0"/>
              </a:defRPr>
            </a:lvl1pPr>
          </a:lstStyle>
          <a:p>
            <a:r>
              <a:rPr lang="en-US" dirty="0"/>
              <a:t>Click to edit Master title style</a:t>
            </a:r>
          </a:p>
        </p:txBody>
      </p:sp>
      <p:sp>
        <p:nvSpPr>
          <p:cNvPr id="3" name="Content Placeholder 2"/>
          <p:cNvSpPr>
            <a:spLocks noGrp="1"/>
          </p:cNvSpPr>
          <p:nvPr>
            <p:ph idx="1"/>
          </p:nvPr>
        </p:nvSpPr>
        <p:spPr>
          <a:xfrm>
            <a:off x="221625" y="1280826"/>
            <a:ext cx="8732594" cy="44816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79273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15027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98035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88554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36448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33286733"/>
      </p:ext>
    </p:extLst>
  </p:cSld>
  <p:clrMapOvr>
    <a:masterClrMapping/>
  </p:clrMapOvr>
  <p:transition advClick="0" advTm="20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424436"/>
      </p:ext>
    </p:extLst>
  </p:cSld>
  <p:clrMapOvr>
    <a:masterClrMapping/>
  </p:clrMapOvr>
  <p:transition advClick="0" advTm="20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79195782"/>
      </p:ext>
    </p:extLst>
  </p:cSld>
  <p:clrMapOvr>
    <a:masterClrMapping/>
  </p:clrMapOvr>
  <p:transition advClick="0" advTm="20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9620270"/>
      </p:ext>
    </p:extLst>
  </p:cSld>
  <p:clrMapOvr>
    <a:masterClrMapping/>
  </p:clrMapOvr>
  <p:transition advClick="0" advTm="20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3193456"/>
      </p:ext>
    </p:extLst>
  </p:cSld>
  <p:clrMapOvr>
    <a:masterClrMapping/>
  </p:clrMapOvr>
  <p:transition advClick="0" advTm="20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38296967"/>
      </p:ext>
    </p:extLst>
  </p:cSld>
  <p:clrMapOvr>
    <a:masterClrMapping/>
  </p:clrMapOvr>
  <p:transition advClick="0" advTm="2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25160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038471"/>
      </p:ext>
    </p:extLst>
  </p:cSld>
  <p:clrMapOvr>
    <a:masterClrMapping/>
  </p:clrMapOvr>
  <p:transition advClick="0" advTm="20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3424800"/>
      </p:ext>
    </p:extLst>
  </p:cSld>
  <p:clrMapOvr>
    <a:masterClrMapping/>
  </p:clrMapOvr>
  <p:transition advClick="0" advTm="20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76771874"/>
      </p:ext>
    </p:extLst>
  </p:cSld>
  <p:clrMapOvr>
    <a:masterClrMapping/>
  </p:clrMapOvr>
  <p:transition advClick="0" advTm="20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921618"/>
      </p:ext>
    </p:extLst>
  </p:cSld>
  <p:clrMapOvr>
    <a:masterClrMapping/>
  </p:clrMapOvr>
  <p:transition advClick="0" advTm="20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43600" y="1066800"/>
            <a:ext cx="14478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200" y="1066800"/>
            <a:ext cx="41910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1329865"/>
      </p:ext>
    </p:extLst>
  </p:cSld>
  <p:clrMapOvr>
    <a:masterClrMapping/>
  </p:clrMapOvr>
  <p:transition advClick="0" advTm="20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1687854"/>
      </p:ext>
    </p:extLst>
  </p:cSld>
  <p:clrMapOvr>
    <a:masterClrMapping/>
  </p:clrMapOvr>
  <p:transition advClick="0" advTm="20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24384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43053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4153300"/>
      </p:ext>
    </p:extLst>
  </p:cSld>
  <p:clrMapOvr>
    <a:masterClrMapping/>
  </p:clrMapOvr>
  <p:transition advClick="0" advTm="2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589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6843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4134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64000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8056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9328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4.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50091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821" r:id="rId12"/>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4294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1066800"/>
            <a:ext cx="579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600200" y="2438400"/>
            <a:ext cx="5791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26547827"/>
      </p:ext>
    </p:extLst>
  </p:cSld>
  <p:clrMap bg1="dk2" tx1="lt1" bg2="dk1"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Lst>
  <p:transition advClick="0" advTm="20000">
    <p:fade/>
  </p:transition>
  <p:txStyles>
    <p:titleStyle>
      <a:lvl1pPr algn="ctr" rtl="0" eaLnBrk="0" fontAlgn="base" hangingPunct="0">
        <a:spcBef>
          <a:spcPct val="0"/>
        </a:spcBef>
        <a:spcAft>
          <a:spcPct val="0"/>
        </a:spcAft>
        <a:defRPr sz="4000" b="1">
          <a:solidFill>
            <a:srgbClr val="000000"/>
          </a:solidFill>
          <a:latin typeface="+mj-lt"/>
          <a:ea typeface="+mj-ea"/>
          <a:cs typeface="+mj-cs"/>
        </a:defRPr>
      </a:lvl1pPr>
      <a:lvl2pPr algn="ctr" rtl="0" eaLnBrk="0" fontAlgn="base" hangingPunct="0">
        <a:spcBef>
          <a:spcPct val="0"/>
        </a:spcBef>
        <a:spcAft>
          <a:spcPct val="0"/>
        </a:spcAft>
        <a:defRPr sz="4000" b="1">
          <a:solidFill>
            <a:srgbClr val="000000"/>
          </a:solidFill>
          <a:latin typeface="Arial" charset="0"/>
        </a:defRPr>
      </a:lvl2pPr>
      <a:lvl3pPr algn="ctr" rtl="0" eaLnBrk="0" fontAlgn="base" hangingPunct="0">
        <a:spcBef>
          <a:spcPct val="0"/>
        </a:spcBef>
        <a:spcAft>
          <a:spcPct val="0"/>
        </a:spcAft>
        <a:defRPr sz="4000" b="1">
          <a:solidFill>
            <a:srgbClr val="000000"/>
          </a:solidFill>
          <a:latin typeface="Arial" charset="0"/>
        </a:defRPr>
      </a:lvl3pPr>
      <a:lvl4pPr algn="ctr" rtl="0" eaLnBrk="0" fontAlgn="base" hangingPunct="0">
        <a:spcBef>
          <a:spcPct val="0"/>
        </a:spcBef>
        <a:spcAft>
          <a:spcPct val="0"/>
        </a:spcAft>
        <a:defRPr sz="4000" b="1">
          <a:solidFill>
            <a:srgbClr val="000000"/>
          </a:solidFill>
          <a:latin typeface="Arial" charset="0"/>
        </a:defRPr>
      </a:lvl4pPr>
      <a:lvl5pPr algn="ctr" rtl="0" eaLnBrk="0" fontAlgn="base" hangingPunct="0">
        <a:spcBef>
          <a:spcPct val="0"/>
        </a:spcBef>
        <a:spcAft>
          <a:spcPct val="0"/>
        </a:spcAft>
        <a:defRPr sz="4000" b="1">
          <a:solidFill>
            <a:srgbClr val="000000"/>
          </a:solidFill>
          <a:latin typeface="Arial" charset="0"/>
        </a:defRPr>
      </a:lvl5pPr>
      <a:lvl6pPr marL="457200" algn="ctr" rtl="0" fontAlgn="base">
        <a:spcBef>
          <a:spcPct val="0"/>
        </a:spcBef>
        <a:spcAft>
          <a:spcPct val="0"/>
        </a:spcAft>
        <a:defRPr sz="4000" b="1">
          <a:solidFill>
            <a:srgbClr val="000000"/>
          </a:solidFill>
          <a:latin typeface="Arial" charset="0"/>
        </a:defRPr>
      </a:lvl6pPr>
      <a:lvl7pPr marL="914400" algn="ctr" rtl="0" fontAlgn="base">
        <a:spcBef>
          <a:spcPct val="0"/>
        </a:spcBef>
        <a:spcAft>
          <a:spcPct val="0"/>
        </a:spcAft>
        <a:defRPr sz="4000" b="1">
          <a:solidFill>
            <a:srgbClr val="000000"/>
          </a:solidFill>
          <a:latin typeface="Arial" charset="0"/>
        </a:defRPr>
      </a:lvl7pPr>
      <a:lvl8pPr marL="1371600" algn="ctr" rtl="0" fontAlgn="base">
        <a:spcBef>
          <a:spcPct val="0"/>
        </a:spcBef>
        <a:spcAft>
          <a:spcPct val="0"/>
        </a:spcAft>
        <a:defRPr sz="4000" b="1">
          <a:solidFill>
            <a:srgbClr val="000000"/>
          </a:solidFill>
          <a:latin typeface="Arial" charset="0"/>
        </a:defRPr>
      </a:lvl8pPr>
      <a:lvl9pPr marL="1828800" algn="ctr" rtl="0" fontAlgn="base">
        <a:spcBef>
          <a:spcPct val="0"/>
        </a:spcBef>
        <a:spcAft>
          <a:spcPct val="0"/>
        </a:spcAft>
        <a:defRPr sz="4000" b="1">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1.jp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21.jp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87392" y="224286"/>
            <a:ext cx="8169215" cy="6126911"/>
          </a:xfrm>
        </p:spPr>
      </p:pic>
      <p:sp>
        <p:nvSpPr>
          <p:cNvPr id="3" name="TextBox 2">
            <a:extLst>
              <a:ext uri="{FF2B5EF4-FFF2-40B4-BE49-F238E27FC236}">
                <a16:creationId xmlns:a16="http://schemas.microsoft.com/office/drawing/2014/main" id="{9D3934CA-1E89-493B-B3F5-3892F2B5884C}"/>
              </a:ext>
            </a:extLst>
          </p:cNvPr>
          <p:cNvSpPr txBox="1"/>
          <p:nvPr/>
        </p:nvSpPr>
        <p:spPr>
          <a:xfrm rot="20988916">
            <a:off x="3287844" y="2788702"/>
            <a:ext cx="3156438" cy="754053"/>
          </a:xfrm>
          <a:prstGeom prst="rect">
            <a:avLst/>
          </a:prstGeom>
          <a:noFill/>
        </p:spPr>
        <p:txBody>
          <a:bodyPr wrap="square" rtlCol="0">
            <a:spAutoFit/>
          </a:bodyPr>
          <a:lstStyle/>
          <a:p>
            <a:r>
              <a:rPr lang="en-US" sz="4300" spc="300" dirty="0">
                <a:solidFill>
                  <a:schemeClr val="bg1"/>
                </a:solidFill>
                <a:latin typeface="Ubuntu" panose="020B0504030602030204" pitchFamily="34" charset="0"/>
              </a:rPr>
              <a:t>WELCOME</a:t>
            </a:r>
          </a:p>
        </p:txBody>
      </p:sp>
    </p:spTree>
    <p:extLst>
      <p:ext uri="{BB962C8B-B14F-4D97-AF65-F5344CB8AC3E}">
        <p14:creationId xmlns:p14="http://schemas.microsoft.com/office/powerpoint/2010/main" val="183889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And the morning that You rose</a:t>
            </a:r>
          </a:p>
          <a:p>
            <a:pPr marL="0" indent="0" algn="ctr">
              <a:buNone/>
            </a:pPr>
            <a:r>
              <a:rPr lang="en-US" sz="4800" dirty="0">
                <a:solidFill>
                  <a:srgbClr val="005AAB"/>
                </a:solidFill>
                <a:latin typeface="AbcDNManuscript" panose="00000400000000000000" pitchFamily="2" charset="0"/>
              </a:rPr>
              <a:t>All of heaven held its breath</a:t>
            </a:r>
          </a:p>
          <a:p>
            <a:pPr marL="0" indent="0" algn="ctr">
              <a:buNone/>
            </a:pPr>
            <a:r>
              <a:rPr lang="en-US" sz="4800" dirty="0">
                <a:solidFill>
                  <a:srgbClr val="005AAB"/>
                </a:solidFill>
                <a:latin typeface="AbcDNManuscript" panose="00000400000000000000" pitchFamily="2" charset="0"/>
              </a:rPr>
              <a:t>Till that stone was moved for good</a:t>
            </a:r>
          </a:p>
          <a:p>
            <a:pPr marL="0" indent="0" algn="ctr">
              <a:buNone/>
            </a:pPr>
            <a:r>
              <a:rPr lang="en-US" sz="4800" dirty="0">
                <a:solidFill>
                  <a:srgbClr val="005AAB"/>
                </a:solidFill>
                <a:latin typeface="AbcDNManuscript" panose="00000400000000000000" pitchFamily="2" charset="0"/>
              </a:rPr>
              <a:t>For the Lamb had conquered death</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409185699"/>
      </p:ext>
    </p:extLst>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Praise the Father,  Praise the Son</a:t>
            </a:r>
          </a:p>
          <a:p>
            <a:pPr marL="0" indent="0" algn="ctr">
              <a:buNone/>
            </a:pPr>
            <a:r>
              <a:rPr lang="en-US" sz="4800" dirty="0">
                <a:solidFill>
                  <a:srgbClr val="005AAB"/>
                </a:solidFill>
                <a:latin typeface="AbcDNManuscript" panose="00000400000000000000" pitchFamily="2" charset="0"/>
              </a:rPr>
              <a:t>Praise the Spirit three in one</a:t>
            </a:r>
          </a:p>
          <a:p>
            <a:pPr marL="0" indent="0" algn="ctr">
              <a:buNone/>
            </a:pPr>
            <a:r>
              <a:rPr lang="en-US" sz="4800" dirty="0">
                <a:solidFill>
                  <a:srgbClr val="005AAB"/>
                </a:solidFill>
                <a:latin typeface="AbcDNManuscript" panose="00000400000000000000" pitchFamily="2" charset="0"/>
              </a:rPr>
              <a:t>God of glory, Majesty</a:t>
            </a:r>
          </a:p>
          <a:p>
            <a:pPr marL="0" indent="0" algn="ctr">
              <a:buNone/>
            </a:pPr>
            <a:r>
              <a:rPr lang="en-US" sz="4800" dirty="0">
                <a:solidFill>
                  <a:srgbClr val="005AAB"/>
                </a:solidFill>
                <a:latin typeface="AbcDNManuscript" panose="00000400000000000000" pitchFamily="2" charset="0"/>
              </a:rPr>
              <a:t>Praise forever to the King of kings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246045908"/>
      </p:ext>
    </p:extLst>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And the morning that You rose</a:t>
            </a:r>
          </a:p>
          <a:p>
            <a:pPr marL="0" indent="0" algn="ctr">
              <a:buNone/>
            </a:pPr>
            <a:r>
              <a:rPr lang="en-US" sz="4800" dirty="0">
                <a:solidFill>
                  <a:srgbClr val="005AAB"/>
                </a:solidFill>
                <a:latin typeface="AbcDNManuscript" panose="00000400000000000000" pitchFamily="2" charset="0"/>
              </a:rPr>
              <a:t>All of heaven held its breath</a:t>
            </a:r>
          </a:p>
          <a:p>
            <a:pPr marL="0" indent="0" algn="ctr">
              <a:buNone/>
            </a:pPr>
            <a:r>
              <a:rPr lang="en-US" sz="4800" dirty="0">
                <a:solidFill>
                  <a:srgbClr val="005AAB"/>
                </a:solidFill>
                <a:latin typeface="AbcDNManuscript" panose="00000400000000000000" pitchFamily="2" charset="0"/>
              </a:rPr>
              <a:t>Till that stone was moved for good</a:t>
            </a:r>
          </a:p>
          <a:p>
            <a:pPr marL="0" indent="0" algn="ctr">
              <a:buNone/>
            </a:pPr>
            <a:r>
              <a:rPr lang="en-US" sz="4800" dirty="0">
                <a:solidFill>
                  <a:srgbClr val="005AAB"/>
                </a:solidFill>
                <a:latin typeface="AbcDNManuscript" panose="00000400000000000000" pitchFamily="2" charset="0"/>
              </a:rPr>
              <a:t>For the Lamb had conquered death</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1064277928"/>
      </p:ext>
    </p:extLst>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And the dead rose from their tombs</a:t>
            </a:r>
          </a:p>
          <a:p>
            <a:pPr marL="0" indent="0" algn="ctr">
              <a:buNone/>
            </a:pPr>
            <a:r>
              <a:rPr lang="en-US" sz="4800" dirty="0">
                <a:solidFill>
                  <a:srgbClr val="005AAB"/>
                </a:solidFill>
                <a:latin typeface="AbcDNManuscript" panose="00000400000000000000" pitchFamily="2" charset="0"/>
              </a:rPr>
              <a:t>And the angels stood in awe</a:t>
            </a:r>
          </a:p>
          <a:p>
            <a:pPr marL="0" indent="0" algn="ctr">
              <a:buNone/>
            </a:pPr>
            <a:r>
              <a:rPr lang="en-US" sz="4800" dirty="0">
                <a:solidFill>
                  <a:srgbClr val="005AAB"/>
                </a:solidFill>
                <a:latin typeface="AbcDNManuscript" panose="00000400000000000000" pitchFamily="2" charset="0"/>
              </a:rPr>
              <a:t>For the souls of all who’d come</a:t>
            </a:r>
          </a:p>
          <a:p>
            <a:pPr marL="0" indent="0" algn="ctr">
              <a:buNone/>
            </a:pPr>
            <a:r>
              <a:rPr lang="en-US" sz="4800" dirty="0">
                <a:solidFill>
                  <a:srgbClr val="005AAB"/>
                </a:solidFill>
                <a:latin typeface="AbcDNManuscript" panose="00000400000000000000" pitchFamily="2" charset="0"/>
              </a:rPr>
              <a:t>To the Father are restored</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4154293527"/>
      </p:ext>
    </p:extLst>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And the Church of Christ was born</a:t>
            </a:r>
          </a:p>
          <a:p>
            <a:pPr marL="0" indent="0" algn="ctr">
              <a:buNone/>
            </a:pPr>
            <a:r>
              <a:rPr lang="en-US" sz="4800" dirty="0">
                <a:solidFill>
                  <a:srgbClr val="005AAB"/>
                </a:solidFill>
                <a:latin typeface="AbcDNManuscript" panose="00000400000000000000" pitchFamily="2" charset="0"/>
              </a:rPr>
              <a:t>Then the Spirit lit the flame             </a:t>
            </a:r>
          </a:p>
          <a:p>
            <a:pPr marL="0" indent="0" algn="ctr">
              <a:buNone/>
            </a:pPr>
            <a:r>
              <a:rPr lang="en-US" sz="4800" dirty="0">
                <a:solidFill>
                  <a:srgbClr val="005AAB"/>
                </a:solidFill>
                <a:latin typeface="AbcDNManuscript" panose="00000400000000000000" pitchFamily="2" charset="0"/>
              </a:rPr>
              <a:t>Now this gospel truth of old</a:t>
            </a:r>
          </a:p>
          <a:p>
            <a:pPr marL="0" indent="0" algn="ctr">
              <a:buNone/>
            </a:pPr>
            <a:r>
              <a:rPr lang="en-US" sz="4800" dirty="0">
                <a:solidFill>
                  <a:srgbClr val="005AAB"/>
                </a:solidFill>
                <a:latin typeface="AbcDNManuscript" panose="00000400000000000000" pitchFamily="2" charset="0"/>
              </a:rPr>
              <a:t>Shall not kneel shall not faint</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3373078881"/>
      </p:ext>
    </p:extLst>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By His blood and in His Name</a:t>
            </a:r>
          </a:p>
          <a:p>
            <a:pPr marL="0" indent="0" algn="ctr">
              <a:buNone/>
            </a:pPr>
            <a:r>
              <a:rPr lang="en-US" sz="4800" dirty="0">
                <a:solidFill>
                  <a:srgbClr val="005AAB"/>
                </a:solidFill>
                <a:latin typeface="AbcDNManuscript" panose="00000400000000000000" pitchFamily="2" charset="0"/>
              </a:rPr>
              <a:t>In His freedom I am free</a:t>
            </a:r>
          </a:p>
          <a:p>
            <a:pPr marL="0" indent="0" algn="ctr">
              <a:buNone/>
            </a:pPr>
            <a:r>
              <a:rPr lang="en-US" sz="4800" dirty="0">
                <a:solidFill>
                  <a:srgbClr val="005AAB"/>
                </a:solidFill>
                <a:latin typeface="AbcDNManuscript" panose="00000400000000000000" pitchFamily="2" charset="0"/>
              </a:rPr>
              <a:t>For the love of Jesus Christ</a:t>
            </a:r>
          </a:p>
          <a:p>
            <a:pPr marL="0" indent="0" algn="ctr">
              <a:buNone/>
            </a:pPr>
            <a:r>
              <a:rPr lang="en-US" sz="4800" dirty="0">
                <a:solidFill>
                  <a:srgbClr val="005AAB"/>
                </a:solidFill>
                <a:latin typeface="AbcDNManuscript" panose="00000400000000000000" pitchFamily="2" charset="0"/>
              </a:rPr>
              <a:t>Who has resurrected me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4211199633"/>
      </p:ext>
    </p:extLst>
  </p:cSld>
  <p:clrMapOvr>
    <a:masterClrMapping/>
  </p:clrMapOvr>
  <p:transition>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Praise the Father,  Praise the Son</a:t>
            </a:r>
          </a:p>
          <a:p>
            <a:pPr marL="0" indent="0" algn="ctr">
              <a:buNone/>
            </a:pPr>
            <a:r>
              <a:rPr lang="en-US" sz="4800" dirty="0">
                <a:solidFill>
                  <a:srgbClr val="005AAB"/>
                </a:solidFill>
                <a:latin typeface="AbcDNManuscript" panose="00000400000000000000" pitchFamily="2" charset="0"/>
              </a:rPr>
              <a:t>Praise the Spirit three in one</a:t>
            </a:r>
          </a:p>
          <a:p>
            <a:pPr marL="0" indent="0" algn="ctr">
              <a:buNone/>
            </a:pPr>
            <a:r>
              <a:rPr lang="en-US" sz="4800" dirty="0">
                <a:solidFill>
                  <a:srgbClr val="005AAB"/>
                </a:solidFill>
                <a:latin typeface="AbcDNManuscript" panose="00000400000000000000" pitchFamily="2" charset="0"/>
              </a:rPr>
              <a:t>God of glory, Majesty</a:t>
            </a:r>
          </a:p>
          <a:p>
            <a:pPr marL="0" indent="0" algn="ctr">
              <a:buNone/>
            </a:pPr>
            <a:r>
              <a:rPr lang="en-US" sz="4800" dirty="0">
                <a:solidFill>
                  <a:srgbClr val="005AAB"/>
                </a:solidFill>
                <a:latin typeface="AbcDNManuscript" panose="00000400000000000000" pitchFamily="2" charset="0"/>
              </a:rPr>
              <a:t>Praise forever to the King of kings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1061432184"/>
      </p:ext>
    </p:extLst>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313596"/>
            <a:ext cx="9143999" cy="4727274"/>
          </a:xfrm>
        </p:spPr>
        <p:txBody>
          <a:bodyPr anchor="ctr">
            <a:noAutofit/>
          </a:bodyPr>
          <a:lstStyle/>
          <a:p>
            <a:pPr marL="0" indent="0" algn="ctr">
              <a:buNone/>
            </a:pPr>
            <a:r>
              <a:rPr lang="en-US" sz="11500" dirty="0">
                <a:solidFill>
                  <a:srgbClr val="005AAB"/>
                </a:solidFill>
                <a:latin typeface="HansHand" panose="00000500000000000000" pitchFamily="2" charset="0"/>
              </a:rPr>
              <a:t>Build Your Kingdom Here</a:t>
            </a:r>
          </a:p>
        </p:txBody>
      </p:sp>
      <p:sp>
        <p:nvSpPr>
          <p:cNvPr id="11" name="TextBox 10"/>
          <p:cNvSpPr txBox="1"/>
          <p:nvPr/>
        </p:nvSpPr>
        <p:spPr>
          <a:xfrm>
            <a:off x="1261042" y="5130034"/>
            <a:ext cx="9161251" cy="338554"/>
          </a:xfrm>
          <a:prstGeom prst="rect">
            <a:avLst/>
          </a:prstGeom>
          <a:noFill/>
        </p:spPr>
        <p:txBody>
          <a:bodyPr wrap="square" rtlCol="0">
            <a:spAutoFit/>
          </a:bodyPr>
          <a:lstStyle/>
          <a:p>
            <a:pPr lvl="0" algn="ctr">
              <a:defRPr/>
            </a:pPr>
            <a:r>
              <a:rPr lang="en-US" sz="1600" dirty="0">
                <a:solidFill>
                  <a:prstClr val="black"/>
                </a:solidFill>
                <a:latin typeface="AbcDNManuscript" panose="00000400000000000000" pitchFamily="2" charset="0"/>
              </a:rPr>
              <a:t>Chris Llewellyn, Gareth </a:t>
            </a:r>
            <a:r>
              <a:rPr lang="en-US" sz="1600" dirty="0" err="1">
                <a:solidFill>
                  <a:prstClr val="black"/>
                </a:solidFill>
                <a:latin typeface="AbcDNManuscript" panose="00000400000000000000" pitchFamily="2" charset="0"/>
              </a:rPr>
              <a:t>Gilkeson</a:t>
            </a:r>
            <a:r>
              <a:rPr lang="en-US" sz="1600" dirty="0">
                <a:solidFill>
                  <a:prstClr val="black"/>
                </a:solidFill>
                <a:latin typeface="AbcDNManuscript" panose="00000400000000000000" pitchFamily="2" charset="0"/>
              </a:rPr>
              <a:t>. #6186078 </a:t>
            </a:r>
            <a:endParaRPr kumimoji="0" lang="en-US" sz="1600" b="0" i="0" u="none" strike="noStrike" kern="1200" cap="none" spc="0" normalizeH="0" baseline="0" noProof="0" dirty="0">
              <a:ln>
                <a:noFill/>
              </a:ln>
              <a:solidFill>
                <a:prstClr val="black"/>
              </a:solidFill>
              <a:effectLst/>
              <a:uLnTx/>
              <a:uFillTx/>
              <a:latin typeface="AbcDNManuscript" panose="00000400000000000000" pitchFamily="2" charset="0"/>
              <a:ea typeface="+mn-ea"/>
              <a:cs typeface="+mn-cs"/>
            </a:endParaRPr>
          </a:p>
        </p:txBody>
      </p:sp>
    </p:spTree>
    <p:extLst>
      <p:ext uri="{BB962C8B-B14F-4D97-AF65-F5344CB8AC3E}">
        <p14:creationId xmlns:p14="http://schemas.microsoft.com/office/powerpoint/2010/main" val="3705681693"/>
      </p:ext>
    </p:extLst>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Come set Your rule &amp; reign</a:t>
            </a:r>
          </a:p>
          <a:p>
            <a:pPr marL="0" indent="0" algn="ctr">
              <a:buNone/>
            </a:pPr>
            <a:r>
              <a:rPr lang="en-US" sz="4800" dirty="0">
                <a:solidFill>
                  <a:srgbClr val="005AAB"/>
                </a:solidFill>
                <a:latin typeface="AbcDNManuscript" panose="00000400000000000000" pitchFamily="2" charset="0"/>
              </a:rPr>
              <a:t>In our hearts again</a:t>
            </a:r>
          </a:p>
          <a:p>
            <a:pPr marL="0" indent="0" algn="ctr">
              <a:buNone/>
            </a:pPr>
            <a:r>
              <a:rPr lang="en-US" sz="4800" dirty="0">
                <a:solidFill>
                  <a:srgbClr val="005AAB"/>
                </a:solidFill>
                <a:latin typeface="AbcDNManuscript" panose="00000400000000000000" pitchFamily="2" charset="0"/>
              </a:rPr>
              <a:t>Increase in us we pray</a:t>
            </a:r>
          </a:p>
          <a:p>
            <a:pPr marL="0" indent="0" algn="ctr">
              <a:buNone/>
            </a:pPr>
            <a:r>
              <a:rPr lang="en-US" sz="4800" dirty="0">
                <a:solidFill>
                  <a:srgbClr val="005AAB"/>
                </a:solidFill>
                <a:latin typeface="AbcDNManuscript" panose="00000400000000000000" pitchFamily="2" charset="0"/>
              </a:rPr>
              <a:t>Unveil why we're made</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Build Your Kingdom Here</a:t>
            </a:r>
          </a:p>
        </p:txBody>
      </p:sp>
    </p:spTree>
    <p:extLst>
      <p:ext uri="{BB962C8B-B14F-4D97-AF65-F5344CB8AC3E}">
        <p14:creationId xmlns:p14="http://schemas.microsoft.com/office/powerpoint/2010/main" val="244144603"/>
      </p:ext>
    </p:extLst>
  </p:cSld>
  <p:clrMapOvr>
    <a:masterClrMapping/>
  </p:clrMapOvr>
  <p:transition>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Come set our hearts ablaze w/ hope</a:t>
            </a:r>
          </a:p>
          <a:p>
            <a:pPr marL="0" indent="0" algn="ctr">
              <a:buNone/>
            </a:pPr>
            <a:r>
              <a:rPr lang="en-US" sz="4800" dirty="0">
                <a:solidFill>
                  <a:srgbClr val="005AAB"/>
                </a:solidFill>
                <a:latin typeface="AbcDNManuscript" panose="00000400000000000000" pitchFamily="2" charset="0"/>
              </a:rPr>
              <a:t>Like wildfire in our very souls</a:t>
            </a:r>
          </a:p>
          <a:p>
            <a:pPr marL="0" indent="0" algn="ctr">
              <a:buNone/>
            </a:pPr>
            <a:r>
              <a:rPr lang="en-US" sz="4800" dirty="0">
                <a:solidFill>
                  <a:srgbClr val="005AAB"/>
                </a:solidFill>
                <a:latin typeface="AbcDNManuscript" panose="00000400000000000000" pitchFamily="2" charset="0"/>
              </a:rPr>
              <a:t>Holy Spirit come invade us now</a:t>
            </a:r>
          </a:p>
          <a:p>
            <a:pPr marL="0" indent="0" algn="ctr">
              <a:buNone/>
            </a:pPr>
            <a:r>
              <a:rPr lang="en-US" sz="4800" dirty="0">
                <a:solidFill>
                  <a:srgbClr val="005AAB"/>
                </a:solidFill>
                <a:latin typeface="AbcDNManuscript" panose="00000400000000000000" pitchFamily="2" charset="0"/>
              </a:rPr>
              <a:t>We are Your Church</a:t>
            </a:r>
          </a:p>
          <a:p>
            <a:pPr marL="0" indent="0" algn="ctr">
              <a:buNone/>
            </a:pPr>
            <a:r>
              <a:rPr lang="en-US" sz="4800" dirty="0">
                <a:solidFill>
                  <a:srgbClr val="005AAB"/>
                </a:solidFill>
                <a:latin typeface="AbcDNManuscript" panose="00000400000000000000" pitchFamily="2" charset="0"/>
              </a:rPr>
              <a:t>We need Your power, In us</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Build Your Kingdom Here</a:t>
            </a:r>
          </a:p>
        </p:txBody>
      </p:sp>
    </p:spTree>
    <p:extLst>
      <p:ext uri="{BB962C8B-B14F-4D97-AF65-F5344CB8AC3E}">
        <p14:creationId xmlns:p14="http://schemas.microsoft.com/office/powerpoint/2010/main" val="2988389299"/>
      </p:ext>
    </p:extLst>
  </p:cSld>
  <p:clrMapOvr>
    <a:masterClrMapping/>
  </p:clrMapOvr>
  <p:transition>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We seek Your kingdom first</a:t>
            </a:r>
          </a:p>
          <a:p>
            <a:pPr marL="0" indent="0" algn="ctr">
              <a:buNone/>
            </a:pPr>
            <a:r>
              <a:rPr lang="en-US" sz="4800" dirty="0">
                <a:solidFill>
                  <a:srgbClr val="005AAB"/>
                </a:solidFill>
                <a:latin typeface="AbcDNManuscript" panose="00000400000000000000" pitchFamily="2" charset="0"/>
              </a:rPr>
              <a:t>We hunger &amp; we thirst</a:t>
            </a:r>
          </a:p>
          <a:p>
            <a:pPr marL="0" indent="0" algn="ctr">
              <a:buNone/>
            </a:pPr>
            <a:r>
              <a:rPr lang="en-US" sz="4800" dirty="0">
                <a:solidFill>
                  <a:srgbClr val="005AAB"/>
                </a:solidFill>
                <a:latin typeface="AbcDNManuscript" panose="00000400000000000000" pitchFamily="2" charset="0"/>
              </a:rPr>
              <a:t>Refuse to waste our lives</a:t>
            </a:r>
          </a:p>
          <a:p>
            <a:pPr marL="0" indent="0" algn="ctr">
              <a:buNone/>
            </a:pPr>
            <a:r>
              <a:rPr lang="en-US" sz="4800" dirty="0">
                <a:solidFill>
                  <a:srgbClr val="005AAB"/>
                </a:solidFill>
                <a:latin typeface="AbcDNManuscript" panose="00000400000000000000" pitchFamily="2" charset="0"/>
              </a:rPr>
              <a:t>For You're our joy &amp; prize</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Build Your Kingdom Here</a:t>
            </a:r>
          </a:p>
        </p:txBody>
      </p:sp>
    </p:spTree>
    <p:extLst>
      <p:ext uri="{BB962C8B-B14F-4D97-AF65-F5344CB8AC3E}">
        <p14:creationId xmlns:p14="http://schemas.microsoft.com/office/powerpoint/2010/main" val="301667080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And the dead rose from their tombs</a:t>
            </a:r>
          </a:p>
          <a:p>
            <a:pPr marL="0" indent="0" algn="ctr">
              <a:buNone/>
            </a:pPr>
            <a:r>
              <a:rPr lang="en-US" sz="4800" dirty="0">
                <a:solidFill>
                  <a:srgbClr val="005AAB"/>
                </a:solidFill>
                <a:latin typeface="AbcDNManuscript" panose="00000400000000000000" pitchFamily="2" charset="0"/>
              </a:rPr>
              <a:t>And the angels stood in awe</a:t>
            </a:r>
          </a:p>
          <a:p>
            <a:pPr marL="0" indent="0" algn="ctr">
              <a:buNone/>
            </a:pPr>
            <a:r>
              <a:rPr lang="en-US" sz="4800" dirty="0">
                <a:solidFill>
                  <a:srgbClr val="005AAB"/>
                </a:solidFill>
                <a:latin typeface="AbcDNManuscript" panose="00000400000000000000" pitchFamily="2" charset="0"/>
              </a:rPr>
              <a:t>For the souls of all who’d come</a:t>
            </a:r>
          </a:p>
          <a:p>
            <a:pPr marL="0" indent="0" algn="ctr">
              <a:buNone/>
            </a:pPr>
            <a:r>
              <a:rPr lang="en-US" sz="4800" dirty="0">
                <a:solidFill>
                  <a:srgbClr val="005AAB"/>
                </a:solidFill>
                <a:latin typeface="AbcDNManuscript" panose="00000400000000000000" pitchFamily="2" charset="0"/>
              </a:rPr>
              <a:t>To the Father are restored</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932841986"/>
      </p:ext>
    </p:extLst>
  </p:cSld>
  <p:clrMapOvr>
    <a:masterClrMapping/>
  </p:clrMapOvr>
  <p:transition>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600" dirty="0">
                <a:solidFill>
                  <a:srgbClr val="005AAB"/>
                </a:solidFill>
                <a:latin typeface="AbcDNManuscript" panose="00000400000000000000" pitchFamily="2" charset="0"/>
              </a:rPr>
              <a:t>To see the captive hearts released</a:t>
            </a:r>
          </a:p>
          <a:p>
            <a:pPr marL="0" indent="0" algn="ctr">
              <a:buNone/>
            </a:pPr>
            <a:r>
              <a:rPr lang="en-US" sz="4600" dirty="0">
                <a:solidFill>
                  <a:srgbClr val="005AAB"/>
                </a:solidFill>
                <a:latin typeface="AbcDNManuscript" panose="00000400000000000000" pitchFamily="2" charset="0"/>
              </a:rPr>
              <a:t>The hurt; the sick; the poor at peace</a:t>
            </a:r>
          </a:p>
          <a:p>
            <a:pPr marL="0" indent="0" algn="ctr">
              <a:buNone/>
            </a:pPr>
            <a:r>
              <a:rPr lang="en-US" sz="4200" dirty="0">
                <a:solidFill>
                  <a:srgbClr val="005AAB"/>
                </a:solidFill>
                <a:latin typeface="AbcDNManuscript" panose="00000400000000000000" pitchFamily="2" charset="0"/>
              </a:rPr>
              <a:t>We lay down our lives for Heaven's cause</a:t>
            </a:r>
          </a:p>
          <a:p>
            <a:pPr marL="0" indent="0" algn="ctr">
              <a:buNone/>
            </a:pPr>
            <a:r>
              <a:rPr lang="en-US" sz="4800" dirty="0">
                <a:solidFill>
                  <a:srgbClr val="005AAB"/>
                </a:solidFill>
                <a:latin typeface="AbcDNManuscript" panose="00000400000000000000" pitchFamily="2" charset="0"/>
              </a:rPr>
              <a:t>We are Your church </a:t>
            </a:r>
          </a:p>
          <a:p>
            <a:pPr marL="0" indent="0" algn="ctr">
              <a:buNone/>
            </a:pPr>
            <a:r>
              <a:rPr lang="en-US" sz="4800" dirty="0">
                <a:solidFill>
                  <a:srgbClr val="005AAB"/>
                </a:solidFill>
                <a:latin typeface="AbcDNManuscript" panose="00000400000000000000" pitchFamily="2" charset="0"/>
              </a:rPr>
              <a:t>We pray revive, this earth</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Build Your Kingdom Here</a:t>
            </a:r>
          </a:p>
        </p:txBody>
      </p:sp>
    </p:spTree>
    <p:extLst>
      <p:ext uri="{BB962C8B-B14F-4D97-AF65-F5344CB8AC3E}">
        <p14:creationId xmlns:p14="http://schemas.microsoft.com/office/powerpoint/2010/main" val="3049809796"/>
      </p:ext>
    </p:extLst>
  </p:cSld>
  <p:clrMapOvr>
    <a:masterClrMapping/>
  </p:clrMapOvr>
  <p:transition>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Build Your kingdom here</a:t>
            </a:r>
          </a:p>
          <a:p>
            <a:pPr marL="0" indent="0" algn="ctr">
              <a:buNone/>
            </a:pPr>
            <a:r>
              <a:rPr lang="en-US" sz="4800" dirty="0">
                <a:solidFill>
                  <a:srgbClr val="005AAB"/>
                </a:solidFill>
                <a:latin typeface="AbcDNManuscript" panose="00000400000000000000" pitchFamily="2" charset="0"/>
              </a:rPr>
              <a:t>Let the darkness fear</a:t>
            </a:r>
          </a:p>
          <a:p>
            <a:pPr marL="0" indent="0" algn="ctr">
              <a:buNone/>
            </a:pPr>
            <a:r>
              <a:rPr lang="en-US" sz="4800" dirty="0">
                <a:solidFill>
                  <a:srgbClr val="005AAB"/>
                </a:solidFill>
                <a:latin typeface="AbcDNManuscript" panose="00000400000000000000" pitchFamily="2" charset="0"/>
              </a:rPr>
              <a:t>Show Your mighty hand</a:t>
            </a:r>
          </a:p>
          <a:p>
            <a:pPr marL="0" indent="0" algn="ctr">
              <a:buNone/>
            </a:pPr>
            <a:r>
              <a:rPr lang="en-US" sz="4800" dirty="0">
                <a:solidFill>
                  <a:srgbClr val="005AAB"/>
                </a:solidFill>
                <a:latin typeface="AbcDNManuscript" panose="00000400000000000000" pitchFamily="2" charset="0"/>
              </a:rPr>
              <a:t>Heal our streets &amp; land</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Build Your Kingdom Here</a:t>
            </a:r>
          </a:p>
        </p:txBody>
      </p:sp>
    </p:spTree>
    <p:extLst>
      <p:ext uri="{BB962C8B-B14F-4D97-AF65-F5344CB8AC3E}">
        <p14:creationId xmlns:p14="http://schemas.microsoft.com/office/powerpoint/2010/main" val="2066681728"/>
      </p:ext>
    </p:extLst>
  </p:cSld>
  <p:clrMapOvr>
    <a:masterClrMapping/>
  </p:clrMapOvr>
  <p:transition>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Set Your church on fire</a:t>
            </a:r>
          </a:p>
          <a:p>
            <a:pPr marL="0" indent="0" algn="ctr">
              <a:buNone/>
            </a:pPr>
            <a:r>
              <a:rPr lang="en-US" sz="4800" dirty="0">
                <a:solidFill>
                  <a:srgbClr val="005AAB"/>
                </a:solidFill>
                <a:latin typeface="AbcDNManuscript" panose="00000400000000000000" pitchFamily="2" charset="0"/>
              </a:rPr>
              <a:t>Win the nations back</a:t>
            </a:r>
          </a:p>
          <a:p>
            <a:pPr marL="0" indent="0" algn="ctr">
              <a:buNone/>
            </a:pPr>
            <a:r>
              <a:rPr lang="en-US" sz="4800" dirty="0">
                <a:solidFill>
                  <a:srgbClr val="005AAB"/>
                </a:solidFill>
                <a:latin typeface="AbcDNManuscript" panose="00000400000000000000" pitchFamily="2" charset="0"/>
              </a:rPr>
              <a:t>Change the atmosphere</a:t>
            </a:r>
          </a:p>
          <a:p>
            <a:pPr marL="0" indent="0" algn="ctr">
              <a:buNone/>
            </a:pPr>
            <a:r>
              <a:rPr lang="en-US" sz="4800" dirty="0">
                <a:solidFill>
                  <a:srgbClr val="005AAB"/>
                </a:solidFill>
                <a:latin typeface="AbcDNManuscript" panose="00000400000000000000" pitchFamily="2" charset="0"/>
              </a:rPr>
              <a:t>Build Your Kingdom here</a:t>
            </a:r>
          </a:p>
          <a:p>
            <a:pPr marL="0" indent="0" algn="ctr">
              <a:buNone/>
            </a:pPr>
            <a:r>
              <a:rPr lang="en-US" sz="4800" dirty="0">
                <a:solidFill>
                  <a:srgbClr val="005AAB"/>
                </a:solidFill>
                <a:latin typeface="AbcDNManuscript" panose="00000400000000000000" pitchFamily="2" charset="0"/>
              </a:rPr>
              <a:t>We pray</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Build Your Kingdom Here</a:t>
            </a:r>
          </a:p>
        </p:txBody>
      </p:sp>
    </p:spTree>
    <p:extLst>
      <p:ext uri="{BB962C8B-B14F-4D97-AF65-F5344CB8AC3E}">
        <p14:creationId xmlns:p14="http://schemas.microsoft.com/office/powerpoint/2010/main" val="2462170767"/>
      </p:ext>
    </p:extLst>
  </p:cSld>
  <p:clrMapOvr>
    <a:masterClrMapping/>
  </p:clrMapOvr>
  <p:transition>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Unleash Your Kingdom's power</a:t>
            </a:r>
          </a:p>
          <a:p>
            <a:pPr marL="0" indent="0" algn="ctr">
              <a:buNone/>
            </a:pPr>
            <a:r>
              <a:rPr lang="en-US" sz="4800" dirty="0">
                <a:solidFill>
                  <a:srgbClr val="005AAB"/>
                </a:solidFill>
                <a:latin typeface="AbcDNManuscript" panose="00000400000000000000" pitchFamily="2" charset="0"/>
              </a:rPr>
              <a:t>Reaching the near &amp; far</a:t>
            </a:r>
          </a:p>
          <a:p>
            <a:pPr marL="0" indent="0" algn="ctr">
              <a:buNone/>
            </a:pPr>
            <a:r>
              <a:rPr lang="en-US" sz="4800" dirty="0">
                <a:solidFill>
                  <a:srgbClr val="005AAB"/>
                </a:solidFill>
                <a:latin typeface="AbcDNManuscript" panose="00000400000000000000" pitchFamily="2" charset="0"/>
              </a:rPr>
              <a:t>No force of hell can stop</a:t>
            </a:r>
          </a:p>
          <a:p>
            <a:pPr marL="0" indent="0" algn="ctr">
              <a:buNone/>
            </a:pPr>
            <a:r>
              <a:rPr lang="en-US" sz="4800" dirty="0">
                <a:solidFill>
                  <a:srgbClr val="005AAB"/>
                </a:solidFill>
                <a:latin typeface="AbcDNManuscript" panose="00000400000000000000" pitchFamily="2" charset="0"/>
              </a:rPr>
              <a:t>Your beauty changing hearts.</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Build Your Kingdom Here</a:t>
            </a:r>
          </a:p>
        </p:txBody>
      </p:sp>
    </p:spTree>
    <p:extLst>
      <p:ext uri="{BB962C8B-B14F-4D97-AF65-F5344CB8AC3E}">
        <p14:creationId xmlns:p14="http://schemas.microsoft.com/office/powerpoint/2010/main" val="2669028714"/>
      </p:ext>
    </p:extLst>
  </p:cSld>
  <p:clrMapOvr>
    <a:masterClrMapping/>
  </p:clrMapOvr>
  <p:transition>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400" dirty="0">
                <a:solidFill>
                  <a:srgbClr val="005AAB"/>
                </a:solidFill>
                <a:latin typeface="AbcDNManuscript" panose="00000400000000000000" pitchFamily="2" charset="0"/>
              </a:rPr>
              <a:t>You made us for much more than this</a:t>
            </a:r>
          </a:p>
          <a:p>
            <a:pPr marL="0" indent="0" algn="ctr">
              <a:buNone/>
            </a:pPr>
            <a:r>
              <a:rPr lang="en-US" sz="4800" dirty="0">
                <a:solidFill>
                  <a:srgbClr val="005AAB"/>
                </a:solidFill>
                <a:latin typeface="AbcDNManuscript" panose="00000400000000000000" pitchFamily="2" charset="0"/>
              </a:rPr>
              <a:t>Awake the Kingdom seed in us</a:t>
            </a:r>
          </a:p>
          <a:p>
            <a:pPr marL="0" indent="0" algn="ctr">
              <a:buNone/>
            </a:pPr>
            <a:r>
              <a:rPr lang="en-US" sz="4200" dirty="0">
                <a:solidFill>
                  <a:srgbClr val="005AAB"/>
                </a:solidFill>
                <a:latin typeface="AbcDNManuscript" panose="00000400000000000000" pitchFamily="2" charset="0"/>
              </a:rPr>
              <a:t>Fill us w/ the strength &amp; love of Christ</a:t>
            </a:r>
          </a:p>
          <a:p>
            <a:pPr marL="0" indent="0" algn="ctr">
              <a:buNone/>
            </a:pPr>
            <a:r>
              <a:rPr lang="en-US" sz="4800" dirty="0">
                <a:solidFill>
                  <a:srgbClr val="005AAB"/>
                </a:solidFill>
                <a:latin typeface="AbcDNManuscript" panose="00000400000000000000" pitchFamily="2" charset="0"/>
              </a:rPr>
              <a:t>We are Your church </a:t>
            </a:r>
          </a:p>
          <a:p>
            <a:pPr marL="0" indent="0" algn="ctr">
              <a:buNone/>
            </a:pPr>
            <a:r>
              <a:rPr lang="en-US" sz="4800" dirty="0">
                <a:solidFill>
                  <a:srgbClr val="005AAB"/>
                </a:solidFill>
                <a:latin typeface="AbcDNManuscript" panose="00000400000000000000" pitchFamily="2" charset="0"/>
              </a:rPr>
              <a:t>We are the hope, On earth</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Build Your Kingdom Here</a:t>
            </a:r>
          </a:p>
        </p:txBody>
      </p:sp>
    </p:spTree>
    <p:extLst>
      <p:ext uri="{BB962C8B-B14F-4D97-AF65-F5344CB8AC3E}">
        <p14:creationId xmlns:p14="http://schemas.microsoft.com/office/powerpoint/2010/main" val="1859585927"/>
      </p:ext>
    </p:extLst>
  </p:cSld>
  <p:clrMapOvr>
    <a:masterClrMapping/>
  </p:clrMapOvr>
  <p:transition>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Build Your kingdom here</a:t>
            </a:r>
          </a:p>
          <a:p>
            <a:pPr marL="0" indent="0" algn="ctr">
              <a:buNone/>
            </a:pPr>
            <a:r>
              <a:rPr lang="en-US" sz="4800" dirty="0">
                <a:solidFill>
                  <a:srgbClr val="005AAB"/>
                </a:solidFill>
                <a:latin typeface="AbcDNManuscript" panose="00000400000000000000" pitchFamily="2" charset="0"/>
              </a:rPr>
              <a:t>Let the darkness fear</a:t>
            </a:r>
          </a:p>
          <a:p>
            <a:pPr marL="0" indent="0" algn="ctr">
              <a:buNone/>
            </a:pPr>
            <a:r>
              <a:rPr lang="en-US" sz="4800" dirty="0">
                <a:solidFill>
                  <a:srgbClr val="005AAB"/>
                </a:solidFill>
                <a:latin typeface="AbcDNManuscript" panose="00000400000000000000" pitchFamily="2" charset="0"/>
              </a:rPr>
              <a:t>Show Your mighty hand</a:t>
            </a:r>
          </a:p>
          <a:p>
            <a:pPr marL="0" indent="0" algn="ctr">
              <a:buNone/>
            </a:pPr>
            <a:r>
              <a:rPr lang="en-US" sz="4800" dirty="0">
                <a:solidFill>
                  <a:srgbClr val="005AAB"/>
                </a:solidFill>
                <a:latin typeface="AbcDNManuscript" panose="00000400000000000000" pitchFamily="2" charset="0"/>
              </a:rPr>
              <a:t>Heal our streets &amp; land</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Build Your Kingdom Here</a:t>
            </a:r>
          </a:p>
        </p:txBody>
      </p:sp>
    </p:spTree>
    <p:extLst>
      <p:ext uri="{BB962C8B-B14F-4D97-AF65-F5344CB8AC3E}">
        <p14:creationId xmlns:p14="http://schemas.microsoft.com/office/powerpoint/2010/main" val="2489364141"/>
      </p:ext>
    </p:extLst>
  </p:cSld>
  <p:clrMapOvr>
    <a:masterClrMapping/>
  </p:clrMapOvr>
  <p:transition>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Set Your church on fire</a:t>
            </a:r>
          </a:p>
          <a:p>
            <a:pPr marL="0" indent="0" algn="ctr">
              <a:buNone/>
            </a:pPr>
            <a:r>
              <a:rPr lang="en-US" sz="4800" dirty="0">
                <a:solidFill>
                  <a:srgbClr val="005AAB"/>
                </a:solidFill>
                <a:latin typeface="AbcDNManuscript" panose="00000400000000000000" pitchFamily="2" charset="0"/>
              </a:rPr>
              <a:t>Win the nations back</a:t>
            </a:r>
          </a:p>
          <a:p>
            <a:pPr marL="0" indent="0" algn="ctr">
              <a:buNone/>
            </a:pPr>
            <a:r>
              <a:rPr lang="en-US" sz="4800" dirty="0">
                <a:solidFill>
                  <a:srgbClr val="005AAB"/>
                </a:solidFill>
                <a:latin typeface="AbcDNManuscript" panose="00000400000000000000" pitchFamily="2" charset="0"/>
              </a:rPr>
              <a:t>Change the atmosphere</a:t>
            </a:r>
          </a:p>
          <a:p>
            <a:pPr marL="0" indent="0" algn="ctr">
              <a:buNone/>
            </a:pPr>
            <a:r>
              <a:rPr lang="en-US" sz="4800" dirty="0">
                <a:solidFill>
                  <a:srgbClr val="005AAB"/>
                </a:solidFill>
                <a:latin typeface="AbcDNManuscript" panose="00000400000000000000" pitchFamily="2" charset="0"/>
              </a:rPr>
              <a:t>Build Your Kingdom here</a:t>
            </a:r>
          </a:p>
          <a:p>
            <a:pPr marL="0" indent="0" algn="ctr">
              <a:buNone/>
            </a:pPr>
            <a:r>
              <a:rPr lang="en-US" sz="4800" dirty="0">
                <a:solidFill>
                  <a:srgbClr val="005AAB"/>
                </a:solidFill>
                <a:latin typeface="AbcDNManuscript" panose="00000400000000000000" pitchFamily="2" charset="0"/>
              </a:rPr>
              <a:t>We pray</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Build Your Kingdom Here</a:t>
            </a:r>
          </a:p>
        </p:txBody>
      </p:sp>
    </p:spTree>
    <p:extLst>
      <p:ext uri="{BB962C8B-B14F-4D97-AF65-F5344CB8AC3E}">
        <p14:creationId xmlns:p14="http://schemas.microsoft.com/office/powerpoint/2010/main" val="1702598302"/>
      </p:ext>
    </p:extLst>
  </p:cSld>
  <p:clrMapOvr>
    <a:masterClrMapping/>
  </p:clrMapOvr>
  <p:transition>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Build Your kingdom here</a:t>
            </a:r>
          </a:p>
          <a:p>
            <a:pPr marL="0" indent="0" algn="ctr">
              <a:buNone/>
            </a:pPr>
            <a:r>
              <a:rPr lang="en-US" sz="4800" dirty="0">
                <a:solidFill>
                  <a:srgbClr val="005AAB"/>
                </a:solidFill>
                <a:latin typeface="AbcDNManuscript" panose="00000400000000000000" pitchFamily="2" charset="0"/>
              </a:rPr>
              <a:t>Let the darkness fear</a:t>
            </a:r>
          </a:p>
          <a:p>
            <a:pPr marL="0" indent="0" algn="ctr">
              <a:buNone/>
            </a:pPr>
            <a:r>
              <a:rPr lang="en-US" sz="4800" dirty="0">
                <a:solidFill>
                  <a:srgbClr val="005AAB"/>
                </a:solidFill>
                <a:latin typeface="AbcDNManuscript" panose="00000400000000000000" pitchFamily="2" charset="0"/>
              </a:rPr>
              <a:t>Show Your mighty hand</a:t>
            </a:r>
          </a:p>
          <a:p>
            <a:pPr marL="0" indent="0" algn="ctr">
              <a:buNone/>
            </a:pPr>
            <a:r>
              <a:rPr lang="en-US" sz="4800" dirty="0">
                <a:solidFill>
                  <a:srgbClr val="005AAB"/>
                </a:solidFill>
                <a:latin typeface="AbcDNManuscript" panose="00000400000000000000" pitchFamily="2" charset="0"/>
              </a:rPr>
              <a:t>Heal our streets and land</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Build Your Kingdom Here</a:t>
            </a:r>
          </a:p>
        </p:txBody>
      </p:sp>
    </p:spTree>
    <p:extLst>
      <p:ext uri="{BB962C8B-B14F-4D97-AF65-F5344CB8AC3E}">
        <p14:creationId xmlns:p14="http://schemas.microsoft.com/office/powerpoint/2010/main" val="893479167"/>
      </p:ext>
    </p:extLst>
  </p:cSld>
  <p:clrMapOvr>
    <a:masterClrMapping/>
  </p:clrMapOvr>
  <p:transition>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Set Your church on fire</a:t>
            </a:r>
          </a:p>
          <a:p>
            <a:pPr marL="0" indent="0" algn="ctr">
              <a:buNone/>
            </a:pPr>
            <a:r>
              <a:rPr lang="en-US" sz="4800" dirty="0">
                <a:solidFill>
                  <a:srgbClr val="005AAB"/>
                </a:solidFill>
                <a:latin typeface="AbcDNManuscript" panose="00000400000000000000" pitchFamily="2" charset="0"/>
              </a:rPr>
              <a:t>Win the nations back</a:t>
            </a:r>
          </a:p>
          <a:p>
            <a:pPr marL="0" indent="0" algn="ctr">
              <a:buNone/>
            </a:pPr>
            <a:r>
              <a:rPr lang="en-US" sz="4800" dirty="0">
                <a:solidFill>
                  <a:srgbClr val="005AAB"/>
                </a:solidFill>
                <a:latin typeface="AbcDNManuscript" panose="00000400000000000000" pitchFamily="2" charset="0"/>
              </a:rPr>
              <a:t>Change the atmosphere</a:t>
            </a:r>
          </a:p>
          <a:p>
            <a:pPr marL="0" indent="0" algn="ctr">
              <a:buNone/>
            </a:pPr>
            <a:r>
              <a:rPr lang="en-US" sz="4800" dirty="0">
                <a:solidFill>
                  <a:srgbClr val="005AAB"/>
                </a:solidFill>
                <a:latin typeface="AbcDNManuscript" panose="00000400000000000000" pitchFamily="2" charset="0"/>
              </a:rPr>
              <a:t>Build Your Kingdom here</a:t>
            </a:r>
          </a:p>
          <a:p>
            <a:pPr marL="0" indent="0" algn="ctr">
              <a:buNone/>
            </a:pPr>
            <a:r>
              <a:rPr lang="en-US" sz="4800" dirty="0">
                <a:solidFill>
                  <a:srgbClr val="005AAB"/>
                </a:solidFill>
                <a:latin typeface="AbcDNManuscript" panose="00000400000000000000" pitchFamily="2" charset="0"/>
              </a:rPr>
              <a:t>We pray</a:t>
            </a:r>
          </a:p>
        </p:txBody>
      </p:sp>
      <p:sp>
        <p:nvSpPr>
          <p:cNvPr id="4" name="Title 1">
            <a:extLst>
              <a:ext uri="{FF2B5EF4-FFF2-40B4-BE49-F238E27FC236}">
                <a16:creationId xmlns:a16="http://schemas.microsoft.com/office/drawing/2014/main" id="{795E3E24-FB84-42CD-8F2D-A51D7F3FE952}"/>
              </a:ext>
            </a:extLst>
          </p:cNvPr>
          <p:cNvSpPr txBox="1">
            <a:spLocks/>
          </p:cNvSpPr>
          <p:nvPr/>
        </p:nvSpPr>
        <p:spPr>
          <a:xfrm>
            <a:off x="150602" y="6387888"/>
            <a:ext cx="7564094" cy="1727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Build Your Kingdom Here</a:t>
            </a:r>
          </a:p>
        </p:txBody>
      </p:sp>
    </p:spTree>
    <p:extLst>
      <p:ext uri="{BB962C8B-B14F-4D97-AF65-F5344CB8AC3E}">
        <p14:creationId xmlns:p14="http://schemas.microsoft.com/office/powerpoint/2010/main" val="3812049804"/>
      </p:ext>
    </p:extLst>
  </p:cSld>
  <p:clrMapOvr>
    <a:masterClrMapping/>
  </p:clrMapOvr>
  <p:transition>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dirty="0"/>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11760" y="2096"/>
            <a:ext cx="9138410" cy="6853807"/>
          </a:xfrm>
        </p:spPr>
      </p:pic>
    </p:spTree>
    <p:extLst>
      <p:ext uri="{BB962C8B-B14F-4D97-AF65-F5344CB8AC3E}">
        <p14:creationId xmlns:p14="http://schemas.microsoft.com/office/powerpoint/2010/main" val="336141362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And the Church of Christ was born</a:t>
            </a:r>
          </a:p>
          <a:p>
            <a:pPr marL="0" indent="0" algn="ctr">
              <a:buNone/>
            </a:pPr>
            <a:r>
              <a:rPr lang="en-US" sz="4800" dirty="0">
                <a:solidFill>
                  <a:srgbClr val="005AAB"/>
                </a:solidFill>
                <a:latin typeface="AbcDNManuscript" panose="00000400000000000000" pitchFamily="2" charset="0"/>
              </a:rPr>
              <a:t>Then the Spirit lit the flame             </a:t>
            </a:r>
          </a:p>
          <a:p>
            <a:pPr marL="0" indent="0" algn="ctr">
              <a:buNone/>
            </a:pPr>
            <a:r>
              <a:rPr lang="en-US" sz="4800" dirty="0">
                <a:solidFill>
                  <a:srgbClr val="005AAB"/>
                </a:solidFill>
                <a:latin typeface="AbcDNManuscript" panose="00000400000000000000" pitchFamily="2" charset="0"/>
              </a:rPr>
              <a:t>Now this gospel truth of old</a:t>
            </a:r>
          </a:p>
          <a:p>
            <a:pPr marL="0" indent="0" algn="ctr">
              <a:buNone/>
            </a:pPr>
            <a:r>
              <a:rPr lang="en-US" sz="4800" dirty="0">
                <a:solidFill>
                  <a:srgbClr val="005AAB"/>
                </a:solidFill>
                <a:latin typeface="AbcDNManuscript" panose="00000400000000000000" pitchFamily="2" charset="0"/>
              </a:rPr>
              <a:t>Shall not kneel shall not faint</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102675801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By His blood and in His Name</a:t>
            </a:r>
          </a:p>
          <a:p>
            <a:pPr marL="0" indent="0" algn="ctr">
              <a:buNone/>
            </a:pPr>
            <a:r>
              <a:rPr lang="en-US" sz="4800" dirty="0">
                <a:solidFill>
                  <a:srgbClr val="005AAB"/>
                </a:solidFill>
                <a:latin typeface="AbcDNManuscript" panose="00000400000000000000" pitchFamily="2" charset="0"/>
              </a:rPr>
              <a:t>In His freedom I am free</a:t>
            </a:r>
          </a:p>
          <a:p>
            <a:pPr marL="0" indent="0" algn="ctr">
              <a:buNone/>
            </a:pPr>
            <a:r>
              <a:rPr lang="en-US" sz="4800" dirty="0">
                <a:solidFill>
                  <a:srgbClr val="005AAB"/>
                </a:solidFill>
                <a:latin typeface="AbcDNManuscript" panose="00000400000000000000" pitchFamily="2" charset="0"/>
              </a:rPr>
              <a:t>For the love of Jesus Christ</a:t>
            </a:r>
          </a:p>
          <a:p>
            <a:pPr marL="0" indent="0" algn="ctr">
              <a:buNone/>
            </a:pPr>
            <a:r>
              <a:rPr lang="en-US" sz="4800" dirty="0">
                <a:solidFill>
                  <a:srgbClr val="005AAB"/>
                </a:solidFill>
                <a:latin typeface="AbcDNManuscript" panose="00000400000000000000" pitchFamily="2" charset="0"/>
              </a:rPr>
              <a:t>Who has resurrected me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118669371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Praise the Father,  Praise the Son</a:t>
            </a:r>
          </a:p>
          <a:p>
            <a:pPr marL="0" indent="0" algn="ctr">
              <a:buNone/>
            </a:pPr>
            <a:r>
              <a:rPr lang="en-US" sz="4800" dirty="0">
                <a:solidFill>
                  <a:srgbClr val="005AAB"/>
                </a:solidFill>
                <a:latin typeface="AbcDNManuscript" panose="00000400000000000000" pitchFamily="2" charset="0"/>
              </a:rPr>
              <a:t>Praise the Spirit three in one</a:t>
            </a:r>
          </a:p>
          <a:p>
            <a:pPr marL="0" indent="0" algn="ctr">
              <a:buNone/>
            </a:pPr>
            <a:r>
              <a:rPr lang="en-US" sz="4800" dirty="0">
                <a:solidFill>
                  <a:srgbClr val="005AAB"/>
                </a:solidFill>
                <a:latin typeface="AbcDNManuscript" panose="00000400000000000000" pitchFamily="2" charset="0"/>
              </a:rPr>
              <a:t>God of glory, Majesty</a:t>
            </a:r>
          </a:p>
          <a:p>
            <a:pPr marL="0" indent="0" algn="ctr">
              <a:buNone/>
            </a:pPr>
            <a:r>
              <a:rPr lang="en-US" sz="4800" dirty="0">
                <a:solidFill>
                  <a:srgbClr val="005AAB"/>
                </a:solidFill>
                <a:latin typeface="AbcDNManuscript" panose="00000400000000000000" pitchFamily="2" charset="0"/>
              </a:rPr>
              <a:t>Praise forever to the King of kings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182918115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D5E-A6A4-41E4-9946-41F9F3184B8C}"/>
              </a:ext>
            </a:extLst>
          </p:cNvPr>
          <p:cNvSpPr>
            <a:spLocks noGrp="1"/>
          </p:cNvSpPr>
          <p:nvPr>
            <p:ph type="title"/>
          </p:nvPr>
        </p:nvSpPr>
        <p:spPr>
          <a:xfrm>
            <a:off x="221624" y="6088643"/>
            <a:ext cx="8542815" cy="165676"/>
          </a:xfrm>
        </p:spPr>
        <p:txBody>
          <a:bodyPr/>
          <a:lstStyle/>
          <a:p>
            <a:r>
              <a:rPr lang="en-US" sz="7500" dirty="0"/>
              <a:t>Mingle Question</a:t>
            </a:r>
          </a:p>
        </p:txBody>
      </p:sp>
      <p:sp>
        <p:nvSpPr>
          <p:cNvPr id="3" name="Content Placeholder 2">
            <a:extLst>
              <a:ext uri="{FF2B5EF4-FFF2-40B4-BE49-F238E27FC236}">
                <a16:creationId xmlns:a16="http://schemas.microsoft.com/office/drawing/2014/main" id="{89B143C5-1AF7-4395-B054-D2213F50E19D}"/>
              </a:ext>
            </a:extLst>
          </p:cNvPr>
          <p:cNvSpPr>
            <a:spLocks noGrp="1"/>
          </p:cNvSpPr>
          <p:nvPr>
            <p:ph idx="1"/>
          </p:nvPr>
        </p:nvSpPr>
        <p:spPr>
          <a:xfrm>
            <a:off x="221624" y="1795590"/>
            <a:ext cx="8732594" cy="4179087"/>
          </a:xfrm>
        </p:spPr>
        <p:txBody>
          <a:bodyPr>
            <a:normAutofit/>
          </a:bodyPr>
          <a:lstStyle/>
          <a:p>
            <a:pPr marL="0" indent="0" algn="ctr">
              <a:buNone/>
            </a:pPr>
            <a:r>
              <a:rPr lang="en-US" sz="7500" b="1" dirty="0">
                <a:latin typeface="AbcDNManuscript" panose="00000400000000000000" pitchFamily="2" charset="0"/>
              </a:rPr>
              <a:t>What’s your favorite restaurant &amp; why?</a:t>
            </a:r>
            <a:endParaRPr lang="en-US" sz="7500" dirty="0">
              <a:latin typeface="AbcDNManuscript" panose="00000400000000000000" pitchFamily="2" charset="0"/>
            </a:endParaRPr>
          </a:p>
          <a:p>
            <a:pPr marL="0" indent="0" algn="ctr">
              <a:buNone/>
            </a:pPr>
            <a:endParaRPr lang="en-US" sz="700" dirty="0">
              <a:latin typeface="AbcDNManuscript" panose="00000400000000000000" pitchFamily="2" charset="0"/>
            </a:endParaRPr>
          </a:p>
          <a:p>
            <a:pPr marL="0" indent="0" algn="ctr">
              <a:buNone/>
            </a:pPr>
            <a:endParaRPr lang="en-US" sz="6500" dirty="0"/>
          </a:p>
        </p:txBody>
      </p:sp>
    </p:spTree>
    <p:extLst>
      <p:ext uri="{BB962C8B-B14F-4D97-AF65-F5344CB8AC3E}">
        <p14:creationId xmlns:p14="http://schemas.microsoft.com/office/powerpoint/2010/main" val="402330830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store&#10;&#10;Description automatically generated">
            <a:extLst>
              <a:ext uri="{FF2B5EF4-FFF2-40B4-BE49-F238E27FC236}">
                <a16:creationId xmlns:a16="http://schemas.microsoft.com/office/drawing/2014/main" id="{80294CF8-089D-4FF6-8FD6-7305F0516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6847"/>
            <a:ext cx="11392271" cy="7594847"/>
          </a:xfrm>
          <a:prstGeom prst="rect">
            <a:avLst/>
          </a:prstGeom>
        </p:spPr>
      </p:pic>
    </p:spTree>
    <p:extLst>
      <p:ext uri="{BB962C8B-B14F-4D97-AF65-F5344CB8AC3E}">
        <p14:creationId xmlns:p14="http://schemas.microsoft.com/office/powerpoint/2010/main" val="143207171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dirty="0"/>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11760" y="2096"/>
            <a:ext cx="9138410" cy="6853807"/>
          </a:xfrm>
        </p:spPr>
      </p:pic>
    </p:spTree>
    <p:extLst>
      <p:ext uri="{BB962C8B-B14F-4D97-AF65-F5344CB8AC3E}">
        <p14:creationId xmlns:p14="http://schemas.microsoft.com/office/powerpoint/2010/main" val="156460689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lA group of people sitting at a table&#10;&#10;Description automatically generated">
            <a:extLst>
              <a:ext uri="{FF2B5EF4-FFF2-40B4-BE49-F238E27FC236}">
                <a16:creationId xmlns:a16="http://schemas.microsoft.com/office/drawing/2014/main" id="{14578E4E-8528-4A08-96F0-9BCA61252A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437" y="-514912"/>
            <a:ext cx="10120544" cy="7590408"/>
          </a:xfrm>
          <a:prstGeom prst="rect">
            <a:avLst/>
          </a:prstGeom>
        </p:spPr>
      </p:pic>
      <p:sp>
        <p:nvSpPr>
          <p:cNvPr id="4" name="TextBox 3">
            <a:extLst>
              <a:ext uri="{FF2B5EF4-FFF2-40B4-BE49-F238E27FC236}">
                <a16:creationId xmlns:a16="http://schemas.microsoft.com/office/drawing/2014/main" id="{4A1AD45F-3874-4810-B425-25817DED2B42}"/>
              </a:ext>
            </a:extLst>
          </p:cNvPr>
          <p:cNvSpPr txBox="1"/>
          <p:nvPr/>
        </p:nvSpPr>
        <p:spPr>
          <a:xfrm>
            <a:off x="1" y="-266346"/>
            <a:ext cx="9072978" cy="2477601"/>
          </a:xfrm>
          <a:prstGeom prst="rect">
            <a:avLst/>
          </a:prstGeom>
          <a:solidFill>
            <a:srgbClr val="524C3E">
              <a:alpha val="72000"/>
            </a:srgbClr>
          </a:solidFill>
        </p:spPr>
        <p:txBody>
          <a:bodyPr wrap="square" rtlCol="0">
            <a:spAutoFit/>
          </a:bodyPr>
          <a:lstStyle/>
          <a:p>
            <a:pPr algn="ctr"/>
            <a:endParaRPr lang="en-US" sz="400" dirty="0">
              <a:solidFill>
                <a:srgbClr val="E4D1B7"/>
              </a:solidFill>
              <a:effectLst>
                <a:outerShdw blurRad="38100" dist="38100" dir="2700000" algn="tl">
                  <a:srgbClr val="000000">
                    <a:alpha val="43137"/>
                  </a:srgbClr>
                </a:outerShdw>
              </a:effectLst>
              <a:latin typeface="HansHand" panose="00000500000000000000" pitchFamily="2" charset="0"/>
            </a:endParaRPr>
          </a:p>
          <a:p>
            <a:pPr algn="ctr"/>
            <a:endParaRPr lang="en-US" sz="400" dirty="0">
              <a:solidFill>
                <a:srgbClr val="E4D1B7"/>
              </a:solidFill>
              <a:effectLst>
                <a:outerShdw blurRad="38100" dist="38100" dir="2700000" algn="tl">
                  <a:srgbClr val="000000">
                    <a:alpha val="43137"/>
                  </a:srgbClr>
                </a:outerShdw>
              </a:effectLst>
              <a:latin typeface="HansHand" panose="00000500000000000000" pitchFamily="2" charset="0"/>
            </a:endParaRPr>
          </a:p>
          <a:p>
            <a:pPr algn="ctr"/>
            <a:endParaRPr lang="en-US" sz="400" dirty="0">
              <a:solidFill>
                <a:srgbClr val="E4D1B7"/>
              </a:solidFill>
              <a:effectLst>
                <a:outerShdw blurRad="38100" dist="38100" dir="2700000" algn="tl">
                  <a:srgbClr val="000000">
                    <a:alpha val="43137"/>
                  </a:srgbClr>
                </a:outerShdw>
              </a:effectLst>
              <a:latin typeface="HansHand" panose="00000500000000000000" pitchFamily="2" charset="0"/>
            </a:endParaRPr>
          </a:p>
          <a:p>
            <a:pPr algn="ctr"/>
            <a:endParaRPr lang="en-US" sz="400" dirty="0">
              <a:solidFill>
                <a:srgbClr val="E4D1B7"/>
              </a:solidFill>
              <a:effectLst>
                <a:outerShdw blurRad="38100" dist="38100" dir="2700000" algn="tl">
                  <a:srgbClr val="000000">
                    <a:alpha val="43137"/>
                  </a:srgbClr>
                </a:outerShdw>
              </a:effectLst>
              <a:latin typeface="HansHand" panose="00000500000000000000" pitchFamily="2" charset="0"/>
            </a:endParaRPr>
          </a:p>
          <a:p>
            <a:pPr algn="ctr"/>
            <a:endParaRPr lang="en-US" sz="400" dirty="0">
              <a:solidFill>
                <a:srgbClr val="E4D1B7"/>
              </a:solidFill>
              <a:effectLst>
                <a:outerShdw blurRad="38100" dist="38100" dir="2700000" algn="tl">
                  <a:srgbClr val="000000">
                    <a:alpha val="43137"/>
                  </a:srgbClr>
                </a:outerShdw>
              </a:effectLst>
              <a:latin typeface="HansHand" panose="00000500000000000000" pitchFamily="2" charset="0"/>
            </a:endParaRPr>
          </a:p>
          <a:p>
            <a:pPr algn="ctr"/>
            <a:endParaRPr lang="en-US" sz="400" dirty="0">
              <a:solidFill>
                <a:srgbClr val="E4D1B7"/>
              </a:solidFill>
              <a:effectLst>
                <a:outerShdw blurRad="38100" dist="38100" dir="2700000" algn="tl">
                  <a:srgbClr val="000000">
                    <a:alpha val="43137"/>
                  </a:srgbClr>
                </a:outerShdw>
              </a:effectLst>
              <a:latin typeface="HansHand" panose="00000500000000000000" pitchFamily="2" charset="0"/>
            </a:endParaRPr>
          </a:p>
          <a:p>
            <a:pPr algn="ctr"/>
            <a:endParaRPr lang="en-US" sz="400" dirty="0">
              <a:solidFill>
                <a:srgbClr val="E4D1B7"/>
              </a:solidFill>
              <a:effectLst>
                <a:outerShdw blurRad="38100" dist="38100" dir="2700000" algn="tl">
                  <a:srgbClr val="000000">
                    <a:alpha val="43137"/>
                  </a:srgbClr>
                </a:outerShdw>
              </a:effectLst>
              <a:latin typeface="HansHand" panose="00000500000000000000" pitchFamily="2" charset="0"/>
            </a:endParaRPr>
          </a:p>
          <a:p>
            <a:pPr algn="ctr"/>
            <a:r>
              <a:rPr lang="en-US" sz="5500" dirty="0">
                <a:solidFill>
                  <a:srgbClr val="E4D1B7"/>
                </a:solidFill>
                <a:effectLst>
                  <a:outerShdw blurRad="38100" dist="38100" dir="2700000" algn="tl">
                    <a:srgbClr val="000000">
                      <a:alpha val="43137"/>
                    </a:srgbClr>
                  </a:outerShdw>
                </a:effectLst>
                <a:latin typeface="HansHand" panose="00000500000000000000" pitchFamily="2" charset="0"/>
              </a:rPr>
              <a:t>Tallgrass Church Elder Team</a:t>
            </a:r>
            <a:endParaRPr lang="en-US" sz="2800" dirty="0">
              <a:solidFill>
                <a:srgbClr val="E4D1B7"/>
              </a:solidFill>
              <a:effectLst>
                <a:outerShdw blurRad="38100" dist="38100" dir="2700000" algn="tl">
                  <a:srgbClr val="000000">
                    <a:alpha val="43137"/>
                  </a:srgbClr>
                </a:outerShdw>
              </a:effectLst>
              <a:latin typeface="HansHand" panose="00000500000000000000" pitchFamily="2" charset="0"/>
            </a:endParaRPr>
          </a:p>
          <a:p>
            <a:pPr algn="ctr"/>
            <a:r>
              <a:rPr lang="en-US" sz="3600" dirty="0">
                <a:solidFill>
                  <a:srgbClr val="E4D1B7"/>
                </a:solidFill>
                <a:effectLst>
                  <a:outerShdw blurRad="38100" dist="38100" dir="2700000" algn="tl">
                    <a:srgbClr val="000000">
                      <a:alpha val="43137"/>
                    </a:srgbClr>
                  </a:outerShdw>
                </a:effectLst>
                <a:latin typeface="AbcDNManuscript" panose="00000400000000000000" pitchFamily="2" charset="0"/>
              </a:rPr>
              <a:t>Dave Geldart, Ricky </a:t>
            </a:r>
            <a:r>
              <a:rPr lang="en-US" sz="3600" dirty="0" err="1">
                <a:solidFill>
                  <a:srgbClr val="E4D1B7"/>
                </a:solidFill>
                <a:effectLst>
                  <a:outerShdw blurRad="38100" dist="38100" dir="2700000" algn="tl">
                    <a:srgbClr val="000000">
                      <a:alpha val="43137"/>
                    </a:srgbClr>
                  </a:outerShdw>
                </a:effectLst>
                <a:latin typeface="AbcDNManuscript" panose="00000400000000000000" pitchFamily="2" charset="0"/>
              </a:rPr>
              <a:t>Greeve</a:t>
            </a:r>
            <a:r>
              <a:rPr lang="en-US" sz="3600" dirty="0">
                <a:solidFill>
                  <a:srgbClr val="E4D1B7"/>
                </a:solidFill>
                <a:effectLst>
                  <a:outerShdw blurRad="38100" dist="38100" dir="2700000" algn="tl">
                    <a:srgbClr val="000000">
                      <a:alpha val="43137"/>
                    </a:srgbClr>
                  </a:outerShdw>
                </a:effectLst>
                <a:latin typeface="AbcDNManuscript" panose="00000400000000000000" pitchFamily="2" charset="0"/>
              </a:rPr>
              <a:t>, David </a:t>
            </a:r>
            <a:r>
              <a:rPr lang="en-US" sz="3600" dirty="0" err="1">
                <a:solidFill>
                  <a:srgbClr val="E4D1B7"/>
                </a:solidFill>
                <a:effectLst>
                  <a:outerShdw blurRad="38100" dist="38100" dir="2700000" algn="tl">
                    <a:srgbClr val="000000">
                      <a:alpha val="43137"/>
                    </a:srgbClr>
                  </a:outerShdw>
                </a:effectLst>
                <a:latin typeface="AbcDNManuscript" panose="00000400000000000000" pitchFamily="2" charset="0"/>
              </a:rPr>
              <a:t>Renberg</a:t>
            </a:r>
            <a:r>
              <a:rPr lang="en-US" sz="3600" dirty="0">
                <a:solidFill>
                  <a:srgbClr val="E4D1B7"/>
                </a:solidFill>
                <a:effectLst>
                  <a:outerShdw blurRad="38100" dist="38100" dir="2700000" algn="tl">
                    <a:srgbClr val="000000">
                      <a:alpha val="43137"/>
                    </a:srgbClr>
                  </a:outerShdw>
                </a:effectLst>
                <a:latin typeface="AbcDNManuscript" panose="00000400000000000000" pitchFamily="2" charset="0"/>
              </a:rPr>
              <a:t>, </a:t>
            </a:r>
          </a:p>
          <a:p>
            <a:pPr algn="ctr"/>
            <a:r>
              <a:rPr lang="en-US" sz="3600" dirty="0">
                <a:solidFill>
                  <a:srgbClr val="E4D1B7"/>
                </a:solidFill>
                <a:effectLst>
                  <a:outerShdw blurRad="38100" dist="38100" dir="2700000" algn="tl">
                    <a:srgbClr val="000000">
                      <a:alpha val="43137"/>
                    </a:srgbClr>
                  </a:outerShdw>
                </a:effectLst>
                <a:latin typeface="AbcDNManuscript" panose="00000400000000000000" pitchFamily="2" charset="0"/>
              </a:rPr>
              <a:t>Ron Goodman, Ben Deaver</a:t>
            </a:r>
          </a:p>
        </p:txBody>
      </p:sp>
    </p:spTree>
    <p:extLst>
      <p:ext uri="{BB962C8B-B14F-4D97-AF65-F5344CB8AC3E}">
        <p14:creationId xmlns:p14="http://schemas.microsoft.com/office/powerpoint/2010/main" val="101226701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lA group of people sitting at a table&#10;&#10;Description automatically generated">
            <a:extLst>
              <a:ext uri="{FF2B5EF4-FFF2-40B4-BE49-F238E27FC236}">
                <a16:creationId xmlns:a16="http://schemas.microsoft.com/office/drawing/2014/main" id="{14578E4E-8528-4A08-96F0-9BCA61252A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437" y="-514912"/>
            <a:ext cx="10120544" cy="7590408"/>
          </a:xfrm>
          <a:prstGeom prst="rect">
            <a:avLst/>
          </a:prstGeom>
        </p:spPr>
      </p:pic>
      <p:sp>
        <p:nvSpPr>
          <p:cNvPr id="4" name="TextBox 3">
            <a:extLst>
              <a:ext uri="{FF2B5EF4-FFF2-40B4-BE49-F238E27FC236}">
                <a16:creationId xmlns:a16="http://schemas.microsoft.com/office/drawing/2014/main" id="{4A1AD45F-3874-4810-B425-25817DED2B42}"/>
              </a:ext>
            </a:extLst>
          </p:cNvPr>
          <p:cNvSpPr txBox="1"/>
          <p:nvPr/>
        </p:nvSpPr>
        <p:spPr>
          <a:xfrm>
            <a:off x="1" y="-266346"/>
            <a:ext cx="9072978" cy="2477601"/>
          </a:xfrm>
          <a:prstGeom prst="rect">
            <a:avLst/>
          </a:prstGeom>
          <a:solidFill>
            <a:srgbClr val="524C3E">
              <a:alpha val="72000"/>
            </a:srgbClr>
          </a:solidFill>
        </p:spPr>
        <p:txBody>
          <a:bodyPr wrap="square" rtlCol="0">
            <a:spAutoFit/>
          </a:bodyPr>
          <a:lstStyle/>
          <a:p>
            <a:pPr algn="ctr"/>
            <a:endParaRPr lang="en-US" sz="400" dirty="0">
              <a:solidFill>
                <a:srgbClr val="E4D1B7"/>
              </a:solidFill>
              <a:effectLst>
                <a:outerShdw blurRad="38100" dist="38100" dir="2700000" algn="tl">
                  <a:srgbClr val="000000">
                    <a:alpha val="43137"/>
                  </a:srgbClr>
                </a:outerShdw>
              </a:effectLst>
              <a:latin typeface="HansHand" panose="00000500000000000000" pitchFamily="2" charset="0"/>
            </a:endParaRPr>
          </a:p>
          <a:p>
            <a:pPr algn="ctr"/>
            <a:endParaRPr lang="en-US" sz="400" dirty="0">
              <a:solidFill>
                <a:srgbClr val="E4D1B7"/>
              </a:solidFill>
              <a:effectLst>
                <a:outerShdw blurRad="38100" dist="38100" dir="2700000" algn="tl">
                  <a:srgbClr val="000000">
                    <a:alpha val="43137"/>
                  </a:srgbClr>
                </a:outerShdw>
              </a:effectLst>
              <a:latin typeface="HansHand" panose="00000500000000000000" pitchFamily="2" charset="0"/>
            </a:endParaRPr>
          </a:p>
          <a:p>
            <a:pPr algn="ctr"/>
            <a:endParaRPr lang="en-US" sz="400" dirty="0">
              <a:solidFill>
                <a:srgbClr val="E4D1B7"/>
              </a:solidFill>
              <a:effectLst>
                <a:outerShdw blurRad="38100" dist="38100" dir="2700000" algn="tl">
                  <a:srgbClr val="000000">
                    <a:alpha val="43137"/>
                  </a:srgbClr>
                </a:outerShdw>
              </a:effectLst>
              <a:latin typeface="HansHand" panose="00000500000000000000" pitchFamily="2" charset="0"/>
            </a:endParaRPr>
          </a:p>
          <a:p>
            <a:pPr algn="ctr"/>
            <a:endParaRPr lang="en-US" sz="400" dirty="0">
              <a:solidFill>
                <a:srgbClr val="E4D1B7"/>
              </a:solidFill>
              <a:effectLst>
                <a:outerShdw blurRad="38100" dist="38100" dir="2700000" algn="tl">
                  <a:srgbClr val="000000">
                    <a:alpha val="43137"/>
                  </a:srgbClr>
                </a:outerShdw>
              </a:effectLst>
              <a:latin typeface="HansHand" panose="00000500000000000000" pitchFamily="2" charset="0"/>
            </a:endParaRPr>
          </a:p>
          <a:p>
            <a:pPr algn="ctr"/>
            <a:endParaRPr lang="en-US" sz="400" dirty="0">
              <a:solidFill>
                <a:srgbClr val="E4D1B7"/>
              </a:solidFill>
              <a:effectLst>
                <a:outerShdw blurRad="38100" dist="38100" dir="2700000" algn="tl">
                  <a:srgbClr val="000000">
                    <a:alpha val="43137"/>
                  </a:srgbClr>
                </a:outerShdw>
              </a:effectLst>
              <a:latin typeface="HansHand" panose="00000500000000000000" pitchFamily="2" charset="0"/>
            </a:endParaRPr>
          </a:p>
          <a:p>
            <a:pPr algn="ctr"/>
            <a:endParaRPr lang="en-US" sz="400" dirty="0">
              <a:solidFill>
                <a:srgbClr val="E4D1B7"/>
              </a:solidFill>
              <a:effectLst>
                <a:outerShdw blurRad="38100" dist="38100" dir="2700000" algn="tl">
                  <a:srgbClr val="000000">
                    <a:alpha val="43137"/>
                  </a:srgbClr>
                </a:outerShdw>
              </a:effectLst>
              <a:latin typeface="HansHand" panose="00000500000000000000" pitchFamily="2" charset="0"/>
            </a:endParaRPr>
          </a:p>
          <a:p>
            <a:pPr algn="ctr"/>
            <a:endParaRPr lang="en-US" sz="400" dirty="0">
              <a:solidFill>
                <a:srgbClr val="E4D1B7"/>
              </a:solidFill>
              <a:effectLst>
                <a:outerShdw blurRad="38100" dist="38100" dir="2700000" algn="tl">
                  <a:srgbClr val="000000">
                    <a:alpha val="43137"/>
                  </a:srgbClr>
                </a:outerShdw>
              </a:effectLst>
              <a:latin typeface="HansHand" panose="00000500000000000000" pitchFamily="2" charset="0"/>
            </a:endParaRPr>
          </a:p>
          <a:p>
            <a:pPr algn="ctr"/>
            <a:r>
              <a:rPr lang="en-US" sz="5500" dirty="0">
                <a:solidFill>
                  <a:srgbClr val="E4D1B7"/>
                </a:solidFill>
                <a:effectLst>
                  <a:outerShdw blurRad="38100" dist="38100" dir="2700000" algn="tl">
                    <a:srgbClr val="000000">
                      <a:alpha val="43137"/>
                    </a:srgbClr>
                  </a:outerShdw>
                </a:effectLst>
                <a:latin typeface="HansHand" panose="00000500000000000000" pitchFamily="2" charset="0"/>
              </a:rPr>
              <a:t>Tallgrass Church Elder Team</a:t>
            </a:r>
            <a:endParaRPr lang="en-US" sz="2800" dirty="0">
              <a:solidFill>
                <a:srgbClr val="E4D1B7"/>
              </a:solidFill>
              <a:effectLst>
                <a:outerShdw blurRad="38100" dist="38100" dir="2700000" algn="tl">
                  <a:srgbClr val="000000">
                    <a:alpha val="43137"/>
                  </a:srgbClr>
                </a:outerShdw>
              </a:effectLst>
              <a:latin typeface="HansHand" panose="00000500000000000000" pitchFamily="2" charset="0"/>
            </a:endParaRPr>
          </a:p>
          <a:p>
            <a:pPr algn="ctr"/>
            <a:r>
              <a:rPr lang="en-US" sz="3600" dirty="0">
                <a:solidFill>
                  <a:srgbClr val="E4D1B7"/>
                </a:solidFill>
                <a:effectLst>
                  <a:outerShdw blurRad="38100" dist="38100" dir="2700000" algn="tl">
                    <a:srgbClr val="000000">
                      <a:alpha val="43137"/>
                    </a:srgbClr>
                  </a:outerShdw>
                </a:effectLst>
                <a:latin typeface="AbcDNManuscript" panose="00000400000000000000" pitchFamily="2" charset="0"/>
              </a:rPr>
              <a:t>Dave Geldart, Ricky </a:t>
            </a:r>
            <a:r>
              <a:rPr lang="en-US" sz="3600" dirty="0" err="1">
                <a:solidFill>
                  <a:srgbClr val="E4D1B7"/>
                </a:solidFill>
                <a:effectLst>
                  <a:outerShdw blurRad="38100" dist="38100" dir="2700000" algn="tl">
                    <a:srgbClr val="000000">
                      <a:alpha val="43137"/>
                    </a:srgbClr>
                  </a:outerShdw>
                </a:effectLst>
                <a:latin typeface="AbcDNManuscript" panose="00000400000000000000" pitchFamily="2" charset="0"/>
              </a:rPr>
              <a:t>Greeve</a:t>
            </a:r>
            <a:r>
              <a:rPr lang="en-US" sz="3600" dirty="0">
                <a:solidFill>
                  <a:srgbClr val="E4D1B7"/>
                </a:solidFill>
                <a:effectLst>
                  <a:outerShdw blurRad="38100" dist="38100" dir="2700000" algn="tl">
                    <a:srgbClr val="000000">
                      <a:alpha val="43137"/>
                    </a:srgbClr>
                  </a:outerShdw>
                </a:effectLst>
                <a:latin typeface="AbcDNManuscript" panose="00000400000000000000" pitchFamily="2" charset="0"/>
              </a:rPr>
              <a:t>, David </a:t>
            </a:r>
            <a:r>
              <a:rPr lang="en-US" sz="3600" dirty="0" err="1">
                <a:solidFill>
                  <a:srgbClr val="E4D1B7"/>
                </a:solidFill>
                <a:effectLst>
                  <a:outerShdw blurRad="38100" dist="38100" dir="2700000" algn="tl">
                    <a:srgbClr val="000000">
                      <a:alpha val="43137"/>
                    </a:srgbClr>
                  </a:outerShdw>
                </a:effectLst>
                <a:latin typeface="AbcDNManuscript" panose="00000400000000000000" pitchFamily="2" charset="0"/>
              </a:rPr>
              <a:t>Renberg</a:t>
            </a:r>
            <a:r>
              <a:rPr lang="en-US" sz="3600" dirty="0">
                <a:solidFill>
                  <a:srgbClr val="E4D1B7"/>
                </a:solidFill>
                <a:effectLst>
                  <a:outerShdw blurRad="38100" dist="38100" dir="2700000" algn="tl">
                    <a:srgbClr val="000000">
                      <a:alpha val="43137"/>
                    </a:srgbClr>
                  </a:outerShdw>
                </a:effectLst>
                <a:latin typeface="AbcDNManuscript" panose="00000400000000000000" pitchFamily="2" charset="0"/>
              </a:rPr>
              <a:t>, </a:t>
            </a:r>
          </a:p>
          <a:p>
            <a:pPr algn="ctr"/>
            <a:r>
              <a:rPr lang="en-US" sz="3600" dirty="0">
                <a:solidFill>
                  <a:srgbClr val="E4D1B7"/>
                </a:solidFill>
                <a:effectLst>
                  <a:outerShdw blurRad="38100" dist="38100" dir="2700000" algn="tl">
                    <a:srgbClr val="000000">
                      <a:alpha val="43137"/>
                    </a:srgbClr>
                  </a:outerShdw>
                </a:effectLst>
                <a:latin typeface="AbcDNManuscript" panose="00000400000000000000" pitchFamily="2" charset="0"/>
              </a:rPr>
              <a:t>Ron Goodman, Ben Deaver</a:t>
            </a:r>
          </a:p>
        </p:txBody>
      </p:sp>
      <p:pic>
        <p:nvPicPr>
          <p:cNvPr id="5" name="Picture 4" descr="A close up of a person in glasses looking at the camera&#10;&#10;Description automatically generated">
            <a:extLst>
              <a:ext uri="{FF2B5EF4-FFF2-40B4-BE49-F238E27FC236}">
                <a16:creationId xmlns:a16="http://schemas.microsoft.com/office/drawing/2014/main" id="{14DB6CBE-4F74-4BE3-890A-8BFCB2E0F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8067" y="4290134"/>
            <a:ext cx="2567866" cy="2567866"/>
          </a:xfrm>
          <a:prstGeom prst="rect">
            <a:avLst/>
          </a:prstGeom>
        </p:spPr>
      </p:pic>
    </p:spTree>
    <p:extLst>
      <p:ext uri="{BB962C8B-B14F-4D97-AF65-F5344CB8AC3E}">
        <p14:creationId xmlns:p14="http://schemas.microsoft.com/office/powerpoint/2010/main" val="423495361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686457"/>
            <a:ext cx="9143999" cy="4727274"/>
          </a:xfrm>
        </p:spPr>
        <p:txBody>
          <a:bodyPr anchor="ctr">
            <a:noAutofit/>
          </a:bodyPr>
          <a:lstStyle/>
          <a:p>
            <a:pPr marL="0" indent="0" algn="ctr">
              <a:buNone/>
            </a:pPr>
            <a:r>
              <a:rPr lang="en-US" sz="11000" dirty="0">
                <a:solidFill>
                  <a:srgbClr val="005AAB"/>
                </a:solidFill>
                <a:latin typeface="HansHand" panose="00000500000000000000" pitchFamily="2" charset="0"/>
              </a:rPr>
              <a:t>King of Kings</a:t>
            </a:r>
          </a:p>
        </p:txBody>
      </p:sp>
      <p:sp>
        <p:nvSpPr>
          <p:cNvPr id="4" name="TextBox 3">
            <a:extLst>
              <a:ext uri="{FF2B5EF4-FFF2-40B4-BE49-F238E27FC236}">
                <a16:creationId xmlns:a16="http://schemas.microsoft.com/office/drawing/2014/main" id="{2A779F67-6ADF-4913-AF42-B40CD78825BE}"/>
              </a:ext>
            </a:extLst>
          </p:cNvPr>
          <p:cNvSpPr txBox="1"/>
          <p:nvPr/>
        </p:nvSpPr>
        <p:spPr>
          <a:xfrm>
            <a:off x="17253" y="5002266"/>
            <a:ext cx="9161251"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bcDNManuscript" panose="00000400000000000000" pitchFamily="2" charset="0"/>
                <a:ea typeface="+mn-ea"/>
                <a:cs typeface="+mn-cs"/>
              </a:rPr>
              <a:t>Brooke Ligertwood, Jason Ingram, Scott Ligertwood. #7127647</a:t>
            </a:r>
            <a:endParaRPr kumimoji="0" lang="en-US" sz="1600" b="0" i="0" u="none" strike="noStrike" kern="1200" cap="none" spc="0" normalizeH="0" baseline="0" noProof="0" dirty="0">
              <a:ln>
                <a:noFill/>
              </a:ln>
              <a:solidFill>
                <a:prstClr val="black"/>
              </a:solidFill>
              <a:effectLst/>
              <a:uLnTx/>
              <a:uFillTx/>
              <a:latin typeface="AbcDNManuscript" panose="00000400000000000000" pitchFamily="2" charset="0"/>
              <a:ea typeface="+mn-ea"/>
              <a:cs typeface="+mn-cs"/>
            </a:endParaRPr>
          </a:p>
        </p:txBody>
      </p:sp>
    </p:spTree>
    <p:extLst>
      <p:ext uri="{BB962C8B-B14F-4D97-AF65-F5344CB8AC3E}">
        <p14:creationId xmlns:p14="http://schemas.microsoft.com/office/powerpoint/2010/main" val="102806461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dirty="0"/>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11760" y="2096"/>
            <a:ext cx="9138410" cy="6853807"/>
          </a:xfrm>
        </p:spPr>
      </p:pic>
      <p:sp>
        <p:nvSpPr>
          <p:cNvPr id="4" name="Content Placeholder 2">
            <a:extLst>
              <a:ext uri="{FF2B5EF4-FFF2-40B4-BE49-F238E27FC236}">
                <a16:creationId xmlns:a16="http://schemas.microsoft.com/office/drawing/2014/main" id="{FCDE0803-6AA8-49CD-A0B6-8A117C3F8030}"/>
              </a:ext>
            </a:extLst>
          </p:cNvPr>
          <p:cNvSpPr txBox="1">
            <a:spLocks/>
          </p:cNvSpPr>
          <p:nvPr/>
        </p:nvSpPr>
        <p:spPr>
          <a:xfrm>
            <a:off x="298250" y="5421726"/>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dirty="0"/>
              <a:t>So those who received his word were baptized, and </a:t>
            </a:r>
            <a:br>
              <a:rPr lang="en-US" dirty="0"/>
            </a:br>
            <a:r>
              <a:rPr lang="en-US" dirty="0"/>
              <a:t>there were added that day about three thousand souls.</a:t>
            </a:r>
            <a:endParaRPr lang="en-US" sz="2700" dirty="0"/>
          </a:p>
        </p:txBody>
      </p:sp>
      <p:sp>
        <p:nvSpPr>
          <p:cNvPr id="5" name="Rectangle 4">
            <a:extLst>
              <a:ext uri="{FF2B5EF4-FFF2-40B4-BE49-F238E27FC236}">
                <a16:creationId xmlns:a16="http://schemas.microsoft.com/office/drawing/2014/main" id="{E5B77154-7EAA-4610-AD5E-45E636C25ABE}"/>
              </a:ext>
            </a:extLst>
          </p:cNvPr>
          <p:cNvSpPr/>
          <p:nvPr/>
        </p:nvSpPr>
        <p:spPr>
          <a:xfrm>
            <a:off x="282009" y="4776614"/>
            <a:ext cx="2656496" cy="846386"/>
          </a:xfrm>
          <a:prstGeom prst="rect">
            <a:avLst/>
          </a:prstGeom>
        </p:spPr>
        <p:txBody>
          <a:bodyPr wrap="none">
            <a:spAutoFit/>
          </a:bodyPr>
          <a:lstStyle/>
          <a:p>
            <a:r>
              <a:rPr lang="en-US" sz="4900" i="1" spc="-150" dirty="0">
                <a:solidFill>
                  <a:srgbClr val="005CB0"/>
                </a:solidFill>
                <a:latin typeface="HansHand" panose="00000500000000000000" pitchFamily="2" charset="0"/>
              </a:rPr>
              <a:t>Acts 2:41</a:t>
            </a:r>
          </a:p>
        </p:txBody>
      </p:sp>
    </p:spTree>
    <p:extLst>
      <p:ext uri="{BB962C8B-B14F-4D97-AF65-F5344CB8AC3E}">
        <p14:creationId xmlns:p14="http://schemas.microsoft.com/office/powerpoint/2010/main" val="414521968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530210"/>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700" b="1" baseline="30000" dirty="0"/>
              <a:t>42 </a:t>
            </a:r>
            <a:r>
              <a:rPr lang="en-US" sz="2700" dirty="0"/>
              <a:t>And they devoted themselves to the apostles' teaching and the fellowship, to the breaking of bread and the prayers.</a:t>
            </a:r>
            <a:br>
              <a:rPr lang="en-US" sz="2700" dirty="0"/>
            </a:br>
            <a:r>
              <a:rPr lang="en-US" sz="2700" b="1" baseline="30000" dirty="0"/>
              <a:t>43 </a:t>
            </a:r>
            <a:r>
              <a:rPr lang="en-US" sz="2700" dirty="0"/>
              <a:t>And awe came upon every soul, and many wonders and signs were being done through the apostles. </a:t>
            </a:r>
            <a:r>
              <a:rPr lang="en-US" sz="2700" b="1" baseline="30000" dirty="0"/>
              <a:t>44 </a:t>
            </a:r>
            <a:r>
              <a:rPr lang="en-US" sz="2700" dirty="0"/>
              <a:t>And all who believed were together and had all things in common. </a:t>
            </a:r>
            <a:r>
              <a:rPr lang="en-US" sz="2700" b="1" baseline="30000" dirty="0"/>
              <a:t>45 </a:t>
            </a:r>
            <a:r>
              <a:rPr lang="en-US" sz="2700" dirty="0"/>
              <a:t>And</a:t>
            </a:r>
            <a:br>
              <a:rPr lang="en-US" sz="2700" dirty="0"/>
            </a:br>
            <a:r>
              <a:rPr lang="en-US" sz="2700" dirty="0"/>
              <a:t>they were selling their possessions and belongings and distributing the proceeds to all, as any had need. </a:t>
            </a:r>
            <a:r>
              <a:rPr lang="en-US" sz="2700" b="1" baseline="30000" dirty="0"/>
              <a:t>46 </a:t>
            </a:r>
            <a:r>
              <a:rPr lang="en-US" sz="2700" dirty="0"/>
              <a:t>And day by day, attending the temple together and breaking bread in their homes, they received their food with glad and generous hearts, </a:t>
            </a:r>
            <a:r>
              <a:rPr lang="en-US" sz="2700" b="1" baseline="30000" dirty="0"/>
              <a:t>47 </a:t>
            </a:r>
            <a:r>
              <a:rPr lang="en-US" sz="2700" dirty="0"/>
              <a:t>praising God and having favor with all the people. And the Lord added to their number day by day those who were being saved.</a:t>
            </a:r>
          </a:p>
        </p:txBody>
      </p:sp>
      <p:sp>
        <p:nvSpPr>
          <p:cNvPr id="3" name="Rectangle 2">
            <a:extLst>
              <a:ext uri="{FF2B5EF4-FFF2-40B4-BE49-F238E27FC236}">
                <a16:creationId xmlns:a16="http://schemas.microsoft.com/office/drawing/2014/main" id="{31BEDB92-4BE4-4A8D-B77B-6975E89722FA}"/>
              </a:ext>
            </a:extLst>
          </p:cNvPr>
          <p:cNvSpPr/>
          <p:nvPr/>
        </p:nvSpPr>
        <p:spPr>
          <a:xfrm>
            <a:off x="205384" y="885098"/>
            <a:ext cx="3849131" cy="846386"/>
          </a:xfrm>
          <a:prstGeom prst="rect">
            <a:avLst/>
          </a:prstGeom>
        </p:spPr>
        <p:txBody>
          <a:bodyPr wrap="none">
            <a:spAutoFit/>
          </a:bodyPr>
          <a:lstStyle/>
          <a:p>
            <a:r>
              <a:rPr lang="en-US" sz="4900" i="1" spc="-150" dirty="0">
                <a:solidFill>
                  <a:srgbClr val="005CB0"/>
                </a:solidFill>
                <a:latin typeface="HansHand" panose="00000500000000000000" pitchFamily="2" charset="0"/>
              </a:rPr>
              <a:t>Acts 2:42-47</a:t>
            </a:r>
          </a:p>
        </p:txBody>
      </p:sp>
    </p:spTree>
    <p:extLst>
      <p:ext uri="{BB962C8B-B14F-4D97-AF65-F5344CB8AC3E}">
        <p14:creationId xmlns:p14="http://schemas.microsoft.com/office/powerpoint/2010/main" val="320247938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530210"/>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700" b="1" baseline="30000" dirty="0"/>
              <a:t>42 </a:t>
            </a:r>
            <a:r>
              <a:rPr lang="en-US" sz="2700" dirty="0"/>
              <a:t>And they devoted themselves to the apostles' teaching and the fellowship, to the breaking of bread and the prayers.</a:t>
            </a:r>
            <a:br>
              <a:rPr lang="en-US" sz="2700" dirty="0"/>
            </a:br>
            <a:r>
              <a:rPr lang="en-US" sz="2700" b="1" baseline="30000" dirty="0"/>
              <a:t>43 </a:t>
            </a:r>
            <a:r>
              <a:rPr lang="en-US" sz="2700" dirty="0"/>
              <a:t>And awe came upon every soul, and many wonders and signs were being done through the apostles. </a:t>
            </a:r>
            <a:r>
              <a:rPr lang="en-US" sz="2700" b="1" baseline="30000" dirty="0"/>
              <a:t>44 </a:t>
            </a:r>
            <a:r>
              <a:rPr lang="en-US" sz="2700" dirty="0"/>
              <a:t>And all who believed were together and had all things in common. </a:t>
            </a:r>
            <a:r>
              <a:rPr lang="en-US" sz="2700" b="1" baseline="30000" dirty="0"/>
              <a:t>45 </a:t>
            </a:r>
            <a:r>
              <a:rPr lang="en-US" sz="2700" dirty="0"/>
              <a:t>And</a:t>
            </a:r>
            <a:br>
              <a:rPr lang="en-US" sz="2700" dirty="0"/>
            </a:br>
            <a:r>
              <a:rPr lang="en-US" sz="2700" dirty="0"/>
              <a:t>they were selling their possessions and belongings and distributing the proceeds to all, as any had need. </a:t>
            </a:r>
            <a:r>
              <a:rPr lang="en-US" sz="2700" b="1" baseline="30000" dirty="0"/>
              <a:t>46 </a:t>
            </a:r>
            <a:r>
              <a:rPr lang="en-US" sz="2700" dirty="0"/>
              <a:t>And day by day, attending the temple together and breaking bread in their homes, they received their food with glad and generous hearts, </a:t>
            </a:r>
            <a:r>
              <a:rPr lang="en-US" sz="2700" b="1" baseline="30000" dirty="0"/>
              <a:t>47 </a:t>
            </a:r>
            <a:r>
              <a:rPr lang="en-US" sz="2700" dirty="0"/>
              <a:t>praising God and having favor with all the people. And the Lord added to their number day by day those who were being saved.</a:t>
            </a:r>
          </a:p>
        </p:txBody>
      </p:sp>
      <p:sp>
        <p:nvSpPr>
          <p:cNvPr id="3" name="Rectangle 2">
            <a:extLst>
              <a:ext uri="{FF2B5EF4-FFF2-40B4-BE49-F238E27FC236}">
                <a16:creationId xmlns:a16="http://schemas.microsoft.com/office/drawing/2014/main" id="{31BEDB92-4BE4-4A8D-B77B-6975E89722FA}"/>
              </a:ext>
            </a:extLst>
          </p:cNvPr>
          <p:cNvSpPr/>
          <p:nvPr/>
        </p:nvSpPr>
        <p:spPr>
          <a:xfrm>
            <a:off x="205384" y="885098"/>
            <a:ext cx="3849131" cy="846386"/>
          </a:xfrm>
          <a:prstGeom prst="rect">
            <a:avLst/>
          </a:prstGeom>
        </p:spPr>
        <p:txBody>
          <a:bodyPr wrap="none">
            <a:spAutoFit/>
          </a:bodyPr>
          <a:lstStyle/>
          <a:p>
            <a:r>
              <a:rPr lang="en-US" sz="4900" i="1" spc="-150" dirty="0">
                <a:solidFill>
                  <a:srgbClr val="005CB0"/>
                </a:solidFill>
                <a:latin typeface="HansHand" panose="00000500000000000000" pitchFamily="2" charset="0"/>
              </a:rPr>
              <a:t>Acts 2:42-47</a:t>
            </a:r>
          </a:p>
        </p:txBody>
      </p:sp>
      <p:pic>
        <p:nvPicPr>
          <p:cNvPr id="9" name="Picture 8" descr="A close up of a sign&#10;&#10;Description automatically generated">
            <a:extLst>
              <a:ext uri="{FF2B5EF4-FFF2-40B4-BE49-F238E27FC236}">
                <a16:creationId xmlns:a16="http://schemas.microsoft.com/office/drawing/2014/main" id="{88788EB7-AE78-48CF-BB5A-D27307392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49452">
            <a:off x="-18584" y="626281"/>
            <a:ext cx="9144000" cy="6097386"/>
          </a:xfrm>
          <a:prstGeom prst="rect">
            <a:avLst/>
          </a:prstGeom>
          <a:effectLst>
            <a:glow rad="368300">
              <a:schemeClr val="bg1">
                <a:alpha val="80000"/>
              </a:schemeClr>
            </a:glow>
          </a:effectLst>
        </p:spPr>
      </p:pic>
    </p:spTree>
    <p:extLst>
      <p:ext uri="{BB962C8B-B14F-4D97-AF65-F5344CB8AC3E}">
        <p14:creationId xmlns:p14="http://schemas.microsoft.com/office/powerpoint/2010/main" val="351726502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530210"/>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700" b="1" baseline="30000" dirty="0"/>
              <a:t>42 </a:t>
            </a:r>
            <a:r>
              <a:rPr lang="en-US" sz="2700" dirty="0"/>
              <a:t>And </a:t>
            </a:r>
            <a:r>
              <a:rPr lang="en-US" sz="2700" u="sng" dirty="0"/>
              <a:t>they devoted themselves to</a:t>
            </a:r>
            <a:r>
              <a:rPr lang="en-US" sz="2700" dirty="0"/>
              <a:t> the apostles' teaching and the fellowship, to the breaking of bread and the prayers.</a:t>
            </a:r>
            <a:br>
              <a:rPr lang="en-US" sz="2700" dirty="0"/>
            </a:br>
            <a:r>
              <a:rPr lang="en-US" sz="2700" b="1" baseline="30000" dirty="0"/>
              <a:t>43 </a:t>
            </a:r>
            <a:r>
              <a:rPr lang="en-US" sz="2700" dirty="0"/>
              <a:t>And awe came upon every soul, and many wonders and signs were being done through the apostles. </a:t>
            </a:r>
            <a:r>
              <a:rPr lang="en-US" sz="2700" b="1" baseline="30000" dirty="0"/>
              <a:t>44 </a:t>
            </a:r>
            <a:r>
              <a:rPr lang="en-US" sz="2700" dirty="0"/>
              <a:t>And all who believed were together and had all things in common. </a:t>
            </a:r>
            <a:r>
              <a:rPr lang="en-US" sz="2700" b="1" baseline="30000" dirty="0"/>
              <a:t>45 </a:t>
            </a:r>
            <a:r>
              <a:rPr lang="en-US" sz="2700" dirty="0"/>
              <a:t>And</a:t>
            </a:r>
            <a:br>
              <a:rPr lang="en-US" sz="2700" dirty="0"/>
            </a:br>
            <a:r>
              <a:rPr lang="en-US" sz="2700" dirty="0"/>
              <a:t>they were selling their possessions and belongings and distributing the proceeds to all, as any had need. </a:t>
            </a:r>
            <a:r>
              <a:rPr lang="en-US" sz="2700" b="1" baseline="30000" dirty="0"/>
              <a:t>46 </a:t>
            </a:r>
            <a:r>
              <a:rPr lang="en-US" sz="2700" dirty="0"/>
              <a:t>And day by day, attending the temple together and breaking bread in their homes, they received their food with glad and generous hearts, </a:t>
            </a:r>
            <a:r>
              <a:rPr lang="en-US" sz="2700" b="1" baseline="30000" dirty="0"/>
              <a:t>47 </a:t>
            </a:r>
            <a:r>
              <a:rPr lang="en-US" sz="2700" dirty="0"/>
              <a:t>praising God and having favor with all the people. And the Lord added to their number day by day those who were being saved.</a:t>
            </a:r>
          </a:p>
        </p:txBody>
      </p:sp>
      <p:sp>
        <p:nvSpPr>
          <p:cNvPr id="3" name="Rectangle 2">
            <a:extLst>
              <a:ext uri="{FF2B5EF4-FFF2-40B4-BE49-F238E27FC236}">
                <a16:creationId xmlns:a16="http://schemas.microsoft.com/office/drawing/2014/main" id="{31BEDB92-4BE4-4A8D-B77B-6975E89722FA}"/>
              </a:ext>
            </a:extLst>
          </p:cNvPr>
          <p:cNvSpPr/>
          <p:nvPr/>
        </p:nvSpPr>
        <p:spPr>
          <a:xfrm>
            <a:off x="205384" y="885098"/>
            <a:ext cx="3849131" cy="846386"/>
          </a:xfrm>
          <a:prstGeom prst="rect">
            <a:avLst/>
          </a:prstGeom>
        </p:spPr>
        <p:txBody>
          <a:bodyPr wrap="none">
            <a:spAutoFit/>
          </a:bodyPr>
          <a:lstStyle/>
          <a:p>
            <a:r>
              <a:rPr lang="en-US" sz="4900" i="1" spc="-150" dirty="0">
                <a:solidFill>
                  <a:srgbClr val="005CB0"/>
                </a:solidFill>
                <a:latin typeface="HansHand" panose="00000500000000000000" pitchFamily="2" charset="0"/>
              </a:rPr>
              <a:t>Acts 2:42-47</a:t>
            </a:r>
          </a:p>
        </p:txBody>
      </p:sp>
      <p:sp>
        <p:nvSpPr>
          <p:cNvPr id="7" name="Rectangle 6">
            <a:extLst>
              <a:ext uri="{FF2B5EF4-FFF2-40B4-BE49-F238E27FC236}">
                <a16:creationId xmlns:a16="http://schemas.microsoft.com/office/drawing/2014/main" id="{D67E8F33-3C28-4343-8B19-E5FA094A4BEF}"/>
              </a:ext>
            </a:extLst>
          </p:cNvPr>
          <p:cNvSpPr/>
          <p:nvPr/>
        </p:nvSpPr>
        <p:spPr>
          <a:xfrm>
            <a:off x="207578" y="6089864"/>
            <a:ext cx="5394425" cy="784830"/>
          </a:xfrm>
          <a:prstGeom prst="rect">
            <a:avLst/>
          </a:prstGeom>
        </p:spPr>
        <p:txBody>
          <a:bodyPr wrap="none">
            <a:spAutoFit/>
          </a:bodyPr>
          <a:lstStyle/>
          <a:p>
            <a:r>
              <a:rPr lang="en-US" sz="4500" i="1" dirty="0">
                <a:solidFill>
                  <a:srgbClr val="005CB0"/>
                </a:solidFill>
                <a:latin typeface="HansHand" panose="00000500000000000000" pitchFamily="2" charset="0"/>
              </a:rPr>
              <a:t>Devoted to L.I.F.E.</a:t>
            </a:r>
          </a:p>
        </p:txBody>
      </p:sp>
    </p:spTree>
    <p:extLst>
      <p:ext uri="{BB962C8B-B14F-4D97-AF65-F5344CB8AC3E}">
        <p14:creationId xmlns:p14="http://schemas.microsoft.com/office/powerpoint/2010/main" val="414883194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530210"/>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700" b="1" baseline="30000" dirty="0"/>
              <a:t>42 </a:t>
            </a:r>
            <a:r>
              <a:rPr lang="en-US" sz="2700" dirty="0"/>
              <a:t>And they devoted themselves to </a:t>
            </a:r>
            <a:r>
              <a:rPr lang="en-US" sz="2700" u="sng" dirty="0"/>
              <a:t>the apostles' teaching</a:t>
            </a:r>
            <a:r>
              <a:rPr lang="en-US" sz="2700" dirty="0"/>
              <a:t> and the fellowship, to the breaking of bread and the prayers.</a:t>
            </a:r>
            <a:br>
              <a:rPr lang="en-US" sz="2700" dirty="0"/>
            </a:br>
            <a:r>
              <a:rPr lang="en-US" sz="2700" b="1" baseline="30000" dirty="0"/>
              <a:t>43 </a:t>
            </a:r>
            <a:r>
              <a:rPr lang="en-US" sz="2700" dirty="0"/>
              <a:t>And awe came upon every soul, and many wonders and signs were being done through the apostles. </a:t>
            </a:r>
            <a:r>
              <a:rPr lang="en-US" sz="2700" b="1" baseline="30000" dirty="0"/>
              <a:t>44 </a:t>
            </a:r>
            <a:r>
              <a:rPr lang="en-US" sz="2700" dirty="0"/>
              <a:t>And all who believed were together and had all things in common. </a:t>
            </a:r>
            <a:r>
              <a:rPr lang="en-US" sz="2700" b="1" baseline="30000" dirty="0"/>
              <a:t>45 </a:t>
            </a:r>
            <a:r>
              <a:rPr lang="en-US" sz="2700" dirty="0"/>
              <a:t>And</a:t>
            </a:r>
            <a:br>
              <a:rPr lang="en-US" sz="2700" dirty="0"/>
            </a:br>
            <a:r>
              <a:rPr lang="en-US" sz="2700" dirty="0"/>
              <a:t>they were selling their possessions and belongings and distributing the proceeds to all, as any had need. </a:t>
            </a:r>
            <a:r>
              <a:rPr lang="en-US" sz="2700" b="1" baseline="30000" dirty="0"/>
              <a:t>46 </a:t>
            </a:r>
            <a:r>
              <a:rPr lang="en-US" sz="2700" dirty="0"/>
              <a:t>And day by day, attending the temple together and breaking bread in their homes, they received their food with glad and generous hearts, </a:t>
            </a:r>
            <a:r>
              <a:rPr lang="en-US" sz="2700" b="1" baseline="30000" dirty="0"/>
              <a:t>47 </a:t>
            </a:r>
            <a:r>
              <a:rPr lang="en-US" sz="2700" dirty="0"/>
              <a:t>praising God and having favor with all the people. And the Lord added to their number day by day those who were being saved.</a:t>
            </a:r>
          </a:p>
        </p:txBody>
      </p:sp>
      <p:sp>
        <p:nvSpPr>
          <p:cNvPr id="3" name="Rectangle 2">
            <a:extLst>
              <a:ext uri="{FF2B5EF4-FFF2-40B4-BE49-F238E27FC236}">
                <a16:creationId xmlns:a16="http://schemas.microsoft.com/office/drawing/2014/main" id="{31BEDB92-4BE4-4A8D-B77B-6975E89722FA}"/>
              </a:ext>
            </a:extLst>
          </p:cNvPr>
          <p:cNvSpPr/>
          <p:nvPr/>
        </p:nvSpPr>
        <p:spPr>
          <a:xfrm>
            <a:off x="205384" y="885098"/>
            <a:ext cx="3849131" cy="846386"/>
          </a:xfrm>
          <a:prstGeom prst="rect">
            <a:avLst/>
          </a:prstGeom>
        </p:spPr>
        <p:txBody>
          <a:bodyPr wrap="none">
            <a:spAutoFit/>
          </a:bodyPr>
          <a:lstStyle/>
          <a:p>
            <a:r>
              <a:rPr lang="en-US" sz="4900" i="1" spc="-150" dirty="0">
                <a:solidFill>
                  <a:srgbClr val="005CB0"/>
                </a:solidFill>
                <a:latin typeface="HansHand" panose="00000500000000000000" pitchFamily="2" charset="0"/>
              </a:rPr>
              <a:t>Acts 2:42-47</a:t>
            </a:r>
          </a:p>
        </p:txBody>
      </p:sp>
      <p:sp>
        <p:nvSpPr>
          <p:cNvPr id="7" name="Rectangle 6">
            <a:extLst>
              <a:ext uri="{FF2B5EF4-FFF2-40B4-BE49-F238E27FC236}">
                <a16:creationId xmlns:a16="http://schemas.microsoft.com/office/drawing/2014/main" id="{D67E8F33-3C28-4343-8B19-E5FA094A4BEF}"/>
              </a:ext>
            </a:extLst>
          </p:cNvPr>
          <p:cNvSpPr/>
          <p:nvPr/>
        </p:nvSpPr>
        <p:spPr>
          <a:xfrm>
            <a:off x="207578" y="6089864"/>
            <a:ext cx="5608715" cy="784830"/>
          </a:xfrm>
          <a:prstGeom prst="rect">
            <a:avLst/>
          </a:prstGeom>
        </p:spPr>
        <p:txBody>
          <a:bodyPr wrap="none">
            <a:spAutoFit/>
          </a:bodyPr>
          <a:lstStyle/>
          <a:p>
            <a:r>
              <a:rPr lang="en-US" sz="4500" i="1" dirty="0">
                <a:solidFill>
                  <a:srgbClr val="005CB0"/>
                </a:solidFill>
                <a:latin typeface="HansHand" panose="00000500000000000000" pitchFamily="2" charset="0"/>
              </a:rPr>
              <a:t>Learning Biblical Truth</a:t>
            </a:r>
          </a:p>
        </p:txBody>
      </p:sp>
    </p:spTree>
    <p:extLst>
      <p:ext uri="{BB962C8B-B14F-4D97-AF65-F5344CB8AC3E}">
        <p14:creationId xmlns:p14="http://schemas.microsoft.com/office/powerpoint/2010/main" val="345488190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530210"/>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700" b="1" baseline="30000" dirty="0"/>
              <a:t>42 </a:t>
            </a:r>
            <a:r>
              <a:rPr lang="en-US" sz="2700" dirty="0"/>
              <a:t>And they devoted themselves to the apostles' teaching and the fellowship, to the breaking of bread and the </a:t>
            </a:r>
            <a:r>
              <a:rPr lang="en-US" sz="2700" u="sng" dirty="0"/>
              <a:t>prayers</a:t>
            </a:r>
            <a:r>
              <a:rPr lang="en-US" sz="2700" dirty="0"/>
              <a:t>.</a:t>
            </a:r>
            <a:br>
              <a:rPr lang="en-US" sz="2700" dirty="0"/>
            </a:br>
            <a:r>
              <a:rPr lang="en-US" sz="2700" b="1" baseline="30000" dirty="0"/>
              <a:t>43 </a:t>
            </a:r>
            <a:r>
              <a:rPr lang="en-US" sz="2700" dirty="0"/>
              <a:t>And awe came upon every soul, and many wonders and signs were being done through the apostles. </a:t>
            </a:r>
            <a:r>
              <a:rPr lang="en-US" sz="2700" b="1" baseline="30000" dirty="0"/>
              <a:t>44 </a:t>
            </a:r>
            <a:r>
              <a:rPr lang="en-US" sz="2700" dirty="0"/>
              <a:t>And all who believed were together and had all things in common. </a:t>
            </a:r>
            <a:r>
              <a:rPr lang="en-US" sz="2700" b="1" baseline="30000" dirty="0"/>
              <a:t>45 </a:t>
            </a:r>
            <a:r>
              <a:rPr lang="en-US" sz="2700" dirty="0"/>
              <a:t>And</a:t>
            </a:r>
            <a:br>
              <a:rPr lang="en-US" sz="2700" dirty="0"/>
            </a:br>
            <a:r>
              <a:rPr lang="en-US" sz="2700" dirty="0"/>
              <a:t>they were selling their possessions and belongings and distributing the proceeds to all, as any had need. </a:t>
            </a:r>
            <a:r>
              <a:rPr lang="en-US" sz="2700" b="1" baseline="30000" dirty="0"/>
              <a:t>46 </a:t>
            </a:r>
            <a:r>
              <a:rPr lang="en-US" sz="2700" dirty="0"/>
              <a:t>And day by day, attending the temple together and breaking bread in their homes, they received their food with glad and generous hearts, </a:t>
            </a:r>
            <a:r>
              <a:rPr lang="en-US" sz="2700" b="1" baseline="30000" dirty="0"/>
              <a:t>47 </a:t>
            </a:r>
            <a:r>
              <a:rPr lang="en-US" sz="2700" dirty="0"/>
              <a:t>praising God and having favor with all the people. And the Lord added to their number day by day those who were being saved.</a:t>
            </a:r>
          </a:p>
        </p:txBody>
      </p:sp>
      <p:sp>
        <p:nvSpPr>
          <p:cNvPr id="3" name="Rectangle 2">
            <a:extLst>
              <a:ext uri="{FF2B5EF4-FFF2-40B4-BE49-F238E27FC236}">
                <a16:creationId xmlns:a16="http://schemas.microsoft.com/office/drawing/2014/main" id="{31BEDB92-4BE4-4A8D-B77B-6975E89722FA}"/>
              </a:ext>
            </a:extLst>
          </p:cNvPr>
          <p:cNvSpPr/>
          <p:nvPr/>
        </p:nvSpPr>
        <p:spPr>
          <a:xfrm>
            <a:off x="205384" y="885098"/>
            <a:ext cx="3849131" cy="846386"/>
          </a:xfrm>
          <a:prstGeom prst="rect">
            <a:avLst/>
          </a:prstGeom>
        </p:spPr>
        <p:txBody>
          <a:bodyPr wrap="none">
            <a:spAutoFit/>
          </a:bodyPr>
          <a:lstStyle/>
          <a:p>
            <a:r>
              <a:rPr lang="en-US" sz="4900" i="1" spc="-150" dirty="0">
                <a:solidFill>
                  <a:srgbClr val="005CB0"/>
                </a:solidFill>
                <a:latin typeface="HansHand" panose="00000500000000000000" pitchFamily="2" charset="0"/>
              </a:rPr>
              <a:t>Acts 2:42-47</a:t>
            </a:r>
          </a:p>
        </p:txBody>
      </p:sp>
      <p:sp>
        <p:nvSpPr>
          <p:cNvPr id="7" name="Rectangle 6">
            <a:extLst>
              <a:ext uri="{FF2B5EF4-FFF2-40B4-BE49-F238E27FC236}">
                <a16:creationId xmlns:a16="http://schemas.microsoft.com/office/drawing/2014/main" id="{D67E8F33-3C28-4343-8B19-E5FA094A4BEF}"/>
              </a:ext>
            </a:extLst>
          </p:cNvPr>
          <p:cNvSpPr/>
          <p:nvPr/>
        </p:nvSpPr>
        <p:spPr>
          <a:xfrm>
            <a:off x="207578" y="6089864"/>
            <a:ext cx="5182573" cy="784830"/>
          </a:xfrm>
          <a:prstGeom prst="rect">
            <a:avLst/>
          </a:prstGeom>
        </p:spPr>
        <p:txBody>
          <a:bodyPr wrap="none">
            <a:spAutoFit/>
          </a:bodyPr>
          <a:lstStyle/>
          <a:p>
            <a:r>
              <a:rPr lang="en-US" sz="4500" i="1" dirty="0">
                <a:solidFill>
                  <a:srgbClr val="005CB0"/>
                </a:solidFill>
                <a:latin typeface="HansHand" panose="00000500000000000000" pitchFamily="2" charset="0"/>
              </a:rPr>
              <a:t>Intercession (Prayer)</a:t>
            </a:r>
          </a:p>
        </p:txBody>
      </p:sp>
    </p:spTree>
    <p:extLst>
      <p:ext uri="{BB962C8B-B14F-4D97-AF65-F5344CB8AC3E}">
        <p14:creationId xmlns:p14="http://schemas.microsoft.com/office/powerpoint/2010/main" val="45444551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530210"/>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700" b="1" baseline="30000" dirty="0"/>
              <a:t>42 </a:t>
            </a:r>
            <a:r>
              <a:rPr lang="en-US" sz="2700" dirty="0"/>
              <a:t>And they devoted themselves to the apostles' teaching and the </a:t>
            </a:r>
            <a:r>
              <a:rPr lang="en-US" sz="2700" u="sng" dirty="0"/>
              <a:t>fellowship</a:t>
            </a:r>
            <a:r>
              <a:rPr lang="en-US" sz="2700" dirty="0"/>
              <a:t>, to the breaking of bread and the prayers.</a:t>
            </a:r>
            <a:br>
              <a:rPr lang="en-US" sz="2700" dirty="0"/>
            </a:br>
            <a:r>
              <a:rPr lang="en-US" sz="2700" b="1" baseline="30000" dirty="0"/>
              <a:t>43 </a:t>
            </a:r>
            <a:r>
              <a:rPr lang="en-US" sz="2700" dirty="0"/>
              <a:t>And awe came upon every soul, and many wonders and signs were being done through the apostles. </a:t>
            </a:r>
            <a:r>
              <a:rPr lang="en-US" sz="2700" b="1" baseline="30000" dirty="0"/>
              <a:t>44 </a:t>
            </a:r>
            <a:r>
              <a:rPr lang="en-US" sz="2700" u="sng" dirty="0"/>
              <a:t>And all who believed were together and had all things in common</a:t>
            </a:r>
            <a:r>
              <a:rPr lang="en-US" sz="2700" dirty="0"/>
              <a:t>. </a:t>
            </a:r>
            <a:r>
              <a:rPr lang="en-US" sz="2700" b="1" baseline="30000" dirty="0"/>
              <a:t>45 </a:t>
            </a:r>
            <a:r>
              <a:rPr lang="en-US" sz="2700" dirty="0"/>
              <a:t>And</a:t>
            </a:r>
            <a:br>
              <a:rPr lang="en-US" sz="2700" dirty="0"/>
            </a:br>
            <a:r>
              <a:rPr lang="en-US" sz="2700" dirty="0"/>
              <a:t>they were selling their possessions and belongings and distributing the proceeds to all, as any had need. </a:t>
            </a:r>
            <a:r>
              <a:rPr lang="en-US" sz="2700" b="1" baseline="30000" dirty="0"/>
              <a:t>46 </a:t>
            </a:r>
            <a:r>
              <a:rPr lang="en-US" sz="2700" dirty="0"/>
              <a:t>And </a:t>
            </a:r>
            <a:r>
              <a:rPr lang="en-US" sz="2700" u="sng" dirty="0"/>
              <a:t>day by day, attending the temple together and breaking bread in their homes</a:t>
            </a:r>
            <a:r>
              <a:rPr lang="en-US" sz="2700" dirty="0"/>
              <a:t>, they received their food with glad and generous hearts, </a:t>
            </a:r>
            <a:r>
              <a:rPr lang="en-US" sz="2700" b="1" baseline="30000" dirty="0"/>
              <a:t>47 </a:t>
            </a:r>
            <a:r>
              <a:rPr lang="en-US" sz="2700" dirty="0"/>
              <a:t>praising God and having favor with all the people. And the Lord added to their number day by day those who were being saved.</a:t>
            </a:r>
          </a:p>
        </p:txBody>
      </p:sp>
      <p:sp>
        <p:nvSpPr>
          <p:cNvPr id="3" name="Rectangle 2">
            <a:extLst>
              <a:ext uri="{FF2B5EF4-FFF2-40B4-BE49-F238E27FC236}">
                <a16:creationId xmlns:a16="http://schemas.microsoft.com/office/drawing/2014/main" id="{31BEDB92-4BE4-4A8D-B77B-6975E89722FA}"/>
              </a:ext>
            </a:extLst>
          </p:cNvPr>
          <p:cNvSpPr/>
          <p:nvPr/>
        </p:nvSpPr>
        <p:spPr>
          <a:xfrm>
            <a:off x="205384" y="885098"/>
            <a:ext cx="3849131" cy="846386"/>
          </a:xfrm>
          <a:prstGeom prst="rect">
            <a:avLst/>
          </a:prstGeom>
        </p:spPr>
        <p:txBody>
          <a:bodyPr wrap="none">
            <a:spAutoFit/>
          </a:bodyPr>
          <a:lstStyle/>
          <a:p>
            <a:r>
              <a:rPr lang="en-US" sz="4900" i="1" spc="-150" dirty="0">
                <a:solidFill>
                  <a:srgbClr val="005CB0"/>
                </a:solidFill>
                <a:latin typeface="HansHand" panose="00000500000000000000" pitchFamily="2" charset="0"/>
              </a:rPr>
              <a:t>Acts 2:42-47</a:t>
            </a:r>
          </a:p>
        </p:txBody>
      </p:sp>
      <p:sp>
        <p:nvSpPr>
          <p:cNvPr id="7" name="Rectangle 6">
            <a:extLst>
              <a:ext uri="{FF2B5EF4-FFF2-40B4-BE49-F238E27FC236}">
                <a16:creationId xmlns:a16="http://schemas.microsoft.com/office/drawing/2014/main" id="{D67E8F33-3C28-4343-8B19-E5FA094A4BEF}"/>
              </a:ext>
            </a:extLst>
          </p:cNvPr>
          <p:cNvSpPr/>
          <p:nvPr/>
        </p:nvSpPr>
        <p:spPr>
          <a:xfrm>
            <a:off x="207578" y="6089864"/>
            <a:ext cx="2610010" cy="784830"/>
          </a:xfrm>
          <a:prstGeom prst="rect">
            <a:avLst/>
          </a:prstGeom>
        </p:spPr>
        <p:txBody>
          <a:bodyPr wrap="none">
            <a:spAutoFit/>
          </a:bodyPr>
          <a:lstStyle/>
          <a:p>
            <a:r>
              <a:rPr lang="en-US" sz="4500" i="1" dirty="0">
                <a:solidFill>
                  <a:srgbClr val="005CB0"/>
                </a:solidFill>
                <a:latin typeface="HansHand" panose="00000500000000000000" pitchFamily="2" charset="0"/>
              </a:rPr>
              <a:t>Fellowship</a:t>
            </a:r>
          </a:p>
        </p:txBody>
      </p:sp>
    </p:spTree>
    <p:extLst>
      <p:ext uri="{BB962C8B-B14F-4D97-AF65-F5344CB8AC3E}">
        <p14:creationId xmlns:p14="http://schemas.microsoft.com/office/powerpoint/2010/main" val="174359589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530210"/>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700" b="1" baseline="30000" dirty="0"/>
              <a:t>42 </a:t>
            </a:r>
            <a:r>
              <a:rPr lang="en-US" sz="2700" dirty="0"/>
              <a:t>And they devoted themselves to the apostles' teaching and the </a:t>
            </a:r>
            <a:r>
              <a:rPr lang="en-US" sz="2700" u="sng" dirty="0"/>
              <a:t>fellowship</a:t>
            </a:r>
            <a:r>
              <a:rPr lang="en-US" sz="2700" dirty="0"/>
              <a:t>, to the breaking of bread and the prayers.</a:t>
            </a:r>
            <a:br>
              <a:rPr lang="en-US" sz="2700" dirty="0"/>
            </a:br>
            <a:r>
              <a:rPr lang="en-US" sz="2700" b="1" baseline="30000" dirty="0"/>
              <a:t>43 </a:t>
            </a:r>
            <a:r>
              <a:rPr lang="en-US" sz="2700" dirty="0"/>
              <a:t>And awe came upon every soul, and many wonders and signs were being done through the apostles. </a:t>
            </a:r>
            <a:r>
              <a:rPr lang="en-US" sz="2700" b="1" baseline="30000" dirty="0"/>
              <a:t>44 </a:t>
            </a:r>
            <a:r>
              <a:rPr lang="en-US" sz="2700" u="sng" dirty="0"/>
              <a:t>And all who believed were together and had all things in common</a:t>
            </a:r>
            <a:r>
              <a:rPr lang="en-US" sz="2700" dirty="0"/>
              <a:t>. </a:t>
            </a:r>
            <a:r>
              <a:rPr lang="en-US" sz="2700" b="1" baseline="30000" dirty="0"/>
              <a:t>45 </a:t>
            </a:r>
            <a:r>
              <a:rPr lang="en-US" sz="2700" dirty="0"/>
              <a:t>And</a:t>
            </a:r>
            <a:br>
              <a:rPr lang="en-US" sz="2700" dirty="0"/>
            </a:br>
            <a:r>
              <a:rPr lang="en-US" sz="2700" dirty="0"/>
              <a:t>they were selling their possessions and belongings and distributing the proceeds to all, as any had need. </a:t>
            </a:r>
            <a:r>
              <a:rPr lang="en-US" sz="2700" b="1" baseline="30000" dirty="0"/>
              <a:t>46 </a:t>
            </a:r>
            <a:r>
              <a:rPr lang="en-US" sz="2700" dirty="0"/>
              <a:t>And </a:t>
            </a:r>
            <a:r>
              <a:rPr lang="en-US" sz="2700" u="sng" dirty="0"/>
              <a:t>day by day, attending the temple together and breaking bread in their homes</a:t>
            </a:r>
            <a:r>
              <a:rPr lang="en-US" sz="2700" dirty="0"/>
              <a:t>, they received their food with glad and generous hearts, </a:t>
            </a:r>
            <a:r>
              <a:rPr lang="en-US" sz="2700" b="1" baseline="30000" dirty="0"/>
              <a:t>47 </a:t>
            </a:r>
            <a:r>
              <a:rPr lang="en-US" sz="2700" dirty="0"/>
              <a:t>praising God and having favor with all the people. And the Lord added to their number day by day those who were being saved.</a:t>
            </a:r>
          </a:p>
        </p:txBody>
      </p:sp>
      <p:sp>
        <p:nvSpPr>
          <p:cNvPr id="3" name="Rectangle 2">
            <a:extLst>
              <a:ext uri="{FF2B5EF4-FFF2-40B4-BE49-F238E27FC236}">
                <a16:creationId xmlns:a16="http://schemas.microsoft.com/office/drawing/2014/main" id="{31BEDB92-4BE4-4A8D-B77B-6975E89722FA}"/>
              </a:ext>
            </a:extLst>
          </p:cNvPr>
          <p:cNvSpPr/>
          <p:nvPr/>
        </p:nvSpPr>
        <p:spPr>
          <a:xfrm>
            <a:off x="205384" y="885098"/>
            <a:ext cx="3849131" cy="846386"/>
          </a:xfrm>
          <a:prstGeom prst="rect">
            <a:avLst/>
          </a:prstGeom>
        </p:spPr>
        <p:txBody>
          <a:bodyPr wrap="none">
            <a:spAutoFit/>
          </a:bodyPr>
          <a:lstStyle/>
          <a:p>
            <a:r>
              <a:rPr lang="en-US" sz="4900" i="1" spc="-150" dirty="0">
                <a:solidFill>
                  <a:srgbClr val="005CB0"/>
                </a:solidFill>
                <a:latin typeface="HansHand" panose="00000500000000000000" pitchFamily="2" charset="0"/>
              </a:rPr>
              <a:t>Acts 2:42-47</a:t>
            </a:r>
          </a:p>
        </p:txBody>
      </p:sp>
      <p:sp>
        <p:nvSpPr>
          <p:cNvPr id="7" name="Rectangle 6">
            <a:extLst>
              <a:ext uri="{FF2B5EF4-FFF2-40B4-BE49-F238E27FC236}">
                <a16:creationId xmlns:a16="http://schemas.microsoft.com/office/drawing/2014/main" id="{D67E8F33-3C28-4343-8B19-E5FA094A4BEF}"/>
              </a:ext>
            </a:extLst>
          </p:cNvPr>
          <p:cNvSpPr/>
          <p:nvPr/>
        </p:nvSpPr>
        <p:spPr>
          <a:xfrm>
            <a:off x="207578" y="6089864"/>
            <a:ext cx="2610010" cy="784830"/>
          </a:xfrm>
          <a:prstGeom prst="rect">
            <a:avLst/>
          </a:prstGeom>
        </p:spPr>
        <p:txBody>
          <a:bodyPr wrap="none">
            <a:spAutoFit/>
          </a:bodyPr>
          <a:lstStyle/>
          <a:p>
            <a:r>
              <a:rPr lang="en-US" sz="4500" i="1" dirty="0">
                <a:solidFill>
                  <a:srgbClr val="005CB0"/>
                </a:solidFill>
                <a:latin typeface="HansHand" panose="00000500000000000000" pitchFamily="2" charset="0"/>
              </a:rPr>
              <a:t>Fellowship</a:t>
            </a:r>
          </a:p>
        </p:txBody>
      </p:sp>
      <p:sp>
        <p:nvSpPr>
          <p:cNvPr id="8" name="Rectangle 7">
            <a:extLst>
              <a:ext uri="{FF2B5EF4-FFF2-40B4-BE49-F238E27FC236}">
                <a16:creationId xmlns:a16="http://schemas.microsoft.com/office/drawing/2014/main" id="{6E553E13-6C20-4954-9DE3-333FFBF89C45}"/>
              </a:ext>
            </a:extLst>
          </p:cNvPr>
          <p:cNvSpPr/>
          <p:nvPr/>
        </p:nvSpPr>
        <p:spPr>
          <a:xfrm>
            <a:off x="5597795" y="261108"/>
            <a:ext cx="2979752" cy="1095154"/>
          </a:xfrm>
          <a:prstGeom prst="rect">
            <a:avLst/>
          </a:prstGeom>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E7C18C-74CA-4A50-93DC-A167CE141EA4}"/>
              </a:ext>
            </a:extLst>
          </p:cNvPr>
          <p:cNvSpPr txBox="1"/>
          <p:nvPr/>
        </p:nvSpPr>
        <p:spPr>
          <a:xfrm>
            <a:off x="5882239" y="382174"/>
            <a:ext cx="2979752" cy="974088"/>
          </a:xfrm>
          <a:prstGeom prst="rect">
            <a:avLst/>
          </a:prstGeom>
          <a:noFill/>
        </p:spPr>
        <p:txBody>
          <a:bodyPr wrap="square" numCol="1" rtlCol="0">
            <a:noAutofit/>
          </a:bodyPr>
          <a:lstStyle/>
          <a:p>
            <a:r>
              <a:rPr lang="en-US" sz="5000" b="1" i="1" dirty="0">
                <a:solidFill>
                  <a:schemeClr val="bg1"/>
                </a:solidFill>
              </a:rPr>
              <a:t>koinonia</a:t>
            </a:r>
          </a:p>
        </p:txBody>
      </p:sp>
    </p:spTree>
    <p:extLst>
      <p:ext uri="{BB962C8B-B14F-4D97-AF65-F5344CB8AC3E}">
        <p14:creationId xmlns:p14="http://schemas.microsoft.com/office/powerpoint/2010/main" val="18561439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530210"/>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700" b="1" baseline="30000" dirty="0"/>
              <a:t>42 </a:t>
            </a:r>
            <a:r>
              <a:rPr lang="en-US" sz="2700" dirty="0"/>
              <a:t>And they devoted themselves to the apostles' teaching and the fellowship, to the breaking of bread and the prayers.</a:t>
            </a:r>
            <a:br>
              <a:rPr lang="en-US" sz="2700" dirty="0"/>
            </a:br>
            <a:r>
              <a:rPr lang="en-US" sz="2700" b="1" baseline="30000" dirty="0"/>
              <a:t>43 </a:t>
            </a:r>
            <a:r>
              <a:rPr lang="en-US" sz="2700" dirty="0"/>
              <a:t>And awe came upon every soul, and many wonders and signs were being done through the apostles. </a:t>
            </a:r>
            <a:r>
              <a:rPr lang="en-US" sz="2700" b="1" baseline="30000" dirty="0"/>
              <a:t>44 </a:t>
            </a:r>
            <a:r>
              <a:rPr lang="en-US" sz="2700" dirty="0"/>
              <a:t>And all who believed were together and had all things in common. </a:t>
            </a:r>
            <a:r>
              <a:rPr lang="en-US" sz="2700" b="1" baseline="30000" dirty="0"/>
              <a:t>45 </a:t>
            </a:r>
            <a:r>
              <a:rPr lang="en-US" sz="2700" u="sng" dirty="0"/>
              <a:t>And</a:t>
            </a:r>
            <a:br>
              <a:rPr lang="en-US" sz="2700" u="sng" dirty="0"/>
            </a:br>
            <a:r>
              <a:rPr lang="en-US" sz="2700" u="sng" dirty="0"/>
              <a:t>they were selling their possessions and belongings and distributing the proceeds to all, as any had need.</a:t>
            </a:r>
            <a:r>
              <a:rPr lang="en-US" sz="2700" dirty="0"/>
              <a:t> </a:t>
            </a:r>
            <a:r>
              <a:rPr lang="en-US" sz="2700" b="1" baseline="30000" dirty="0"/>
              <a:t>46 </a:t>
            </a:r>
            <a:r>
              <a:rPr lang="en-US" sz="2700" dirty="0"/>
              <a:t>And day by day, attending the temple together and breaking bread in their homes, they received their food with glad and generous hearts, </a:t>
            </a:r>
            <a:r>
              <a:rPr lang="en-US" sz="2700" b="1" baseline="30000" dirty="0"/>
              <a:t>47 </a:t>
            </a:r>
            <a:r>
              <a:rPr lang="en-US" sz="2700" dirty="0"/>
              <a:t>praising God and </a:t>
            </a:r>
            <a:r>
              <a:rPr lang="en-US" sz="2700" u="sng" dirty="0"/>
              <a:t>having favor with all the people</a:t>
            </a:r>
            <a:r>
              <a:rPr lang="en-US" sz="2700" dirty="0"/>
              <a:t>. </a:t>
            </a:r>
            <a:r>
              <a:rPr lang="en-US" sz="2700" u="sng" dirty="0"/>
              <a:t>And the Lord added to their number day by day those who were being saved</a:t>
            </a:r>
            <a:r>
              <a:rPr lang="en-US" sz="2700" dirty="0"/>
              <a:t>.</a:t>
            </a:r>
          </a:p>
        </p:txBody>
      </p:sp>
      <p:sp>
        <p:nvSpPr>
          <p:cNvPr id="3" name="Rectangle 2">
            <a:extLst>
              <a:ext uri="{FF2B5EF4-FFF2-40B4-BE49-F238E27FC236}">
                <a16:creationId xmlns:a16="http://schemas.microsoft.com/office/drawing/2014/main" id="{31BEDB92-4BE4-4A8D-B77B-6975E89722FA}"/>
              </a:ext>
            </a:extLst>
          </p:cNvPr>
          <p:cNvSpPr/>
          <p:nvPr/>
        </p:nvSpPr>
        <p:spPr>
          <a:xfrm>
            <a:off x="205384" y="885098"/>
            <a:ext cx="3849131" cy="846386"/>
          </a:xfrm>
          <a:prstGeom prst="rect">
            <a:avLst/>
          </a:prstGeom>
        </p:spPr>
        <p:txBody>
          <a:bodyPr wrap="none">
            <a:spAutoFit/>
          </a:bodyPr>
          <a:lstStyle/>
          <a:p>
            <a:r>
              <a:rPr lang="en-US" sz="4900" i="1" spc="-150" dirty="0">
                <a:solidFill>
                  <a:srgbClr val="005CB0"/>
                </a:solidFill>
                <a:latin typeface="HansHand" panose="00000500000000000000" pitchFamily="2" charset="0"/>
              </a:rPr>
              <a:t>Acts 2:42-47</a:t>
            </a:r>
          </a:p>
        </p:txBody>
      </p:sp>
      <p:sp>
        <p:nvSpPr>
          <p:cNvPr id="7" name="Rectangle 6">
            <a:extLst>
              <a:ext uri="{FF2B5EF4-FFF2-40B4-BE49-F238E27FC236}">
                <a16:creationId xmlns:a16="http://schemas.microsoft.com/office/drawing/2014/main" id="{D67E8F33-3C28-4343-8B19-E5FA094A4BEF}"/>
              </a:ext>
            </a:extLst>
          </p:cNvPr>
          <p:cNvSpPr/>
          <p:nvPr/>
        </p:nvSpPr>
        <p:spPr>
          <a:xfrm>
            <a:off x="207578" y="6089864"/>
            <a:ext cx="6090129" cy="784830"/>
          </a:xfrm>
          <a:prstGeom prst="rect">
            <a:avLst/>
          </a:prstGeom>
        </p:spPr>
        <p:txBody>
          <a:bodyPr wrap="none">
            <a:spAutoFit/>
          </a:bodyPr>
          <a:lstStyle/>
          <a:p>
            <a:r>
              <a:rPr lang="en-US" sz="4500" i="1" spc="-150" dirty="0">
                <a:solidFill>
                  <a:srgbClr val="005CB0"/>
                </a:solidFill>
                <a:latin typeface="HansHand" panose="00000500000000000000" pitchFamily="2" charset="0"/>
              </a:rPr>
              <a:t>Extending LIFE to Others</a:t>
            </a:r>
          </a:p>
        </p:txBody>
      </p:sp>
    </p:spTree>
    <p:extLst>
      <p:ext uri="{BB962C8B-B14F-4D97-AF65-F5344CB8AC3E}">
        <p14:creationId xmlns:p14="http://schemas.microsoft.com/office/powerpoint/2010/main" val="131751741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938585"/>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baseline="30000" dirty="0"/>
              <a:t>42 </a:t>
            </a:r>
            <a:r>
              <a:rPr lang="en-US" sz="2700" dirty="0"/>
              <a:t>We devoted ourselves to the Scriptures and to our church family, to eating meals together including the Lord’s Supper and to praying with and for one another diligently. </a:t>
            </a:r>
            <a:r>
              <a:rPr lang="en-US" sz="2700" b="1" baseline="30000" dirty="0"/>
              <a:t>43 </a:t>
            </a:r>
            <a:r>
              <a:rPr lang="en-US" sz="2700" dirty="0"/>
              <a:t>We prayed for God to do amazing things in our own hearts and in the neighborhoods we were in. And guess what, He did! Every single person who was a part of the Tallgrass family was amazed by what God was doing. </a:t>
            </a:r>
          </a:p>
        </p:txBody>
      </p:sp>
      <p:sp>
        <p:nvSpPr>
          <p:cNvPr id="3" name="Rectangle 2">
            <a:extLst>
              <a:ext uri="{FF2B5EF4-FFF2-40B4-BE49-F238E27FC236}">
                <a16:creationId xmlns:a16="http://schemas.microsoft.com/office/drawing/2014/main" id="{31BEDB92-4BE4-4A8D-B77B-6975E89722FA}"/>
              </a:ext>
            </a:extLst>
          </p:cNvPr>
          <p:cNvSpPr/>
          <p:nvPr/>
        </p:nvSpPr>
        <p:spPr>
          <a:xfrm>
            <a:off x="205384" y="1293473"/>
            <a:ext cx="4875053" cy="846386"/>
          </a:xfrm>
          <a:prstGeom prst="rect">
            <a:avLst/>
          </a:prstGeom>
        </p:spPr>
        <p:txBody>
          <a:bodyPr wrap="none">
            <a:spAutoFit/>
          </a:bodyPr>
          <a:lstStyle/>
          <a:p>
            <a:pPr lvl="0"/>
            <a:r>
              <a:rPr kumimoji="0" lang="en-US" sz="4900" b="0" i="1" u="none" strike="noStrike" kern="1200" cap="none" spc="-150" normalizeH="0" baseline="0" noProof="0" dirty="0">
                <a:ln>
                  <a:noFill/>
                </a:ln>
                <a:solidFill>
                  <a:srgbClr val="005CB0"/>
                </a:solidFill>
                <a:effectLst/>
                <a:uLnTx/>
                <a:uFillTx/>
                <a:latin typeface="HansHand" panose="00000500000000000000" pitchFamily="2" charset="0"/>
                <a:ea typeface="+mn-ea"/>
                <a:cs typeface="+mn-cs"/>
              </a:rPr>
              <a:t>Acts </a:t>
            </a:r>
            <a:r>
              <a:rPr lang="en-US" sz="4900" i="1" spc="-150" dirty="0">
                <a:solidFill>
                  <a:srgbClr val="005CB0"/>
                </a:solidFill>
                <a:latin typeface="HansHand" panose="00000500000000000000" pitchFamily="2" charset="0"/>
              </a:rPr>
              <a:t>1839:42-43</a:t>
            </a:r>
            <a:endParaRPr kumimoji="0" lang="en-US" sz="4900" b="0" i="1" u="none" strike="noStrike" kern="1200" cap="none" spc="-150" normalizeH="0" baseline="0" noProof="0" dirty="0">
              <a:ln>
                <a:noFill/>
              </a:ln>
              <a:solidFill>
                <a:srgbClr val="005CB0"/>
              </a:solidFill>
              <a:effectLst/>
              <a:uLnTx/>
              <a:uFillTx/>
              <a:latin typeface="HansHand" panose="00000500000000000000" pitchFamily="2" charset="0"/>
              <a:ea typeface="+mn-ea"/>
              <a:cs typeface="+mn-cs"/>
            </a:endParaRPr>
          </a:p>
        </p:txBody>
      </p:sp>
    </p:spTree>
    <p:extLst>
      <p:ext uri="{BB962C8B-B14F-4D97-AF65-F5344CB8AC3E}">
        <p14:creationId xmlns:p14="http://schemas.microsoft.com/office/powerpoint/2010/main" val="24772770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Praise the Father,  Praise the Son</a:t>
            </a:r>
          </a:p>
          <a:p>
            <a:pPr marL="0" indent="0" algn="ctr">
              <a:buNone/>
            </a:pPr>
            <a:r>
              <a:rPr lang="en-US" sz="4800" dirty="0">
                <a:solidFill>
                  <a:srgbClr val="005AAB"/>
                </a:solidFill>
                <a:latin typeface="AbcDNManuscript" panose="00000400000000000000" pitchFamily="2" charset="0"/>
              </a:rPr>
              <a:t>Praise the Spirit three in one</a:t>
            </a:r>
          </a:p>
          <a:p>
            <a:pPr marL="0" indent="0" algn="ctr">
              <a:buNone/>
            </a:pPr>
            <a:r>
              <a:rPr lang="en-US" sz="4800" dirty="0">
                <a:solidFill>
                  <a:srgbClr val="005AAB"/>
                </a:solidFill>
                <a:latin typeface="AbcDNManuscript" panose="00000400000000000000" pitchFamily="2" charset="0"/>
              </a:rPr>
              <a:t>God of glory, Majesty</a:t>
            </a:r>
          </a:p>
          <a:p>
            <a:pPr marL="0" indent="0" algn="ctr">
              <a:buNone/>
            </a:pPr>
            <a:r>
              <a:rPr lang="en-US" sz="4800" dirty="0">
                <a:solidFill>
                  <a:srgbClr val="005AAB"/>
                </a:solidFill>
                <a:latin typeface="AbcDNManuscript" panose="00000400000000000000" pitchFamily="2" charset="0"/>
              </a:rPr>
              <a:t>Praise forever to the King of kings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61516802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938585"/>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baseline="30000" dirty="0"/>
              <a:t>44 </a:t>
            </a:r>
            <a:r>
              <a:rPr lang="en-US" sz="2700" dirty="0"/>
              <a:t>Many awesome things happened through every one of the followers of Jesus who called Tallgrass Church home. We were in it together; through joys and sorrows, anxiety and depression, life and death, sickness and health, great times and difficult times. We met one another’s needs. </a:t>
            </a:r>
            <a:r>
              <a:rPr lang="en-US" sz="2700" b="1" baseline="30000" dirty="0"/>
              <a:t>45 </a:t>
            </a:r>
            <a:r>
              <a:rPr lang="en-US" sz="2700" dirty="0"/>
              <a:t>We were meeting together in some way, whether at Central Gathering, at LIFE Group, one-on-one discipleship, serving alongside one another in the community, or just going for a run or hunting or doing yoga together, just about every day of the week. </a:t>
            </a:r>
          </a:p>
        </p:txBody>
      </p:sp>
      <p:sp>
        <p:nvSpPr>
          <p:cNvPr id="3" name="Rectangle 2">
            <a:extLst>
              <a:ext uri="{FF2B5EF4-FFF2-40B4-BE49-F238E27FC236}">
                <a16:creationId xmlns:a16="http://schemas.microsoft.com/office/drawing/2014/main" id="{31BEDB92-4BE4-4A8D-B77B-6975E89722FA}"/>
              </a:ext>
            </a:extLst>
          </p:cNvPr>
          <p:cNvSpPr/>
          <p:nvPr/>
        </p:nvSpPr>
        <p:spPr>
          <a:xfrm>
            <a:off x="205384" y="1293473"/>
            <a:ext cx="4931158" cy="846386"/>
          </a:xfrm>
          <a:prstGeom prst="rect">
            <a:avLst/>
          </a:prstGeom>
        </p:spPr>
        <p:txBody>
          <a:bodyPr wrap="none">
            <a:spAutoFit/>
          </a:bodyPr>
          <a:lstStyle/>
          <a:p>
            <a:pPr lvl="0"/>
            <a:r>
              <a:rPr kumimoji="0" lang="en-US" sz="4900" b="0" i="1" u="none" strike="noStrike" kern="1200" cap="none" spc="-150" normalizeH="0" baseline="0" noProof="0" dirty="0">
                <a:ln>
                  <a:noFill/>
                </a:ln>
                <a:solidFill>
                  <a:srgbClr val="005CB0"/>
                </a:solidFill>
                <a:effectLst/>
                <a:uLnTx/>
                <a:uFillTx/>
                <a:latin typeface="HansHand" panose="00000500000000000000" pitchFamily="2" charset="0"/>
                <a:ea typeface="+mn-ea"/>
                <a:cs typeface="+mn-cs"/>
              </a:rPr>
              <a:t>Acts </a:t>
            </a:r>
            <a:r>
              <a:rPr lang="en-US" sz="4900" i="1" spc="-150" dirty="0">
                <a:solidFill>
                  <a:srgbClr val="005CB0"/>
                </a:solidFill>
                <a:latin typeface="HansHand" panose="00000500000000000000" pitchFamily="2" charset="0"/>
              </a:rPr>
              <a:t>1839:44-45</a:t>
            </a:r>
            <a:endParaRPr kumimoji="0" lang="en-US" sz="4900" b="0" i="1" u="none" strike="noStrike" kern="1200" cap="none" spc="-150" normalizeH="0" baseline="0" noProof="0" dirty="0">
              <a:ln>
                <a:noFill/>
              </a:ln>
              <a:solidFill>
                <a:srgbClr val="005CB0"/>
              </a:solidFill>
              <a:effectLst/>
              <a:uLnTx/>
              <a:uFillTx/>
              <a:latin typeface="HansHand" panose="00000500000000000000" pitchFamily="2" charset="0"/>
              <a:ea typeface="+mn-ea"/>
              <a:cs typeface="+mn-cs"/>
            </a:endParaRPr>
          </a:p>
        </p:txBody>
      </p:sp>
    </p:spTree>
    <p:extLst>
      <p:ext uri="{BB962C8B-B14F-4D97-AF65-F5344CB8AC3E}">
        <p14:creationId xmlns:p14="http://schemas.microsoft.com/office/powerpoint/2010/main" val="112410855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938585"/>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baseline="30000" dirty="0"/>
              <a:t>46 </a:t>
            </a:r>
            <a:r>
              <a:rPr lang="en-US" sz="2700" dirty="0"/>
              <a:t>We ate together all the time with happy and generous hearts. We knew how to give to and receive from one another in a way that built up our community with the love of Jesus. We worshiped God through singing together and then through living out the Gospel throughout each week. </a:t>
            </a:r>
            <a:r>
              <a:rPr lang="en-US" sz="2700" b="1" baseline="30000" dirty="0"/>
              <a:t>47 </a:t>
            </a:r>
            <a:r>
              <a:rPr lang="en-US" sz="2700" dirty="0"/>
              <a:t>We had great rapport with all of Manhattan, KS and the surrounding communities. People were curious about our community. And Jesus added to the Tallgrass family every day, men and women and boys and girls of all sorts of backgrounds, to those who were in relationship with Him and who called Tallgrass their church family.</a:t>
            </a:r>
          </a:p>
        </p:txBody>
      </p:sp>
      <p:sp>
        <p:nvSpPr>
          <p:cNvPr id="3" name="Rectangle 2">
            <a:extLst>
              <a:ext uri="{FF2B5EF4-FFF2-40B4-BE49-F238E27FC236}">
                <a16:creationId xmlns:a16="http://schemas.microsoft.com/office/drawing/2014/main" id="{31BEDB92-4BE4-4A8D-B77B-6975E89722FA}"/>
              </a:ext>
            </a:extLst>
          </p:cNvPr>
          <p:cNvSpPr/>
          <p:nvPr/>
        </p:nvSpPr>
        <p:spPr>
          <a:xfrm>
            <a:off x="205384" y="1293473"/>
            <a:ext cx="4931158" cy="846386"/>
          </a:xfrm>
          <a:prstGeom prst="rect">
            <a:avLst/>
          </a:prstGeom>
        </p:spPr>
        <p:txBody>
          <a:bodyPr wrap="none">
            <a:spAutoFit/>
          </a:bodyPr>
          <a:lstStyle/>
          <a:p>
            <a:pPr lvl="0"/>
            <a:r>
              <a:rPr kumimoji="0" lang="en-US" sz="4900" b="0" i="1" u="none" strike="noStrike" kern="1200" cap="none" spc="-150" normalizeH="0" baseline="0" noProof="0" dirty="0">
                <a:ln>
                  <a:noFill/>
                </a:ln>
                <a:solidFill>
                  <a:srgbClr val="005CB0"/>
                </a:solidFill>
                <a:effectLst/>
                <a:uLnTx/>
                <a:uFillTx/>
                <a:latin typeface="HansHand" panose="00000500000000000000" pitchFamily="2" charset="0"/>
                <a:ea typeface="+mn-ea"/>
                <a:cs typeface="+mn-cs"/>
              </a:rPr>
              <a:t>Acts </a:t>
            </a:r>
            <a:r>
              <a:rPr lang="en-US" sz="4900" i="1" spc="-150" dirty="0">
                <a:solidFill>
                  <a:srgbClr val="005CB0"/>
                </a:solidFill>
                <a:latin typeface="HansHand" panose="00000500000000000000" pitchFamily="2" charset="0"/>
              </a:rPr>
              <a:t>1839:44-45</a:t>
            </a:r>
            <a:endParaRPr kumimoji="0" lang="en-US" sz="4900" b="0" i="1" u="none" strike="noStrike" kern="1200" cap="none" spc="-150" normalizeH="0" baseline="0" noProof="0" dirty="0">
              <a:ln>
                <a:noFill/>
              </a:ln>
              <a:solidFill>
                <a:srgbClr val="005CB0"/>
              </a:solidFill>
              <a:effectLst/>
              <a:uLnTx/>
              <a:uFillTx/>
              <a:latin typeface="HansHand" panose="00000500000000000000" pitchFamily="2" charset="0"/>
              <a:ea typeface="+mn-ea"/>
              <a:cs typeface="+mn-cs"/>
            </a:endParaRPr>
          </a:p>
        </p:txBody>
      </p:sp>
    </p:spTree>
    <p:extLst>
      <p:ext uri="{BB962C8B-B14F-4D97-AF65-F5344CB8AC3E}">
        <p14:creationId xmlns:p14="http://schemas.microsoft.com/office/powerpoint/2010/main" val="357456124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530210"/>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baseline="30000" dirty="0"/>
              <a:t>42 </a:t>
            </a:r>
            <a:r>
              <a:rPr lang="en-US" sz="2600" dirty="0"/>
              <a:t>And </a:t>
            </a:r>
            <a:r>
              <a:rPr lang="en-US" sz="2600" b="1" i="1" dirty="0"/>
              <a:t>THEY</a:t>
            </a:r>
            <a:r>
              <a:rPr lang="en-US" sz="2600" dirty="0"/>
              <a:t> </a:t>
            </a:r>
            <a:r>
              <a:rPr lang="en-US" sz="2600" i="1" dirty="0"/>
              <a:t>(ALL 3120ish people)</a:t>
            </a:r>
            <a:r>
              <a:rPr lang="en-US" sz="2600" dirty="0"/>
              <a:t> devoted themselves to the apostles' teaching and the fellowship, to the breaking of bread and the prayers. </a:t>
            </a:r>
            <a:r>
              <a:rPr lang="en-US" sz="2600" b="1" baseline="30000" dirty="0"/>
              <a:t>43 </a:t>
            </a:r>
            <a:r>
              <a:rPr lang="en-US" sz="2600" dirty="0"/>
              <a:t>And awe came upon </a:t>
            </a:r>
            <a:r>
              <a:rPr lang="en-US" sz="2600" b="1" i="1" dirty="0"/>
              <a:t>EVERY</a:t>
            </a:r>
            <a:r>
              <a:rPr lang="en-US" sz="2600" dirty="0"/>
              <a:t> soul, and many wonders and signs were being done through the apostles. </a:t>
            </a:r>
            <a:r>
              <a:rPr lang="en-US" sz="2600" b="1" baseline="30000" dirty="0"/>
              <a:t>44 </a:t>
            </a:r>
            <a:r>
              <a:rPr lang="en-US" sz="2600" dirty="0"/>
              <a:t>And </a:t>
            </a:r>
            <a:r>
              <a:rPr lang="en-US" sz="2600" b="1" i="1" dirty="0"/>
              <a:t>ALL</a:t>
            </a:r>
            <a:r>
              <a:rPr lang="en-US" sz="2600" dirty="0"/>
              <a:t> who believed were together and had all things in common. </a:t>
            </a:r>
            <a:r>
              <a:rPr lang="en-US" sz="2600" b="1" baseline="30000" dirty="0"/>
              <a:t>45 </a:t>
            </a:r>
            <a:r>
              <a:rPr lang="en-US" sz="2600" dirty="0"/>
              <a:t>And </a:t>
            </a:r>
            <a:r>
              <a:rPr lang="en-US" sz="2600" b="1" i="1" dirty="0"/>
              <a:t>THEY</a:t>
            </a:r>
            <a:r>
              <a:rPr lang="en-US" sz="2600" dirty="0"/>
              <a:t> </a:t>
            </a:r>
            <a:r>
              <a:rPr lang="en-US" sz="2600" i="1" dirty="0"/>
              <a:t>(ALL 3120ish people)</a:t>
            </a:r>
            <a:r>
              <a:rPr lang="en-US" sz="2600" dirty="0"/>
              <a:t> were selling their possessions and belongings and distributing the proceeds to </a:t>
            </a:r>
            <a:r>
              <a:rPr lang="en-US" sz="2600" b="1" i="1" dirty="0"/>
              <a:t>ALL</a:t>
            </a:r>
            <a:r>
              <a:rPr lang="en-US" sz="2600" dirty="0"/>
              <a:t>, as </a:t>
            </a:r>
            <a:r>
              <a:rPr lang="en-US" sz="2600" b="1" i="1" dirty="0"/>
              <a:t>ANY</a:t>
            </a:r>
            <a:r>
              <a:rPr lang="en-US" sz="2600" dirty="0"/>
              <a:t> had need. </a:t>
            </a:r>
            <a:r>
              <a:rPr lang="en-US" sz="2600" b="1" baseline="30000" dirty="0"/>
              <a:t>46 </a:t>
            </a:r>
            <a:r>
              <a:rPr lang="en-US" sz="2600" dirty="0"/>
              <a:t>And day by day, attending the temple together and breaking bread in their homes, </a:t>
            </a:r>
            <a:r>
              <a:rPr lang="en-US" sz="2600" b="1" i="1" dirty="0"/>
              <a:t>THEY</a:t>
            </a:r>
            <a:r>
              <a:rPr lang="en-US" sz="2600" dirty="0"/>
              <a:t> </a:t>
            </a:r>
            <a:r>
              <a:rPr lang="en-US" sz="2600" i="1" dirty="0"/>
              <a:t>(ALL 3120ish people)</a:t>
            </a:r>
            <a:r>
              <a:rPr lang="en-US" sz="2600" dirty="0"/>
              <a:t> received their food with glad and generous hearts, </a:t>
            </a:r>
            <a:r>
              <a:rPr lang="en-US" sz="2600" b="1" baseline="30000" dirty="0"/>
              <a:t>47 </a:t>
            </a:r>
            <a:r>
              <a:rPr lang="en-US" sz="2600" dirty="0"/>
              <a:t>praising God and having favor with </a:t>
            </a:r>
            <a:r>
              <a:rPr lang="en-US" sz="2600" b="1" i="1" dirty="0"/>
              <a:t>ALL</a:t>
            </a:r>
            <a:r>
              <a:rPr lang="en-US" sz="2600" dirty="0"/>
              <a:t> the people. And the Lord added to their number day by day those who were being saved.</a:t>
            </a:r>
          </a:p>
        </p:txBody>
      </p:sp>
      <p:sp>
        <p:nvSpPr>
          <p:cNvPr id="3" name="Rectangle 2">
            <a:extLst>
              <a:ext uri="{FF2B5EF4-FFF2-40B4-BE49-F238E27FC236}">
                <a16:creationId xmlns:a16="http://schemas.microsoft.com/office/drawing/2014/main" id="{31BEDB92-4BE4-4A8D-B77B-6975E89722FA}"/>
              </a:ext>
            </a:extLst>
          </p:cNvPr>
          <p:cNvSpPr/>
          <p:nvPr/>
        </p:nvSpPr>
        <p:spPr>
          <a:xfrm>
            <a:off x="205384" y="885098"/>
            <a:ext cx="3849131" cy="846386"/>
          </a:xfrm>
          <a:prstGeom prst="rect">
            <a:avLst/>
          </a:prstGeom>
        </p:spPr>
        <p:txBody>
          <a:bodyPr wrap="none">
            <a:spAutoFit/>
          </a:bodyPr>
          <a:lstStyle/>
          <a:p>
            <a:r>
              <a:rPr lang="en-US" sz="4900" i="1" spc="-150" dirty="0">
                <a:solidFill>
                  <a:srgbClr val="005CB0"/>
                </a:solidFill>
                <a:latin typeface="HansHand" panose="00000500000000000000" pitchFamily="2" charset="0"/>
              </a:rPr>
              <a:t>Acts 2:42-47</a:t>
            </a:r>
          </a:p>
        </p:txBody>
      </p:sp>
      <p:sp>
        <p:nvSpPr>
          <p:cNvPr id="7" name="Rectangle 6">
            <a:extLst>
              <a:ext uri="{FF2B5EF4-FFF2-40B4-BE49-F238E27FC236}">
                <a16:creationId xmlns:a16="http://schemas.microsoft.com/office/drawing/2014/main" id="{D67E8F33-3C28-4343-8B19-E5FA094A4BEF}"/>
              </a:ext>
            </a:extLst>
          </p:cNvPr>
          <p:cNvSpPr/>
          <p:nvPr/>
        </p:nvSpPr>
        <p:spPr>
          <a:xfrm>
            <a:off x="207578" y="6089864"/>
            <a:ext cx="4475905" cy="784830"/>
          </a:xfrm>
          <a:prstGeom prst="rect">
            <a:avLst/>
          </a:prstGeom>
        </p:spPr>
        <p:txBody>
          <a:bodyPr wrap="none">
            <a:spAutoFit/>
          </a:bodyPr>
          <a:lstStyle/>
          <a:p>
            <a:r>
              <a:rPr lang="en-US" sz="4500" i="1" dirty="0">
                <a:solidFill>
                  <a:srgbClr val="005CB0"/>
                </a:solidFill>
                <a:latin typeface="HansHand" panose="00000500000000000000" pitchFamily="2" charset="0"/>
              </a:rPr>
              <a:t>Maturity of ALL</a:t>
            </a:r>
          </a:p>
        </p:txBody>
      </p:sp>
    </p:spTree>
    <p:extLst>
      <p:ext uri="{BB962C8B-B14F-4D97-AF65-F5344CB8AC3E}">
        <p14:creationId xmlns:p14="http://schemas.microsoft.com/office/powerpoint/2010/main" val="84343925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530210"/>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baseline="30000" dirty="0"/>
              <a:t>42 </a:t>
            </a:r>
            <a:r>
              <a:rPr lang="en-US" sz="2600" dirty="0"/>
              <a:t>And </a:t>
            </a:r>
            <a:r>
              <a:rPr lang="en-US" sz="2600" b="1" i="1" dirty="0"/>
              <a:t>THEY</a:t>
            </a:r>
            <a:r>
              <a:rPr lang="en-US" sz="2600" dirty="0"/>
              <a:t> </a:t>
            </a:r>
            <a:r>
              <a:rPr lang="en-US" sz="2600" i="1" dirty="0"/>
              <a:t>(ALL 3120ish people)</a:t>
            </a:r>
            <a:r>
              <a:rPr lang="en-US" sz="2600" dirty="0"/>
              <a:t> devoted themselves to the apostles' teaching and the fellowship, to the breaking of bread and the prayers. </a:t>
            </a:r>
            <a:r>
              <a:rPr lang="en-US" sz="2600" b="1" baseline="30000" dirty="0"/>
              <a:t>43 </a:t>
            </a:r>
            <a:r>
              <a:rPr lang="en-US" sz="2600" dirty="0"/>
              <a:t>And awe came upon </a:t>
            </a:r>
            <a:r>
              <a:rPr lang="en-US" sz="2600" b="1" i="1" dirty="0"/>
              <a:t>EVERY</a:t>
            </a:r>
            <a:r>
              <a:rPr lang="en-US" sz="2600" dirty="0"/>
              <a:t> soul, and many wonders and signs were being done through the apostles. </a:t>
            </a:r>
            <a:r>
              <a:rPr lang="en-US" sz="2600" b="1" baseline="30000" dirty="0"/>
              <a:t>44 </a:t>
            </a:r>
            <a:r>
              <a:rPr lang="en-US" sz="2600" dirty="0"/>
              <a:t>And </a:t>
            </a:r>
            <a:r>
              <a:rPr lang="en-US" sz="2600" b="1" i="1" dirty="0"/>
              <a:t>ALL</a:t>
            </a:r>
            <a:r>
              <a:rPr lang="en-US" sz="2600" dirty="0"/>
              <a:t> who believed were together and had all things in common. </a:t>
            </a:r>
            <a:r>
              <a:rPr lang="en-US" sz="2600" b="1" baseline="30000" dirty="0"/>
              <a:t>45 </a:t>
            </a:r>
            <a:r>
              <a:rPr lang="en-US" sz="2600" dirty="0"/>
              <a:t>And </a:t>
            </a:r>
            <a:r>
              <a:rPr lang="en-US" sz="2600" b="1" i="1" dirty="0"/>
              <a:t>THEY</a:t>
            </a:r>
            <a:r>
              <a:rPr lang="en-US" sz="2600" dirty="0"/>
              <a:t> </a:t>
            </a:r>
            <a:r>
              <a:rPr lang="en-US" sz="2600" i="1" dirty="0"/>
              <a:t>(ALL 3120ish people)</a:t>
            </a:r>
            <a:r>
              <a:rPr lang="en-US" sz="2600" dirty="0"/>
              <a:t> were selling their possessions and belongings and distributing the proceeds to </a:t>
            </a:r>
            <a:r>
              <a:rPr lang="en-US" sz="2600" b="1" i="1" dirty="0"/>
              <a:t>ALL</a:t>
            </a:r>
            <a:r>
              <a:rPr lang="en-US" sz="2600" dirty="0"/>
              <a:t>, as </a:t>
            </a:r>
            <a:r>
              <a:rPr lang="en-US" sz="2600" b="1" i="1" dirty="0"/>
              <a:t>ANY</a:t>
            </a:r>
            <a:r>
              <a:rPr lang="en-US" sz="2600" dirty="0"/>
              <a:t> had need. </a:t>
            </a:r>
            <a:r>
              <a:rPr lang="en-US" sz="2600" b="1" baseline="30000" dirty="0"/>
              <a:t>46 </a:t>
            </a:r>
            <a:r>
              <a:rPr lang="en-US" sz="2600" dirty="0"/>
              <a:t>And day by day, attending the temple together and breaking bread in their homes, </a:t>
            </a:r>
            <a:r>
              <a:rPr lang="en-US" sz="2600" b="1" i="1" dirty="0"/>
              <a:t>THEY</a:t>
            </a:r>
            <a:r>
              <a:rPr lang="en-US" sz="2600" dirty="0"/>
              <a:t> </a:t>
            </a:r>
            <a:r>
              <a:rPr lang="en-US" sz="2600" i="1" dirty="0"/>
              <a:t>(ALL 3120ish people)</a:t>
            </a:r>
            <a:r>
              <a:rPr lang="en-US" sz="2600" dirty="0"/>
              <a:t> received their food with glad and generous hearts, </a:t>
            </a:r>
            <a:r>
              <a:rPr lang="en-US" sz="2600" b="1" baseline="30000" dirty="0"/>
              <a:t>47 </a:t>
            </a:r>
            <a:r>
              <a:rPr lang="en-US" sz="2600" dirty="0"/>
              <a:t>praising God and having favor with </a:t>
            </a:r>
            <a:r>
              <a:rPr lang="en-US" sz="2600" b="1" i="1" dirty="0"/>
              <a:t>ALL</a:t>
            </a:r>
            <a:r>
              <a:rPr lang="en-US" sz="2600" dirty="0"/>
              <a:t> the people. And the Lord added to their number day by day those who were being saved.</a:t>
            </a:r>
          </a:p>
        </p:txBody>
      </p:sp>
      <p:sp>
        <p:nvSpPr>
          <p:cNvPr id="3" name="Rectangle 2">
            <a:extLst>
              <a:ext uri="{FF2B5EF4-FFF2-40B4-BE49-F238E27FC236}">
                <a16:creationId xmlns:a16="http://schemas.microsoft.com/office/drawing/2014/main" id="{31BEDB92-4BE4-4A8D-B77B-6975E89722FA}"/>
              </a:ext>
            </a:extLst>
          </p:cNvPr>
          <p:cNvSpPr/>
          <p:nvPr/>
        </p:nvSpPr>
        <p:spPr>
          <a:xfrm>
            <a:off x="205384" y="885098"/>
            <a:ext cx="3849131" cy="846386"/>
          </a:xfrm>
          <a:prstGeom prst="rect">
            <a:avLst/>
          </a:prstGeom>
        </p:spPr>
        <p:txBody>
          <a:bodyPr wrap="none">
            <a:spAutoFit/>
          </a:bodyPr>
          <a:lstStyle/>
          <a:p>
            <a:r>
              <a:rPr lang="en-US" sz="4900" i="1" spc="-150" dirty="0">
                <a:solidFill>
                  <a:srgbClr val="005CB0"/>
                </a:solidFill>
                <a:latin typeface="HansHand" panose="00000500000000000000" pitchFamily="2" charset="0"/>
              </a:rPr>
              <a:t>Acts 2:42-47</a:t>
            </a:r>
          </a:p>
        </p:txBody>
      </p:sp>
      <p:sp>
        <p:nvSpPr>
          <p:cNvPr id="7" name="Rectangle 6">
            <a:extLst>
              <a:ext uri="{FF2B5EF4-FFF2-40B4-BE49-F238E27FC236}">
                <a16:creationId xmlns:a16="http://schemas.microsoft.com/office/drawing/2014/main" id="{D67E8F33-3C28-4343-8B19-E5FA094A4BEF}"/>
              </a:ext>
            </a:extLst>
          </p:cNvPr>
          <p:cNvSpPr/>
          <p:nvPr/>
        </p:nvSpPr>
        <p:spPr>
          <a:xfrm>
            <a:off x="207578" y="6089864"/>
            <a:ext cx="4475905" cy="784830"/>
          </a:xfrm>
          <a:prstGeom prst="rect">
            <a:avLst/>
          </a:prstGeom>
        </p:spPr>
        <p:txBody>
          <a:bodyPr wrap="none">
            <a:spAutoFit/>
          </a:bodyPr>
          <a:lstStyle/>
          <a:p>
            <a:r>
              <a:rPr lang="en-US" sz="4500" i="1" dirty="0">
                <a:solidFill>
                  <a:srgbClr val="005CB0"/>
                </a:solidFill>
                <a:latin typeface="HansHand" panose="00000500000000000000" pitchFamily="2" charset="0"/>
              </a:rPr>
              <a:t>Maturity of ALL</a:t>
            </a:r>
          </a:p>
        </p:txBody>
      </p:sp>
      <p:sp>
        <p:nvSpPr>
          <p:cNvPr id="10" name="Rectangle 9">
            <a:extLst>
              <a:ext uri="{FF2B5EF4-FFF2-40B4-BE49-F238E27FC236}">
                <a16:creationId xmlns:a16="http://schemas.microsoft.com/office/drawing/2014/main" id="{AACA555D-4A19-4C1E-ADDF-39635DB254CB}"/>
              </a:ext>
            </a:extLst>
          </p:cNvPr>
          <p:cNvSpPr/>
          <p:nvPr/>
        </p:nvSpPr>
        <p:spPr>
          <a:xfrm>
            <a:off x="435935" y="261109"/>
            <a:ext cx="8141612" cy="2056790"/>
          </a:xfrm>
          <a:prstGeom prst="rect">
            <a:avLst/>
          </a:prstGeom>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B2ED2FB-AC00-4A28-A102-9C12616DE912}"/>
              </a:ext>
            </a:extLst>
          </p:cNvPr>
          <p:cNvSpPr txBox="1"/>
          <p:nvPr/>
        </p:nvSpPr>
        <p:spPr>
          <a:xfrm>
            <a:off x="720379" y="456605"/>
            <a:ext cx="7857168" cy="974088"/>
          </a:xfrm>
          <a:prstGeom prst="rect">
            <a:avLst/>
          </a:prstGeom>
          <a:noFill/>
        </p:spPr>
        <p:txBody>
          <a:bodyPr wrap="square" numCol="1" rtlCol="0">
            <a:noAutofit/>
          </a:bodyPr>
          <a:lstStyle/>
          <a:p>
            <a:pPr marL="0" lvl="3"/>
            <a:r>
              <a:rPr lang="en-US" sz="3600" b="1" dirty="0">
                <a:solidFill>
                  <a:schemeClr val="bg1"/>
                </a:solidFill>
              </a:rPr>
              <a:t>Mission Statement: </a:t>
            </a:r>
            <a:r>
              <a:rPr lang="en-US" sz="3600" dirty="0">
                <a:solidFill>
                  <a:schemeClr val="bg1"/>
                </a:solidFill>
              </a:rPr>
              <a:t>Because God first loved us, we exist to love God and love our neighbors.</a:t>
            </a:r>
          </a:p>
        </p:txBody>
      </p:sp>
    </p:spTree>
    <p:extLst>
      <p:ext uri="{BB962C8B-B14F-4D97-AF65-F5344CB8AC3E}">
        <p14:creationId xmlns:p14="http://schemas.microsoft.com/office/powerpoint/2010/main" val="410624310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530210"/>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baseline="30000" dirty="0"/>
              <a:t>42 </a:t>
            </a:r>
            <a:r>
              <a:rPr lang="en-US" sz="2600" dirty="0"/>
              <a:t>And </a:t>
            </a:r>
            <a:r>
              <a:rPr lang="en-US" sz="2600" b="1" i="1" dirty="0"/>
              <a:t>THEY</a:t>
            </a:r>
            <a:r>
              <a:rPr lang="en-US" sz="2600" dirty="0"/>
              <a:t> </a:t>
            </a:r>
            <a:r>
              <a:rPr lang="en-US" sz="2600" i="1" dirty="0"/>
              <a:t>(ALL 3120ish people)</a:t>
            </a:r>
            <a:r>
              <a:rPr lang="en-US" sz="2600" dirty="0"/>
              <a:t> devoted themselves to the apostles' teaching and the fellowship, to the breaking of bread and the prayers. </a:t>
            </a:r>
            <a:r>
              <a:rPr lang="en-US" sz="2600" b="1" baseline="30000" dirty="0"/>
              <a:t>43 </a:t>
            </a:r>
            <a:r>
              <a:rPr lang="en-US" sz="2600" dirty="0"/>
              <a:t>And awe came upon </a:t>
            </a:r>
            <a:r>
              <a:rPr lang="en-US" sz="2600" b="1" i="1" dirty="0"/>
              <a:t>EVERY</a:t>
            </a:r>
            <a:r>
              <a:rPr lang="en-US" sz="2600" dirty="0"/>
              <a:t> soul, and many wonders and signs were being done through the apostles. </a:t>
            </a:r>
            <a:r>
              <a:rPr lang="en-US" sz="2600" b="1" baseline="30000" dirty="0"/>
              <a:t>44 </a:t>
            </a:r>
            <a:r>
              <a:rPr lang="en-US" sz="2600" dirty="0"/>
              <a:t>And </a:t>
            </a:r>
            <a:r>
              <a:rPr lang="en-US" sz="2600" b="1" i="1" dirty="0"/>
              <a:t>ALL</a:t>
            </a:r>
            <a:r>
              <a:rPr lang="en-US" sz="2600" dirty="0"/>
              <a:t> who believed were together and had all things in common. </a:t>
            </a:r>
            <a:r>
              <a:rPr lang="en-US" sz="2600" b="1" baseline="30000" dirty="0"/>
              <a:t>45 </a:t>
            </a:r>
            <a:r>
              <a:rPr lang="en-US" sz="2600" dirty="0"/>
              <a:t>And </a:t>
            </a:r>
            <a:r>
              <a:rPr lang="en-US" sz="2600" b="1" i="1" dirty="0"/>
              <a:t>THEY</a:t>
            </a:r>
            <a:r>
              <a:rPr lang="en-US" sz="2600" dirty="0"/>
              <a:t> </a:t>
            </a:r>
            <a:r>
              <a:rPr lang="en-US" sz="2600" i="1" dirty="0"/>
              <a:t>(ALL 3120ish people)</a:t>
            </a:r>
            <a:r>
              <a:rPr lang="en-US" sz="2600" dirty="0"/>
              <a:t> were selling their possessions and belongings and distributing the proceeds to </a:t>
            </a:r>
            <a:r>
              <a:rPr lang="en-US" sz="2600" b="1" i="1" dirty="0"/>
              <a:t>ALL</a:t>
            </a:r>
            <a:r>
              <a:rPr lang="en-US" sz="2600" dirty="0"/>
              <a:t>, as </a:t>
            </a:r>
            <a:r>
              <a:rPr lang="en-US" sz="2600" b="1" i="1" dirty="0"/>
              <a:t>ANY</a:t>
            </a:r>
            <a:r>
              <a:rPr lang="en-US" sz="2600" dirty="0"/>
              <a:t> had need. </a:t>
            </a:r>
            <a:r>
              <a:rPr lang="en-US" sz="2600" b="1" baseline="30000" dirty="0"/>
              <a:t>46 </a:t>
            </a:r>
            <a:r>
              <a:rPr lang="en-US" sz="2600" dirty="0"/>
              <a:t>And day by day, attending the temple together and breaking bread in their homes, </a:t>
            </a:r>
            <a:r>
              <a:rPr lang="en-US" sz="2600" b="1" i="1" dirty="0"/>
              <a:t>THEY</a:t>
            </a:r>
            <a:r>
              <a:rPr lang="en-US" sz="2600" dirty="0"/>
              <a:t> </a:t>
            </a:r>
            <a:r>
              <a:rPr lang="en-US" sz="2600" i="1" dirty="0"/>
              <a:t>(ALL 3120ish people)</a:t>
            </a:r>
            <a:r>
              <a:rPr lang="en-US" sz="2600" dirty="0"/>
              <a:t> received their food with glad and generous hearts, </a:t>
            </a:r>
            <a:r>
              <a:rPr lang="en-US" sz="2600" b="1" baseline="30000" dirty="0"/>
              <a:t>47 </a:t>
            </a:r>
            <a:r>
              <a:rPr lang="en-US" sz="2600" dirty="0"/>
              <a:t>praising God and having favor with </a:t>
            </a:r>
            <a:r>
              <a:rPr lang="en-US" sz="2600" b="1" i="1" dirty="0"/>
              <a:t>ALL</a:t>
            </a:r>
            <a:r>
              <a:rPr lang="en-US" sz="2600" dirty="0"/>
              <a:t> the people. And the Lord added to their number day by day those who were being saved.</a:t>
            </a:r>
          </a:p>
        </p:txBody>
      </p:sp>
      <p:sp>
        <p:nvSpPr>
          <p:cNvPr id="3" name="Rectangle 2">
            <a:extLst>
              <a:ext uri="{FF2B5EF4-FFF2-40B4-BE49-F238E27FC236}">
                <a16:creationId xmlns:a16="http://schemas.microsoft.com/office/drawing/2014/main" id="{31BEDB92-4BE4-4A8D-B77B-6975E89722FA}"/>
              </a:ext>
            </a:extLst>
          </p:cNvPr>
          <p:cNvSpPr/>
          <p:nvPr/>
        </p:nvSpPr>
        <p:spPr>
          <a:xfrm>
            <a:off x="205384" y="885098"/>
            <a:ext cx="3849131" cy="846386"/>
          </a:xfrm>
          <a:prstGeom prst="rect">
            <a:avLst/>
          </a:prstGeom>
        </p:spPr>
        <p:txBody>
          <a:bodyPr wrap="none">
            <a:spAutoFit/>
          </a:bodyPr>
          <a:lstStyle/>
          <a:p>
            <a:r>
              <a:rPr lang="en-US" sz="4900" i="1" spc="-150" dirty="0">
                <a:solidFill>
                  <a:srgbClr val="005CB0"/>
                </a:solidFill>
                <a:latin typeface="HansHand" panose="00000500000000000000" pitchFamily="2" charset="0"/>
              </a:rPr>
              <a:t>Acts 2:42-47</a:t>
            </a:r>
          </a:p>
        </p:txBody>
      </p:sp>
      <p:sp>
        <p:nvSpPr>
          <p:cNvPr id="7" name="Rectangle 6">
            <a:extLst>
              <a:ext uri="{FF2B5EF4-FFF2-40B4-BE49-F238E27FC236}">
                <a16:creationId xmlns:a16="http://schemas.microsoft.com/office/drawing/2014/main" id="{D67E8F33-3C28-4343-8B19-E5FA094A4BEF}"/>
              </a:ext>
            </a:extLst>
          </p:cNvPr>
          <p:cNvSpPr/>
          <p:nvPr/>
        </p:nvSpPr>
        <p:spPr>
          <a:xfrm>
            <a:off x="207578" y="6089864"/>
            <a:ext cx="4475905" cy="784830"/>
          </a:xfrm>
          <a:prstGeom prst="rect">
            <a:avLst/>
          </a:prstGeom>
        </p:spPr>
        <p:txBody>
          <a:bodyPr wrap="none">
            <a:spAutoFit/>
          </a:bodyPr>
          <a:lstStyle/>
          <a:p>
            <a:r>
              <a:rPr lang="en-US" sz="4500" i="1" dirty="0">
                <a:solidFill>
                  <a:srgbClr val="005CB0"/>
                </a:solidFill>
                <a:latin typeface="HansHand" panose="00000500000000000000" pitchFamily="2" charset="0"/>
              </a:rPr>
              <a:t>Maturity of ALL</a:t>
            </a:r>
          </a:p>
        </p:txBody>
      </p:sp>
      <p:sp>
        <p:nvSpPr>
          <p:cNvPr id="10" name="Rectangle 9">
            <a:extLst>
              <a:ext uri="{FF2B5EF4-FFF2-40B4-BE49-F238E27FC236}">
                <a16:creationId xmlns:a16="http://schemas.microsoft.com/office/drawing/2014/main" id="{AACA555D-4A19-4C1E-ADDF-39635DB254CB}"/>
              </a:ext>
            </a:extLst>
          </p:cNvPr>
          <p:cNvSpPr/>
          <p:nvPr/>
        </p:nvSpPr>
        <p:spPr>
          <a:xfrm>
            <a:off x="435935" y="261109"/>
            <a:ext cx="8141612" cy="2056790"/>
          </a:xfrm>
          <a:prstGeom prst="rect">
            <a:avLst/>
          </a:prstGeom>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B2ED2FB-AC00-4A28-A102-9C12616DE912}"/>
              </a:ext>
            </a:extLst>
          </p:cNvPr>
          <p:cNvSpPr txBox="1"/>
          <p:nvPr/>
        </p:nvSpPr>
        <p:spPr>
          <a:xfrm>
            <a:off x="435935" y="598649"/>
            <a:ext cx="8141612" cy="974088"/>
          </a:xfrm>
          <a:prstGeom prst="rect">
            <a:avLst/>
          </a:prstGeom>
          <a:noFill/>
        </p:spPr>
        <p:txBody>
          <a:bodyPr wrap="square" numCol="1" rtlCol="0">
            <a:noAutofit/>
          </a:bodyPr>
          <a:lstStyle/>
          <a:p>
            <a:pPr marL="0" lvl="3" algn="ctr"/>
            <a:r>
              <a:rPr lang="en-US" sz="4200" b="1" dirty="0">
                <a:solidFill>
                  <a:schemeClr val="bg1"/>
                </a:solidFill>
              </a:rPr>
              <a:t>Mission Statement: </a:t>
            </a:r>
            <a:r>
              <a:rPr lang="en-US" sz="4200" dirty="0">
                <a:solidFill>
                  <a:schemeClr val="bg1"/>
                </a:solidFill>
              </a:rPr>
              <a:t>God loves us. Therefore, love God. Love others.</a:t>
            </a:r>
          </a:p>
        </p:txBody>
      </p:sp>
    </p:spTree>
    <p:extLst>
      <p:ext uri="{BB962C8B-B14F-4D97-AF65-F5344CB8AC3E}">
        <p14:creationId xmlns:p14="http://schemas.microsoft.com/office/powerpoint/2010/main" val="420452966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530210"/>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baseline="30000" dirty="0"/>
              <a:t>42 </a:t>
            </a:r>
            <a:r>
              <a:rPr lang="en-US" sz="2600" dirty="0"/>
              <a:t>And </a:t>
            </a:r>
            <a:r>
              <a:rPr lang="en-US" sz="2600" b="1" i="1" dirty="0"/>
              <a:t>THEY</a:t>
            </a:r>
            <a:r>
              <a:rPr lang="en-US" sz="2600" dirty="0"/>
              <a:t> </a:t>
            </a:r>
            <a:r>
              <a:rPr lang="en-US" sz="2600" i="1" dirty="0"/>
              <a:t>(ALL 3120ish people)</a:t>
            </a:r>
            <a:r>
              <a:rPr lang="en-US" sz="2600" dirty="0"/>
              <a:t> devoted themselves to the apostles' teaching and the fellowship, to the breaking of bread and the prayers. </a:t>
            </a:r>
            <a:r>
              <a:rPr lang="en-US" sz="2600" b="1" baseline="30000" dirty="0"/>
              <a:t>43 </a:t>
            </a:r>
            <a:r>
              <a:rPr lang="en-US" sz="2600" dirty="0"/>
              <a:t>And awe came upon </a:t>
            </a:r>
            <a:r>
              <a:rPr lang="en-US" sz="2600" b="1" i="1" dirty="0"/>
              <a:t>EVERY</a:t>
            </a:r>
            <a:r>
              <a:rPr lang="en-US" sz="2600" dirty="0"/>
              <a:t> soul, and many wonders and signs were being done through the apostles. </a:t>
            </a:r>
            <a:r>
              <a:rPr lang="en-US" sz="2600" b="1" baseline="30000" dirty="0"/>
              <a:t>44 </a:t>
            </a:r>
            <a:r>
              <a:rPr lang="en-US" sz="2600" dirty="0"/>
              <a:t>And </a:t>
            </a:r>
            <a:r>
              <a:rPr lang="en-US" sz="2600" b="1" i="1" dirty="0"/>
              <a:t>ALL</a:t>
            </a:r>
            <a:r>
              <a:rPr lang="en-US" sz="2600" dirty="0"/>
              <a:t> who believed were together and had all things in common. </a:t>
            </a:r>
            <a:r>
              <a:rPr lang="en-US" sz="2600" b="1" baseline="30000" dirty="0"/>
              <a:t>45 </a:t>
            </a:r>
            <a:r>
              <a:rPr lang="en-US" sz="2600" dirty="0"/>
              <a:t>And </a:t>
            </a:r>
            <a:r>
              <a:rPr lang="en-US" sz="2600" b="1" i="1" dirty="0"/>
              <a:t>THEY</a:t>
            </a:r>
            <a:r>
              <a:rPr lang="en-US" sz="2600" dirty="0"/>
              <a:t> </a:t>
            </a:r>
            <a:r>
              <a:rPr lang="en-US" sz="2600" i="1" dirty="0"/>
              <a:t>(ALL 3120ish people)</a:t>
            </a:r>
            <a:r>
              <a:rPr lang="en-US" sz="2600" dirty="0"/>
              <a:t> were selling their possessions and belongings and distributing the proceeds to </a:t>
            </a:r>
            <a:r>
              <a:rPr lang="en-US" sz="2600" b="1" i="1" dirty="0"/>
              <a:t>ALL</a:t>
            </a:r>
            <a:r>
              <a:rPr lang="en-US" sz="2600" dirty="0"/>
              <a:t>, as </a:t>
            </a:r>
            <a:r>
              <a:rPr lang="en-US" sz="2600" b="1" i="1" dirty="0"/>
              <a:t>ANY</a:t>
            </a:r>
            <a:r>
              <a:rPr lang="en-US" sz="2600" dirty="0"/>
              <a:t> had need. </a:t>
            </a:r>
            <a:r>
              <a:rPr lang="en-US" sz="2600" b="1" baseline="30000" dirty="0"/>
              <a:t>46 </a:t>
            </a:r>
            <a:r>
              <a:rPr lang="en-US" sz="2600" dirty="0"/>
              <a:t>And day by day, attending the temple together and breaking bread in their homes, </a:t>
            </a:r>
            <a:r>
              <a:rPr lang="en-US" sz="2600" b="1" i="1" dirty="0"/>
              <a:t>THEY</a:t>
            </a:r>
            <a:r>
              <a:rPr lang="en-US" sz="2600" dirty="0"/>
              <a:t> </a:t>
            </a:r>
            <a:r>
              <a:rPr lang="en-US" sz="2600" i="1" dirty="0"/>
              <a:t>(ALL 3120ish people)</a:t>
            </a:r>
            <a:r>
              <a:rPr lang="en-US" sz="2600" dirty="0"/>
              <a:t> received their food with glad and generous hearts, </a:t>
            </a:r>
            <a:r>
              <a:rPr lang="en-US" sz="2600" b="1" baseline="30000" dirty="0"/>
              <a:t>47 </a:t>
            </a:r>
            <a:r>
              <a:rPr lang="en-US" sz="2600" dirty="0"/>
              <a:t>praising God and having favor with </a:t>
            </a:r>
            <a:r>
              <a:rPr lang="en-US" sz="2600" b="1" i="1" dirty="0"/>
              <a:t>ALL</a:t>
            </a:r>
            <a:r>
              <a:rPr lang="en-US" sz="2600" dirty="0"/>
              <a:t> the people. And the Lord added to their number day by day those who were being saved.</a:t>
            </a:r>
          </a:p>
        </p:txBody>
      </p:sp>
      <p:sp>
        <p:nvSpPr>
          <p:cNvPr id="3" name="Rectangle 2">
            <a:extLst>
              <a:ext uri="{FF2B5EF4-FFF2-40B4-BE49-F238E27FC236}">
                <a16:creationId xmlns:a16="http://schemas.microsoft.com/office/drawing/2014/main" id="{31BEDB92-4BE4-4A8D-B77B-6975E89722FA}"/>
              </a:ext>
            </a:extLst>
          </p:cNvPr>
          <p:cNvSpPr/>
          <p:nvPr/>
        </p:nvSpPr>
        <p:spPr>
          <a:xfrm>
            <a:off x="205384" y="885098"/>
            <a:ext cx="3849131" cy="846386"/>
          </a:xfrm>
          <a:prstGeom prst="rect">
            <a:avLst/>
          </a:prstGeom>
        </p:spPr>
        <p:txBody>
          <a:bodyPr wrap="none">
            <a:spAutoFit/>
          </a:bodyPr>
          <a:lstStyle/>
          <a:p>
            <a:r>
              <a:rPr lang="en-US" sz="4900" i="1" spc="-150" dirty="0">
                <a:solidFill>
                  <a:srgbClr val="005CB0"/>
                </a:solidFill>
                <a:latin typeface="HansHand" panose="00000500000000000000" pitchFamily="2" charset="0"/>
              </a:rPr>
              <a:t>Acts 2:42-47</a:t>
            </a:r>
          </a:p>
        </p:txBody>
      </p:sp>
      <p:sp>
        <p:nvSpPr>
          <p:cNvPr id="7" name="Rectangle 6">
            <a:extLst>
              <a:ext uri="{FF2B5EF4-FFF2-40B4-BE49-F238E27FC236}">
                <a16:creationId xmlns:a16="http://schemas.microsoft.com/office/drawing/2014/main" id="{D67E8F33-3C28-4343-8B19-E5FA094A4BEF}"/>
              </a:ext>
            </a:extLst>
          </p:cNvPr>
          <p:cNvSpPr/>
          <p:nvPr/>
        </p:nvSpPr>
        <p:spPr>
          <a:xfrm>
            <a:off x="207578" y="6089864"/>
            <a:ext cx="4475905" cy="784830"/>
          </a:xfrm>
          <a:prstGeom prst="rect">
            <a:avLst/>
          </a:prstGeom>
        </p:spPr>
        <p:txBody>
          <a:bodyPr wrap="none">
            <a:spAutoFit/>
          </a:bodyPr>
          <a:lstStyle/>
          <a:p>
            <a:r>
              <a:rPr lang="en-US" sz="4500" i="1" dirty="0">
                <a:solidFill>
                  <a:srgbClr val="005CB0"/>
                </a:solidFill>
                <a:latin typeface="HansHand" panose="00000500000000000000" pitchFamily="2" charset="0"/>
              </a:rPr>
              <a:t>Maturity of ALL</a:t>
            </a:r>
          </a:p>
        </p:txBody>
      </p:sp>
      <p:sp>
        <p:nvSpPr>
          <p:cNvPr id="9" name="Rectangle 8">
            <a:extLst>
              <a:ext uri="{FF2B5EF4-FFF2-40B4-BE49-F238E27FC236}">
                <a16:creationId xmlns:a16="http://schemas.microsoft.com/office/drawing/2014/main" id="{D68DF34E-2D06-4C93-A493-6CB3C69BDFEC}"/>
              </a:ext>
            </a:extLst>
          </p:cNvPr>
          <p:cNvSpPr/>
          <p:nvPr/>
        </p:nvSpPr>
        <p:spPr>
          <a:xfrm>
            <a:off x="435935" y="261109"/>
            <a:ext cx="8141612" cy="2056790"/>
          </a:xfrm>
          <a:prstGeom prst="rect">
            <a:avLst/>
          </a:prstGeom>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8C24626-2C43-487C-854F-4BB35D50B444}"/>
              </a:ext>
            </a:extLst>
          </p:cNvPr>
          <p:cNvSpPr txBox="1"/>
          <p:nvPr/>
        </p:nvSpPr>
        <p:spPr>
          <a:xfrm>
            <a:off x="720379" y="456605"/>
            <a:ext cx="7857168" cy="974088"/>
          </a:xfrm>
          <a:prstGeom prst="rect">
            <a:avLst/>
          </a:prstGeom>
          <a:noFill/>
        </p:spPr>
        <p:txBody>
          <a:bodyPr wrap="square" numCol="1" rtlCol="0">
            <a:noAutofit/>
          </a:bodyPr>
          <a:lstStyle/>
          <a:p>
            <a:pPr marL="0" lvl="3"/>
            <a:r>
              <a:rPr lang="en-US" sz="2600" b="1" u="sng" dirty="0">
                <a:solidFill>
                  <a:schemeClr val="bg1"/>
                </a:solidFill>
              </a:rPr>
              <a:t>Matthew 28</a:t>
            </a:r>
            <a:r>
              <a:rPr lang="en-US" sz="2600" b="1" dirty="0">
                <a:solidFill>
                  <a:schemeClr val="bg1"/>
                </a:solidFill>
              </a:rPr>
              <a:t> </a:t>
            </a:r>
            <a:r>
              <a:rPr lang="en-US" sz="2600" b="1" baseline="30000" dirty="0">
                <a:solidFill>
                  <a:schemeClr val="bg1"/>
                </a:solidFill>
              </a:rPr>
              <a:t>19 </a:t>
            </a:r>
            <a:r>
              <a:rPr lang="en-US" sz="2600" dirty="0">
                <a:solidFill>
                  <a:schemeClr val="bg1"/>
                </a:solidFill>
              </a:rPr>
              <a:t>Go therefore and make disciples of </a:t>
            </a:r>
            <a:r>
              <a:rPr lang="en-US" sz="2600" b="1" dirty="0">
                <a:solidFill>
                  <a:schemeClr val="bg1"/>
                </a:solidFill>
              </a:rPr>
              <a:t>ALL NATIONS</a:t>
            </a:r>
            <a:r>
              <a:rPr lang="en-US" sz="2600" dirty="0">
                <a:solidFill>
                  <a:schemeClr val="bg1"/>
                </a:solidFill>
              </a:rPr>
              <a:t>, baptizing them in the name of the Father and of the Son and of the Holy Spirit, </a:t>
            </a:r>
            <a:r>
              <a:rPr lang="en-US" sz="2600" b="1" baseline="30000" dirty="0">
                <a:solidFill>
                  <a:schemeClr val="bg1"/>
                </a:solidFill>
              </a:rPr>
              <a:t>20 </a:t>
            </a:r>
            <a:r>
              <a:rPr lang="en-US" sz="2600" dirty="0">
                <a:solidFill>
                  <a:schemeClr val="bg1"/>
                </a:solidFill>
              </a:rPr>
              <a:t>teaching them to observe all that I have commanded you.</a:t>
            </a:r>
          </a:p>
        </p:txBody>
      </p:sp>
    </p:spTree>
    <p:extLst>
      <p:ext uri="{BB962C8B-B14F-4D97-AF65-F5344CB8AC3E}">
        <p14:creationId xmlns:p14="http://schemas.microsoft.com/office/powerpoint/2010/main" val="199964179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530210"/>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baseline="30000" dirty="0"/>
              <a:t>42 </a:t>
            </a:r>
            <a:r>
              <a:rPr lang="en-US" sz="2600" dirty="0"/>
              <a:t>And </a:t>
            </a:r>
            <a:r>
              <a:rPr lang="en-US" sz="2600" b="1" i="1" dirty="0"/>
              <a:t>THEY</a:t>
            </a:r>
            <a:r>
              <a:rPr lang="en-US" sz="2600" dirty="0"/>
              <a:t> </a:t>
            </a:r>
            <a:r>
              <a:rPr lang="en-US" sz="2600" i="1" dirty="0"/>
              <a:t>(ALL 3120ish people)</a:t>
            </a:r>
            <a:r>
              <a:rPr lang="en-US" sz="2600" dirty="0"/>
              <a:t> devoted themselves to the apostles' teaching and the fellowship, to the breaking of bread and the prayers. </a:t>
            </a:r>
            <a:r>
              <a:rPr lang="en-US" sz="2600" b="1" baseline="30000" dirty="0"/>
              <a:t>43 </a:t>
            </a:r>
            <a:r>
              <a:rPr lang="en-US" sz="2600" dirty="0"/>
              <a:t>And awe came upon </a:t>
            </a:r>
            <a:r>
              <a:rPr lang="en-US" sz="2600" b="1" i="1" dirty="0"/>
              <a:t>EVERY</a:t>
            </a:r>
            <a:r>
              <a:rPr lang="en-US" sz="2600" dirty="0"/>
              <a:t> soul, and many wonders and signs were being done through the apostles. </a:t>
            </a:r>
            <a:r>
              <a:rPr lang="en-US" sz="2600" b="1" baseline="30000" dirty="0"/>
              <a:t>44 </a:t>
            </a:r>
            <a:r>
              <a:rPr lang="en-US" sz="2600" dirty="0"/>
              <a:t>And </a:t>
            </a:r>
            <a:r>
              <a:rPr lang="en-US" sz="2600" b="1" i="1" dirty="0"/>
              <a:t>ALL</a:t>
            </a:r>
            <a:r>
              <a:rPr lang="en-US" sz="2600" dirty="0"/>
              <a:t> who believed were together and had all things in common. </a:t>
            </a:r>
            <a:r>
              <a:rPr lang="en-US" sz="2600" b="1" baseline="30000" dirty="0"/>
              <a:t>45 </a:t>
            </a:r>
            <a:r>
              <a:rPr lang="en-US" sz="2600" dirty="0"/>
              <a:t>And </a:t>
            </a:r>
            <a:r>
              <a:rPr lang="en-US" sz="2600" b="1" i="1" dirty="0"/>
              <a:t>THEY</a:t>
            </a:r>
            <a:r>
              <a:rPr lang="en-US" sz="2600" dirty="0"/>
              <a:t> </a:t>
            </a:r>
            <a:r>
              <a:rPr lang="en-US" sz="2600" i="1" dirty="0"/>
              <a:t>(ALL 3120ish people)</a:t>
            </a:r>
            <a:r>
              <a:rPr lang="en-US" sz="2600" dirty="0"/>
              <a:t> were selling their possessions and belongings and distributing the proceeds to </a:t>
            </a:r>
            <a:r>
              <a:rPr lang="en-US" sz="2600" b="1" i="1" dirty="0"/>
              <a:t>ALL</a:t>
            </a:r>
            <a:r>
              <a:rPr lang="en-US" sz="2600" dirty="0"/>
              <a:t>, as </a:t>
            </a:r>
            <a:r>
              <a:rPr lang="en-US" sz="2600" b="1" i="1" dirty="0"/>
              <a:t>ANY</a:t>
            </a:r>
            <a:r>
              <a:rPr lang="en-US" sz="2600" dirty="0"/>
              <a:t> had need. </a:t>
            </a:r>
            <a:r>
              <a:rPr lang="en-US" sz="2600" b="1" baseline="30000" dirty="0"/>
              <a:t>46 </a:t>
            </a:r>
            <a:r>
              <a:rPr lang="en-US" sz="2600" dirty="0"/>
              <a:t>And day by day, attending the temple together and breaking bread in their homes, </a:t>
            </a:r>
            <a:r>
              <a:rPr lang="en-US" sz="2600" b="1" i="1" dirty="0"/>
              <a:t>THEY</a:t>
            </a:r>
            <a:r>
              <a:rPr lang="en-US" sz="2600" dirty="0"/>
              <a:t> </a:t>
            </a:r>
            <a:r>
              <a:rPr lang="en-US" sz="2600" i="1" dirty="0"/>
              <a:t>(ALL 3120ish people)</a:t>
            </a:r>
            <a:r>
              <a:rPr lang="en-US" sz="2600" dirty="0"/>
              <a:t> received their food with glad and generous hearts, </a:t>
            </a:r>
            <a:r>
              <a:rPr lang="en-US" sz="2600" b="1" baseline="30000" dirty="0"/>
              <a:t>47 </a:t>
            </a:r>
            <a:r>
              <a:rPr lang="en-US" sz="2600" dirty="0"/>
              <a:t>praising God and having favor with </a:t>
            </a:r>
            <a:r>
              <a:rPr lang="en-US" sz="2600" b="1" i="1" dirty="0"/>
              <a:t>ALL</a:t>
            </a:r>
            <a:r>
              <a:rPr lang="en-US" sz="2600" dirty="0"/>
              <a:t> the people. And the Lord added to their number day by day those who were being saved.</a:t>
            </a:r>
          </a:p>
        </p:txBody>
      </p:sp>
      <p:sp>
        <p:nvSpPr>
          <p:cNvPr id="3" name="Rectangle 2">
            <a:extLst>
              <a:ext uri="{FF2B5EF4-FFF2-40B4-BE49-F238E27FC236}">
                <a16:creationId xmlns:a16="http://schemas.microsoft.com/office/drawing/2014/main" id="{31BEDB92-4BE4-4A8D-B77B-6975E89722FA}"/>
              </a:ext>
            </a:extLst>
          </p:cNvPr>
          <p:cNvSpPr/>
          <p:nvPr/>
        </p:nvSpPr>
        <p:spPr>
          <a:xfrm>
            <a:off x="205384" y="885098"/>
            <a:ext cx="3849131" cy="846386"/>
          </a:xfrm>
          <a:prstGeom prst="rect">
            <a:avLst/>
          </a:prstGeom>
        </p:spPr>
        <p:txBody>
          <a:bodyPr wrap="none">
            <a:spAutoFit/>
          </a:bodyPr>
          <a:lstStyle/>
          <a:p>
            <a:r>
              <a:rPr lang="en-US" sz="4900" i="1" spc="-150" dirty="0">
                <a:solidFill>
                  <a:srgbClr val="005CB0"/>
                </a:solidFill>
                <a:latin typeface="HansHand" panose="00000500000000000000" pitchFamily="2" charset="0"/>
              </a:rPr>
              <a:t>Acts 2:42-47</a:t>
            </a:r>
          </a:p>
        </p:txBody>
      </p:sp>
      <p:sp>
        <p:nvSpPr>
          <p:cNvPr id="7" name="Rectangle 6">
            <a:extLst>
              <a:ext uri="{FF2B5EF4-FFF2-40B4-BE49-F238E27FC236}">
                <a16:creationId xmlns:a16="http://schemas.microsoft.com/office/drawing/2014/main" id="{D67E8F33-3C28-4343-8B19-E5FA094A4BEF}"/>
              </a:ext>
            </a:extLst>
          </p:cNvPr>
          <p:cNvSpPr/>
          <p:nvPr/>
        </p:nvSpPr>
        <p:spPr>
          <a:xfrm>
            <a:off x="207578" y="6089864"/>
            <a:ext cx="4475905" cy="784830"/>
          </a:xfrm>
          <a:prstGeom prst="rect">
            <a:avLst/>
          </a:prstGeom>
        </p:spPr>
        <p:txBody>
          <a:bodyPr wrap="none">
            <a:spAutoFit/>
          </a:bodyPr>
          <a:lstStyle/>
          <a:p>
            <a:r>
              <a:rPr lang="en-US" sz="4500" i="1" dirty="0">
                <a:solidFill>
                  <a:srgbClr val="005CB0"/>
                </a:solidFill>
                <a:latin typeface="HansHand" panose="00000500000000000000" pitchFamily="2" charset="0"/>
              </a:rPr>
              <a:t>Maturity of ALL</a:t>
            </a:r>
          </a:p>
        </p:txBody>
      </p:sp>
      <p:sp>
        <p:nvSpPr>
          <p:cNvPr id="9" name="Rectangle 8">
            <a:extLst>
              <a:ext uri="{FF2B5EF4-FFF2-40B4-BE49-F238E27FC236}">
                <a16:creationId xmlns:a16="http://schemas.microsoft.com/office/drawing/2014/main" id="{D68DF34E-2D06-4C93-A493-6CB3C69BDFEC}"/>
              </a:ext>
            </a:extLst>
          </p:cNvPr>
          <p:cNvSpPr/>
          <p:nvPr/>
        </p:nvSpPr>
        <p:spPr>
          <a:xfrm>
            <a:off x="435935" y="261109"/>
            <a:ext cx="8141612" cy="2384437"/>
          </a:xfrm>
          <a:prstGeom prst="rect">
            <a:avLst/>
          </a:prstGeom>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8C24626-2C43-487C-854F-4BB35D50B444}"/>
              </a:ext>
            </a:extLst>
          </p:cNvPr>
          <p:cNvSpPr txBox="1"/>
          <p:nvPr/>
        </p:nvSpPr>
        <p:spPr>
          <a:xfrm>
            <a:off x="720379" y="456605"/>
            <a:ext cx="7857168" cy="974088"/>
          </a:xfrm>
          <a:prstGeom prst="rect">
            <a:avLst/>
          </a:prstGeom>
          <a:noFill/>
        </p:spPr>
        <p:txBody>
          <a:bodyPr wrap="square" numCol="1" rtlCol="0">
            <a:noAutofit/>
          </a:bodyPr>
          <a:lstStyle/>
          <a:p>
            <a:pPr marL="0" lvl="3"/>
            <a:r>
              <a:rPr lang="en-US" sz="2600" b="1" u="sng" dirty="0">
                <a:solidFill>
                  <a:schemeClr val="bg1"/>
                </a:solidFill>
              </a:rPr>
              <a:t>Colossian 1</a:t>
            </a:r>
            <a:r>
              <a:rPr lang="en-US" sz="2600" b="1" dirty="0">
                <a:solidFill>
                  <a:schemeClr val="bg1"/>
                </a:solidFill>
              </a:rPr>
              <a:t> </a:t>
            </a:r>
            <a:r>
              <a:rPr lang="en-US" sz="2600" b="1" baseline="30000" dirty="0">
                <a:solidFill>
                  <a:schemeClr val="bg1"/>
                </a:solidFill>
              </a:rPr>
              <a:t>28 </a:t>
            </a:r>
            <a:r>
              <a:rPr lang="en-US" sz="2600" dirty="0">
                <a:solidFill>
                  <a:schemeClr val="bg1"/>
                </a:solidFill>
              </a:rPr>
              <a:t>Him we proclaim, warning </a:t>
            </a:r>
            <a:r>
              <a:rPr lang="en-US" sz="2600" b="1" dirty="0">
                <a:solidFill>
                  <a:schemeClr val="bg1"/>
                </a:solidFill>
              </a:rPr>
              <a:t>EVERYONE</a:t>
            </a:r>
            <a:r>
              <a:rPr lang="en-US" sz="2600" dirty="0">
                <a:solidFill>
                  <a:schemeClr val="bg1"/>
                </a:solidFill>
              </a:rPr>
              <a:t> and teaching </a:t>
            </a:r>
            <a:r>
              <a:rPr lang="en-US" sz="2600" b="1" dirty="0">
                <a:solidFill>
                  <a:schemeClr val="bg1"/>
                </a:solidFill>
              </a:rPr>
              <a:t>EVERYONE</a:t>
            </a:r>
            <a:r>
              <a:rPr lang="en-US" sz="2600" dirty="0">
                <a:solidFill>
                  <a:schemeClr val="bg1"/>
                </a:solidFill>
              </a:rPr>
              <a:t> with all wisdom, that we may present </a:t>
            </a:r>
            <a:r>
              <a:rPr lang="en-US" sz="2600" b="1" dirty="0">
                <a:solidFill>
                  <a:schemeClr val="bg1"/>
                </a:solidFill>
              </a:rPr>
              <a:t>EVERYONE MATURE IN CHRIST</a:t>
            </a:r>
            <a:r>
              <a:rPr lang="en-US" sz="2600" dirty="0">
                <a:solidFill>
                  <a:schemeClr val="bg1"/>
                </a:solidFill>
              </a:rPr>
              <a:t>. </a:t>
            </a:r>
            <a:r>
              <a:rPr lang="en-US" sz="2600" b="1" baseline="30000" dirty="0">
                <a:solidFill>
                  <a:schemeClr val="bg1"/>
                </a:solidFill>
              </a:rPr>
              <a:t>29 </a:t>
            </a:r>
            <a:r>
              <a:rPr lang="en-US" sz="2600" dirty="0">
                <a:solidFill>
                  <a:schemeClr val="bg1"/>
                </a:solidFill>
              </a:rPr>
              <a:t>For this I toil, struggling with all his energy that he powerfully works within me.</a:t>
            </a:r>
            <a:endParaRPr lang="en-US" sz="2600" b="1" dirty="0">
              <a:solidFill>
                <a:schemeClr val="bg1"/>
              </a:solidFill>
            </a:endParaRPr>
          </a:p>
        </p:txBody>
      </p:sp>
    </p:spTree>
    <p:extLst>
      <p:ext uri="{BB962C8B-B14F-4D97-AF65-F5344CB8AC3E}">
        <p14:creationId xmlns:p14="http://schemas.microsoft.com/office/powerpoint/2010/main" val="4178994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store&#10;&#10;Description automatically generated">
            <a:extLst>
              <a:ext uri="{FF2B5EF4-FFF2-40B4-BE49-F238E27FC236}">
                <a16:creationId xmlns:a16="http://schemas.microsoft.com/office/drawing/2014/main" id="{80294CF8-089D-4FF6-8FD6-7305F0516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6847"/>
            <a:ext cx="11392271" cy="7594847"/>
          </a:xfrm>
          <a:prstGeom prst="rect">
            <a:avLst/>
          </a:prstGeom>
        </p:spPr>
      </p:pic>
      <p:sp>
        <p:nvSpPr>
          <p:cNvPr id="4" name="TextBox 3">
            <a:extLst>
              <a:ext uri="{FF2B5EF4-FFF2-40B4-BE49-F238E27FC236}">
                <a16:creationId xmlns:a16="http://schemas.microsoft.com/office/drawing/2014/main" id="{B98864E7-2CA3-45E2-843D-67DE739176B1}"/>
              </a:ext>
            </a:extLst>
          </p:cNvPr>
          <p:cNvSpPr txBox="1"/>
          <p:nvPr/>
        </p:nvSpPr>
        <p:spPr>
          <a:xfrm>
            <a:off x="0" y="-771473"/>
            <a:ext cx="9143999" cy="1754326"/>
          </a:xfrm>
          <a:prstGeom prst="rect">
            <a:avLst/>
          </a:prstGeom>
          <a:solidFill>
            <a:srgbClr val="3A2720">
              <a:alpha val="63000"/>
            </a:srgbClr>
          </a:solidFill>
        </p:spPr>
        <p:txBody>
          <a:bodyPr wrap="square" rtlCol="0">
            <a:spAutoFit/>
          </a:bodyPr>
          <a:lstStyle/>
          <a:p>
            <a:pPr algn="ctr"/>
            <a:endParaRPr lang="en-US" sz="400" dirty="0">
              <a:solidFill>
                <a:srgbClr val="E4D1B7"/>
              </a:solidFill>
              <a:effectLst>
                <a:outerShdw blurRad="38100" dist="38100" dir="2700000" algn="tl">
                  <a:srgbClr val="000000">
                    <a:alpha val="43137"/>
                  </a:srgbClr>
                </a:outerShdw>
              </a:effectLst>
              <a:latin typeface="HansHand" panose="00000500000000000000" pitchFamily="2" charset="0"/>
            </a:endParaRPr>
          </a:p>
          <a:p>
            <a:pPr algn="ctr"/>
            <a:endParaRPr lang="en-US" sz="400" dirty="0">
              <a:solidFill>
                <a:srgbClr val="E4D1B7"/>
              </a:solidFill>
              <a:effectLst>
                <a:outerShdw blurRad="38100" dist="38100" dir="2700000" algn="tl">
                  <a:srgbClr val="000000">
                    <a:alpha val="43137"/>
                  </a:srgbClr>
                </a:outerShdw>
              </a:effectLst>
              <a:latin typeface="HansHand" panose="00000500000000000000" pitchFamily="2" charset="0"/>
            </a:endParaRPr>
          </a:p>
          <a:p>
            <a:pPr algn="ctr"/>
            <a:endParaRPr lang="en-US" sz="400" dirty="0">
              <a:solidFill>
                <a:srgbClr val="E4D1B7"/>
              </a:solidFill>
              <a:effectLst>
                <a:outerShdw blurRad="38100" dist="38100" dir="2700000" algn="tl">
                  <a:srgbClr val="000000">
                    <a:alpha val="43137"/>
                  </a:srgbClr>
                </a:outerShdw>
              </a:effectLst>
              <a:latin typeface="HansHand" panose="00000500000000000000" pitchFamily="2" charset="0"/>
            </a:endParaRPr>
          </a:p>
          <a:p>
            <a:pPr algn="ctr"/>
            <a:endParaRPr lang="en-US" sz="400" dirty="0">
              <a:solidFill>
                <a:srgbClr val="E4D1B7"/>
              </a:solidFill>
              <a:effectLst>
                <a:outerShdw blurRad="38100" dist="38100" dir="2700000" algn="tl">
                  <a:srgbClr val="000000">
                    <a:alpha val="43137"/>
                  </a:srgbClr>
                </a:outerShdw>
              </a:effectLst>
              <a:latin typeface="HansHand" panose="00000500000000000000" pitchFamily="2" charset="0"/>
            </a:endParaRPr>
          </a:p>
          <a:p>
            <a:pPr algn="ctr"/>
            <a:endParaRPr lang="en-US" sz="400" dirty="0">
              <a:solidFill>
                <a:srgbClr val="E4D1B7"/>
              </a:solidFill>
              <a:effectLst>
                <a:outerShdw blurRad="38100" dist="38100" dir="2700000" algn="tl">
                  <a:srgbClr val="000000">
                    <a:alpha val="43137"/>
                  </a:srgbClr>
                </a:outerShdw>
              </a:effectLst>
              <a:latin typeface="HansHand" panose="00000500000000000000" pitchFamily="2" charset="0"/>
            </a:endParaRPr>
          </a:p>
          <a:p>
            <a:pPr algn="ctr"/>
            <a:endParaRPr lang="en-US" sz="400" dirty="0">
              <a:solidFill>
                <a:srgbClr val="E4D1B7"/>
              </a:solidFill>
              <a:effectLst>
                <a:outerShdw blurRad="38100" dist="38100" dir="2700000" algn="tl">
                  <a:srgbClr val="000000">
                    <a:alpha val="43137"/>
                  </a:srgbClr>
                </a:outerShdw>
              </a:effectLst>
              <a:latin typeface="HansHand" panose="00000500000000000000" pitchFamily="2" charset="0"/>
            </a:endParaRPr>
          </a:p>
          <a:p>
            <a:pPr algn="ctr"/>
            <a:endParaRPr lang="en-US" sz="4200" dirty="0">
              <a:solidFill>
                <a:srgbClr val="E4D1B7"/>
              </a:solidFill>
              <a:effectLst>
                <a:outerShdw blurRad="38100" dist="38100" dir="2700000" algn="tl">
                  <a:srgbClr val="000000">
                    <a:alpha val="43137"/>
                  </a:srgbClr>
                </a:outerShdw>
              </a:effectLst>
              <a:latin typeface="HansHand" panose="00000500000000000000" pitchFamily="2" charset="0"/>
            </a:endParaRPr>
          </a:p>
          <a:p>
            <a:pPr algn="ctr"/>
            <a:r>
              <a:rPr lang="en-US" sz="4200" dirty="0">
                <a:solidFill>
                  <a:srgbClr val="E4D1B7"/>
                </a:solidFill>
                <a:effectLst>
                  <a:outerShdw blurRad="38100" dist="38100" dir="2700000" algn="tl">
                    <a:srgbClr val="000000">
                      <a:alpha val="43137"/>
                    </a:srgbClr>
                  </a:outerShdw>
                </a:effectLst>
                <a:latin typeface="HansHand" panose="00000500000000000000" pitchFamily="2" charset="0"/>
              </a:rPr>
              <a:t>Menu-browser to Regular to Co-owner</a:t>
            </a:r>
            <a:endParaRPr lang="en-US" sz="4200" dirty="0">
              <a:solidFill>
                <a:srgbClr val="E4D1B7"/>
              </a:solidFill>
              <a:effectLst>
                <a:outerShdw blurRad="38100" dist="38100" dir="2700000" algn="tl">
                  <a:srgbClr val="000000">
                    <a:alpha val="43137"/>
                  </a:srgbClr>
                </a:outerShdw>
              </a:effectLst>
              <a:latin typeface="AbcDNManuscript" panose="00000400000000000000" pitchFamily="2" charset="0"/>
            </a:endParaRPr>
          </a:p>
        </p:txBody>
      </p:sp>
      <p:pic>
        <p:nvPicPr>
          <p:cNvPr id="5" name="Picture 4" descr="A close up of a sign&#10;&#10;Description automatically generated">
            <a:extLst>
              <a:ext uri="{FF2B5EF4-FFF2-40B4-BE49-F238E27FC236}">
                <a16:creationId xmlns:a16="http://schemas.microsoft.com/office/drawing/2014/main" id="{A09E6C29-695D-44FA-B2E5-1EDCD95DC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913" y="4899783"/>
            <a:ext cx="1609434" cy="1778848"/>
          </a:xfrm>
          <a:prstGeom prst="rect">
            <a:avLst/>
          </a:prstGeom>
        </p:spPr>
      </p:pic>
    </p:spTree>
    <p:extLst>
      <p:ext uri="{BB962C8B-B14F-4D97-AF65-F5344CB8AC3E}">
        <p14:creationId xmlns:p14="http://schemas.microsoft.com/office/powerpoint/2010/main" val="93868092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530210"/>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700" b="1" i="0" u="none" strike="noStrike" kern="1200" cap="none" spc="0" normalizeH="0" baseline="30000" noProof="0" dirty="0">
                <a:ln>
                  <a:noFill/>
                </a:ln>
                <a:solidFill>
                  <a:prstClr val="black"/>
                </a:solidFill>
                <a:effectLst/>
                <a:uLnTx/>
                <a:uFillTx/>
                <a:latin typeface="Calibri"/>
                <a:ea typeface="+mn-ea"/>
                <a:cs typeface="+mn-cs"/>
              </a:rPr>
              <a:t>42 </a:t>
            </a:r>
            <a:r>
              <a:rPr kumimoji="0" lang="en-US" sz="2700" b="0" i="0" u="none" strike="noStrike" kern="1200" cap="none" spc="0" normalizeH="0" baseline="0" noProof="0" dirty="0">
                <a:ln>
                  <a:noFill/>
                </a:ln>
                <a:solidFill>
                  <a:prstClr val="black"/>
                </a:solidFill>
                <a:effectLst/>
                <a:uLnTx/>
                <a:uFillTx/>
                <a:latin typeface="Calibri"/>
                <a:ea typeface="+mn-ea"/>
                <a:cs typeface="+mn-cs"/>
              </a:rPr>
              <a:t>And </a:t>
            </a:r>
            <a:r>
              <a:rPr kumimoji="0" lang="en-US" sz="2700" b="0" i="0" u="sng" strike="noStrike" kern="1200" cap="none" spc="0" normalizeH="0" baseline="0" noProof="0" dirty="0">
                <a:ln>
                  <a:noFill/>
                </a:ln>
                <a:solidFill>
                  <a:prstClr val="black"/>
                </a:solidFill>
                <a:effectLst/>
                <a:uLnTx/>
                <a:uFillTx/>
                <a:latin typeface="Calibri"/>
                <a:ea typeface="+mn-ea"/>
                <a:cs typeface="+mn-cs"/>
              </a:rPr>
              <a:t>they devoted themselves to</a:t>
            </a:r>
            <a:r>
              <a:rPr kumimoji="0" lang="en-US" sz="2700" b="0" i="0" u="none" strike="noStrike" kern="1200" cap="none" spc="0" normalizeH="0" baseline="0" noProof="0" dirty="0">
                <a:ln>
                  <a:noFill/>
                </a:ln>
                <a:solidFill>
                  <a:prstClr val="black"/>
                </a:solidFill>
                <a:effectLst/>
                <a:uLnTx/>
                <a:uFillTx/>
                <a:latin typeface="Calibri"/>
                <a:ea typeface="+mn-ea"/>
                <a:cs typeface="+mn-cs"/>
              </a:rPr>
              <a:t> the apostles' teaching and the fellowship, to the breaking of bread and the prayers.</a:t>
            </a:r>
            <a:br>
              <a:rPr kumimoji="0" lang="en-US" sz="2700" b="0" i="0" u="none" strike="noStrike" kern="1200" cap="none" spc="0" normalizeH="0" baseline="0" noProof="0" dirty="0">
                <a:ln>
                  <a:noFill/>
                </a:ln>
                <a:solidFill>
                  <a:prstClr val="black"/>
                </a:solidFill>
                <a:effectLst/>
                <a:uLnTx/>
                <a:uFillTx/>
                <a:latin typeface="Calibri"/>
                <a:ea typeface="+mn-ea"/>
                <a:cs typeface="+mn-cs"/>
              </a:rPr>
            </a:br>
            <a:r>
              <a:rPr kumimoji="0" lang="en-US" sz="2700" b="1" i="0" u="none" strike="noStrike" kern="1200" cap="none" spc="0" normalizeH="0" baseline="30000" noProof="0" dirty="0">
                <a:ln>
                  <a:noFill/>
                </a:ln>
                <a:solidFill>
                  <a:prstClr val="black"/>
                </a:solidFill>
                <a:effectLst/>
                <a:uLnTx/>
                <a:uFillTx/>
                <a:latin typeface="Calibri"/>
                <a:ea typeface="+mn-ea"/>
                <a:cs typeface="+mn-cs"/>
              </a:rPr>
              <a:t>43 </a:t>
            </a:r>
            <a:r>
              <a:rPr kumimoji="0" lang="en-US" sz="2700" b="0" i="0" u="none" strike="noStrike" kern="1200" cap="none" spc="0" normalizeH="0" baseline="0" noProof="0" dirty="0">
                <a:ln>
                  <a:noFill/>
                </a:ln>
                <a:solidFill>
                  <a:prstClr val="black"/>
                </a:solidFill>
                <a:effectLst/>
                <a:uLnTx/>
                <a:uFillTx/>
                <a:latin typeface="Calibri"/>
                <a:ea typeface="+mn-ea"/>
                <a:cs typeface="+mn-cs"/>
              </a:rPr>
              <a:t>And awe came upon every soul, and many wonders and signs were being done through the apostles. </a:t>
            </a:r>
            <a:r>
              <a:rPr kumimoji="0" lang="en-US" sz="2700" b="1" i="0" u="none" strike="noStrike" kern="1200" cap="none" spc="0" normalizeH="0" baseline="30000" noProof="0" dirty="0">
                <a:ln>
                  <a:noFill/>
                </a:ln>
                <a:solidFill>
                  <a:prstClr val="black"/>
                </a:solidFill>
                <a:effectLst/>
                <a:uLnTx/>
                <a:uFillTx/>
                <a:latin typeface="Calibri"/>
                <a:ea typeface="+mn-ea"/>
                <a:cs typeface="+mn-cs"/>
              </a:rPr>
              <a:t>44 </a:t>
            </a:r>
            <a:r>
              <a:rPr kumimoji="0" lang="en-US" sz="2700" b="0" i="0" u="none" strike="noStrike" kern="1200" cap="none" spc="0" normalizeH="0" baseline="0" noProof="0" dirty="0">
                <a:ln>
                  <a:noFill/>
                </a:ln>
                <a:solidFill>
                  <a:prstClr val="black"/>
                </a:solidFill>
                <a:effectLst/>
                <a:uLnTx/>
                <a:uFillTx/>
                <a:latin typeface="Calibri"/>
                <a:ea typeface="+mn-ea"/>
                <a:cs typeface="+mn-cs"/>
              </a:rPr>
              <a:t>And all who believed were together and had all things in common. </a:t>
            </a:r>
            <a:r>
              <a:rPr kumimoji="0" lang="en-US" sz="2700" b="1" i="0" u="none" strike="noStrike" kern="1200" cap="none" spc="0" normalizeH="0" baseline="30000" noProof="0" dirty="0">
                <a:ln>
                  <a:noFill/>
                </a:ln>
                <a:solidFill>
                  <a:prstClr val="black"/>
                </a:solidFill>
                <a:effectLst/>
                <a:uLnTx/>
                <a:uFillTx/>
                <a:latin typeface="Calibri"/>
                <a:ea typeface="+mn-ea"/>
                <a:cs typeface="+mn-cs"/>
              </a:rPr>
              <a:t>45 </a:t>
            </a:r>
            <a:r>
              <a:rPr kumimoji="0" lang="en-US" sz="2700" b="0" i="0" u="none" strike="noStrike" kern="1200" cap="none" spc="0" normalizeH="0" baseline="0" noProof="0" dirty="0">
                <a:ln>
                  <a:noFill/>
                </a:ln>
                <a:solidFill>
                  <a:prstClr val="black"/>
                </a:solidFill>
                <a:effectLst/>
                <a:uLnTx/>
                <a:uFillTx/>
                <a:latin typeface="Calibri"/>
                <a:ea typeface="+mn-ea"/>
                <a:cs typeface="+mn-cs"/>
              </a:rPr>
              <a:t>And</a:t>
            </a:r>
            <a:br>
              <a:rPr kumimoji="0" lang="en-US" sz="2700" b="0" i="0" u="none" strike="noStrike" kern="1200" cap="none" spc="0" normalizeH="0" baseline="0" noProof="0" dirty="0">
                <a:ln>
                  <a:noFill/>
                </a:ln>
                <a:solidFill>
                  <a:prstClr val="black"/>
                </a:solidFill>
                <a:effectLst/>
                <a:uLnTx/>
                <a:uFillTx/>
                <a:latin typeface="Calibri"/>
                <a:ea typeface="+mn-ea"/>
                <a:cs typeface="+mn-cs"/>
              </a:rPr>
            </a:br>
            <a:r>
              <a:rPr kumimoji="0" lang="en-US" sz="2700" b="0" i="0" u="none" strike="noStrike" kern="1200" cap="none" spc="0" normalizeH="0" baseline="0" noProof="0" dirty="0">
                <a:ln>
                  <a:noFill/>
                </a:ln>
                <a:solidFill>
                  <a:prstClr val="black"/>
                </a:solidFill>
                <a:effectLst/>
                <a:uLnTx/>
                <a:uFillTx/>
                <a:latin typeface="Calibri"/>
                <a:ea typeface="+mn-ea"/>
                <a:cs typeface="+mn-cs"/>
              </a:rPr>
              <a:t>they were selling their possessions and belongings and distributing the proceeds to all, as any had need. </a:t>
            </a:r>
            <a:r>
              <a:rPr kumimoji="0" lang="en-US" sz="2700" b="1" i="0" u="none" strike="noStrike" kern="1200" cap="none" spc="0" normalizeH="0" baseline="30000" noProof="0" dirty="0">
                <a:ln>
                  <a:noFill/>
                </a:ln>
                <a:solidFill>
                  <a:prstClr val="black"/>
                </a:solidFill>
                <a:effectLst/>
                <a:uLnTx/>
                <a:uFillTx/>
                <a:latin typeface="Calibri"/>
                <a:ea typeface="+mn-ea"/>
                <a:cs typeface="+mn-cs"/>
              </a:rPr>
              <a:t>46 </a:t>
            </a:r>
            <a:r>
              <a:rPr kumimoji="0" lang="en-US" sz="2700" b="0" i="0" u="none" strike="noStrike" kern="1200" cap="none" spc="0" normalizeH="0" baseline="0" noProof="0" dirty="0">
                <a:ln>
                  <a:noFill/>
                </a:ln>
                <a:solidFill>
                  <a:prstClr val="black"/>
                </a:solidFill>
                <a:effectLst/>
                <a:uLnTx/>
                <a:uFillTx/>
                <a:latin typeface="Calibri"/>
                <a:ea typeface="+mn-ea"/>
                <a:cs typeface="+mn-cs"/>
              </a:rPr>
              <a:t>And day by day, attending the temple together and breaking bread in their homes, they received their food with glad and generous hearts, </a:t>
            </a:r>
            <a:r>
              <a:rPr kumimoji="0" lang="en-US" sz="2700" b="1" i="0" u="none" strike="noStrike" kern="1200" cap="none" spc="0" normalizeH="0" baseline="30000" noProof="0" dirty="0">
                <a:ln>
                  <a:noFill/>
                </a:ln>
                <a:solidFill>
                  <a:prstClr val="black"/>
                </a:solidFill>
                <a:effectLst/>
                <a:uLnTx/>
                <a:uFillTx/>
                <a:latin typeface="Calibri"/>
                <a:ea typeface="+mn-ea"/>
                <a:cs typeface="+mn-cs"/>
              </a:rPr>
              <a:t>47 </a:t>
            </a:r>
            <a:r>
              <a:rPr kumimoji="0" lang="en-US" sz="2700" b="0" i="0" u="none" strike="noStrike" kern="1200" cap="none" spc="0" normalizeH="0" baseline="0" noProof="0" dirty="0">
                <a:ln>
                  <a:noFill/>
                </a:ln>
                <a:solidFill>
                  <a:prstClr val="black"/>
                </a:solidFill>
                <a:effectLst/>
                <a:uLnTx/>
                <a:uFillTx/>
                <a:latin typeface="Calibri"/>
                <a:ea typeface="+mn-ea"/>
                <a:cs typeface="+mn-cs"/>
              </a:rPr>
              <a:t>praising God and having favor with all the people. And the Lord added to their number day by day those who were being saved.</a:t>
            </a:r>
          </a:p>
        </p:txBody>
      </p:sp>
      <p:sp>
        <p:nvSpPr>
          <p:cNvPr id="3" name="Rectangle 2">
            <a:extLst>
              <a:ext uri="{FF2B5EF4-FFF2-40B4-BE49-F238E27FC236}">
                <a16:creationId xmlns:a16="http://schemas.microsoft.com/office/drawing/2014/main" id="{31BEDB92-4BE4-4A8D-B77B-6975E89722FA}"/>
              </a:ext>
            </a:extLst>
          </p:cNvPr>
          <p:cNvSpPr/>
          <p:nvPr/>
        </p:nvSpPr>
        <p:spPr>
          <a:xfrm>
            <a:off x="205384" y="885098"/>
            <a:ext cx="3849131" cy="8463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900" b="0" i="1" u="none" strike="noStrike" kern="1200" cap="none" spc="-150" normalizeH="0" baseline="0" noProof="0" dirty="0">
                <a:ln>
                  <a:noFill/>
                </a:ln>
                <a:solidFill>
                  <a:srgbClr val="005CB0"/>
                </a:solidFill>
                <a:effectLst/>
                <a:uLnTx/>
                <a:uFillTx/>
                <a:latin typeface="HansHand" panose="00000500000000000000" pitchFamily="2" charset="0"/>
                <a:ea typeface="+mn-ea"/>
                <a:cs typeface="+mn-cs"/>
              </a:rPr>
              <a:t>Acts 2:42-47</a:t>
            </a:r>
          </a:p>
        </p:txBody>
      </p:sp>
      <p:sp>
        <p:nvSpPr>
          <p:cNvPr id="7" name="Rectangle 6">
            <a:extLst>
              <a:ext uri="{FF2B5EF4-FFF2-40B4-BE49-F238E27FC236}">
                <a16:creationId xmlns:a16="http://schemas.microsoft.com/office/drawing/2014/main" id="{D67E8F33-3C28-4343-8B19-E5FA094A4BEF}"/>
              </a:ext>
            </a:extLst>
          </p:cNvPr>
          <p:cNvSpPr/>
          <p:nvPr/>
        </p:nvSpPr>
        <p:spPr>
          <a:xfrm>
            <a:off x="207578" y="6089864"/>
            <a:ext cx="5394425" cy="78483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0" b="0" i="1" u="none" strike="noStrike" kern="1200" cap="none" spc="0" normalizeH="0" baseline="0" noProof="0" dirty="0">
                <a:ln>
                  <a:noFill/>
                </a:ln>
                <a:solidFill>
                  <a:srgbClr val="005CB0"/>
                </a:solidFill>
                <a:effectLst/>
                <a:uLnTx/>
                <a:uFillTx/>
                <a:latin typeface="HansHand" panose="00000500000000000000" pitchFamily="2" charset="0"/>
                <a:ea typeface="+mn-ea"/>
                <a:cs typeface="+mn-cs"/>
              </a:rPr>
              <a:t>Devoted to L.I.F.E.</a:t>
            </a:r>
          </a:p>
        </p:txBody>
      </p:sp>
    </p:spTree>
    <p:extLst>
      <p:ext uri="{BB962C8B-B14F-4D97-AF65-F5344CB8AC3E}">
        <p14:creationId xmlns:p14="http://schemas.microsoft.com/office/powerpoint/2010/main" val="393614984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store&#10;&#10;Description automatically generated">
            <a:extLst>
              <a:ext uri="{FF2B5EF4-FFF2-40B4-BE49-F238E27FC236}">
                <a16:creationId xmlns:a16="http://schemas.microsoft.com/office/drawing/2014/main" id="{80294CF8-089D-4FF6-8FD6-7305F0516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6847"/>
            <a:ext cx="11392271" cy="7594847"/>
          </a:xfrm>
          <a:prstGeom prst="rect">
            <a:avLst/>
          </a:prstGeom>
        </p:spPr>
      </p:pic>
      <p:sp>
        <p:nvSpPr>
          <p:cNvPr id="4" name="TextBox 3">
            <a:extLst>
              <a:ext uri="{FF2B5EF4-FFF2-40B4-BE49-F238E27FC236}">
                <a16:creationId xmlns:a16="http://schemas.microsoft.com/office/drawing/2014/main" id="{B98864E7-2CA3-45E2-843D-67DE739176B1}"/>
              </a:ext>
            </a:extLst>
          </p:cNvPr>
          <p:cNvSpPr txBox="1"/>
          <p:nvPr/>
        </p:nvSpPr>
        <p:spPr>
          <a:xfrm>
            <a:off x="0" y="-771473"/>
            <a:ext cx="9143999" cy="1754326"/>
          </a:xfrm>
          <a:prstGeom prst="rect">
            <a:avLst/>
          </a:prstGeom>
          <a:solidFill>
            <a:srgbClr val="3A2720">
              <a:alpha val="63000"/>
            </a:srgbClr>
          </a:solidFill>
        </p:spPr>
        <p:txBody>
          <a:bodyPr wrap="square" rtlCol="0">
            <a:spAutoFit/>
          </a:bodyPr>
          <a:lstStyle/>
          <a:p>
            <a:pPr algn="ctr"/>
            <a:endParaRPr lang="en-US" sz="400" dirty="0">
              <a:solidFill>
                <a:srgbClr val="E4D1B7"/>
              </a:solidFill>
              <a:latin typeface="HansHand" panose="00000500000000000000" pitchFamily="2" charset="0"/>
            </a:endParaRPr>
          </a:p>
          <a:p>
            <a:pPr algn="ctr"/>
            <a:endParaRPr lang="en-US" sz="400" dirty="0">
              <a:solidFill>
                <a:srgbClr val="E4D1B7"/>
              </a:solidFill>
              <a:latin typeface="HansHand" panose="00000500000000000000" pitchFamily="2" charset="0"/>
            </a:endParaRPr>
          </a:p>
          <a:p>
            <a:pPr algn="ctr"/>
            <a:endParaRPr lang="en-US" sz="400" dirty="0">
              <a:solidFill>
                <a:srgbClr val="E4D1B7"/>
              </a:solidFill>
              <a:latin typeface="HansHand" panose="00000500000000000000" pitchFamily="2" charset="0"/>
            </a:endParaRPr>
          </a:p>
          <a:p>
            <a:pPr algn="ctr"/>
            <a:endParaRPr lang="en-US" sz="400" dirty="0">
              <a:solidFill>
                <a:srgbClr val="E4D1B7"/>
              </a:solidFill>
              <a:latin typeface="HansHand" panose="00000500000000000000" pitchFamily="2" charset="0"/>
            </a:endParaRPr>
          </a:p>
          <a:p>
            <a:pPr algn="ctr"/>
            <a:endParaRPr lang="en-US" sz="400" dirty="0">
              <a:solidFill>
                <a:srgbClr val="E4D1B7"/>
              </a:solidFill>
              <a:latin typeface="HansHand" panose="00000500000000000000" pitchFamily="2" charset="0"/>
            </a:endParaRPr>
          </a:p>
          <a:p>
            <a:pPr algn="ctr"/>
            <a:endParaRPr lang="en-US" sz="400" dirty="0">
              <a:solidFill>
                <a:srgbClr val="E4D1B7"/>
              </a:solidFill>
              <a:latin typeface="HansHand" panose="00000500000000000000" pitchFamily="2" charset="0"/>
            </a:endParaRPr>
          </a:p>
          <a:p>
            <a:pPr algn="ctr"/>
            <a:endParaRPr lang="en-US" sz="4200" dirty="0">
              <a:solidFill>
                <a:srgbClr val="E4D1B7"/>
              </a:solidFill>
              <a:latin typeface="HansHand" panose="00000500000000000000" pitchFamily="2" charset="0"/>
            </a:endParaRPr>
          </a:p>
          <a:p>
            <a:pPr algn="ctr"/>
            <a:r>
              <a:rPr lang="en-US" sz="4200" dirty="0">
                <a:solidFill>
                  <a:srgbClr val="E4D1B7"/>
                </a:solidFill>
                <a:latin typeface="HansHand" panose="00000500000000000000" pitchFamily="2" charset="0"/>
              </a:rPr>
              <a:t>Menu-browser to Regular to Co-owner</a:t>
            </a:r>
            <a:endParaRPr lang="en-US" sz="4200" dirty="0">
              <a:solidFill>
                <a:srgbClr val="E4D1B7"/>
              </a:solidFill>
              <a:latin typeface="AbcDNManuscript" panose="00000400000000000000" pitchFamily="2" charset="0"/>
            </a:endParaRPr>
          </a:p>
        </p:txBody>
      </p:sp>
      <p:pic>
        <p:nvPicPr>
          <p:cNvPr id="5" name="Picture 4" descr="A close up of a sign&#10;&#10;Description automatically generated">
            <a:extLst>
              <a:ext uri="{FF2B5EF4-FFF2-40B4-BE49-F238E27FC236}">
                <a16:creationId xmlns:a16="http://schemas.microsoft.com/office/drawing/2014/main" id="{A09E6C29-695D-44FA-B2E5-1EDCD95DC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913" y="4899783"/>
            <a:ext cx="1609434" cy="1778848"/>
          </a:xfrm>
          <a:prstGeom prst="rect">
            <a:avLst/>
          </a:prstGeom>
        </p:spPr>
      </p:pic>
      <p:pic>
        <p:nvPicPr>
          <p:cNvPr id="8" name="Picture 7" descr="A close up of a sign&#10;&#10;Description automatically generated">
            <a:extLst>
              <a:ext uri="{FF2B5EF4-FFF2-40B4-BE49-F238E27FC236}">
                <a16:creationId xmlns:a16="http://schemas.microsoft.com/office/drawing/2014/main" id="{21282485-BF96-4D43-BF2C-F8CD3D438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653" y="1103958"/>
            <a:ext cx="8824694" cy="5619063"/>
          </a:xfrm>
          <a:prstGeom prst="rect">
            <a:avLst/>
          </a:prstGeom>
        </p:spPr>
      </p:pic>
    </p:spTree>
    <p:extLst>
      <p:ext uri="{BB962C8B-B14F-4D97-AF65-F5344CB8AC3E}">
        <p14:creationId xmlns:p14="http://schemas.microsoft.com/office/powerpoint/2010/main" val="18963471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In the darkness we were waiting</a:t>
            </a:r>
          </a:p>
          <a:p>
            <a:pPr marL="0" indent="0" algn="ctr">
              <a:buNone/>
            </a:pPr>
            <a:r>
              <a:rPr lang="en-US" sz="4800" dirty="0">
                <a:solidFill>
                  <a:srgbClr val="005AAB"/>
                </a:solidFill>
                <a:latin typeface="AbcDNManuscript" panose="00000400000000000000" pitchFamily="2" charset="0"/>
              </a:rPr>
              <a:t>Without hope without light</a:t>
            </a:r>
          </a:p>
          <a:p>
            <a:pPr marL="0" indent="0" algn="ctr">
              <a:buNone/>
            </a:pPr>
            <a:r>
              <a:rPr lang="en-US" sz="4800" dirty="0">
                <a:solidFill>
                  <a:srgbClr val="005AAB"/>
                </a:solidFill>
                <a:latin typeface="AbcDNManuscript" panose="00000400000000000000" pitchFamily="2" charset="0"/>
              </a:rPr>
              <a:t>Till from heaven You came running</a:t>
            </a:r>
          </a:p>
          <a:p>
            <a:pPr marL="0" indent="0" algn="ctr">
              <a:buNone/>
            </a:pPr>
            <a:r>
              <a:rPr lang="en-US" sz="4800" dirty="0">
                <a:solidFill>
                  <a:srgbClr val="005AAB"/>
                </a:solidFill>
                <a:latin typeface="AbcDNManuscript" panose="00000400000000000000" pitchFamily="2" charset="0"/>
              </a:rPr>
              <a:t>There was mercy in Your eyes</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375695340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store&#10;&#10;Description automatically generated">
            <a:extLst>
              <a:ext uri="{FF2B5EF4-FFF2-40B4-BE49-F238E27FC236}">
                <a16:creationId xmlns:a16="http://schemas.microsoft.com/office/drawing/2014/main" id="{80294CF8-089D-4FF6-8FD6-7305F0516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6847"/>
            <a:ext cx="11392271" cy="7594847"/>
          </a:xfrm>
          <a:prstGeom prst="rect">
            <a:avLst/>
          </a:prstGeom>
        </p:spPr>
      </p:pic>
      <p:sp>
        <p:nvSpPr>
          <p:cNvPr id="4" name="TextBox 3">
            <a:extLst>
              <a:ext uri="{FF2B5EF4-FFF2-40B4-BE49-F238E27FC236}">
                <a16:creationId xmlns:a16="http://schemas.microsoft.com/office/drawing/2014/main" id="{B98864E7-2CA3-45E2-843D-67DE739176B1}"/>
              </a:ext>
            </a:extLst>
          </p:cNvPr>
          <p:cNvSpPr txBox="1"/>
          <p:nvPr/>
        </p:nvSpPr>
        <p:spPr>
          <a:xfrm>
            <a:off x="0" y="-771473"/>
            <a:ext cx="9143999" cy="1754326"/>
          </a:xfrm>
          <a:prstGeom prst="rect">
            <a:avLst/>
          </a:prstGeom>
          <a:solidFill>
            <a:srgbClr val="3A2720">
              <a:alpha val="63000"/>
            </a:srgbClr>
          </a:solidFill>
        </p:spPr>
        <p:txBody>
          <a:bodyPr wrap="square" rtlCol="0">
            <a:spAutoFit/>
          </a:bodyPr>
          <a:lstStyle/>
          <a:p>
            <a:pPr algn="ctr"/>
            <a:endParaRPr lang="en-US" sz="400" dirty="0">
              <a:solidFill>
                <a:srgbClr val="E4D1B7"/>
              </a:solidFill>
              <a:latin typeface="HansHand" panose="00000500000000000000" pitchFamily="2" charset="0"/>
            </a:endParaRPr>
          </a:p>
          <a:p>
            <a:pPr algn="ctr"/>
            <a:endParaRPr lang="en-US" sz="400" dirty="0">
              <a:solidFill>
                <a:srgbClr val="E4D1B7"/>
              </a:solidFill>
              <a:latin typeface="HansHand" panose="00000500000000000000" pitchFamily="2" charset="0"/>
            </a:endParaRPr>
          </a:p>
          <a:p>
            <a:pPr algn="ctr"/>
            <a:endParaRPr lang="en-US" sz="400" dirty="0">
              <a:solidFill>
                <a:srgbClr val="E4D1B7"/>
              </a:solidFill>
              <a:latin typeface="HansHand" panose="00000500000000000000" pitchFamily="2" charset="0"/>
            </a:endParaRPr>
          </a:p>
          <a:p>
            <a:pPr algn="ctr"/>
            <a:endParaRPr lang="en-US" sz="400" dirty="0">
              <a:solidFill>
                <a:srgbClr val="E4D1B7"/>
              </a:solidFill>
              <a:latin typeface="HansHand" panose="00000500000000000000" pitchFamily="2" charset="0"/>
            </a:endParaRPr>
          </a:p>
          <a:p>
            <a:pPr algn="ctr"/>
            <a:endParaRPr lang="en-US" sz="400" dirty="0">
              <a:solidFill>
                <a:srgbClr val="E4D1B7"/>
              </a:solidFill>
              <a:latin typeface="HansHand" panose="00000500000000000000" pitchFamily="2" charset="0"/>
            </a:endParaRPr>
          </a:p>
          <a:p>
            <a:pPr algn="ctr"/>
            <a:endParaRPr lang="en-US" sz="400" dirty="0">
              <a:solidFill>
                <a:srgbClr val="E4D1B7"/>
              </a:solidFill>
              <a:latin typeface="HansHand" panose="00000500000000000000" pitchFamily="2" charset="0"/>
            </a:endParaRPr>
          </a:p>
          <a:p>
            <a:pPr algn="ctr"/>
            <a:endParaRPr lang="en-US" sz="4200" dirty="0">
              <a:solidFill>
                <a:srgbClr val="E4D1B7"/>
              </a:solidFill>
              <a:latin typeface="HansHand" panose="00000500000000000000" pitchFamily="2" charset="0"/>
            </a:endParaRPr>
          </a:p>
          <a:p>
            <a:pPr algn="ctr"/>
            <a:r>
              <a:rPr lang="en-US" sz="4200" dirty="0">
                <a:solidFill>
                  <a:srgbClr val="E4D1B7"/>
                </a:solidFill>
                <a:latin typeface="HansHand" panose="00000500000000000000" pitchFamily="2" charset="0"/>
              </a:rPr>
              <a:t>Menu-browser to Regular to Co-owner</a:t>
            </a:r>
            <a:endParaRPr lang="en-US" sz="4200" dirty="0">
              <a:solidFill>
                <a:srgbClr val="E4D1B7"/>
              </a:solidFill>
              <a:latin typeface="AbcDNManuscript" panose="00000400000000000000" pitchFamily="2" charset="0"/>
            </a:endParaRPr>
          </a:p>
        </p:txBody>
      </p:sp>
      <p:pic>
        <p:nvPicPr>
          <p:cNvPr id="5" name="Picture 4" descr="A close up of a sign&#10;&#10;Description automatically generated">
            <a:extLst>
              <a:ext uri="{FF2B5EF4-FFF2-40B4-BE49-F238E27FC236}">
                <a16:creationId xmlns:a16="http://schemas.microsoft.com/office/drawing/2014/main" id="{A09E6C29-695D-44FA-B2E5-1EDCD95DC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913" y="4899783"/>
            <a:ext cx="1609434" cy="1778848"/>
          </a:xfrm>
          <a:prstGeom prst="rect">
            <a:avLst/>
          </a:prstGeom>
        </p:spPr>
      </p:pic>
      <p:pic>
        <p:nvPicPr>
          <p:cNvPr id="8" name="Picture 7" descr="A close up of a sign&#10;&#10;Description automatically generated">
            <a:extLst>
              <a:ext uri="{FF2B5EF4-FFF2-40B4-BE49-F238E27FC236}">
                <a16:creationId xmlns:a16="http://schemas.microsoft.com/office/drawing/2014/main" id="{21282485-BF96-4D43-BF2C-F8CD3D438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653" y="1103958"/>
            <a:ext cx="8824694" cy="5619063"/>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30FBD55C-1F8C-4C9F-8694-ED3C88D24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052" y="3799366"/>
            <a:ext cx="3219450" cy="857250"/>
          </a:xfrm>
          <a:prstGeom prst="rect">
            <a:avLst/>
          </a:prstGeom>
        </p:spPr>
      </p:pic>
    </p:spTree>
    <p:extLst>
      <p:ext uri="{BB962C8B-B14F-4D97-AF65-F5344CB8AC3E}">
        <p14:creationId xmlns:p14="http://schemas.microsoft.com/office/powerpoint/2010/main" val="275449218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store&#10;&#10;Description automatically generated">
            <a:extLst>
              <a:ext uri="{FF2B5EF4-FFF2-40B4-BE49-F238E27FC236}">
                <a16:creationId xmlns:a16="http://schemas.microsoft.com/office/drawing/2014/main" id="{80294CF8-089D-4FF6-8FD6-7305F0516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6847"/>
            <a:ext cx="11392271" cy="7594847"/>
          </a:xfrm>
          <a:prstGeom prst="rect">
            <a:avLst/>
          </a:prstGeom>
        </p:spPr>
      </p:pic>
      <p:sp>
        <p:nvSpPr>
          <p:cNvPr id="4" name="TextBox 3">
            <a:extLst>
              <a:ext uri="{FF2B5EF4-FFF2-40B4-BE49-F238E27FC236}">
                <a16:creationId xmlns:a16="http://schemas.microsoft.com/office/drawing/2014/main" id="{B98864E7-2CA3-45E2-843D-67DE739176B1}"/>
              </a:ext>
            </a:extLst>
          </p:cNvPr>
          <p:cNvSpPr txBox="1"/>
          <p:nvPr/>
        </p:nvSpPr>
        <p:spPr>
          <a:xfrm>
            <a:off x="0" y="-771473"/>
            <a:ext cx="9143999" cy="1754326"/>
          </a:xfrm>
          <a:prstGeom prst="rect">
            <a:avLst/>
          </a:prstGeom>
          <a:solidFill>
            <a:srgbClr val="3A2720">
              <a:alpha val="63000"/>
            </a:srgbClr>
          </a:solidFill>
        </p:spPr>
        <p:txBody>
          <a:bodyPr wrap="square" rtlCol="0">
            <a:spAutoFit/>
          </a:bodyPr>
          <a:lstStyle/>
          <a:p>
            <a:pPr algn="ctr"/>
            <a:endParaRPr lang="en-US" sz="400" dirty="0">
              <a:solidFill>
                <a:srgbClr val="E4D1B7"/>
              </a:solidFill>
              <a:latin typeface="HansHand" panose="00000500000000000000" pitchFamily="2" charset="0"/>
            </a:endParaRPr>
          </a:p>
          <a:p>
            <a:pPr algn="ctr"/>
            <a:endParaRPr lang="en-US" sz="400" dirty="0">
              <a:solidFill>
                <a:srgbClr val="E4D1B7"/>
              </a:solidFill>
              <a:latin typeface="HansHand" panose="00000500000000000000" pitchFamily="2" charset="0"/>
            </a:endParaRPr>
          </a:p>
          <a:p>
            <a:pPr algn="ctr"/>
            <a:endParaRPr lang="en-US" sz="400" dirty="0">
              <a:solidFill>
                <a:srgbClr val="E4D1B7"/>
              </a:solidFill>
              <a:latin typeface="HansHand" panose="00000500000000000000" pitchFamily="2" charset="0"/>
            </a:endParaRPr>
          </a:p>
          <a:p>
            <a:pPr algn="ctr"/>
            <a:endParaRPr lang="en-US" sz="400" dirty="0">
              <a:solidFill>
                <a:srgbClr val="E4D1B7"/>
              </a:solidFill>
              <a:latin typeface="HansHand" panose="00000500000000000000" pitchFamily="2" charset="0"/>
            </a:endParaRPr>
          </a:p>
          <a:p>
            <a:pPr algn="ctr"/>
            <a:endParaRPr lang="en-US" sz="400" dirty="0">
              <a:solidFill>
                <a:srgbClr val="E4D1B7"/>
              </a:solidFill>
              <a:latin typeface="HansHand" panose="00000500000000000000" pitchFamily="2" charset="0"/>
            </a:endParaRPr>
          </a:p>
          <a:p>
            <a:pPr algn="ctr"/>
            <a:endParaRPr lang="en-US" sz="400" dirty="0">
              <a:solidFill>
                <a:srgbClr val="E4D1B7"/>
              </a:solidFill>
              <a:latin typeface="HansHand" panose="00000500000000000000" pitchFamily="2" charset="0"/>
            </a:endParaRPr>
          </a:p>
          <a:p>
            <a:pPr algn="ctr"/>
            <a:endParaRPr lang="en-US" sz="4200" dirty="0">
              <a:solidFill>
                <a:srgbClr val="E4D1B7"/>
              </a:solidFill>
              <a:latin typeface="HansHand" panose="00000500000000000000" pitchFamily="2" charset="0"/>
            </a:endParaRPr>
          </a:p>
          <a:p>
            <a:pPr algn="ctr"/>
            <a:r>
              <a:rPr lang="en-US" sz="4200" dirty="0">
                <a:solidFill>
                  <a:srgbClr val="E4D1B7"/>
                </a:solidFill>
                <a:latin typeface="HansHand" panose="00000500000000000000" pitchFamily="2" charset="0"/>
              </a:rPr>
              <a:t>Menu-browser to Regular to Co-owner</a:t>
            </a:r>
            <a:endParaRPr lang="en-US" sz="4200" dirty="0">
              <a:solidFill>
                <a:srgbClr val="E4D1B7"/>
              </a:solidFill>
              <a:latin typeface="AbcDNManuscript" panose="00000400000000000000" pitchFamily="2" charset="0"/>
            </a:endParaRPr>
          </a:p>
        </p:txBody>
      </p:sp>
      <p:pic>
        <p:nvPicPr>
          <p:cNvPr id="5" name="Picture 4" descr="A close up of a sign&#10;&#10;Description automatically generated">
            <a:extLst>
              <a:ext uri="{FF2B5EF4-FFF2-40B4-BE49-F238E27FC236}">
                <a16:creationId xmlns:a16="http://schemas.microsoft.com/office/drawing/2014/main" id="{A09E6C29-695D-44FA-B2E5-1EDCD95DC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913" y="4899783"/>
            <a:ext cx="1609434" cy="1778848"/>
          </a:xfrm>
          <a:prstGeom prst="rect">
            <a:avLst/>
          </a:prstGeom>
        </p:spPr>
      </p:pic>
      <p:pic>
        <p:nvPicPr>
          <p:cNvPr id="8" name="Picture 7" descr="A close up of a sign&#10;&#10;Description automatically generated">
            <a:extLst>
              <a:ext uri="{FF2B5EF4-FFF2-40B4-BE49-F238E27FC236}">
                <a16:creationId xmlns:a16="http://schemas.microsoft.com/office/drawing/2014/main" id="{21282485-BF96-4D43-BF2C-F8CD3D438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653" y="1103958"/>
            <a:ext cx="8824694" cy="5619063"/>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30FBD55C-1F8C-4C9F-8694-ED3C88D24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052" y="3799366"/>
            <a:ext cx="3219450" cy="85725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181C7197-4F60-43AE-9315-2059636351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7004" y="3727509"/>
            <a:ext cx="3559946" cy="929107"/>
          </a:xfrm>
          <a:prstGeom prst="rect">
            <a:avLst/>
          </a:prstGeom>
        </p:spPr>
      </p:pic>
    </p:spTree>
    <p:extLst>
      <p:ext uri="{BB962C8B-B14F-4D97-AF65-F5344CB8AC3E}">
        <p14:creationId xmlns:p14="http://schemas.microsoft.com/office/powerpoint/2010/main" val="352882098"/>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store&#10;&#10;Description automatically generated">
            <a:extLst>
              <a:ext uri="{FF2B5EF4-FFF2-40B4-BE49-F238E27FC236}">
                <a16:creationId xmlns:a16="http://schemas.microsoft.com/office/drawing/2014/main" id="{80294CF8-089D-4FF6-8FD6-7305F0516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6847"/>
            <a:ext cx="11392271" cy="7594847"/>
          </a:xfrm>
          <a:prstGeom prst="rect">
            <a:avLst/>
          </a:prstGeom>
        </p:spPr>
      </p:pic>
      <p:sp>
        <p:nvSpPr>
          <p:cNvPr id="4" name="TextBox 3">
            <a:extLst>
              <a:ext uri="{FF2B5EF4-FFF2-40B4-BE49-F238E27FC236}">
                <a16:creationId xmlns:a16="http://schemas.microsoft.com/office/drawing/2014/main" id="{B98864E7-2CA3-45E2-843D-67DE739176B1}"/>
              </a:ext>
            </a:extLst>
          </p:cNvPr>
          <p:cNvSpPr txBox="1"/>
          <p:nvPr/>
        </p:nvSpPr>
        <p:spPr>
          <a:xfrm>
            <a:off x="0" y="-771473"/>
            <a:ext cx="9143999" cy="1754326"/>
          </a:xfrm>
          <a:prstGeom prst="rect">
            <a:avLst/>
          </a:prstGeom>
          <a:solidFill>
            <a:srgbClr val="3A2720">
              <a:alpha val="63000"/>
            </a:srgbClr>
          </a:solidFill>
        </p:spPr>
        <p:txBody>
          <a:bodyPr wrap="square" rtlCol="0">
            <a:spAutoFit/>
          </a:bodyPr>
          <a:lstStyle/>
          <a:p>
            <a:pPr algn="ctr"/>
            <a:endParaRPr lang="en-US" sz="400" dirty="0">
              <a:solidFill>
                <a:srgbClr val="E4D1B7"/>
              </a:solidFill>
              <a:latin typeface="HansHand" panose="00000500000000000000" pitchFamily="2" charset="0"/>
            </a:endParaRPr>
          </a:p>
          <a:p>
            <a:pPr algn="ctr"/>
            <a:endParaRPr lang="en-US" sz="400" dirty="0">
              <a:solidFill>
                <a:srgbClr val="E4D1B7"/>
              </a:solidFill>
              <a:latin typeface="HansHand" panose="00000500000000000000" pitchFamily="2" charset="0"/>
            </a:endParaRPr>
          </a:p>
          <a:p>
            <a:pPr algn="ctr"/>
            <a:endParaRPr lang="en-US" sz="400" dirty="0">
              <a:solidFill>
                <a:srgbClr val="E4D1B7"/>
              </a:solidFill>
              <a:latin typeface="HansHand" panose="00000500000000000000" pitchFamily="2" charset="0"/>
            </a:endParaRPr>
          </a:p>
          <a:p>
            <a:pPr algn="ctr"/>
            <a:endParaRPr lang="en-US" sz="400" dirty="0">
              <a:solidFill>
                <a:srgbClr val="E4D1B7"/>
              </a:solidFill>
              <a:latin typeface="HansHand" panose="00000500000000000000" pitchFamily="2" charset="0"/>
            </a:endParaRPr>
          </a:p>
          <a:p>
            <a:pPr algn="ctr"/>
            <a:endParaRPr lang="en-US" sz="400" dirty="0">
              <a:solidFill>
                <a:srgbClr val="E4D1B7"/>
              </a:solidFill>
              <a:latin typeface="HansHand" panose="00000500000000000000" pitchFamily="2" charset="0"/>
            </a:endParaRPr>
          </a:p>
          <a:p>
            <a:pPr algn="ctr"/>
            <a:endParaRPr lang="en-US" sz="400" dirty="0">
              <a:solidFill>
                <a:srgbClr val="E4D1B7"/>
              </a:solidFill>
              <a:latin typeface="HansHand" panose="00000500000000000000" pitchFamily="2" charset="0"/>
            </a:endParaRPr>
          </a:p>
          <a:p>
            <a:pPr algn="ctr"/>
            <a:endParaRPr lang="en-US" sz="4200" dirty="0">
              <a:solidFill>
                <a:srgbClr val="E4D1B7"/>
              </a:solidFill>
              <a:latin typeface="HansHand" panose="00000500000000000000" pitchFamily="2" charset="0"/>
            </a:endParaRPr>
          </a:p>
          <a:p>
            <a:pPr algn="ctr"/>
            <a:r>
              <a:rPr lang="en-US" sz="4200" dirty="0">
                <a:solidFill>
                  <a:srgbClr val="E4D1B7"/>
                </a:solidFill>
                <a:latin typeface="HansHand" panose="00000500000000000000" pitchFamily="2" charset="0"/>
              </a:rPr>
              <a:t>Menu-browser to Regular to Co-owner</a:t>
            </a:r>
            <a:endParaRPr lang="en-US" sz="4200" dirty="0">
              <a:solidFill>
                <a:srgbClr val="E4D1B7"/>
              </a:solidFill>
              <a:latin typeface="AbcDNManuscript" panose="00000400000000000000" pitchFamily="2" charset="0"/>
            </a:endParaRPr>
          </a:p>
        </p:txBody>
      </p:sp>
      <p:pic>
        <p:nvPicPr>
          <p:cNvPr id="5" name="Picture 4" descr="A close up of a sign&#10;&#10;Description automatically generated">
            <a:extLst>
              <a:ext uri="{FF2B5EF4-FFF2-40B4-BE49-F238E27FC236}">
                <a16:creationId xmlns:a16="http://schemas.microsoft.com/office/drawing/2014/main" id="{A09E6C29-695D-44FA-B2E5-1EDCD95DC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913" y="4899783"/>
            <a:ext cx="1609434" cy="1778848"/>
          </a:xfrm>
          <a:prstGeom prst="rect">
            <a:avLst/>
          </a:prstGeom>
        </p:spPr>
      </p:pic>
      <p:pic>
        <p:nvPicPr>
          <p:cNvPr id="8" name="Picture 7" descr="A close up of a sign&#10;&#10;Description automatically generated">
            <a:extLst>
              <a:ext uri="{FF2B5EF4-FFF2-40B4-BE49-F238E27FC236}">
                <a16:creationId xmlns:a16="http://schemas.microsoft.com/office/drawing/2014/main" id="{21282485-BF96-4D43-BF2C-F8CD3D438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653" y="1103958"/>
            <a:ext cx="8824694" cy="5619063"/>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30FBD55C-1F8C-4C9F-8694-ED3C88D24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052" y="3799366"/>
            <a:ext cx="3219450" cy="85725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181C7197-4F60-43AE-9315-2059636351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7004" y="3727509"/>
            <a:ext cx="3559946" cy="929107"/>
          </a:xfrm>
          <a:prstGeom prst="rect">
            <a:avLst/>
          </a:prstGeom>
        </p:spPr>
      </p:pic>
      <p:pic>
        <p:nvPicPr>
          <p:cNvPr id="11" name="Picture 10" descr="A close up of a logo&#10;&#10;Description automatically generated">
            <a:extLst>
              <a:ext uri="{FF2B5EF4-FFF2-40B4-BE49-F238E27FC236}">
                <a16:creationId xmlns:a16="http://schemas.microsoft.com/office/drawing/2014/main" id="{AD1904A7-4416-4059-908B-7EE739B679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0798" y="3167314"/>
            <a:ext cx="1372382" cy="1850994"/>
          </a:xfrm>
          <a:prstGeom prst="rect">
            <a:avLst/>
          </a:prstGeom>
        </p:spPr>
      </p:pic>
    </p:spTree>
    <p:extLst>
      <p:ext uri="{BB962C8B-B14F-4D97-AF65-F5344CB8AC3E}">
        <p14:creationId xmlns:p14="http://schemas.microsoft.com/office/powerpoint/2010/main" val="103526396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E6618301-83D0-4E0D-9614-599F3D194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913" y="4899783"/>
            <a:ext cx="1609434" cy="1778848"/>
          </a:xfrm>
          <a:prstGeom prst="rect">
            <a:avLst/>
          </a:prstGeom>
        </p:spPr>
      </p:pic>
    </p:spTree>
    <p:extLst>
      <p:ext uri="{BB962C8B-B14F-4D97-AF65-F5344CB8AC3E}">
        <p14:creationId xmlns:p14="http://schemas.microsoft.com/office/powerpoint/2010/main" val="254864077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oom&#10;&#10;Description automatically generated">
            <a:extLst>
              <a:ext uri="{FF2B5EF4-FFF2-40B4-BE49-F238E27FC236}">
                <a16:creationId xmlns:a16="http://schemas.microsoft.com/office/drawing/2014/main" id="{E5FDCF47-29EF-43A7-AD4D-FEC9B50DF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75" y="4164440"/>
            <a:ext cx="5184559" cy="2491469"/>
          </a:xfrm>
          <a:prstGeom prst="rect">
            <a:avLst/>
          </a:prstGeom>
        </p:spPr>
      </p:pic>
      <p:pic>
        <p:nvPicPr>
          <p:cNvPr id="4" name="Picture 3" descr="A close up of a sign&#10;&#10;Description automatically generated">
            <a:extLst>
              <a:ext uri="{FF2B5EF4-FFF2-40B4-BE49-F238E27FC236}">
                <a16:creationId xmlns:a16="http://schemas.microsoft.com/office/drawing/2014/main" id="{E6618301-83D0-4E0D-9614-599F3D194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913" y="4899783"/>
            <a:ext cx="1609434" cy="1778848"/>
          </a:xfrm>
          <a:prstGeom prst="rect">
            <a:avLst/>
          </a:prstGeom>
        </p:spPr>
      </p:pic>
    </p:spTree>
    <p:extLst>
      <p:ext uri="{BB962C8B-B14F-4D97-AF65-F5344CB8AC3E}">
        <p14:creationId xmlns:p14="http://schemas.microsoft.com/office/powerpoint/2010/main" val="208737584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oom&#10;&#10;Description automatically generated">
            <a:extLst>
              <a:ext uri="{FF2B5EF4-FFF2-40B4-BE49-F238E27FC236}">
                <a16:creationId xmlns:a16="http://schemas.microsoft.com/office/drawing/2014/main" id="{E5FDCF47-29EF-43A7-AD4D-FEC9B50DF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75" y="4164440"/>
            <a:ext cx="5184559" cy="2491469"/>
          </a:xfrm>
          <a:prstGeom prst="rect">
            <a:avLst/>
          </a:prstGeom>
        </p:spPr>
      </p:pic>
      <p:pic>
        <p:nvPicPr>
          <p:cNvPr id="4" name="Picture 3" descr="A close up of a sign&#10;&#10;Description automatically generated">
            <a:extLst>
              <a:ext uri="{FF2B5EF4-FFF2-40B4-BE49-F238E27FC236}">
                <a16:creationId xmlns:a16="http://schemas.microsoft.com/office/drawing/2014/main" id="{E6618301-83D0-4E0D-9614-599F3D194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913" y="4899783"/>
            <a:ext cx="1609434" cy="1778848"/>
          </a:xfrm>
          <a:prstGeom prst="rect">
            <a:avLst/>
          </a:prstGeom>
        </p:spPr>
      </p:pic>
      <p:pic>
        <p:nvPicPr>
          <p:cNvPr id="5" name="Picture 4" descr="A picture containing table&#10;&#10;Description automatically generated">
            <a:extLst>
              <a:ext uri="{FF2B5EF4-FFF2-40B4-BE49-F238E27FC236}">
                <a16:creationId xmlns:a16="http://schemas.microsoft.com/office/drawing/2014/main" id="{B24ADEE7-DB73-402F-A4AF-A62A58B9BD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1988" y="3172902"/>
            <a:ext cx="4391164" cy="1555614"/>
          </a:xfrm>
          <a:prstGeom prst="rect">
            <a:avLst/>
          </a:prstGeom>
        </p:spPr>
      </p:pic>
    </p:spTree>
    <p:extLst>
      <p:ext uri="{BB962C8B-B14F-4D97-AF65-F5344CB8AC3E}">
        <p14:creationId xmlns:p14="http://schemas.microsoft.com/office/powerpoint/2010/main" val="410819093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oom&#10;&#10;Description automatically generated">
            <a:extLst>
              <a:ext uri="{FF2B5EF4-FFF2-40B4-BE49-F238E27FC236}">
                <a16:creationId xmlns:a16="http://schemas.microsoft.com/office/drawing/2014/main" id="{E5FDCF47-29EF-43A7-AD4D-FEC9B50DF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75" y="4164440"/>
            <a:ext cx="5184559" cy="2491469"/>
          </a:xfrm>
          <a:prstGeom prst="rect">
            <a:avLst/>
          </a:prstGeom>
        </p:spPr>
      </p:pic>
      <p:pic>
        <p:nvPicPr>
          <p:cNvPr id="4" name="Picture 3" descr="A close up of a sign&#10;&#10;Description automatically generated">
            <a:extLst>
              <a:ext uri="{FF2B5EF4-FFF2-40B4-BE49-F238E27FC236}">
                <a16:creationId xmlns:a16="http://schemas.microsoft.com/office/drawing/2014/main" id="{E6618301-83D0-4E0D-9614-599F3D194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913" y="4899783"/>
            <a:ext cx="1609434" cy="1778848"/>
          </a:xfrm>
          <a:prstGeom prst="rect">
            <a:avLst/>
          </a:prstGeom>
        </p:spPr>
      </p:pic>
      <p:pic>
        <p:nvPicPr>
          <p:cNvPr id="6" name="Picture 5" descr="A picture containing drawing, food&#10;&#10;Description automatically generated">
            <a:extLst>
              <a:ext uri="{FF2B5EF4-FFF2-40B4-BE49-F238E27FC236}">
                <a16:creationId xmlns:a16="http://schemas.microsoft.com/office/drawing/2014/main" id="{24D7B71D-FBB6-4E0C-9AE3-B9B846EED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067" y="824096"/>
            <a:ext cx="4203646" cy="3245411"/>
          </a:xfrm>
          <a:prstGeom prst="rect">
            <a:avLst/>
          </a:prstGeom>
        </p:spPr>
      </p:pic>
      <p:pic>
        <p:nvPicPr>
          <p:cNvPr id="5" name="Picture 4" descr="A picture containing table&#10;&#10;Description automatically generated">
            <a:extLst>
              <a:ext uri="{FF2B5EF4-FFF2-40B4-BE49-F238E27FC236}">
                <a16:creationId xmlns:a16="http://schemas.microsoft.com/office/drawing/2014/main" id="{B24ADEE7-DB73-402F-A4AF-A62A58B9BD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1988" y="3172902"/>
            <a:ext cx="4391164" cy="1555614"/>
          </a:xfrm>
          <a:prstGeom prst="rect">
            <a:avLst/>
          </a:prstGeom>
        </p:spPr>
      </p:pic>
    </p:spTree>
    <p:extLst>
      <p:ext uri="{BB962C8B-B14F-4D97-AF65-F5344CB8AC3E}">
        <p14:creationId xmlns:p14="http://schemas.microsoft.com/office/powerpoint/2010/main" val="145049452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oom&#10;&#10;Description automatically generated">
            <a:extLst>
              <a:ext uri="{FF2B5EF4-FFF2-40B4-BE49-F238E27FC236}">
                <a16:creationId xmlns:a16="http://schemas.microsoft.com/office/drawing/2014/main" id="{E5FDCF47-29EF-43A7-AD4D-FEC9B50DF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75" y="4164440"/>
            <a:ext cx="5184559" cy="2491469"/>
          </a:xfrm>
          <a:prstGeom prst="rect">
            <a:avLst/>
          </a:prstGeom>
        </p:spPr>
      </p:pic>
      <p:pic>
        <p:nvPicPr>
          <p:cNvPr id="4" name="Picture 3" descr="A close up of a sign&#10;&#10;Description automatically generated">
            <a:extLst>
              <a:ext uri="{FF2B5EF4-FFF2-40B4-BE49-F238E27FC236}">
                <a16:creationId xmlns:a16="http://schemas.microsoft.com/office/drawing/2014/main" id="{E6618301-83D0-4E0D-9614-599F3D194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913" y="4899783"/>
            <a:ext cx="1609434" cy="1778848"/>
          </a:xfrm>
          <a:prstGeom prst="rect">
            <a:avLst/>
          </a:prstGeom>
        </p:spPr>
      </p:pic>
      <p:pic>
        <p:nvPicPr>
          <p:cNvPr id="6" name="Picture 5" descr="A picture containing drawing, food&#10;&#10;Description automatically generated">
            <a:extLst>
              <a:ext uri="{FF2B5EF4-FFF2-40B4-BE49-F238E27FC236}">
                <a16:creationId xmlns:a16="http://schemas.microsoft.com/office/drawing/2014/main" id="{24D7B71D-FBB6-4E0C-9AE3-B9B846EED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067" y="824096"/>
            <a:ext cx="4203646" cy="3245411"/>
          </a:xfrm>
          <a:prstGeom prst="rect">
            <a:avLst/>
          </a:prstGeom>
        </p:spPr>
      </p:pic>
      <p:pic>
        <p:nvPicPr>
          <p:cNvPr id="5" name="Picture 4" descr="A picture containing table&#10;&#10;Description automatically generated">
            <a:extLst>
              <a:ext uri="{FF2B5EF4-FFF2-40B4-BE49-F238E27FC236}">
                <a16:creationId xmlns:a16="http://schemas.microsoft.com/office/drawing/2014/main" id="{B24ADEE7-DB73-402F-A4AF-A62A58B9BD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1988" y="3172902"/>
            <a:ext cx="4391164" cy="1555614"/>
          </a:xfrm>
          <a:prstGeom prst="rect">
            <a:avLst/>
          </a:prstGeom>
        </p:spPr>
      </p:pic>
    </p:spTree>
    <p:extLst>
      <p:ext uri="{BB962C8B-B14F-4D97-AF65-F5344CB8AC3E}">
        <p14:creationId xmlns:p14="http://schemas.microsoft.com/office/powerpoint/2010/main" val="3964797589"/>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oom&#10;&#10;Description automatically generated">
            <a:extLst>
              <a:ext uri="{FF2B5EF4-FFF2-40B4-BE49-F238E27FC236}">
                <a16:creationId xmlns:a16="http://schemas.microsoft.com/office/drawing/2014/main" id="{E5FDCF47-29EF-43A7-AD4D-FEC9B50DF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75" y="4164440"/>
            <a:ext cx="5184559" cy="2491469"/>
          </a:xfrm>
          <a:prstGeom prst="rect">
            <a:avLst/>
          </a:prstGeom>
        </p:spPr>
      </p:pic>
      <p:pic>
        <p:nvPicPr>
          <p:cNvPr id="4" name="Picture 3" descr="A close up of a sign&#10;&#10;Description automatically generated">
            <a:extLst>
              <a:ext uri="{FF2B5EF4-FFF2-40B4-BE49-F238E27FC236}">
                <a16:creationId xmlns:a16="http://schemas.microsoft.com/office/drawing/2014/main" id="{E6618301-83D0-4E0D-9614-599F3D194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913" y="4899783"/>
            <a:ext cx="1609434" cy="1778848"/>
          </a:xfrm>
          <a:prstGeom prst="rect">
            <a:avLst/>
          </a:prstGeom>
        </p:spPr>
      </p:pic>
      <p:pic>
        <p:nvPicPr>
          <p:cNvPr id="6" name="Picture 5" descr="A picture containing drawing, food&#10;&#10;Description automatically generated">
            <a:extLst>
              <a:ext uri="{FF2B5EF4-FFF2-40B4-BE49-F238E27FC236}">
                <a16:creationId xmlns:a16="http://schemas.microsoft.com/office/drawing/2014/main" id="{24D7B71D-FBB6-4E0C-9AE3-B9B846EED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067" y="824096"/>
            <a:ext cx="4203646" cy="3245411"/>
          </a:xfrm>
          <a:prstGeom prst="rect">
            <a:avLst/>
          </a:prstGeom>
        </p:spPr>
      </p:pic>
      <p:pic>
        <p:nvPicPr>
          <p:cNvPr id="5" name="Picture 4" descr="A picture containing table&#10;&#10;Description automatically generated">
            <a:extLst>
              <a:ext uri="{FF2B5EF4-FFF2-40B4-BE49-F238E27FC236}">
                <a16:creationId xmlns:a16="http://schemas.microsoft.com/office/drawing/2014/main" id="{B24ADEE7-DB73-402F-A4AF-A62A58B9BD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1988" y="3172902"/>
            <a:ext cx="4391164" cy="1555614"/>
          </a:xfrm>
          <a:prstGeom prst="rect">
            <a:avLst/>
          </a:prstGeom>
        </p:spPr>
      </p:pic>
      <p:pic>
        <p:nvPicPr>
          <p:cNvPr id="7" name="Picture 6" descr="A picture containing fruit, drawing&#10;&#10;Description automatically generated">
            <a:extLst>
              <a:ext uri="{FF2B5EF4-FFF2-40B4-BE49-F238E27FC236}">
                <a16:creationId xmlns:a16="http://schemas.microsoft.com/office/drawing/2014/main" id="{438BF6CC-4B76-4E37-8622-93537F5374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4765" y="0"/>
            <a:ext cx="5689235" cy="1677880"/>
          </a:xfrm>
          <a:prstGeom prst="rect">
            <a:avLst/>
          </a:prstGeom>
        </p:spPr>
      </p:pic>
    </p:spTree>
    <p:extLst>
      <p:ext uri="{BB962C8B-B14F-4D97-AF65-F5344CB8AC3E}">
        <p14:creationId xmlns:p14="http://schemas.microsoft.com/office/powerpoint/2010/main" val="2693126939"/>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oom&#10;&#10;Description automatically generated">
            <a:extLst>
              <a:ext uri="{FF2B5EF4-FFF2-40B4-BE49-F238E27FC236}">
                <a16:creationId xmlns:a16="http://schemas.microsoft.com/office/drawing/2014/main" id="{E5FDCF47-29EF-43A7-AD4D-FEC9B50DF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75" y="4164440"/>
            <a:ext cx="5184559" cy="2491469"/>
          </a:xfrm>
          <a:prstGeom prst="rect">
            <a:avLst/>
          </a:prstGeom>
        </p:spPr>
      </p:pic>
      <p:pic>
        <p:nvPicPr>
          <p:cNvPr id="4" name="Picture 3" descr="A close up of a sign&#10;&#10;Description automatically generated">
            <a:extLst>
              <a:ext uri="{FF2B5EF4-FFF2-40B4-BE49-F238E27FC236}">
                <a16:creationId xmlns:a16="http://schemas.microsoft.com/office/drawing/2014/main" id="{E6618301-83D0-4E0D-9614-599F3D194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913" y="4899783"/>
            <a:ext cx="1609434" cy="1778848"/>
          </a:xfrm>
          <a:prstGeom prst="rect">
            <a:avLst/>
          </a:prstGeom>
        </p:spPr>
      </p:pic>
      <p:pic>
        <p:nvPicPr>
          <p:cNvPr id="6" name="Picture 5" descr="A picture containing drawing, food&#10;&#10;Description automatically generated">
            <a:extLst>
              <a:ext uri="{FF2B5EF4-FFF2-40B4-BE49-F238E27FC236}">
                <a16:creationId xmlns:a16="http://schemas.microsoft.com/office/drawing/2014/main" id="{24D7B71D-FBB6-4E0C-9AE3-B9B846EED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067" y="824096"/>
            <a:ext cx="4203646" cy="3245411"/>
          </a:xfrm>
          <a:prstGeom prst="rect">
            <a:avLst/>
          </a:prstGeom>
        </p:spPr>
      </p:pic>
      <p:pic>
        <p:nvPicPr>
          <p:cNvPr id="5" name="Picture 4" descr="A picture containing table&#10;&#10;Description automatically generated">
            <a:extLst>
              <a:ext uri="{FF2B5EF4-FFF2-40B4-BE49-F238E27FC236}">
                <a16:creationId xmlns:a16="http://schemas.microsoft.com/office/drawing/2014/main" id="{B24ADEE7-DB73-402F-A4AF-A62A58B9BD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1988" y="3172902"/>
            <a:ext cx="4391164" cy="1555614"/>
          </a:xfrm>
          <a:prstGeom prst="rect">
            <a:avLst/>
          </a:prstGeom>
        </p:spPr>
      </p:pic>
      <p:pic>
        <p:nvPicPr>
          <p:cNvPr id="7" name="Picture 6" descr="A picture containing fruit, drawing&#10;&#10;Description automatically generated">
            <a:extLst>
              <a:ext uri="{FF2B5EF4-FFF2-40B4-BE49-F238E27FC236}">
                <a16:creationId xmlns:a16="http://schemas.microsoft.com/office/drawing/2014/main" id="{438BF6CC-4B76-4E37-8622-93537F5374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4765" y="0"/>
            <a:ext cx="5689235" cy="1677880"/>
          </a:xfrm>
          <a:prstGeom prst="rect">
            <a:avLst/>
          </a:prstGeom>
        </p:spPr>
      </p:pic>
      <p:pic>
        <p:nvPicPr>
          <p:cNvPr id="8" name="Picture 7" descr="A close up of a sign&#10;&#10;Description automatically generated">
            <a:extLst>
              <a:ext uri="{FF2B5EF4-FFF2-40B4-BE49-F238E27FC236}">
                <a16:creationId xmlns:a16="http://schemas.microsoft.com/office/drawing/2014/main" id="{1AB1F076-A698-4886-BD8A-CE0AF699C6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7" y="0"/>
            <a:ext cx="3454765" cy="1542306"/>
          </a:xfrm>
          <a:prstGeom prst="rect">
            <a:avLst/>
          </a:prstGeom>
        </p:spPr>
      </p:pic>
    </p:spTree>
    <p:extLst>
      <p:ext uri="{BB962C8B-B14F-4D97-AF65-F5344CB8AC3E}">
        <p14:creationId xmlns:p14="http://schemas.microsoft.com/office/powerpoint/2010/main" val="411984945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To fulfill the law and prophets</a:t>
            </a:r>
          </a:p>
          <a:p>
            <a:pPr marL="0" indent="0" algn="ctr">
              <a:buNone/>
            </a:pPr>
            <a:r>
              <a:rPr lang="en-US" sz="4800" dirty="0">
                <a:solidFill>
                  <a:srgbClr val="005AAB"/>
                </a:solidFill>
                <a:latin typeface="AbcDNManuscript" panose="00000400000000000000" pitchFamily="2" charset="0"/>
              </a:rPr>
              <a:t>To a virgin came the Word</a:t>
            </a:r>
          </a:p>
          <a:p>
            <a:pPr marL="0" indent="0" algn="ctr">
              <a:buNone/>
            </a:pPr>
            <a:r>
              <a:rPr lang="en-US" sz="4800" dirty="0">
                <a:solidFill>
                  <a:srgbClr val="005AAB"/>
                </a:solidFill>
                <a:latin typeface="AbcDNManuscript" panose="00000400000000000000" pitchFamily="2" charset="0"/>
              </a:rPr>
              <a:t>From a throne of endless glory</a:t>
            </a:r>
          </a:p>
          <a:p>
            <a:pPr marL="0" indent="0" algn="ctr">
              <a:buNone/>
            </a:pPr>
            <a:r>
              <a:rPr lang="en-US" sz="4800" dirty="0">
                <a:solidFill>
                  <a:srgbClr val="005AAB"/>
                </a:solidFill>
                <a:latin typeface="AbcDNManuscript" panose="00000400000000000000" pitchFamily="2" charset="0"/>
              </a:rPr>
              <a:t>To a cradle in the dirt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1275291151"/>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oom&#10;&#10;Description automatically generated">
            <a:extLst>
              <a:ext uri="{FF2B5EF4-FFF2-40B4-BE49-F238E27FC236}">
                <a16:creationId xmlns:a16="http://schemas.microsoft.com/office/drawing/2014/main" id="{E5FDCF47-29EF-43A7-AD4D-FEC9B50DF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75" y="4164440"/>
            <a:ext cx="5184559" cy="2491469"/>
          </a:xfrm>
          <a:prstGeom prst="rect">
            <a:avLst/>
          </a:prstGeom>
        </p:spPr>
      </p:pic>
      <p:pic>
        <p:nvPicPr>
          <p:cNvPr id="4" name="Picture 3" descr="A close up of a sign&#10;&#10;Description automatically generated">
            <a:extLst>
              <a:ext uri="{FF2B5EF4-FFF2-40B4-BE49-F238E27FC236}">
                <a16:creationId xmlns:a16="http://schemas.microsoft.com/office/drawing/2014/main" id="{E6618301-83D0-4E0D-9614-599F3D194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913" y="4899783"/>
            <a:ext cx="1609434" cy="1778848"/>
          </a:xfrm>
          <a:prstGeom prst="rect">
            <a:avLst/>
          </a:prstGeom>
        </p:spPr>
      </p:pic>
      <p:pic>
        <p:nvPicPr>
          <p:cNvPr id="6" name="Picture 5" descr="A picture containing drawing, food&#10;&#10;Description automatically generated">
            <a:extLst>
              <a:ext uri="{FF2B5EF4-FFF2-40B4-BE49-F238E27FC236}">
                <a16:creationId xmlns:a16="http://schemas.microsoft.com/office/drawing/2014/main" id="{24D7B71D-FBB6-4E0C-9AE3-B9B846EED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067" y="824096"/>
            <a:ext cx="4203646" cy="3245411"/>
          </a:xfrm>
          <a:prstGeom prst="rect">
            <a:avLst/>
          </a:prstGeom>
        </p:spPr>
      </p:pic>
      <p:pic>
        <p:nvPicPr>
          <p:cNvPr id="5" name="Picture 4" descr="A picture containing table&#10;&#10;Description automatically generated">
            <a:extLst>
              <a:ext uri="{FF2B5EF4-FFF2-40B4-BE49-F238E27FC236}">
                <a16:creationId xmlns:a16="http://schemas.microsoft.com/office/drawing/2014/main" id="{B24ADEE7-DB73-402F-A4AF-A62A58B9BD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1988" y="3172902"/>
            <a:ext cx="4391164" cy="1555614"/>
          </a:xfrm>
          <a:prstGeom prst="rect">
            <a:avLst/>
          </a:prstGeom>
        </p:spPr>
      </p:pic>
      <p:pic>
        <p:nvPicPr>
          <p:cNvPr id="7" name="Picture 6" descr="A picture containing fruit, drawing&#10;&#10;Description automatically generated">
            <a:extLst>
              <a:ext uri="{FF2B5EF4-FFF2-40B4-BE49-F238E27FC236}">
                <a16:creationId xmlns:a16="http://schemas.microsoft.com/office/drawing/2014/main" id="{438BF6CC-4B76-4E37-8622-93537F5374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4765" y="0"/>
            <a:ext cx="5689235" cy="1677880"/>
          </a:xfrm>
          <a:prstGeom prst="rect">
            <a:avLst/>
          </a:prstGeom>
        </p:spPr>
      </p:pic>
      <p:pic>
        <p:nvPicPr>
          <p:cNvPr id="8" name="Picture 7" descr="A close up of a sign&#10;&#10;Description automatically generated">
            <a:extLst>
              <a:ext uri="{FF2B5EF4-FFF2-40B4-BE49-F238E27FC236}">
                <a16:creationId xmlns:a16="http://schemas.microsoft.com/office/drawing/2014/main" id="{1AB1F076-A698-4886-BD8A-CE0AF699C6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7" y="0"/>
            <a:ext cx="3454765" cy="1542306"/>
          </a:xfrm>
          <a:prstGeom prst="rect">
            <a:avLst/>
          </a:prstGeom>
        </p:spPr>
      </p:pic>
      <p:pic>
        <p:nvPicPr>
          <p:cNvPr id="9" name="Picture 8" descr="A close up of a logo&#10;&#10;Description automatically generated">
            <a:extLst>
              <a:ext uri="{FF2B5EF4-FFF2-40B4-BE49-F238E27FC236}">
                <a16:creationId xmlns:a16="http://schemas.microsoft.com/office/drawing/2014/main" id="{93C8BF0E-F77D-4A37-BBC4-7BDD1701A5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47713" y="1920059"/>
            <a:ext cx="4696287" cy="953634"/>
          </a:xfrm>
          <a:prstGeom prst="rect">
            <a:avLst/>
          </a:prstGeom>
        </p:spPr>
      </p:pic>
    </p:spTree>
    <p:extLst>
      <p:ext uri="{BB962C8B-B14F-4D97-AF65-F5344CB8AC3E}">
        <p14:creationId xmlns:p14="http://schemas.microsoft.com/office/powerpoint/2010/main" val="2669215782"/>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a:prstGeom prst="rect">
            <a:avLst/>
          </a:prstGeo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base">
              <a:spcBef>
                <a:spcPct val="0"/>
              </a:spcBef>
              <a:spcAft>
                <a:spcPct val="0"/>
              </a:spcAft>
            </a:pPr>
            <a:endParaRPr lang="en-US">
              <a:solidFill>
                <a:srgbClr val="FFFFFF"/>
              </a:solidFill>
            </a:endParaRPr>
          </a:p>
        </p:txBody>
      </p:sp>
      <p:sp>
        <p:nvSpPr>
          <p:cNvPr id="5" name="Oval 2"/>
          <p:cNvSpPr>
            <a:spLocks noChangeArrowheads="1"/>
          </p:cNvSpPr>
          <p:nvPr/>
        </p:nvSpPr>
        <p:spPr bwMode="auto">
          <a:xfrm>
            <a:off x="4144962" y="1752600"/>
            <a:ext cx="685800" cy="685800"/>
          </a:xfrm>
          <a:prstGeom prst="ellipse">
            <a:avLst/>
          </a:prstGeom>
          <a:solidFill>
            <a:schemeClr val="bg1"/>
          </a:solidFill>
          <a:ln w="76200">
            <a:solidFill>
              <a:schemeClr val="tx1">
                <a:lumMod val="50000"/>
                <a:lumOff val="50000"/>
              </a:schemeClr>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 name="Oval 3"/>
          <p:cNvSpPr>
            <a:spLocks noChangeArrowheads="1"/>
          </p:cNvSpPr>
          <p:nvPr/>
        </p:nvSpPr>
        <p:spPr bwMode="auto">
          <a:xfrm>
            <a:off x="2544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 name="AutoShape 4"/>
          <p:cNvSpPr>
            <a:spLocks noChangeArrowheads="1"/>
          </p:cNvSpPr>
          <p:nvPr/>
        </p:nvSpPr>
        <p:spPr bwMode="auto">
          <a:xfrm>
            <a:off x="3916362" y="152400"/>
            <a:ext cx="1143000" cy="838200"/>
          </a:xfrm>
          <a:prstGeom prst="triangle">
            <a:avLst>
              <a:gd name="adj" fmla="val 50000"/>
            </a:avLst>
          </a:prstGeom>
          <a:solidFill>
            <a:schemeClr val="bg1"/>
          </a:solidFill>
          <a:ln w="76200">
            <a:solidFill>
              <a:srgbClr val="B38939"/>
            </a:solidFill>
            <a:miter lim="800000"/>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 name="AutoShape 5"/>
          <p:cNvSpPr>
            <a:spLocks noChangeArrowheads="1"/>
          </p:cNvSpPr>
          <p:nvPr/>
        </p:nvSpPr>
        <p:spPr bwMode="auto">
          <a:xfrm>
            <a:off x="4297362" y="1143000"/>
            <a:ext cx="381000" cy="533400"/>
          </a:xfrm>
          <a:prstGeom prst="downArrow">
            <a:avLst>
              <a:gd name="adj1" fmla="val 50000"/>
              <a:gd name="adj2" fmla="val 40000"/>
            </a:avLst>
          </a:prstGeom>
          <a:solidFill>
            <a:schemeClr val="bg1"/>
          </a:solidFill>
          <a:ln w="76200">
            <a:solidFill>
              <a:schemeClr val="tx1"/>
            </a:solidFill>
            <a:miter lim="800000"/>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 name="Oval 6"/>
          <p:cNvSpPr>
            <a:spLocks noChangeArrowheads="1"/>
          </p:cNvSpPr>
          <p:nvPr/>
        </p:nvSpPr>
        <p:spPr bwMode="auto">
          <a:xfrm>
            <a:off x="2925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 name="Oval 7"/>
          <p:cNvSpPr>
            <a:spLocks noChangeArrowheads="1"/>
          </p:cNvSpPr>
          <p:nvPr/>
        </p:nvSpPr>
        <p:spPr bwMode="auto">
          <a:xfrm>
            <a:off x="3306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 name="Oval 8"/>
          <p:cNvSpPr>
            <a:spLocks noChangeArrowheads="1"/>
          </p:cNvSpPr>
          <p:nvPr/>
        </p:nvSpPr>
        <p:spPr bwMode="auto">
          <a:xfrm>
            <a:off x="3687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2" name="Oval 9"/>
          <p:cNvSpPr>
            <a:spLocks noChangeArrowheads="1"/>
          </p:cNvSpPr>
          <p:nvPr/>
        </p:nvSpPr>
        <p:spPr bwMode="auto">
          <a:xfrm>
            <a:off x="4068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3" name="Oval 10"/>
          <p:cNvSpPr>
            <a:spLocks noChangeArrowheads="1"/>
          </p:cNvSpPr>
          <p:nvPr/>
        </p:nvSpPr>
        <p:spPr bwMode="auto">
          <a:xfrm>
            <a:off x="4449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4" name="Oval 11"/>
          <p:cNvSpPr>
            <a:spLocks noChangeArrowheads="1"/>
          </p:cNvSpPr>
          <p:nvPr/>
        </p:nvSpPr>
        <p:spPr bwMode="auto">
          <a:xfrm>
            <a:off x="4830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5" name="Oval 12"/>
          <p:cNvSpPr>
            <a:spLocks noChangeArrowheads="1"/>
          </p:cNvSpPr>
          <p:nvPr/>
        </p:nvSpPr>
        <p:spPr bwMode="auto">
          <a:xfrm>
            <a:off x="5211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6" name="Oval 13"/>
          <p:cNvSpPr>
            <a:spLocks noChangeArrowheads="1"/>
          </p:cNvSpPr>
          <p:nvPr/>
        </p:nvSpPr>
        <p:spPr bwMode="auto">
          <a:xfrm>
            <a:off x="5592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7" name="Oval 14"/>
          <p:cNvSpPr>
            <a:spLocks noChangeArrowheads="1"/>
          </p:cNvSpPr>
          <p:nvPr/>
        </p:nvSpPr>
        <p:spPr bwMode="auto">
          <a:xfrm>
            <a:off x="5973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8" name="Oval 15"/>
          <p:cNvSpPr>
            <a:spLocks noChangeArrowheads="1"/>
          </p:cNvSpPr>
          <p:nvPr/>
        </p:nvSpPr>
        <p:spPr bwMode="auto">
          <a:xfrm>
            <a:off x="6354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9" name="Oval 16"/>
          <p:cNvSpPr>
            <a:spLocks noChangeArrowheads="1"/>
          </p:cNvSpPr>
          <p:nvPr/>
        </p:nvSpPr>
        <p:spPr bwMode="auto">
          <a:xfrm>
            <a:off x="2544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0" name="Oval 17"/>
          <p:cNvSpPr>
            <a:spLocks noChangeArrowheads="1"/>
          </p:cNvSpPr>
          <p:nvPr/>
        </p:nvSpPr>
        <p:spPr bwMode="auto">
          <a:xfrm>
            <a:off x="2544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1" name="Oval 18"/>
          <p:cNvSpPr>
            <a:spLocks noChangeArrowheads="1"/>
          </p:cNvSpPr>
          <p:nvPr/>
        </p:nvSpPr>
        <p:spPr bwMode="auto">
          <a:xfrm>
            <a:off x="2544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2" name="Oval 19"/>
          <p:cNvSpPr>
            <a:spLocks noChangeArrowheads="1"/>
          </p:cNvSpPr>
          <p:nvPr/>
        </p:nvSpPr>
        <p:spPr bwMode="auto">
          <a:xfrm>
            <a:off x="2544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3" name="Oval 20"/>
          <p:cNvSpPr>
            <a:spLocks noChangeArrowheads="1"/>
          </p:cNvSpPr>
          <p:nvPr/>
        </p:nvSpPr>
        <p:spPr bwMode="auto">
          <a:xfrm>
            <a:off x="2544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4" name="Oval 21"/>
          <p:cNvSpPr>
            <a:spLocks noChangeArrowheads="1"/>
          </p:cNvSpPr>
          <p:nvPr/>
        </p:nvSpPr>
        <p:spPr bwMode="auto">
          <a:xfrm>
            <a:off x="2544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5" name="Oval 22"/>
          <p:cNvSpPr>
            <a:spLocks noChangeArrowheads="1"/>
          </p:cNvSpPr>
          <p:nvPr/>
        </p:nvSpPr>
        <p:spPr bwMode="auto">
          <a:xfrm>
            <a:off x="2544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6" name="Oval 23"/>
          <p:cNvSpPr>
            <a:spLocks noChangeArrowheads="1"/>
          </p:cNvSpPr>
          <p:nvPr/>
        </p:nvSpPr>
        <p:spPr bwMode="auto">
          <a:xfrm>
            <a:off x="2544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7" name="Oval 24"/>
          <p:cNvSpPr>
            <a:spLocks noChangeArrowheads="1"/>
          </p:cNvSpPr>
          <p:nvPr/>
        </p:nvSpPr>
        <p:spPr bwMode="auto">
          <a:xfrm>
            <a:off x="2544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8" name="Oval 25"/>
          <p:cNvSpPr>
            <a:spLocks noChangeArrowheads="1"/>
          </p:cNvSpPr>
          <p:nvPr/>
        </p:nvSpPr>
        <p:spPr bwMode="auto">
          <a:xfrm>
            <a:off x="2925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9" name="Oval 26"/>
          <p:cNvSpPr>
            <a:spLocks noChangeArrowheads="1"/>
          </p:cNvSpPr>
          <p:nvPr/>
        </p:nvSpPr>
        <p:spPr bwMode="auto">
          <a:xfrm>
            <a:off x="3306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0" name="Oval 27"/>
          <p:cNvSpPr>
            <a:spLocks noChangeArrowheads="1"/>
          </p:cNvSpPr>
          <p:nvPr/>
        </p:nvSpPr>
        <p:spPr bwMode="auto">
          <a:xfrm>
            <a:off x="3687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1" name="Oval 28"/>
          <p:cNvSpPr>
            <a:spLocks noChangeArrowheads="1"/>
          </p:cNvSpPr>
          <p:nvPr/>
        </p:nvSpPr>
        <p:spPr bwMode="auto">
          <a:xfrm>
            <a:off x="4068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2" name="Oval 29"/>
          <p:cNvSpPr>
            <a:spLocks noChangeArrowheads="1"/>
          </p:cNvSpPr>
          <p:nvPr/>
        </p:nvSpPr>
        <p:spPr bwMode="auto">
          <a:xfrm>
            <a:off x="4449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3" name="Oval 30"/>
          <p:cNvSpPr>
            <a:spLocks noChangeArrowheads="1"/>
          </p:cNvSpPr>
          <p:nvPr/>
        </p:nvSpPr>
        <p:spPr bwMode="auto">
          <a:xfrm>
            <a:off x="4830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4" name="Oval 31"/>
          <p:cNvSpPr>
            <a:spLocks noChangeArrowheads="1"/>
          </p:cNvSpPr>
          <p:nvPr/>
        </p:nvSpPr>
        <p:spPr bwMode="auto">
          <a:xfrm>
            <a:off x="5211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5" name="Oval 32"/>
          <p:cNvSpPr>
            <a:spLocks noChangeArrowheads="1"/>
          </p:cNvSpPr>
          <p:nvPr/>
        </p:nvSpPr>
        <p:spPr bwMode="auto">
          <a:xfrm>
            <a:off x="5592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6" name="Oval 33"/>
          <p:cNvSpPr>
            <a:spLocks noChangeArrowheads="1"/>
          </p:cNvSpPr>
          <p:nvPr/>
        </p:nvSpPr>
        <p:spPr bwMode="auto">
          <a:xfrm>
            <a:off x="5973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7" name="Oval 34"/>
          <p:cNvSpPr>
            <a:spLocks noChangeArrowheads="1"/>
          </p:cNvSpPr>
          <p:nvPr/>
        </p:nvSpPr>
        <p:spPr bwMode="auto">
          <a:xfrm>
            <a:off x="6354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8" name="Oval 35"/>
          <p:cNvSpPr>
            <a:spLocks noChangeArrowheads="1"/>
          </p:cNvSpPr>
          <p:nvPr/>
        </p:nvSpPr>
        <p:spPr bwMode="auto">
          <a:xfrm>
            <a:off x="2925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9" name="Oval 36"/>
          <p:cNvSpPr>
            <a:spLocks noChangeArrowheads="1"/>
          </p:cNvSpPr>
          <p:nvPr/>
        </p:nvSpPr>
        <p:spPr bwMode="auto">
          <a:xfrm>
            <a:off x="3306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0" name="Oval 37"/>
          <p:cNvSpPr>
            <a:spLocks noChangeArrowheads="1"/>
          </p:cNvSpPr>
          <p:nvPr/>
        </p:nvSpPr>
        <p:spPr bwMode="auto">
          <a:xfrm>
            <a:off x="3687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1" name="Oval 38"/>
          <p:cNvSpPr>
            <a:spLocks noChangeArrowheads="1"/>
          </p:cNvSpPr>
          <p:nvPr/>
        </p:nvSpPr>
        <p:spPr bwMode="auto">
          <a:xfrm>
            <a:off x="4068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2" name="Oval 39"/>
          <p:cNvSpPr>
            <a:spLocks noChangeArrowheads="1"/>
          </p:cNvSpPr>
          <p:nvPr/>
        </p:nvSpPr>
        <p:spPr bwMode="auto">
          <a:xfrm>
            <a:off x="4449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3" name="Oval 40"/>
          <p:cNvSpPr>
            <a:spLocks noChangeArrowheads="1"/>
          </p:cNvSpPr>
          <p:nvPr/>
        </p:nvSpPr>
        <p:spPr bwMode="auto">
          <a:xfrm>
            <a:off x="4830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4" name="Oval 41"/>
          <p:cNvSpPr>
            <a:spLocks noChangeArrowheads="1"/>
          </p:cNvSpPr>
          <p:nvPr/>
        </p:nvSpPr>
        <p:spPr bwMode="auto">
          <a:xfrm>
            <a:off x="5211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5" name="Oval 42"/>
          <p:cNvSpPr>
            <a:spLocks noChangeArrowheads="1"/>
          </p:cNvSpPr>
          <p:nvPr/>
        </p:nvSpPr>
        <p:spPr bwMode="auto">
          <a:xfrm>
            <a:off x="5592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6" name="Oval 43"/>
          <p:cNvSpPr>
            <a:spLocks noChangeArrowheads="1"/>
          </p:cNvSpPr>
          <p:nvPr/>
        </p:nvSpPr>
        <p:spPr bwMode="auto">
          <a:xfrm>
            <a:off x="5973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7" name="Oval 44"/>
          <p:cNvSpPr>
            <a:spLocks noChangeArrowheads="1"/>
          </p:cNvSpPr>
          <p:nvPr/>
        </p:nvSpPr>
        <p:spPr bwMode="auto">
          <a:xfrm>
            <a:off x="6354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8" name="Oval 45"/>
          <p:cNvSpPr>
            <a:spLocks noChangeArrowheads="1"/>
          </p:cNvSpPr>
          <p:nvPr/>
        </p:nvSpPr>
        <p:spPr bwMode="auto">
          <a:xfrm>
            <a:off x="2925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9" name="Oval 46"/>
          <p:cNvSpPr>
            <a:spLocks noChangeArrowheads="1"/>
          </p:cNvSpPr>
          <p:nvPr/>
        </p:nvSpPr>
        <p:spPr bwMode="auto">
          <a:xfrm>
            <a:off x="3306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0" name="Oval 47"/>
          <p:cNvSpPr>
            <a:spLocks noChangeArrowheads="1"/>
          </p:cNvSpPr>
          <p:nvPr/>
        </p:nvSpPr>
        <p:spPr bwMode="auto">
          <a:xfrm>
            <a:off x="3687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1" name="Oval 48"/>
          <p:cNvSpPr>
            <a:spLocks noChangeArrowheads="1"/>
          </p:cNvSpPr>
          <p:nvPr/>
        </p:nvSpPr>
        <p:spPr bwMode="auto">
          <a:xfrm>
            <a:off x="4068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2" name="Oval 49"/>
          <p:cNvSpPr>
            <a:spLocks noChangeArrowheads="1"/>
          </p:cNvSpPr>
          <p:nvPr/>
        </p:nvSpPr>
        <p:spPr bwMode="auto">
          <a:xfrm>
            <a:off x="4449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3" name="Oval 50"/>
          <p:cNvSpPr>
            <a:spLocks noChangeArrowheads="1"/>
          </p:cNvSpPr>
          <p:nvPr/>
        </p:nvSpPr>
        <p:spPr bwMode="auto">
          <a:xfrm>
            <a:off x="4830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4" name="Oval 51"/>
          <p:cNvSpPr>
            <a:spLocks noChangeArrowheads="1"/>
          </p:cNvSpPr>
          <p:nvPr/>
        </p:nvSpPr>
        <p:spPr bwMode="auto">
          <a:xfrm>
            <a:off x="5211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5" name="Oval 52"/>
          <p:cNvSpPr>
            <a:spLocks noChangeArrowheads="1"/>
          </p:cNvSpPr>
          <p:nvPr/>
        </p:nvSpPr>
        <p:spPr bwMode="auto">
          <a:xfrm>
            <a:off x="5592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6" name="Oval 53"/>
          <p:cNvSpPr>
            <a:spLocks noChangeArrowheads="1"/>
          </p:cNvSpPr>
          <p:nvPr/>
        </p:nvSpPr>
        <p:spPr bwMode="auto">
          <a:xfrm>
            <a:off x="5973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7" name="Oval 54"/>
          <p:cNvSpPr>
            <a:spLocks noChangeArrowheads="1"/>
          </p:cNvSpPr>
          <p:nvPr/>
        </p:nvSpPr>
        <p:spPr bwMode="auto">
          <a:xfrm>
            <a:off x="6354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8" name="Oval 55"/>
          <p:cNvSpPr>
            <a:spLocks noChangeArrowheads="1"/>
          </p:cNvSpPr>
          <p:nvPr/>
        </p:nvSpPr>
        <p:spPr bwMode="auto">
          <a:xfrm>
            <a:off x="2925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9" name="Oval 56"/>
          <p:cNvSpPr>
            <a:spLocks noChangeArrowheads="1"/>
          </p:cNvSpPr>
          <p:nvPr/>
        </p:nvSpPr>
        <p:spPr bwMode="auto">
          <a:xfrm>
            <a:off x="3306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0" name="Oval 57"/>
          <p:cNvSpPr>
            <a:spLocks noChangeArrowheads="1"/>
          </p:cNvSpPr>
          <p:nvPr/>
        </p:nvSpPr>
        <p:spPr bwMode="auto">
          <a:xfrm>
            <a:off x="3687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1" name="Oval 58"/>
          <p:cNvSpPr>
            <a:spLocks noChangeArrowheads="1"/>
          </p:cNvSpPr>
          <p:nvPr/>
        </p:nvSpPr>
        <p:spPr bwMode="auto">
          <a:xfrm>
            <a:off x="4068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2" name="Oval 59"/>
          <p:cNvSpPr>
            <a:spLocks noChangeArrowheads="1"/>
          </p:cNvSpPr>
          <p:nvPr/>
        </p:nvSpPr>
        <p:spPr bwMode="auto">
          <a:xfrm>
            <a:off x="4449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3" name="Oval 60"/>
          <p:cNvSpPr>
            <a:spLocks noChangeArrowheads="1"/>
          </p:cNvSpPr>
          <p:nvPr/>
        </p:nvSpPr>
        <p:spPr bwMode="auto">
          <a:xfrm>
            <a:off x="4830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4" name="Oval 61"/>
          <p:cNvSpPr>
            <a:spLocks noChangeArrowheads="1"/>
          </p:cNvSpPr>
          <p:nvPr/>
        </p:nvSpPr>
        <p:spPr bwMode="auto">
          <a:xfrm>
            <a:off x="5211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5" name="Oval 62"/>
          <p:cNvSpPr>
            <a:spLocks noChangeArrowheads="1"/>
          </p:cNvSpPr>
          <p:nvPr/>
        </p:nvSpPr>
        <p:spPr bwMode="auto">
          <a:xfrm>
            <a:off x="5592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6" name="Oval 63"/>
          <p:cNvSpPr>
            <a:spLocks noChangeArrowheads="1"/>
          </p:cNvSpPr>
          <p:nvPr/>
        </p:nvSpPr>
        <p:spPr bwMode="auto">
          <a:xfrm>
            <a:off x="5973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7" name="Oval 64"/>
          <p:cNvSpPr>
            <a:spLocks noChangeArrowheads="1"/>
          </p:cNvSpPr>
          <p:nvPr/>
        </p:nvSpPr>
        <p:spPr bwMode="auto">
          <a:xfrm>
            <a:off x="6354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8" name="Oval 65"/>
          <p:cNvSpPr>
            <a:spLocks noChangeArrowheads="1"/>
          </p:cNvSpPr>
          <p:nvPr/>
        </p:nvSpPr>
        <p:spPr bwMode="auto">
          <a:xfrm>
            <a:off x="2925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9" name="Oval 66"/>
          <p:cNvSpPr>
            <a:spLocks noChangeArrowheads="1"/>
          </p:cNvSpPr>
          <p:nvPr/>
        </p:nvSpPr>
        <p:spPr bwMode="auto">
          <a:xfrm>
            <a:off x="3306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0" name="Oval 67"/>
          <p:cNvSpPr>
            <a:spLocks noChangeArrowheads="1"/>
          </p:cNvSpPr>
          <p:nvPr/>
        </p:nvSpPr>
        <p:spPr bwMode="auto">
          <a:xfrm>
            <a:off x="3687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1" name="Oval 68"/>
          <p:cNvSpPr>
            <a:spLocks noChangeArrowheads="1"/>
          </p:cNvSpPr>
          <p:nvPr/>
        </p:nvSpPr>
        <p:spPr bwMode="auto">
          <a:xfrm>
            <a:off x="4068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2" name="Oval 69"/>
          <p:cNvSpPr>
            <a:spLocks noChangeArrowheads="1"/>
          </p:cNvSpPr>
          <p:nvPr/>
        </p:nvSpPr>
        <p:spPr bwMode="auto">
          <a:xfrm>
            <a:off x="4449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3" name="Oval 70"/>
          <p:cNvSpPr>
            <a:spLocks noChangeArrowheads="1"/>
          </p:cNvSpPr>
          <p:nvPr/>
        </p:nvSpPr>
        <p:spPr bwMode="auto">
          <a:xfrm>
            <a:off x="4830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4" name="Oval 71"/>
          <p:cNvSpPr>
            <a:spLocks noChangeArrowheads="1"/>
          </p:cNvSpPr>
          <p:nvPr/>
        </p:nvSpPr>
        <p:spPr bwMode="auto">
          <a:xfrm>
            <a:off x="5211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5" name="Oval 72"/>
          <p:cNvSpPr>
            <a:spLocks noChangeArrowheads="1"/>
          </p:cNvSpPr>
          <p:nvPr/>
        </p:nvSpPr>
        <p:spPr bwMode="auto">
          <a:xfrm>
            <a:off x="5592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6" name="Oval 73"/>
          <p:cNvSpPr>
            <a:spLocks noChangeArrowheads="1"/>
          </p:cNvSpPr>
          <p:nvPr/>
        </p:nvSpPr>
        <p:spPr bwMode="auto">
          <a:xfrm>
            <a:off x="5973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7" name="Oval 74"/>
          <p:cNvSpPr>
            <a:spLocks noChangeArrowheads="1"/>
          </p:cNvSpPr>
          <p:nvPr/>
        </p:nvSpPr>
        <p:spPr bwMode="auto">
          <a:xfrm>
            <a:off x="6354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8" name="Oval 75"/>
          <p:cNvSpPr>
            <a:spLocks noChangeArrowheads="1"/>
          </p:cNvSpPr>
          <p:nvPr/>
        </p:nvSpPr>
        <p:spPr bwMode="auto">
          <a:xfrm>
            <a:off x="2925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9" name="Oval 76"/>
          <p:cNvSpPr>
            <a:spLocks noChangeArrowheads="1"/>
          </p:cNvSpPr>
          <p:nvPr/>
        </p:nvSpPr>
        <p:spPr bwMode="auto">
          <a:xfrm>
            <a:off x="3306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0" name="Oval 77"/>
          <p:cNvSpPr>
            <a:spLocks noChangeArrowheads="1"/>
          </p:cNvSpPr>
          <p:nvPr/>
        </p:nvSpPr>
        <p:spPr bwMode="auto">
          <a:xfrm>
            <a:off x="3687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1" name="Oval 78"/>
          <p:cNvSpPr>
            <a:spLocks noChangeArrowheads="1"/>
          </p:cNvSpPr>
          <p:nvPr/>
        </p:nvSpPr>
        <p:spPr bwMode="auto">
          <a:xfrm>
            <a:off x="4068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2" name="Oval 79"/>
          <p:cNvSpPr>
            <a:spLocks noChangeArrowheads="1"/>
          </p:cNvSpPr>
          <p:nvPr/>
        </p:nvSpPr>
        <p:spPr bwMode="auto">
          <a:xfrm>
            <a:off x="4449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3" name="Oval 80"/>
          <p:cNvSpPr>
            <a:spLocks noChangeArrowheads="1"/>
          </p:cNvSpPr>
          <p:nvPr/>
        </p:nvSpPr>
        <p:spPr bwMode="auto">
          <a:xfrm>
            <a:off x="4830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4" name="Oval 81"/>
          <p:cNvSpPr>
            <a:spLocks noChangeArrowheads="1"/>
          </p:cNvSpPr>
          <p:nvPr/>
        </p:nvSpPr>
        <p:spPr bwMode="auto">
          <a:xfrm>
            <a:off x="5211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5" name="Oval 82"/>
          <p:cNvSpPr>
            <a:spLocks noChangeArrowheads="1"/>
          </p:cNvSpPr>
          <p:nvPr/>
        </p:nvSpPr>
        <p:spPr bwMode="auto">
          <a:xfrm>
            <a:off x="5592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6" name="Oval 83"/>
          <p:cNvSpPr>
            <a:spLocks noChangeArrowheads="1"/>
          </p:cNvSpPr>
          <p:nvPr/>
        </p:nvSpPr>
        <p:spPr bwMode="auto">
          <a:xfrm>
            <a:off x="5973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7" name="Oval 84"/>
          <p:cNvSpPr>
            <a:spLocks noChangeArrowheads="1"/>
          </p:cNvSpPr>
          <p:nvPr/>
        </p:nvSpPr>
        <p:spPr bwMode="auto">
          <a:xfrm>
            <a:off x="6354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8" name="Oval 85"/>
          <p:cNvSpPr>
            <a:spLocks noChangeArrowheads="1"/>
          </p:cNvSpPr>
          <p:nvPr/>
        </p:nvSpPr>
        <p:spPr bwMode="auto">
          <a:xfrm>
            <a:off x="2925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9" name="Oval 86"/>
          <p:cNvSpPr>
            <a:spLocks noChangeArrowheads="1"/>
          </p:cNvSpPr>
          <p:nvPr/>
        </p:nvSpPr>
        <p:spPr bwMode="auto">
          <a:xfrm>
            <a:off x="3306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0" name="Oval 87"/>
          <p:cNvSpPr>
            <a:spLocks noChangeArrowheads="1"/>
          </p:cNvSpPr>
          <p:nvPr/>
        </p:nvSpPr>
        <p:spPr bwMode="auto">
          <a:xfrm>
            <a:off x="3687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1" name="Oval 88"/>
          <p:cNvSpPr>
            <a:spLocks noChangeArrowheads="1"/>
          </p:cNvSpPr>
          <p:nvPr/>
        </p:nvSpPr>
        <p:spPr bwMode="auto">
          <a:xfrm>
            <a:off x="4068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2" name="Oval 89"/>
          <p:cNvSpPr>
            <a:spLocks noChangeArrowheads="1"/>
          </p:cNvSpPr>
          <p:nvPr/>
        </p:nvSpPr>
        <p:spPr bwMode="auto">
          <a:xfrm>
            <a:off x="4449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3" name="Oval 90"/>
          <p:cNvSpPr>
            <a:spLocks noChangeArrowheads="1"/>
          </p:cNvSpPr>
          <p:nvPr/>
        </p:nvSpPr>
        <p:spPr bwMode="auto">
          <a:xfrm>
            <a:off x="4830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4" name="Oval 91"/>
          <p:cNvSpPr>
            <a:spLocks noChangeArrowheads="1"/>
          </p:cNvSpPr>
          <p:nvPr/>
        </p:nvSpPr>
        <p:spPr bwMode="auto">
          <a:xfrm>
            <a:off x="5211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5" name="Oval 92"/>
          <p:cNvSpPr>
            <a:spLocks noChangeArrowheads="1"/>
          </p:cNvSpPr>
          <p:nvPr/>
        </p:nvSpPr>
        <p:spPr bwMode="auto">
          <a:xfrm>
            <a:off x="5592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6" name="Oval 93"/>
          <p:cNvSpPr>
            <a:spLocks noChangeArrowheads="1"/>
          </p:cNvSpPr>
          <p:nvPr/>
        </p:nvSpPr>
        <p:spPr bwMode="auto">
          <a:xfrm>
            <a:off x="5973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7" name="Oval 94"/>
          <p:cNvSpPr>
            <a:spLocks noChangeArrowheads="1"/>
          </p:cNvSpPr>
          <p:nvPr/>
        </p:nvSpPr>
        <p:spPr bwMode="auto">
          <a:xfrm>
            <a:off x="6354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8" name="Oval 95"/>
          <p:cNvSpPr>
            <a:spLocks noChangeArrowheads="1"/>
          </p:cNvSpPr>
          <p:nvPr/>
        </p:nvSpPr>
        <p:spPr bwMode="auto">
          <a:xfrm>
            <a:off x="2925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9" name="Oval 96"/>
          <p:cNvSpPr>
            <a:spLocks noChangeArrowheads="1"/>
          </p:cNvSpPr>
          <p:nvPr/>
        </p:nvSpPr>
        <p:spPr bwMode="auto">
          <a:xfrm>
            <a:off x="3306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0" name="Oval 97"/>
          <p:cNvSpPr>
            <a:spLocks noChangeArrowheads="1"/>
          </p:cNvSpPr>
          <p:nvPr/>
        </p:nvSpPr>
        <p:spPr bwMode="auto">
          <a:xfrm>
            <a:off x="3687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1" name="Oval 98"/>
          <p:cNvSpPr>
            <a:spLocks noChangeArrowheads="1"/>
          </p:cNvSpPr>
          <p:nvPr/>
        </p:nvSpPr>
        <p:spPr bwMode="auto">
          <a:xfrm>
            <a:off x="4068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2" name="Oval 99"/>
          <p:cNvSpPr>
            <a:spLocks noChangeArrowheads="1"/>
          </p:cNvSpPr>
          <p:nvPr/>
        </p:nvSpPr>
        <p:spPr bwMode="auto">
          <a:xfrm>
            <a:off x="4449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3" name="Oval 100"/>
          <p:cNvSpPr>
            <a:spLocks noChangeArrowheads="1"/>
          </p:cNvSpPr>
          <p:nvPr/>
        </p:nvSpPr>
        <p:spPr bwMode="auto">
          <a:xfrm>
            <a:off x="4830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4" name="Oval 101"/>
          <p:cNvSpPr>
            <a:spLocks noChangeArrowheads="1"/>
          </p:cNvSpPr>
          <p:nvPr/>
        </p:nvSpPr>
        <p:spPr bwMode="auto">
          <a:xfrm>
            <a:off x="5211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5" name="Oval 102"/>
          <p:cNvSpPr>
            <a:spLocks noChangeArrowheads="1"/>
          </p:cNvSpPr>
          <p:nvPr/>
        </p:nvSpPr>
        <p:spPr bwMode="auto">
          <a:xfrm>
            <a:off x="5592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6" name="Oval 103"/>
          <p:cNvSpPr>
            <a:spLocks noChangeArrowheads="1"/>
          </p:cNvSpPr>
          <p:nvPr/>
        </p:nvSpPr>
        <p:spPr bwMode="auto">
          <a:xfrm>
            <a:off x="5973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7" name="Oval 104"/>
          <p:cNvSpPr>
            <a:spLocks noChangeArrowheads="1"/>
          </p:cNvSpPr>
          <p:nvPr/>
        </p:nvSpPr>
        <p:spPr bwMode="auto">
          <a:xfrm>
            <a:off x="6354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8" name="Oval 105"/>
          <p:cNvSpPr>
            <a:spLocks noChangeArrowheads="1"/>
          </p:cNvSpPr>
          <p:nvPr/>
        </p:nvSpPr>
        <p:spPr bwMode="auto">
          <a:xfrm>
            <a:off x="2925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9" name="Oval 106"/>
          <p:cNvSpPr>
            <a:spLocks noChangeArrowheads="1"/>
          </p:cNvSpPr>
          <p:nvPr/>
        </p:nvSpPr>
        <p:spPr bwMode="auto">
          <a:xfrm>
            <a:off x="3306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0" name="Oval 107"/>
          <p:cNvSpPr>
            <a:spLocks noChangeArrowheads="1"/>
          </p:cNvSpPr>
          <p:nvPr/>
        </p:nvSpPr>
        <p:spPr bwMode="auto">
          <a:xfrm>
            <a:off x="3687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1" name="Oval 108"/>
          <p:cNvSpPr>
            <a:spLocks noChangeArrowheads="1"/>
          </p:cNvSpPr>
          <p:nvPr/>
        </p:nvSpPr>
        <p:spPr bwMode="auto">
          <a:xfrm>
            <a:off x="4068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2" name="Oval 109"/>
          <p:cNvSpPr>
            <a:spLocks noChangeArrowheads="1"/>
          </p:cNvSpPr>
          <p:nvPr/>
        </p:nvSpPr>
        <p:spPr bwMode="auto">
          <a:xfrm>
            <a:off x="4449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3" name="Oval 110"/>
          <p:cNvSpPr>
            <a:spLocks noChangeArrowheads="1"/>
          </p:cNvSpPr>
          <p:nvPr/>
        </p:nvSpPr>
        <p:spPr bwMode="auto">
          <a:xfrm>
            <a:off x="4830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4" name="Oval 111"/>
          <p:cNvSpPr>
            <a:spLocks noChangeArrowheads="1"/>
          </p:cNvSpPr>
          <p:nvPr/>
        </p:nvSpPr>
        <p:spPr bwMode="auto">
          <a:xfrm>
            <a:off x="5211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5" name="Oval 112"/>
          <p:cNvSpPr>
            <a:spLocks noChangeArrowheads="1"/>
          </p:cNvSpPr>
          <p:nvPr/>
        </p:nvSpPr>
        <p:spPr bwMode="auto">
          <a:xfrm>
            <a:off x="5592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6" name="Oval 113"/>
          <p:cNvSpPr>
            <a:spLocks noChangeArrowheads="1"/>
          </p:cNvSpPr>
          <p:nvPr/>
        </p:nvSpPr>
        <p:spPr bwMode="auto">
          <a:xfrm>
            <a:off x="5973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7" name="Oval 114"/>
          <p:cNvSpPr>
            <a:spLocks noChangeArrowheads="1"/>
          </p:cNvSpPr>
          <p:nvPr/>
        </p:nvSpPr>
        <p:spPr bwMode="auto">
          <a:xfrm>
            <a:off x="6354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8" name="Line 115"/>
          <p:cNvSpPr>
            <a:spLocks noChangeShapeType="1"/>
          </p:cNvSpPr>
          <p:nvPr/>
        </p:nvSpPr>
        <p:spPr bwMode="auto">
          <a:xfrm flipH="1">
            <a:off x="2667000" y="2133600"/>
            <a:ext cx="1371600" cy="7620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19" name="Line 116"/>
          <p:cNvSpPr>
            <a:spLocks noChangeShapeType="1"/>
          </p:cNvSpPr>
          <p:nvPr/>
        </p:nvSpPr>
        <p:spPr bwMode="auto">
          <a:xfrm flipH="1">
            <a:off x="3505200" y="2362200"/>
            <a:ext cx="609600" cy="5334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0" name="Line 117"/>
          <p:cNvSpPr>
            <a:spLocks noChangeShapeType="1"/>
          </p:cNvSpPr>
          <p:nvPr/>
        </p:nvSpPr>
        <p:spPr bwMode="auto">
          <a:xfrm flipH="1">
            <a:off x="4495800" y="2514600"/>
            <a:ext cx="0" cy="4572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1" name="Line 118"/>
          <p:cNvSpPr>
            <a:spLocks noChangeShapeType="1"/>
          </p:cNvSpPr>
          <p:nvPr/>
        </p:nvSpPr>
        <p:spPr bwMode="auto">
          <a:xfrm>
            <a:off x="4876800" y="2362200"/>
            <a:ext cx="533400" cy="5334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2" name="Line 119"/>
          <p:cNvSpPr>
            <a:spLocks noChangeShapeType="1"/>
          </p:cNvSpPr>
          <p:nvPr/>
        </p:nvSpPr>
        <p:spPr bwMode="auto">
          <a:xfrm>
            <a:off x="4953000" y="2133600"/>
            <a:ext cx="1447800" cy="7620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3" name="Text Box 120"/>
          <p:cNvSpPr txBox="1">
            <a:spLocks noChangeArrowheads="1"/>
          </p:cNvSpPr>
          <p:nvPr/>
        </p:nvSpPr>
        <p:spPr bwMode="auto">
          <a:xfrm>
            <a:off x="7103105" y="1749495"/>
            <a:ext cx="1576714" cy="707886"/>
          </a:xfrm>
          <a:prstGeom prst="rect">
            <a:avLst/>
          </a:prstGeom>
          <a:noFill/>
          <a:ln w="76200">
            <a:noFill/>
            <a:miter lim="800000"/>
            <a:headEnd/>
            <a:tailEnd/>
          </a:ln>
          <a:effectLst/>
        </p:spPr>
        <p:txBody>
          <a:bodyPr wrap="none" anchor="ctr">
            <a:spAutoFit/>
          </a:bodyPr>
          <a:lstStyle/>
          <a:p>
            <a:pPr algn="ctr" defTabSz="914400">
              <a:defRPr/>
            </a:pPr>
            <a: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Clergy</a:t>
            </a:r>
          </a:p>
        </p:txBody>
      </p:sp>
      <p:sp>
        <p:nvSpPr>
          <p:cNvPr id="124" name="Line 121"/>
          <p:cNvSpPr>
            <a:spLocks noChangeShapeType="1"/>
          </p:cNvSpPr>
          <p:nvPr/>
        </p:nvSpPr>
        <p:spPr bwMode="auto">
          <a:xfrm flipH="1" flipV="1">
            <a:off x="5135562" y="2133600"/>
            <a:ext cx="1905000" cy="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5" name="Text Box 122"/>
          <p:cNvSpPr txBox="1">
            <a:spLocks noChangeArrowheads="1"/>
          </p:cNvSpPr>
          <p:nvPr/>
        </p:nvSpPr>
        <p:spPr bwMode="auto">
          <a:xfrm>
            <a:off x="7383462" y="457200"/>
            <a:ext cx="1116013" cy="701675"/>
          </a:xfrm>
          <a:prstGeom prst="rect">
            <a:avLst/>
          </a:prstGeom>
          <a:noFill/>
          <a:ln w="76200">
            <a:noFill/>
            <a:miter lim="800000"/>
            <a:headEnd/>
            <a:tailEnd/>
          </a:ln>
          <a:effectLst/>
        </p:spPr>
        <p:txBody>
          <a:bodyPr wrap="none" anchor="ctr">
            <a:spAutoFit/>
          </a:bodyPr>
          <a:lstStyle/>
          <a:p>
            <a:pPr algn="ctr" defTabSz="914400">
              <a:defRPr/>
            </a:pPr>
            <a:r>
              <a:rPr lang="en-US" sz="4000" b="1" dirty="0">
                <a:solidFill>
                  <a:srgbClr val="B38939"/>
                </a:solidFill>
                <a:effectLst>
                  <a:outerShdw blurRad="38100" dist="38100" dir="2700000" algn="tl">
                    <a:srgbClr val="000000"/>
                  </a:outerShdw>
                </a:effectLst>
                <a:ea typeface="ＭＳ Ｐゴシック" pitchFamily="34" charset="-128"/>
                <a:cs typeface="Arial" charset="0"/>
              </a:rPr>
              <a:t>God</a:t>
            </a:r>
          </a:p>
        </p:txBody>
      </p:sp>
      <p:sp>
        <p:nvSpPr>
          <p:cNvPr id="126" name="Line 123"/>
          <p:cNvSpPr>
            <a:spLocks noChangeShapeType="1"/>
          </p:cNvSpPr>
          <p:nvPr/>
        </p:nvSpPr>
        <p:spPr bwMode="auto">
          <a:xfrm flipH="1" flipV="1">
            <a:off x="5287962" y="838200"/>
            <a:ext cx="1905000" cy="0"/>
          </a:xfrm>
          <a:prstGeom prst="line">
            <a:avLst/>
          </a:prstGeom>
          <a:noFill/>
          <a:ln w="76200">
            <a:solidFill>
              <a:srgbClr val="B38939"/>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7" name="Text Box 124"/>
          <p:cNvSpPr txBox="1">
            <a:spLocks noChangeArrowheads="1"/>
          </p:cNvSpPr>
          <p:nvPr/>
        </p:nvSpPr>
        <p:spPr bwMode="auto">
          <a:xfrm>
            <a:off x="7459662" y="4419600"/>
            <a:ext cx="1341438" cy="701675"/>
          </a:xfrm>
          <a:prstGeom prst="rect">
            <a:avLst/>
          </a:prstGeom>
          <a:noFill/>
          <a:ln w="76200">
            <a:noFill/>
            <a:miter lim="800000"/>
            <a:headEnd/>
            <a:tailEnd/>
          </a:ln>
          <a:effectLst/>
        </p:spPr>
        <p:txBody>
          <a:bodyPr wrap="none" anchor="ctr">
            <a:spAutoFit/>
          </a:bodyPr>
          <a:lstStyle/>
          <a:p>
            <a:pPr algn="ctr" defTabSz="914400">
              <a:defRPr/>
            </a:pPr>
            <a:r>
              <a:rPr lang="en-US" sz="4000" b="1" dirty="0">
                <a:solidFill>
                  <a:srgbClr val="000000"/>
                </a:solidFill>
                <a:effectLst>
                  <a:outerShdw blurRad="38100" dist="38100" dir="2700000" algn="tl">
                    <a:srgbClr val="000000"/>
                  </a:outerShdw>
                </a:effectLst>
                <a:ea typeface="ＭＳ Ｐゴシック" pitchFamily="34" charset="-128"/>
                <a:cs typeface="Arial" charset="0"/>
              </a:rPr>
              <a:t>Laity</a:t>
            </a:r>
          </a:p>
        </p:txBody>
      </p:sp>
      <p:sp>
        <p:nvSpPr>
          <p:cNvPr id="128" name="Line 125"/>
          <p:cNvSpPr>
            <a:spLocks noChangeShapeType="1"/>
          </p:cNvSpPr>
          <p:nvPr/>
        </p:nvSpPr>
        <p:spPr bwMode="auto">
          <a:xfrm flipH="1" flipV="1">
            <a:off x="6781800" y="4800600"/>
            <a:ext cx="800100" cy="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9" name="Text Box 126"/>
          <p:cNvSpPr txBox="1">
            <a:spLocks noChangeArrowheads="1"/>
          </p:cNvSpPr>
          <p:nvPr/>
        </p:nvSpPr>
        <p:spPr bwMode="auto">
          <a:xfrm>
            <a:off x="678241" y="381000"/>
            <a:ext cx="2476512"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a:solidFill>
                  <a:srgbClr val="B38939"/>
                </a:solidFill>
                <a:effectLst>
                  <a:outerShdw blurRad="38100" dist="38100" dir="2700000" algn="tl">
                    <a:srgbClr val="000000"/>
                  </a:outerShdw>
                </a:effectLst>
                <a:ea typeface="ＭＳ Ｐゴシック" pitchFamily="34" charset="-128"/>
                <a:cs typeface="Arial" charset="0"/>
              </a:rPr>
              <a:t>Traditional</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a:solidFill>
                  <a:srgbClr val="B38939"/>
                </a:solidFill>
                <a:effectLst>
                  <a:outerShdw blurRad="38100" dist="38100" dir="2700000" algn="tl">
                    <a:srgbClr val="000000"/>
                  </a:outerShdw>
                </a:effectLst>
                <a:ea typeface="ＭＳ Ｐゴシック" pitchFamily="34" charset="-128"/>
                <a:cs typeface="Arial" charset="0"/>
              </a:rPr>
              <a:t>Model</a:t>
            </a:r>
          </a:p>
        </p:txBody>
      </p:sp>
      <p:sp>
        <p:nvSpPr>
          <p:cNvPr id="130" name="Text Box 127"/>
          <p:cNvSpPr txBox="1">
            <a:spLocks noChangeArrowheads="1"/>
          </p:cNvSpPr>
          <p:nvPr/>
        </p:nvSpPr>
        <p:spPr bwMode="auto">
          <a:xfrm>
            <a:off x="570495" y="1385887"/>
            <a:ext cx="2696572"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Institutional</a:t>
            </a:r>
            <a:b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br>
            <a: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Paradigm</a:t>
            </a:r>
          </a:p>
        </p:txBody>
      </p:sp>
      <p:sp>
        <p:nvSpPr>
          <p:cNvPr id="131" name="Line 128"/>
          <p:cNvSpPr>
            <a:spLocks noChangeShapeType="1"/>
          </p:cNvSpPr>
          <p:nvPr/>
        </p:nvSpPr>
        <p:spPr bwMode="auto">
          <a:xfrm>
            <a:off x="354399" y="1357374"/>
            <a:ext cx="3200400" cy="0"/>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786498807"/>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a:prstGeom prst="rect">
            <a:avLst/>
          </a:prstGeo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base">
              <a:spcBef>
                <a:spcPct val="0"/>
              </a:spcBef>
              <a:spcAft>
                <a:spcPct val="0"/>
              </a:spcAft>
            </a:pPr>
            <a:endParaRPr lang="en-US">
              <a:solidFill>
                <a:srgbClr val="FFFFFF"/>
              </a:solidFill>
            </a:endParaRPr>
          </a:p>
        </p:txBody>
      </p:sp>
      <p:sp>
        <p:nvSpPr>
          <p:cNvPr id="5" name="Oval 2"/>
          <p:cNvSpPr>
            <a:spLocks noChangeArrowheads="1"/>
          </p:cNvSpPr>
          <p:nvPr/>
        </p:nvSpPr>
        <p:spPr bwMode="auto">
          <a:xfrm>
            <a:off x="3886200" y="533400"/>
            <a:ext cx="1447800" cy="1447800"/>
          </a:xfrm>
          <a:prstGeom prst="ellipse">
            <a:avLst/>
          </a:prstGeom>
          <a:solidFill>
            <a:schemeClr val="bg1"/>
          </a:solidFill>
          <a:ln w="76200">
            <a:solidFill>
              <a:srgbClr val="B38939"/>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 name="Oval 3"/>
          <p:cNvSpPr>
            <a:spLocks noChangeArrowheads="1"/>
          </p:cNvSpPr>
          <p:nvPr/>
        </p:nvSpPr>
        <p:spPr bwMode="auto">
          <a:xfrm>
            <a:off x="2514600" y="1981200"/>
            <a:ext cx="4267200" cy="4648200"/>
          </a:xfrm>
          <a:prstGeom prst="ellipse">
            <a:avLst/>
          </a:prstGeom>
          <a:solidFill>
            <a:schemeClr val="bg1"/>
          </a:solidFill>
          <a:ln w="38100">
            <a:solidFill>
              <a:schemeClr val="accent1">
                <a:lumMod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 name="Oval 4"/>
          <p:cNvSpPr>
            <a:spLocks noChangeArrowheads="1"/>
          </p:cNvSpPr>
          <p:nvPr/>
        </p:nvSpPr>
        <p:spPr bwMode="auto">
          <a:xfrm>
            <a:off x="3505200" y="26670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 name="Oval 5"/>
          <p:cNvSpPr>
            <a:spLocks noChangeArrowheads="1"/>
          </p:cNvSpPr>
          <p:nvPr/>
        </p:nvSpPr>
        <p:spPr bwMode="auto">
          <a:xfrm>
            <a:off x="3124200" y="48006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 name="Oval 6"/>
          <p:cNvSpPr>
            <a:spLocks noChangeArrowheads="1"/>
          </p:cNvSpPr>
          <p:nvPr/>
        </p:nvSpPr>
        <p:spPr bwMode="auto">
          <a:xfrm>
            <a:off x="4648200" y="48768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 name="Oval 7"/>
          <p:cNvSpPr>
            <a:spLocks noChangeArrowheads="1"/>
          </p:cNvSpPr>
          <p:nvPr/>
        </p:nvSpPr>
        <p:spPr bwMode="auto">
          <a:xfrm>
            <a:off x="5867400" y="51054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 name="Oval 8"/>
          <p:cNvSpPr>
            <a:spLocks noChangeArrowheads="1"/>
          </p:cNvSpPr>
          <p:nvPr/>
        </p:nvSpPr>
        <p:spPr bwMode="auto">
          <a:xfrm>
            <a:off x="5562600" y="37338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2" name="Oval 9"/>
          <p:cNvSpPr>
            <a:spLocks noChangeArrowheads="1"/>
          </p:cNvSpPr>
          <p:nvPr/>
        </p:nvSpPr>
        <p:spPr bwMode="auto">
          <a:xfrm>
            <a:off x="5257800" y="2362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3" name="Oval 10"/>
          <p:cNvSpPr>
            <a:spLocks noChangeArrowheads="1"/>
          </p:cNvSpPr>
          <p:nvPr/>
        </p:nvSpPr>
        <p:spPr bwMode="auto">
          <a:xfrm>
            <a:off x="4419600" y="3505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4" name="Oval 11"/>
          <p:cNvSpPr>
            <a:spLocks noChangeArrowheads="1"/>
          </p:cNvSpPr>
          <p:nvPr/>
        </p:nvSpPr>
        <p:spPr bwMode="auto">
          <a:xfrm>
            <a:off x="4114800" y="5791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5" name="Oval 12"/>
          <p:cNvSpPr>
            <a:spLocks noChangeArrowheads="1"/>
          </p:cNvSpPr>
          <p:nvPr/>
        </p:nvSpPr>
        <p:spPr bwMode="auto">
          <a:xfrm>
            <a:off x="5257800" y="32004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6" name="Oval 13"/>
          <p:cNvSpPr>
            <a:spLocks noChangeArrowheads="1"/>
          </p:cNvSpPr>
          <p:nvPr/>
        </p:nvSpPr>
        <p:spPr bwMode="auto">
          <a:xfrm>
            <a:off x="5257800" y="4800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7" name="Oval 14"/>
          <p:cNvSpPr>
            <a:spLocks noChangeArrowheads="1"/>
          </p:cNvSpPr>
          <p:nvPr/>
        </p:nvSpPr>
        <p:spPr bwMode="auto">
          <a:xfrm>
            <a:off x="5867400" y="45720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8" name="Oval 15"/>
          <p:cNvSpPr>
            <a:spLocks noChangeArrowheads="1"/>
          </p:cNvSpPr>
          <p:nvPr/>
        </p:nvSpPr>
        <p:spPr bwMode="auto">
          <a:xfrm>
            <a:off x="5257800" y="54864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9" name="Oval 16"/>
          <p:cNvSpPr>
            <a:spLocks noChangeArrowheads="1"/>
          </p:cNvSpPr>
          <p:nvPr/>
        </p:nvSpPr>
        <p:spPr bwMode="auto">
          <a:xfrm>
            <a:off x="5029200" y="5791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0" name="Oval 17"/>
          <p:cNvSpPr>
            <a:spLocks noChangeArrowheads="1"/>
          </p:cNvSpPr>
          <p:nvPr/>
        </p:nvSpPr>
        <p:spPr bwMode="auto">
          <a:xfrm>
            <a:off x="3733800" y="3352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1" name="Oval 18"/>
          <p:cNvSpPr>
            <a:spLocks noChangeArrowheads="1"/>
          </p:cNvSpPr>
          <p:nvPr/>
        </p:nvSpPr>
        <p:spPr bwMode="auto">
          <a:xfrm>
            <a:off x="3200400" y="3505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2" name="Oval 19"/>
          <p:cNvSpPr>
            <a:spLocks noChangeArrowheads="1"/>
          </p:cNvSpPr>
          <p:nvPr/>
        </p:nvSpPr>
        <p:spPr bwMode="auto">
          <a:xfrm>
            <a:off x="3657600" y="54864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3" name="Oval 20"/>
          <p:cNvSpPr>
            <a:spLocks noChangeArrowheads="1"/>
          </p:cNvSpPr>
          <p:nvPr/>
        </p:nvSpPr>
        <p:spPr bwMode="auto">
          <a:xfrm>
            <a:off x="4191000" y="2362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4" name="Oval 21"/>
          <p:cNvSpPr>
            <a:spLocks noChangeArrowheads="1"/>
          </p:cNvSpPr>
          <p:nvPr/>
        </p:nvSpPr>
        <p:spPr bwMode="auto">
          <a:xfrm>
            <a:off x="3505200" y="3810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5" name="Oval 22"/>
          <p:cNvSpPr>
            <a:spLocks noChangeArrowheads="1"/>
          </p:cNvSpPr>
          <p:nvPr/>
        </p:nvSpPr>
        <p:spPr bwMode="auto">
          <a:xfrm>
            <a:off x="3048000" y="41910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6" name="Oval 23"/>
          <p:cNvSpPr>
            <a:spLocks noChangeArrowheads="1"/>
          </p:cNvSpPr>
          <p:nvPr/>
        </p:nvSpPr>
        <p:spPr bwMode="auto">
          <a:xfrm>
            <a:off x="3810000" y="41148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7" name="Oval 24"/>
          <p:cNvSpPr>
            <a:spLocks noChangeArrowheads="1"/>
          </p:cNvSpPr>
          <p:nvPr/>
        </p:nvSpPr>
        <p:spPr bwMode="auto">
          <a:xfrm>
            <a:off x="4419600" y="3124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8" name="Oval 25"/>
          <p:cNvSpPr>
            <a:spLocks noChangeArrowheads="1"/>
          </p:cNvSpPr>
          <p:nvPr/>
        </p:nvSpPr>
        <p:spPr bwMode="auto">
          <a:xfrm>
            <a:off x="4114800" y="5029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9" name="Oval 26"/>
          <p:cNvSpPr>
            <a:spLocks noChangeArrowheads="1"/>
          </p:cNvSpPr>
          <p:nvPr/>
        </p:nvSpPr>
        <p:spPr bwMode="auto">
          <a:xfrm>
            <a:off x="4267200" y="4572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0" name="Oval 27"/>
          <p:cNvSpPr>
            <a:spLocks noChangeArrowheads="1"/>
          </p:cNvSpPr>
          <p:nvPr/>
        </p:nvSpPr>
        <p:spPr bwMode="auto">
          <a:xfrm>
            <a:off x="44196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1" name="Oval 28"/>
          <p:cNvSpPr>
            <a:spLocks noChangeArrowheads="1"/>
          </p:cNvSpPr>
          <p:nvPr/>
        </p:nvSpPr>
        <p:spPr bwMode="auto">
          <a:xfrm>
            <a:off x="50292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2" name="Oval 29"/>
          <p:cNvSpPr>
            <a:spLocks noChangeArrowheads="1"/>
          </p:cNvSpPr>
          <p:nvPr/>
        </p:nvSpPr>
        <p:spPr bwMode="auto">
          <a:xfrm>
            <a:off x="5943600" y="3276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3" name="Oval 30"/>
          <p:cNvSpPr>
            <a:spLocks noChangeArrowheads="1"/>
          </p:cNvSpPr>
          <p:nvPr/>
        </p:nvSpPr>
        <p:spPr bwMode="auto">
          <a:xfrm>
            <a:off x="6324600"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4" name="Freeform 31"/>
          <p:cNvSpPr>
            <a:spLocks/>
          </p:cNvSpPr>
          <p:nvPr/>
        </p:nvSpPr>
        <p:spPr bwMode="auto">
          <a:xfrm>
            <a:off x="3311525" y="2273300"/>
            <a:ext cx="2898775" cy="3517900"/>
          </a:xfrm>
          <a:custGeom>
            <a:avLst/>
            <a:gdLst>
              <a:gd name="T0" fmla="*/ 2147483647 w 1826"/>
              <a:gd name="T1" fmla="*/ 2147483647 h 2216"/>
              <a:gd name="T2" fmla="*/ 2147483647 w 1826"/>
              <a:gd name="T3" fmla="*/ 2147483647 h 2216"/>
              <a:gd name="T4" fmla="*/ 2147483647 w 1826"/>
              <a:gd name="T5" fmla="*/ 2147483647 h 2216"/>
              <a:gd name="T6" fmla="*/ 2147483647 w 1826"/>
              <a:gd name="T7" fmla="*/ 2147483647 h 2216"/>
              <a:gd name="T8" fmla="*/ 2147483647 w 1826"/>
              <a:gd name="T9" fmla="*/ 2147483647 h 2216"/>
              <a:gd name="T10" fmla="*/ 2147483647 w 1826"/>
              <a:gd name="T11" fmla="*/ 2147483647 h 2216"/>
              <a:gd name="T12" fmla="*/ 2147483647 w 1826"/>
              <a:gd name="T13" fmla="*/ 2147483647 h 2216"/>
              <a:gd name="T14" fmla="*/ 2147483647 w 1826"/>
              <a:gd name="T15" fmla="*/ 2147483647 h 2216"/>
              <a:gd name="T16" fmla="*/ 2147483647 w 1826"/>
              <a:gd name="T17" fmla="*/ 2147483647 h 2216"/>
              <a:gd name="T18" fmla="*/ 2147483647 w 1826"/>
              <a:gd name="T19" fmla="*/ 2147483647 h 2216"/>
              <a:gd name="T20" fmla="*/ 2147483647 w 1826"/>
              <a:gd name="T21" fmla="*/ 2147483647 h 2216"/>
              <a:gd name="T22" fmla="*/ 2147483647 w 1826"/>
              <a:gd name="T23" fmla="*/ 2147483647 h 2216"/>
              <a:gd name="T24" fmla="*/ 2147483647 w 1826"/>
              <a:gd name="T25" fmla="*/ 2147483647 h 2216"/>
              <a:gd name="T26" fmla="*/ 2147483647 w 1826"/>
              <a:gd name="T27" fmla="*/ 2147483647 h 2216"/>
              <a:gd name="T28" fmla="*/ 2147483647 w 1826"/>
              <a:gd name="T29" fmla="*/ 2147483647 h 2216"/>
              <a:gd name="T30" fmla="*/ 2147483647 w 1826"/>
              <a:gd name="T31" fmla="*/ 2147483647 h 2216"/>
              <a:gd name="T32" fmla="*/ 2147483647 w 1826"/>
              <a:gd name="T33" fmla="*/ 2147483647 h 2216"/>
              <a:gd name="T34" fmla="*/ 2147483647 w 1826"/>
              <a:gd name="T35" fmla="*/ 2147483647 h 2216"/>
              <a:gd name="T36" fmla="*/ 2147483647 w 1826"/>
              <a:gd name="T37" fmla="*/ 2147483647 h 2216"/>
              <a:gd name="T38" fmla="*/ 2147483647 w 1826"/>
              <a:gd name="T39" fmla="*/ 2147483647 h 2216"/>
              <a:gd name="T40" fmla="*/ 2147483647 w 1826"/>
              <a:gd name="T41" fmla="*/ 2147483647 h 2216"/>
              <a:gd name="T42" fmla="*/ 2147483647 w 1826"/>
              <a:gd name="T43" fmla="*/ 2147483647 h 2216"/>
              <a:gd name="T44" fmla="*/ 2147483647 w 1826"/>
              <a:gd name="T45" fmla="*/ 2147483647 h 2216"/>
              <a:gd name="T46" fmla="*/ 2147483647 w 1826"/>
              <a:gd name="T47" fmla="*/ 2147483647 h 2216"/>
              <a:gd name="T48" fmla="*/ 2147483647 w 1826"/>
              <a:gd name="T49" fmla="*/ 2147483647 h 2216"/>
              <a:gd name="T50" fmla="*/ 2147483647 w 1826"/>
              <a:gd name="T51" fmla="*/ 2147483647 h 2216"/>
              <a:gd name="T52" fmla="*/ 2147483647 w 1826"/>
              <a:gd name="T53" fmla="*/ 2147483647 h 2216"/>
              <a:gd name="T54" fmla="*/ 2147483647 w 1826"/>
              <a:gd name="T55" fmla="*/ 2147483647 h 2216"/>
              <a:gd name="T56" fmla="*/ 2147483647 w 1826"/>
              <a:gd name="T57" fmla="*/ 2147483647 h 2216"/>
              <a:gd name="T58" fmla="*/ 2147483647 w 1826"/>
              <a:gd name="T59" fmla="*/ 2147483647 h 2216"/>
              <a:gd name="T60" fmla="*/ 2147483647 w 1826"/>
              <a:gd name="T61" fmla="*/ 2147483647 h 2216"/>
              <a:gd name="T62" fmla="*/ 2147483647 w 1826"/>
              <a:gd name="T63" fmla="*/ 2147483647 h 2216"/>
              <a:gd name="T64" fmla="*/ 2147483647 w 1826"/>
              <a:gd name="T65" fmla="*/ 2147483647 h 2216"/>
              <a:gd name="T66" fmla="*/ 2147483647 w 1826"/>
              <a:gd name="T67" fmla="*/ 2147483647 h 2216"/>
              <a:gd name="T68" fmla="*/ 2147483647 w 1826"/>
              <a:gd name="T69" fmla="*/ 2147483647 h 2216"/>
              <a:gd name="T70" fmla="*/ 2147483647 w 1826"/>
              <a:gd name="T71" fmla="*/ 2147483647 h 2216"/>
              <a:gd name="T72" fmla="*/ 2147483647 w 1826"/>
              <a:gd name="T73" fmla="*/ 2147483647 h 2216"/>
              <a:gd name="T74" fmla="*/ 2147483647 w 1826"/>
              <a:gd name="T75" fmla="*/ 2147483647 h 2216"/>
              <a:gd name="T76" fmla="*/ 2147483647 w 1826"/>
              <a:gd name="T77" fmla="*/ 2147483647 h 2216"/>
              <a:gd name="T78" fmla="*/ 2147483647 w 1826"/>
              <a:gd name="T79" fmla="*/ 2147483647 h 2216"/>
              <a:gd name="T80" fmla="*/ 2147483647 w 1826"/>
              <a:gd name="T81" fmla="*/ 2147483647 h 2216"/>
              <a:gd name="T82" fmla="*/ 2147483647 w 1826"/>
              <a:gd name="T83" fmla="*/ 2147483647 h 2216"/>
              <a:gd name="T84" fmla="*/ 2147483647 w 1826"/>
              <a:gd name="T85" fmla="*/ 2147483647 h 2216"/>
              <a:gd name="T86" fmla="*/ 2147483647 w 1826"/>
              <a:gd name="T87" fmla="*/ 2147483647 h 2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26"/>
              <a:gd name="T133" fmla="*/ 0 h 2216"/>
              <a:gd name="T134" fmla="*/ 1826 w 1826"/>
              <a:gd name="T135" fmla="*/ 2216 h 2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26" h="2216">
                <a:moveTo>
                  <a:pt x="303" y="1957"/>
                </a:moveTo>
                <a:cubicBezTo>
                  <a:pt x="259" y="1856"/>
                  <a:pt x="0" y="1429"/>
                  <a:pt x="26" y="1352"/>
                </a:cubicBezTo>
                <a:cubicBezTo>
                  <a:pt x="52" y="1275"/>
                  <a:pt x="354" y="1456"/>
                  <a:pt x="458" y="1496"/>
                </a:cubicBezTo>
                <a:cubicBezTo>
                  <a:pt x="562" y="1536"/>
                  <a:pt x="578" y="1560"/>
                  <a:pt x="650" y="1592"/>
                </a:cubicBezTo>
                <a:cubicBezTo>
                  <a:pt x="722" y="1624"/>
                  <a:pt x="786" y="1728"/>
                  <a:pt x="890" y="1688"/>
                </a:cubicBezTo>
                <a:cubicBezTo>
                  <a:pt x="994" y="1648"/>
                  <a:pt x="1178" y="1432"/>
                  <a:pt x="1274" y="1352"/>
                </a:cubicBezTo>
                <a:cubicBezTo>
                  <a:pt x="1370" y="1272"/>
                  <a:pt x="1442" y="1272"/>
                  <a:pt x="1466" y="1208"/>
                </a:cubicBezTo>
                <a:cubicBezTo>
                  <a:pt x="1490" y="1144"/>
                  <a:pt x="1466" y="1040"/>
                  <a:pt x="1418" y="968"/>
                </a:cubicBezTo>
                <a:cubicBezTo>
                  <a:pt x="1370" y="896"/>
                  <a:pt x="1258" y="832"/>
                  <a:pt x="1178" y="776"/>
                </a:cubicBezTo>
                <a:cubicBezTo>
                  <a:pt x="1098" y="720"/>
                  <a:pt x="1010" y="648"/>
                  <a:pt x="938" y="632"/>
                </a:cubicBezTo>
                <a:cubicBezTo>
                  <a:pt x="866" y="616"/>
                  <a:pt x="786" y="616"/>
                  <a:pt x="746" y="680"/>
                </a:cubicBezTo>
                <a:cubicBezTo>
                  <a:pt x="706" y="744"/>
                  <a:pt x="714" y="904"/>
                  <a:pt x="698" y="1016"/>
                </a:cubicBezTo>
                <a:cubicBezTo>
                  <a:pt x="682" y="1128"/>
                  <a:pt x="698" y="1224"/>
                  <a:pt x="650" y="1352"/>
                </a:cubicBezTo>
                <a:cubicBezTo>
                  <a:pt x="602" y="1480"/>
                  <a:pt x="434" y="1656"/>
                  <a:pt x="410" y="1784"/>
                </a:cubicBezTo>
                <a:cubicBezTo>
                  <a:pt x="386" y="1912"/>
                  <a:pt x="418" y="2048"/>
                  <a:pt x="506" y="2120"/>
                </a:cubicBezTo>
                <a:cubicBezTo>
                  <a:pt x="594" y="2192"/>
                  <a:pt x="778" y="2216"/>
                  <a:pt x="938" y="2216"/>
                </a:cubicBezTo>
                <a:cubicBezTo>
                  <a:pt x="1098" y="2216"/>
                  <a:pt x="1370" y="2208"/>
                  <a:pt x="1466" y="2120"/>
                </a:cubicBezTo>
                <a:cubicBezTo>
                  <a:pt x="1562" y="2032"/>
                  <a:pt x="1578" y="1816"/>
                  <a:pt x="1514" y="1688"/>
                </a:cubicBezTo>
                <a:cubicBezTo>
                  <a:pt x="1450" y="1560"/>
                  <a:pt x="1154" y="1456"/>
                  <a:pt x="1082" y="1352"/>
                </a:cubicBezTo>
                <a:cubicBezTo>
                  <a:pt x="1010" y="1248"/>
                  <a:pt x="1074" y="1160"/>
                  <a:pt x="1082" y="1064"/>
                </a:cubicBezTo>
                <a:cubicBezTo>
                  <a:pt x="1090" y="968"/>
                  <a:pt x="1058" y="848"/>
                  <a:pt x="1130" y="776"/>
                </a:cubicBezTo>
                <a:cubicBezTo>
                  <a:pt x="1202" y="704"/>
                  <a:pt x="1418" y="648"/>
                  <a:pt x="1514" y="632"/>
                </a:cubicBezTo>
                <a:cubicBezTo>
                  <a:pt x="1610" y="616"/>
                  <a:pt x="1658" y="640"/>
                  <a:pt x="1706" y="680"/>
                </a:cubicBezTo>
                <a:cubicBezTo>
                  <a:pt x="1754" y="720"/>
                  <a:pt x="1786" y="768"/>
                  <a:pt x="1802" y="872"/>
                </a:cubicBezTo>
                <a:cubicBezTo>
                  <a:pt x="1818" y="976"/>
                  <a:pt x="1826" y="1200"/>
                  <a:pt x="1802" y="1304"/>
                </a:cubicBezTo>
                <a:cubicBezTo>
                  <a:pt x="1778" y="1408"/>
                  <a:pt x="1746" y="1472"/>
                  <a:pt x="1658" y="1496"/>
                </a:cubicBezTo>
                <a:cubicBezTo>
                  <a:pt x="1570" y="1520"/>
                  <a:pt x="1394" y="1464"/>
                  <a:pt x="1274" y="1448"/>
                </a:cubicBezTo>
                <a:cubicBezTo>
                  <a:pt x="1154" y="1432"/>
                  <a:pt x="1050" y="1432"/>
                  <a:pt x="938" y="1400"/>
                </a:cubicBezTo>
                <a:cubicBezTo>
                  <a:pt x="826" y="1368"/>
                  <a:pt x="698" y="1360"/>
                  <a:pt x="602" y="1256"/>
                </a:cubicBezTo>
                <a:cubicBezTo>
                  <a:pt x="506" y="1152"/>
                  <a:pt x="434" y="920"/>
                  <a:pt x="362" y="776"/>
                </a:cubicBezTo>
                <a:cubicBezTo>
                  <a:pt x="290" y="632"/>
                  <a:pt x="154" y="512"/>
                  <a:pt x="170" y="392"/>
                </a:cubicBezTo>
                <a:cubicBezTo>
                  <a:pt x="186" y="272"/>
                  <a:pt x="354" y="112"/>
                  <a:pt x="458" y="56"/>
                </a:cubicBezTo>
                <a:cubicBezTo>
                  <a:pt x="562" y="0"/>
                  <a:pt x="698" y="40"/>
                  <a:pt x="794" y="56"/>
                </a:cubicBezTo>
                <a:cubicBezTo>
                  <a:pt x="890" y="72"/>
                  <a:pt x="954" y="104"/>
                  <a:pt x="1034" y="152"/>
                </a:cubicBezTo>
                <a:cubicBezTo>
                  <a:pt x="1114" y="200"/>
                  <a:pt x="1250" y="288"/>
                  <a:pt x="1274" y="344"/>
                </a:cubicBezTo>
                <a:cubicBezTo>
                  <a:pt x="1298" y="400"/>
                  <a:pt x="1202" y="448"/>
                  <a:pt x="1178" y="488"/>
                </a:cubicBezTo>
                <a:cubicBezTo>
                  <a:pt x="1154" y="528"/>
                  <a:pt x="1154" y="512"/>
                  <a:pt x="1130" y="584"/>
                </a:cubicBezTo>
                <a:cubicBezTo>
                  <a:pt x="1106" y="656"/>
                  <a:pt x="1074" y="824"/>
                  <a:pt x="1034" y="920"/>
                </a:cubicBezTo>
                <a:cubicBezTo>
                  <a:pt x="994" y="1016"/>
                  <a:pt x="978" y="1080"/>
                  <a:pt x="890" y="1160"/>
                </a:cubicBezTo>
                <a:cubicBezTo>
                  <a:pt x="802" y="1240"/>
                  <a:pt x="594" y="1328"/>
                  <a:pt x="506" y="1400"/>
                </a:cubicBezTo>
                <a:cubicBezTo>
                  <a:pt x="418" y="1472"/>
                  <a:pt x="394" y="1512"/>
                  <a:pt x="362" y="1592"/>
                </a:cubicBezTo>
                <a:cubicBezTo>
                  <a:pt x="330" y="1672"/>
                  <a:pt x="282" y="1816"/>
                  <a:pt x="314" y="1880"/>
                </a:cubicBezTo>
                <a:cubicBezTo>
                  <a:pt x="346" y="1944"/>
                  <a:pt x="448" y="2006"/>
                  <a:pt x="554" y="1976"/>
                </a:cubicBezTo>
                <a:cubicBezTo>
                  <a:pt x="660" y="1946"/>
                  <a:pt x="866" y="1758"/>
                  <a:pt x="948" y="1701"/>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5" name="Freeform 32"/>
          <p:cNvSpPr>
            <a:spLocks/>
          </p:cNvSpPr>
          <p:nvPr/>
        </p:nvSpPr>
        <p:spPr bwMode="auto">
          <a:xfrm>
            <a:off x="2886075" y="2266950"/>
            <a:ext cx="3394075" cy="4135438"/>
          </a:xfrm>
          <a:custGeom>
            <a:avLst/>
            <a:gdLst>
              <a:gd name="T0" fmla="*/ 2147483647 w 2138"/>
              <a:gd name="T1" fmla="*/ 2147483647 h 2605"/>
              <a:gd name="T2" fmla="*/ 2147483647 w 2138"/>
              <a:gd name="T3" fmla="*/ 2147483647 h 2605"/>
              <a:gd name="T4" fmla="*/ 2147483647 w 2138"/>
              <a:gd name="T5" fmla="*/ 2147483647 h 2605"/>
              <a:gd name="T6" fmla="*/ 2147483647 w 2138"/>
              <a:gd name="T7" fmla="*/ 2147483647 h 2605"/>
              <a:gd name="T8" fmla="*/ 2147483647 w 2138"/>
              <a:gd name="T9" fmla="*/ 2147483647 h 2605"/>
              <a:gd name="T10" fmla="*/ 2147483647 w 2138"/>
              <a:gd name="T11" fmla="*/ 2147483647 h 2605"/>
              <a:gd name="T12" fmla="*/ 2147483647 w 2138"/>
              <a:gd name="T13" fmla="*/ 2147483647 h 2605"/>
              <a:gd name="T14" fmla="*/ 2147483647 w 2138"/>
              <a:gd name="T15" fmla="*/ 2147483647 h 2605"/>
              <a:gd name="T16" fmla="*/ 2147483647 w 2138"/>
              <a:gd name="T17" fmla="*/ 2147483647 h 2605"/>
              <a:gd name="T18" fmla="*/ 2147483647 w 2138"/>
              <a:gd name="T19" fmla="*/ 2147483647 h 2605"/>
              <a:gd name="T20" fmla="*/ 2147483647 w 2138"/>
              <a:gd name="T21" fmla="*/ 2147483647 h 2605"/>
              <a:gd name="T22" fmla="*/ 2147483647 w 2138"/>
              <a:gd name="T23" fmla="*/ 2147483647 h 2605"/>
              <a:gd name="T24" fmla="*/ 2147483647 w 2138"/>
              <a:gd name="T25" fmla="*/ 2147483647 h 2605"/>
              <a:gd name="T26" fmla="*/ 2147483647 w 2138"/>
              <a:gd name="T27" fmla="*/ 2147483647 h 2605"/>
              <a:gd name="T28" fmla="*/ 2147483647 w 2138"/>
              <a:gd name="T29" fmla="*/ 2147483647 h 2605"/>
              <a:gd name="T30" fmla="*/ 2147483647 w 2138"/>
              <a:gd name="T31" fmla="*/ 2147483647 h 2605"/>
              <a:gd name="T32" fmla="*/ 2147483647 w 2138"/>
              <a:gd name="T33" fmla="*/ 2147483647 h 2605"/>
              <a:gd name="T34" fmla="*/ 2147483647 w 2138"/>
              <a:gd name="T35" fmla="*/ 2147483647 h 2605"/>
              <a:gd name="T36" fmla="*/ 2147483647 w 2138"/>
              <a:gd name="T37" fmla="*/ 2147483647 h 2605"/>
              <a:gd name="T38" fmla="*/ 2147483647 w 2138"/>
              <a:gd name="T39" fmla="*/ 2147483647 h 2605"/>
              <a:gd name="T40" fmla="*/ 2147483647 w 2138"/>
              <a:gd name="T41" fmla="*/ 2147483647 h 2605"/>
              <a:gd name="T42" fmla="*/ 2147483647 w 2138"/>
              <a:gd name="T43" fmla="*/ 2147483647 h 2605"/>
              <a:gd name="T44" fmla="*/ 2147483647 w 2138"/>
              <a:gd name="T45" fmla="*/ 2147483647 h 2605"/>
              <a:gd name="T46" fmla="*/ 2147483647 w 2138"/>
              <a:gd name="T47" fmla="*/ 2147483647 h 2605"/>
              <a:gd name="T48" fmla="*/ 2147483647 w 2138"/>
              <a:gd name="T49" fmla="*/ 2147483647 h 2605"/>
              <a:gd name="T50" fmla="*/ 2147483647 w 2138"/>
              <a:gd name="T51" fmla="*/ 2147483647 h 2605"/>
              <a:gd name="T52" fmla="*/ 2147483647 w 2138"/>
              <a:gd name="T53" fmla="*/ 2147483647 h 2605"/>
              <a:gd name="T54" fmla="*/ 2147483647 w 2138"/>
              <a:gd name="T55" fmla="*/ 2147483647 h 2605"/>
              <a:gd name="T56" fmla="*/ 2147483647 w 2138"/>
              <a:gd name="T57" fmla="*/ 2147483647 h 2605"/>
              <a:gd name="T58" fmla="*/ 2147483647 w 2138"/>
              <a:gd name="T59" fmla="*/ 2147483647 h 2605"/>
              <a:gd name="T60" fmla="*/ 2147483647 w 2138"/>
              <a:gd name="T61" fmla="*/ 2147483647 h 2605"/>
              <a:gd name="T62" fmla="*/ 2147483647 w 2138"/>
              <a:gd name="T63" fmla="*/ 2147483647 h 2605"/>
              <a:gd name="T64" fmla="*/ 2147483647 w 2138"/>
              <a:gd name="T65" fmla="*/ 2147483647 h 2605"/>
              <a:gd name="T66" fmla="*/ 2147483647 w 2138"/>
              <a:gd name="T67" fmla="*/ 2147483647 h 2605"/>
              <a:gd name="T68" fmla="*/ 2147483647 w 2138"/>
              <a:gd name="T69" fmla="*/ 2147483647 h 2605"/>
              <a:gd name="T70" fmla="*/ 2147483647 w 2138"/>
              <a:gd name="T71" fmla="*/ 2147483647 h 2605"/>
              <a:gd name="T72" fmla="*/ 2147483647 w 2138"/>
              <a:gd name="T73" fmla="*/ 2147483647 h 2605"/>
              <a:gd name="T74" fmla="*/ 2147483647 w 2138"/>
              <a:gd name="T75" fmla="*/ 2147483647 h 2605"/>
              <a:gd name="T76" fmla="*/ 2147483647 w 2138"/>
              <a:gd name="T77" fmla="*/ 2147483647 h 2605"/>
              <a:gd name="T78" fmla="*/ 2147483647 w 2138"/>
              <a:gd name="T79" fmla="*/ 2147483647 h 2605"/>
              <a:gd name="T80" fmla="*/ 2147483647 w 2138"/>
              <a:gd name="T81" fmla="*/ 2147483647 h 2605"/>
              <a:gd name="T82" fmla="*/ 2147483647 w 2138"/>
              <a:gd name="T83" fmla="*/ 2147483647 h 26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38"/>
              <a:gd name="T127" fmla="*/ 0 h 2605"/>
              <a:gd name="T128" fmla="*/ 2138 w 2138"/>
              <a:gd name="T129" fmla="*/ 2605 h 26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38" h="2605">
                <a:moveTo>
                  <a:pt x="449" y="2138"/>
                </a:moveTo>
                <a:cubicBezTo>
                  <a:pt x="417" y="2107"/>
                  <a:pt x="377" y="2083"/>
                  <a:pt x="349" y="2049"/>
                </a:cubicBezTo>
                <a:cubicBezTo>
                  <a:pt x="342" y="2041"/>
                  <a:pt x="299" y="1949"/>
                  <a:pt x="293" y="1938"/>
                </a:cubicBezTo>
                <a:cubicBezTo>
                  <a:pt x="261" y="1775"/>
                  <a:pt x="241" y="1636"/>
                  <a:pt x="227" y="1472"/>
                </a:cubicBezTo>
                <a:cubicBezTo>
                  <a:pt x="231" y="1309"/>
                  <a:pt x="226" y="1146"/>
                  <a:pt x="238" y="983"/>
                </a:cubicBezTo>
                <a:cubicBezTo>
                  <a:pt x="239" y="973"/>
                  <a:pt x="263" y="865"/>
                  <a:pt x="293" y="838"/>
                </a:cubicBezTo>
                <a:cubicBezTo>
                  <a:pt x="313" y="820"/>
                  <a:pt x="360" y="794"/>
                  <a:pt x="360" y="794"/>
                </a:cubicBezTo>
                <a:cubicBezTo>
                  <a:pt x="416" y="801"/>
                  <a:pt x="473" y="800"/>
                  <a:pt x="527" y="816"/>
                </a:cubicBezTo>
                <a:cubicBezTo>
                  <a:pt x="540" y="820"/>
                  <a:pt x="545" y="863"/>
                  <a:pt x="549" y="850"/>
                </a:cubicBezTo>
                <a:cubicBezTo>
                  <a:pt x="567" y="797"/>
                  <a:pt x="562" y="738"/>
                  <a:pt x="571" y="683"/>
                </a:cubicBezTo>
                <a:cubicBezTo>
                  <a:pt x="601" y="495"/>
                  <a:pt x="644" y="170"/>
                  <a:pt x="860" y="116"/>
                </a:cubicBezTo>
                <a:cubicBezTo>
                  <a:pt x="1054" y="153"/>
                  <a:pt x="1024" y="135"/>
                  <a:pt x="982" y="383"/>
                </a:cubicBezTo>
                <a:cubicBezTo>
                  <a:pt x="976" y="421"/>
                  <a:pt x="962" y="458"/>
                  <a:pt x="949" y="494"/>
                </a:cubicBezTo>
                <a:cubicBezTo>
                  <a:pt x="944" y="509"/>
                  <a:pt x="933" y="523"/>
                  <a:pt x="927" y="538"/>
                </a:cubicBezTo>
                <a:cubicBezTo>
                  <a:pt x="922" y="549"/>
                  <a:pt x="906" y="566"/>
                  <a:pt x="916" y="572"/>
                </a:cubicBezTo>
                <a:cubicBezTo>
                  <a:pt x="928" y="578"/>
                  <a:pt x="939" y="558"/>
                  <a:pt x="949" y="550"/>
                </a:cubicBezTo>
                <a:cubicBezTo>
                  <a:pt x="1039" y="477"/>
                  <a:pt x="1112" y="379"/>
                  <a:pt x="1216" y="327"/>
                </a:cubicBezTo>
                <a:cubicBezTo>
                  <a:pt x="1272" y="299"/>
                  <a:pt x="1246" y="314"/>
                  <a:pt x="1294" y="283"/>
                </a:cubicBezTo>
                <a:cubicBezTo>
                  <a:pt x="1375" y="444"/>
                  <a:pt x="1326" y="329"/>
                  <a:pt x="1294" y="727"/>
                </a:cubicBezTo>
                <a:cubicBezTo>
                  <a:pt x="1286" y="824"/>
                  <a:pt x="1273" y="942"/>
                  <a:pt x="1249" y="1038"/>
                </a:cubicBezTo>
                <a:cubicBezTo>
                  <a:pt x="1324" y="1117"/>
                  <a:pt x="1571" y="1094"/>
                  <a:pt x="1571" y="1094"/>
                </a:cubicBezTo>
                <a:cubicBezTo>
                  <a:pt x="1672" y="1124"/>
                  <a:pt x="1704" y="1126"/>
                  <a:pt x="1749" y="1216"/>
                </a:cubicBezTo>
                <a:cubicBezTo>
                  <a:pt x="1786" y="1402"/>
                  <a:pt x="1847" y="1706"/>
                  <a:pt x="1616" y="1783"/>
                </a:cubicBezTo>
                <a:cubicBezTo>
                  <a:pt x="1623" y="1772"/>
                  <a:pt x="1625" y="1754"/>
                  <a:pt x="1638" y="1750"/>
                </a:cubicBezTo>
                <a:cubicBezTo>
                  <a:pt x="1656" y="1745"/>
                  <a:pt x="1691" y="1742"/>
                  <a:pt x="1694" y="1761"/>
                </a:cubicBezTo>
                <a:cubicBezTo>
                  <a:pt x="1698" y="1787"/>
                  <a:pt x="1667" y="1807"/>
                  <a:pt x="1649" y="1827"/>
                </a:cubicBezTo>
                <a:cubicBezTo>
                  <a:pt x="1578" y="1907"/>
                  <a:pt x="1410" y="1903"/>
                  <a:pt x="1316" y="1916"/>
                </a:cubicBezTo>
                <a:cubicBezTo>
                  <a:pt x="987" y="1895"/>
                  <a:pt x="836" y="1997"/>
                  <a:pt x="671" y="1750"/>
                </a:cubicBezTo>
                <a:cubicBezTo>
                  <a:pt x="645" y="1711"/>
                  <a:pt x="642" y="1661"/>
                  <a:pt x="627" y="1616"/>
                </a:cubicBezTo>
                <a:cubicBezTo>
                  <a:pt x="582" y="1302"/>
                  <a:pt x="618" y="1009"/>
                  <a:pt x="693" y="705"/>
                </a:cubicBezTo>
                <a:cubicBezTo>
                  <a:pt x="707" y="649"/>
                  <a:pt x="719" y="574"/>
                  <a:pt x="771" y="550"/>
                </a:cubicBezTo>
                <a:cubicBezTo>
                  <a:pt x="813" y="530"/>
                  <a:pt x="860" y="527"/>
                  <a:pt x="905" y="516"/>
                </a:cubicBezTo>
                <a:cubicBezTo>
                  <a:pt x="1083" y="523"/>
                  <a:pt x="1261" y="517"/>
                  <a:pt x="1438" y="538"/>
                </a:cubicBezTo>
                <a:cubicBezTo>
                  <a:pt x="1515" y="547"/>
                  <a:pt x="1660" y="605"/>
                  <a:pt x="1660" y="605"/>
                </a:cubicBezTo>
                <a:cubicBezTo>
                  <a:pt x="1683" y="682"/>
                  <a:pt x="1823" y="1012"/>
                  <a:pt x="1671" y="1061"/>
                </a:cubicBezTo>
                <a:cubicBezTo>
                  <a:pt x="1614" y="1001"/>
                  <a:pt x="1658" y="888"/>
                  <a:pt x="1716" y="838"/>
                </a:cubicBezTo>
                <a:cubicBezTo>
                  <a:pt x="1740" y="817"/>
                  <a:pt x="1776" y="812"/>
                  <a:pt x="1805" y="805"/>
                </a:cubicBezTo>
                <a:cubicBezTo>
                  <a:pt x="1885" y="845"/>
                  <a:pt x="1879" y="842"/>
                  <a:pt x="1916" y="916"/>
                </a:cubicBezTo>
                <a:cubicBezTo>
                  <a:pt x="1950" y="1054"/>
                  <a:pt x="1943" y="1198"/>
                  <a:pt x="1971" y="1338"/>
                </a:cubicBezTo>
                <a:cubicBezTo>
                  <a:pt x="1982" y="1488"/>
                  <a:pt x="1978" y="1519"/>
                  <a:pt x="2016" y="1672"/>
                </a:cubicBezTo>
                <a:cubicBezTo>
                  <a:pt x="2042" y="1777"/>
                  <a:pt x="2084" y="1877"/>
                  <a:pt x="2105" y="1983"/>
                </a:cubicBezTo>
                <a:cubicBezTo>
                  <a:pt x="2129" y="2105"/>
                  <a:pt x="2115" y="2058"/>
                  <a:pt x="2138" y="2127"/>
                </a:cubicBezTo>
                <a:cubicBezTo>
                  <a:pt x="2092" y="2197"/>
                  <a:pt x="2015" y="2186"/>
                  <a:pt x="1938" y="2194"/>
                </a:cubicBezTo>
                <a:cubicBezTo>
                  <a:pt x="1877" y="2225"/>
                  <a:pt x="1857" y="2212"/>
                  <a:pt x="1782" y="2249"/>
                </a:cubicBezTo>
                <a:cubicBezTo>
                  <a:pt x="1768" y="2256"/>
                  <a:pt x="1728" y="2342"/>
                  <a:pt x="1716" y="2361"/>
                </a:cubicBezTo>
                <a:cubicBezTo>
                  <a:pt x="1704" y="2408"/>
                  <a:pt x="1697" y="2468"/>
                  <a:pt x="1660" y="2505"/>
                </a:cubicBezTo>
                <a:cubicBezTo>
                  <a:pt x="1629" y="2536"/>
                  <a:pt x="1538" y="2549"/>
                  <a:pt x="1538" y="2549"/>
                </a:cubicBezTo>
                <a:cubicBezTo>
                  <a:pt x="1457" y="2545"/>
                  <a:pt x="1375" y="2544"/>
                  <a:pt x="1294" y="2538"/>
                </a:cubicBezTo>
                <a:cubicBezTo>
                  <a:pt x="1222" y="2532"/>
                  <a:pt x="1275" y="2524"/>
                  <a:pt x="1205" y="2505"/>
                </a:cubicBezTo>
                <a:cubicBezTo>
                  <a:pt x="1180" y="2498"/>
                  <a:pt x="1153" y="2498"/>
                  <a:pt x="1127" y="2494"/>
                </a:cubicBezTo>
                <a:cubicBezTo>
                  <a:pt x="1094" y="2501"/>
                  <a:pt x="1059" y="2504"/>
                  <a:pt x="1027" y="2516"/>
                </a:cubicBezTo>
                <a:cubicBezTo>
                  <a:pt x="1010" y="2523"/>
                  <a:pt x="998" y="2540"/>
                  <a:pt x="982" y="2549"/>
                </a:cubicBezTo>
                <a:cubicBezTo>
                  <a:pt x="913" y="2589"/>
                  <a:pt x="914" y="2587"/>
                  <a:pt x="860" y="2605"/>
                </a:cubicBezTo>
                <a:cubicBezTo>
                  <a:pt x="807" y="2569"/>
                  <a:pt x="785" y="2523"/>
                  <a:pt x="749" y="2472"/>
                </a:cubicBezTo>
                <a:cubicBezTo>
                  <a:pt x="725" y="2439"/>
                  <a:pt x="686" y="2427"/>
                  <a:pt x="660" y="2394"/>
                </a:cubicBezTo>
                <a:cubicBezTo>
                  <a:pt x="575" y="2287"/>
                  <a:pt x="537" y="2163"/>
                  <a:pt x="393" y="2116"/>
                </a:cubicBezTo>
                <a:cubicBezTo>
                  <a:pt x="349" y="2072"/>
                  <a:pt x="301" y="2028"/>
                  <a:pt x="249" y="1994"/>
                </a:cubicBezTo>
                <a:cubicBezTo>
                  <a:pt x="166" y="1787"/>
                  <a:pt x="106" y="1590"/>
                  <a:pt x="60" y="1372"/>
                </a:cubicBezTo>
                <a:cubicBezTo>
                  <a:pt x="49" y="1260"/>
                  <a:pt x="24" y="1151"/>
                  <a:pt x="16" y="1038"/>
                </a:cubicBezTo>
                <a:cubicBezTo>
                  <a:pt x="0" y="819"/>
                  <a:pt x="113" y="932"/>
                  <a:pt x="82" y="716"/>
                </a:cubicBezTo>
                <a:cubicBezTo>
                  <a:pt x="66" y="605"/>
                  <a:pt x="206" y="638"/>
                  <a:pt x="193" y="527"/>
                </a:cubicBezTo>
                <a:cubicBezTo>
                  <a:pt x="184" y="445"/>
                  <a:pt x="160" y="305"/>
                  <a:pt x="160" y="305"/>
                </a:cubicBezTo>
                <a:cubicBezTo>
                  <a:pt x="178" y="111"/>
                  <a:pt x="104" y="290"/>
                  <a:pt x="293" y="227"/>
                </a:cubicBezTo>
                <a:cubicBezTo>
                  <a:pt x="337" y="180"/>
                  <a:pt x="692" y="0"/>
                  <a:pt x="805" y="83"/>
                </a:cubicBezTo>
                <a:cubicBezTo>
                  <a:pt x="918" y="166"/>
                  <a:pt x="1069" y="668"/>
                  <a:pt x="971" y="727"/>
                </a:cubicBezTo>
                <a:cubicBezTo>
                  <a:pt x="979" y="1015"/>
                  <a:pt x="172" y="154"/>
                  <a:pt x="216" y="439"/>
                </a:cubicBezTo>
                <a:cubicBezTo>
                  <a:pt x="229" y="525"/>
                  <a:pt x="232" y="628"/>
                  <a:pt x="271" y="705"/>
                </a:cubicBezTo>
                <a:cubicBezTo>
                  <a:pt x="306" y="897"/>
                  <a:pt x="301" y="1190"/>
                  <a:pt x="493" y="1305"/>
                </a:cubicBezTo>
                <a:cubicBezTo>
                  <a:pt x="530" y="1298"/>
                  <a:pt x="570" y="1298"/>
                  <a:pt x="605" y="1283"/>
                </a:cubicBezTo>
                <a:cubicBezTo>
                  <a:pt x="634" y="1271"/>
                  <a:pt x="652" y="1237"/>
                  <a:pt x="682" y="1227"/>
                </a:cubicBezTo>
                <a:cubicBezTo>
                  <a:pt x="704" y="1220"/>
                  <a:pt x="749" y="1205"/>
                  <a:pt x="749" y="1205"/>
                </a:cubicBezTo>
                <a:cubicBezTo>
                  <a:pt x="776" y="1123"/>
                  <a:pt x="799" y="1039"/>
                  <a:pt x="838" y="961"/>
                </a:cubicBezTo>
                <a:cubicBezTo>
                  <a:pt x="827" y="946"/>
                  <a:pt x="821" y="925"/>
                  <a:pt x="805" y="916"/>
                </a:cubicBezTo>
                <a:cubicBezTo>
                  <a:pt x="737" y="879"/>
                  <a:pt x="477" y="883"/>
                  <a:pt x="471" y="883"/>
                </a:cubicBezTo>
                <a:cubicBezTo>
                  <a:pt x="394" y="875"/>
                  <a:pt x="351" y="867"/>
                  <a:pt x="282" y="850"/>
                </a:cubicBezTo>
                <a:cubicBezTo>
                  <a:pt x="246" y="825"/>
                  <a:pt x="212" y="808"/>
                  <a:pt x="171" y="794"/>
                </a:cubicBezTo>
                <a:cubicBezTo>
                  <a:pt x="112" y="706"/>
                  <a:pt x="220" y="559"/>
                  <a:pt x="316" y="538"/>
                </a:cubicBezTo>
                <a:cubicBezTo>
                  <a:pt x="349" y="531"/>
                  <a:pt x="383" y="529"/>
                  <a:pt x="416" y="527"/>
                </a:cubicBezTo>
                <a:cubicBezTo>
                  <a:pt x="531" y="518"/>
                  <a:pt x="760" y="505"/>
                  <a:pt x="760" y="505"/>
                </a:cubicBezTo>
                <a:cubicBezTo>
                  <a:pt x="817" y="467"/>
                  <a:pt x="884" y="466"/>
                  <a:pt x="949" y="450"/>
                </a:cubicBezTo>
                <a:cubicBezTo>
                  <a:pt x="989" y="422"/>
                  <a:pt x="1024" y="406"/>
                  <a:pt x="1071" y="394"/>
                </a:cubicBezTo>
                <a:cubicBezTo>
                  <a:pt x="1101" y="401"/>
                  <a:pt x="1133" y="402"/>
                  <a:pt x="1160" y="416"/>
                </a:cubicBezTo>
                <a:cubicBezTo>
                  <a:pt x="1191" y="431"/>
                  <a:pt x="1209" y="464"/>
                  <a:pt x="1238" y="483"/>
                </a:cubicBezTo>
                <a:cubicBezTo>
                  <a:pt x="1266" y="525"/>
                  <a:pt x="1251" y="507"/>
                  <a:pt x="1282" y="538"/>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6" name="Line 33"/>
          <p:cNvSpPr>
            <a:spLocks noChangeShapeType="1"/>
          </p:cNvSpPr>
          <p:nvPr/>
        </p:nvSpPr>
        <p:spPr bwMode="auto">
          <a:xfrm>
            <a:off x="3429000" y="5181600"/>
            <a:ext cx="6858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7" name="Line 34"/>
          <p:cNvSpPr>
            <a:spLocks noChangeShapeType="1"/>
          </p:cNvSpPr>
          <p:nvPr/>
        </p:nvSpPr>
        <p:spPr bwMode="auto">
          <a:xfrm flipH="1">
            <a:off x="4495800" y="5334000"/>
            <a:ext cx="1371600" cy="533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8" name="Line 35"/>
          <p:cNvSpPr>
            <a:spLocks noChangeShapeType="1"/>
          </p:cNvSpPr>
          <p:nvPr/>
        </p:nvSpPr>
        <p:spPr bwMode="auto">
          <a:xfrm flipV="1">
            <a:off x="3505200" y="3810000"/>
            <a:ext cx="914400" cy="1066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9" name="Line 36"/>
          <p:cNvSpPr>
            <a:spLocks noChangeShapeType="1"/>
          </p:cNvSpPr>
          <p:nvPr/>
        </p:nvSpPr>
        <p:spPr bwMode="auto">
          <a:xfrm>
            <a:off x="3886200" y="2971800"/>
            <a:ext cx="5334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0" name="Line 37"/>
          <p:cNvSpPr>
            <a:spLocks noChangeShapeType="1"/>
          </p:cNvSpPr>
          <p:nvPr/>
        </p:nvSpPr>
        <p:spPr bwMode="auto">
          <a:xfrm flipH="1">
            <a:off x="4800600" y="2667000"/>
            <a:ext cx="457200" cy="914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1" name="Line 38"/>
          <p:cNvSpPr>
            <a:spLocks noChangeShapeType="1"/>
          </p:cNvSpPr>
          <p:nvPr/>
        </p:nvSpPr>
        <p:spPr bwMode="auto">
          <a:xfrm flipH="1">
            <a:off x="3886200" y="2514600"/>
            <a:ext cx="1371600" cy="228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2" name="Line 39"/>
          <p:cNvSpPr>
            <a:spLocks noChangeShapeType="1"/>
          </p:cNvSpPr>
          <p:nvPr/>
        </p:nvSpPr>
        <p:spPr bwMode="auto">
          <a:xfrm flipH="1" flipV="1">
            <a:off x="5486400" y="2743200"/>
            <a:ext cx="3048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3" name="Line 40"/>
          <p:cNvSpPr>
            <a:spLocks noChangeShapeType="1"/>
          </p:cNvSpPr>
          <p:nvPr/>
        </p:nvSpPr>
        <p:spPr bwMode="auto">
          <a:xfrm>
            <a:off x="4724400" y="3810000"/>
            <a:ext cx="1219200" cy="1295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4" name="Line 41"/>
          <p:cNvSpPr>
            <a:spLocks noChangeShapeType="1"/>
          </p:cNvSpPr>
          <p:nvPr/>
        </p:nvSpPr>
        <p:spPr bwMode="auto">
          <a:xfrm>
            <a:off x="5791200" y="4114800"/>
            <a:ext cx="2286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5" name="Line 42"/>
          <p:cNvSpPr>
            <a:spLocks noChangeShapeType="1"/>
          </p:cNvSpPr>
          <p:nvPr/>
        </p:nvSpPr>
        <p:spPr bwMode="auto">
          <a:xfrm flipH="1">
            <a:off x="3276600" y="3048000"/>
            <a:ext cx="381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6" name="Line 43"/>
          <p:cNvSpPr>
            <a:spLocks noChangeShapeType="1"/>
          </p:cNvSpPr>
          <p:nvPr/>
        </p:nvSpPr>
        <p:spPr bwMode="auto">
          <a:xfrm flipH="1">
            <a:off x="4419600" y="4038600"/>
            <a:ext cx="1143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7" name="Text Box 44"/>
          <p:cNvSpPr txBox="1">
            <a:spLocks noChangeArrowheads="1"/>
          </p:cNvSpPr>
          <p:nvPr/>
        </p:nvSpPr>
        <p:spPr bwMode="auto">
          <a:xfrm>
            <a:off x="6211974" y="623826"/>
            <a:ext cx="2411237"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a:solidFill>
                  <a:srgbClr val="B38939"/>
                </a:solidFill>
                <a:effectLst>
                  <a:outerShdw blurRad="38100" dist="38100" dir="2700000" algn="tl">
                    <a:srgbClr val="000000"/>
                  </a:outerShdw>
                </a:effectLst>
                <a:ea typeface="ＭＳ Ｐゴシック" pitchFamily="34" charset="-128"/>
                <a:cs typeface="Arial" charset="0"/>
              </a:rPr>
              <a:t>Christ</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a:solidFill>
                  <a:srgbClr val="B38939"/>
                </a:solidFill>
                <a:effectLst>
                  <a:outerShdw blurRad="38100" dist="38100" dir="2700000" algn="tl">
                    <a:srgbClr val="000000"/>
                  </a:outerShdw>
                </a:effectLst>
                <a:ea typeface="ＭＳ Ｐゴシック" pitchFamily="34" charset="-128"/>
                <a:cs typeface="Arial" charset="0"/>
              </a:rPr>
              <a:t>(</a:t>
            </a:r>
            <a:r>
              <a:rPr lang="en-US" sz="4000" b="1" cap="small" dirty="0">
                <a:solidFill>
                  <a:srgbClr val="B38939"/>
                </a:solidFill>
                <a:effectLst>
                  <a:outerShdw blurRad="38100" dist="38100" dir="2700000" algn="tl">
                    <a:srgbClr val="000000"/>
                  </a:outerShdw>
                </a:effectLst>
                <a:ea typeface="ＭＳ Ｐゴシック" pitchFamily="34" charset="-128"/>
                <a:cs typeface="Arial" charset="0"/>
              </a:rPr>
              <a:t>The Head</a:t>
            </a:r>
            <a:r>
              <a:rPr lang="en-US" sz="4000" b="1" dirty="0">
                <a:solidFill>
                  <a:srgbClr val="B38939"/>
                </a:solidFill>
                <a:effectLst>
                  <a:outerShdw blurRad="38100" dist="38100" dir="2700000" algn="tl">
                    <a:srgbClr val="000000"/>
                  </a:outerShdw>
                </a:effectLst>
                <a:ea typeface="ＭＳ Ｐゴシック" pitchFamily="34" charset="-128"/>
                <a:cs typeface="Arial" charset="0"/>
              </a:rPr>
              <a:t>)</a:t>
            </a:r>
          </a:p>
        </p:txBody>
      </p:sp>
      <p:sp>
        <p:nvSpPr>
          <p:cNvPr id="48" name="Line 45"/>
          <p:cNvSpPr>
            <a:spLocks noChangeShapeType="1"/>
          </p:cNvSpPr>
          <p:nvPr/>
        </p:nvSpPr>
        <p:spPr bwMode="auto">
          <a:xfrm flipH="1">
            <a:off x="5410200" y="914400"/>
            <a:ext cx="1219200" cy="228600"/>
          </a:xfrm>
          <a:prstGeom prst="line">
            <a:avLst/>
          </a:prstGeom>
          <a:noFill/>
          <a:ln w="76200">
            <a:solidFill>
              <a:srgbClr val="B38939"/>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9" name="Text Box 46"/>
          <p:cNvSpPr txBox="1">
            <a:spLocks noChangeArrowheads="1"/>
          </p:cNvSpPr>
          <p:nvPr/>
        </p:nvSpPr>
        <p:spPr bwMode="auto">
          <a:xfrm>
            <a:off x="6661724" y="2021672"/>
            <a:ext cx="1818126" cy="954107"/>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Leaders</a:t>
            </a:r>
          </a:p>
          <a:p>
            <a:pPr algn="ctr" defTabSz="914400">
              <a:lnSpc>
                <a:spcPct val="70000"/>
              </a:lnSpc>
              <a:defRPr/>
            </a:pPr>
            <a: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a:t>
            </a:r>
            <a:r>
              <a:rPr lang="en-US" sz="4000" b="1" cap="small"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Elders</a:t>
            </a:r>
            <a: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a:t>
            </a:r>
          </a:p>
        </p:txBody>
      </p:sp>
      <p:sp>
        <p:nvSpPr>
          <p:cNvPr id="50" name="Line 47"/>
          <p:cNvSpPr>
            <a:spLocks noChangeShapeType="1"/>
          </p:cNvSpPr>
          <p:nvPr/>
        </p:nvSpPr>
        <p:spPr bwMode="auto">
          <a:xfrm flipH="1" flipV="1">
            <a:off x="5791200" y="2438400"/>
            <a:ext cx="762000" cy="14288"/>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1" name="Line 48"/>
          <p:cNvSpPr>
            <a:spLocks noChangeShapeType="1"/>
          </p:cNvSpPr>
          <p:nvPr/>
        </p:nvSpPr>
        <p:spPr bwMode="auto">
          <a:xfrm flipH="1">
            <a:off x="5943600" y="2438400"/>
            <a:ext cx="609600" cy="129540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2" name="Line 49"/>
          <p:cNvSpPr>
            <a:spLocks noChangeShapeType="1"/>
          </p:cNvSpPr>
          <p:nvPr/>
        </p:nvSpPr>
        <p:spPr bwMode="auto">
          <a:xfrm flipH="1">
            <a:off x="4876800" y="2514600"/>
            <a:ext cx="1676400" cy="99060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3" name="Text Box 50"/>
          <p:cNvSpPr txBox="1">
            <a:spLocks noChangeArrowheads="1"/>
          </p:cNvSpPr>
          <p:nvPr/>
        </p:nvSpPr>
        <p:spPr bwMode="auto">
          <a:xfrm>
            <a:off x="104693" y="395226"/>
            <a:ext cx="3464090"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a:solidFill>
                  <a:srgbClr val="B38939"/>
                </a:solidFill>
                <a:effectLst>
                  <a:outerShdw blurRad="38100" dist="38100" dir="2700000" algn="tl">
                    <a:srgbClr val="000000"/>
                  </a:outerShdw>
                </a:effectLst>
                <a:ea typeface="ＭＳ Ｐゴシック" pitchFamily="34" charset="-128"/>
                <a:cs typeface="Arial" charset="0"/>
              </a:rPr>
              <a:t>New Testament</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a:solidFill>
                  <a:srgbClr val="B38939"/>
                </a:solidFill>
                <a:effectLst>
                  <a:outerShdw blurRad="38100" dist="38100" dir="2700000" algn="tl">
                    <a:srgbClr val="000000"/>
                  </a:outerShdw>
                </a:effectLst>
                <a:ea typeface="ＭＳ Ｐゴシック" pitchFamily="34" charset="-128"/>
                <a:cs typeface="Arial" charset="0"/>
              </a:rPr>
              <a:t>Model</a:t>
            </a:r>
          </a:p>
        </p:txBody>
      </p:sp>
      <p:sp>
        <p:nvSpPr>
          <p:cNvPr id="54" name="Text Box 51"/>
          <p:cNvSpPr txBox="1">
            <a:spLocks noChangeArrowheads="1"/>
          </p:cNvSpPr>
          <p:nvPr/>
        </p:nvSpPr>
        <p:spPr bwMode="auto">
          <a:xfrm>
            <a:off x="698555" y="1431863"/>
            <a:ext cx="2220801"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Organic</a:t>
            </a:r>
            <a:b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br>
            <a:r>
              <a:rPr lang="en-US" sz="4000" b="1" dirty="0">
                <a:solidFill>
                  <a:srgbClr val="000000">
                    <a:lumMod val="50000"/>
                    <a:lumOff val="50000"/>
                  </a:srgbClr>
                </a:solidFill>
                <a:effectLst>
                  <a:outerShdw blurRad="38100" dist="38100" dir="2700000" algn="tl">
                    <a:srgbClr val="000000"/>
                  </a:outerShdw>
                </a:effectLst>
                <a:ea typeface="ＭＳ Ｐゴシック" pitchFamily="34" charset="-128"/>
                <a:cs typeface="Arial" charset="0"/>
              </a:rPr>
              <a:t>Paradigm</a:t>
            </a:r>
          </a:p>
        </p:txBody>
      </p:sp>
      <p:sp>
        <p:nvSpPr>
          <p:cNvPr id="55" name="Line 52"/>
          <p:cNvSpPr>
            <a:spLocks noChangeShapeType="1"/>
          </p:cNvSpPr>
          <p:nvPr/>
        </p:nvSpPr>
        <p:spPr bwMode="auto">
          <a:xfrm>
            <a:off x="228600" y="1371600"/>
            <a:ext cx="3276600" cy="0"/>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6" name="Text Box 53"/>
          <p:cNvSpPr txBox="1">
            <a:spLocks noChangeArrowheads="1"/>
          </p:cNvSpPr>
          <p:nvPr/>
        </p:nvSpPr>
        <p:spPr bwMode="auto">
          <a:xfrm>
            <a:off x="6774645" y="3377334"/>
            <a:ext cx="2432076" cy="954107"/>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err="1">
                <a:solidFill>
                  <a:srgbClr val="000000">
                    <a:lumMod val="75000"/>
                    <a:lumOff val="25000"/>
                  </a:srgbClr>
                </a:solidFill>
                <a:effectLst>
                  <a:outerShdw blurRad="38100" dist="38100" dir="2700000" algn="tl">
                    <a:srgbClr val="000000"/>
                  </a:outerShdw>
                </a:effectLst>
                <a:ea typeface="ＭＳ Ｐゴシック" pitchFamily="34" charset="-128"/>
                <a:cs typeface="Arial" charset="0"/>
              </a:rPr>
              <a:t>E’erbody</a:t>
            </a:r>
            <a:endParaRPr lang="en-US" sz="4000" b="1" dirty="0">
              <a:solidFill>
                <a:srgbClr val="000000">
                  <a:lumMod val="75000"/>
                  <a:lumOff val="25000"/>
                </a:srgbClr>
              </a:solidFill>
              <a:effectLst>
                <a:outerShdw blurRad="38100" dist="38100" dir="2700000" algn="tl">
                  <a:srgbClr val="000000"/>
                </a:outerShdw>
              </a:effectLst>
              <a:ea typeface="ＭＳ Ｐゴシック" pitchFamily="34" charset="-128"/>
              <a:cs typeface="Arial" charset="0"/>
            </a:endParaRPr>
          </a:p>
          <a:p>
            <a:pPr algn="ctr" defTabSz="914400">
              <a:lnSpc>
                <a:spcPct val="70000"/>
              </a:lnSpc>
              <a:defRPr/>
            </a:pPr>
            <a:r>
              <a:rPr lang="en-US" sz="4000" b="1" dirty="0">
                <a:solidFill>
                  <a:srgbClr val="000000">
                    <a:lumMod val="75000"/>
                    <a:lumOff val="25000"/>
                  </a:srgbClr>
                </a:solidFill>
                <a:effectLst>
                  <a:outerShdw blurRad="38100" dist="38100" dir="2700000" algn="tl">
                    <a:srgbClr val="000000"/>
                  </a:outerShdw>
                </a:effectLst>
                <a:ea typeface="ＭＳ Ｐゴシック" pitchFamily="34" charset="-128"/>
                <a:cs typeface="Arial" charset="0"/>
              </a:rPr>
              <a:t>(</a:t>
            </a:r>
            <a:r>
              <a:rPr lang="en-US" sz="4000" b="1" cap="small" dirty="0">
                <a:solidFill>
                  <a:srgbClr val="000000">
                    <a:lumMod val="75000"/>
                    <a:lumOff val="25000"/>
                  </a:srgbClr>
                </a:solidFill>
                <a:effectLst>
                  <a:outerShdw blurRad="38100" dist="38100" dir="2700000" algn="tl">
                    <a:srgbClr val="000000"/>
                  </a:outerShdw>
                </a:effectLst>
                <a:ea typeface="ＭＳ Ｐゴシック" pitchFamily="34" charset="-128"/>
                <a:cs typeface="Arial" charset="0"/>
              </a:rPr>
              <a:t>Ministers</a:t>
            </a:r>
            <a:r>
              <a:rPr lang="en-US" sz="4000" b="1" dirty="0">
                <a:solidFill>
                  <a:srgbClr val="000000">
                    <a:lumMod val="75000"/>
                    <a:lumOff val="25000"/>
                  </a:srgbClr>
                </a:solidFill>
                <a:effectLst>
                  <a:outerShdw blurRad="38100" dist="38100" dir="2700000" algn="tl">
                    <a:srgbClr val="000000"/>
                  </a:outerShdw>
                </a:effectLst>
                <a:ea typeface="ＭＳ Ｐゴシック" pitchFamily="34" charset="-128"/>
                <a:cs typeface="Arial" charset="0"/>
              </a:rPr>
              <a:t>)</a:t>
            </a:r>
          </a:p>
        </p:txBody>
      </p:sp>
      <p:sp>
        <p:nvSpPr>
          <p:cNvPr id="57" name="Line 54"/>
          <p:cNvSpPr>
            <a:spLocks noChangeShapeType="1"/>
          </p:cNvSpPr>
          <p:nvPr/>
        </p:nvSpPr>
        <p:spPr bwMode="auto">
          <a:xfrm flipH="1" flipV="1">
            <a:off x="5562600" y="3352800"/>
            <a:ext cx="1447800" cy="228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8" name="Line 55"/>
          <p:cNvSpPr>
            <a:spLocks noChangeShapeType="1"/>
          </p:cNvSpPr>
          <p:nvPr/>
        </p:nvSpPr>
        <p:spPr bwMode="auto">
          <a:xfrm flipH="1">
            <a:off x="6096000" y="3581400"/>
            <a:ext cx="914400" cy="990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9" name="Line 56"/>
          <p:cNvSpPr>
            <a:spLocks noChangeShapeType="1"/>
          </p:cNvSpPr>
          <p:nvPr/>
        </p:nvSpPr>
        <p:spPr bwMode="auto">
          <a:xfrm flipH="1">
            <a:off x="4876800" y="3581400"/>
            <a:ext cx="2133600" cy="12954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1679982886"/>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721598"/>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rabicPeriod"/>
            </a:pPr>
            <a:r>
              <a:rPr lang="en-US" sz="4000" b="1" dirty="0"/>
              <a:t>Tallgrass can be an awesome church</a:t>
            </a:r>
          </a:p>
          <a:p>
            <a:pPr marL="514350" lvl="0" indent="-514350">
              <a:buFont typeface="+mj-lt"/>
              <a:buAutoNum type="arabicPeriod"/>
            </a:pPr>
            <a:r>
              <a:rPr lang="en-US" sz="4000" b="1" dirty="0"/>
              <a:t>We need to grow in 3 key areas:</a:t>
            </a:r>
            <a:br>
              <a:rPr lang="en-US" sz="4000" b="1" dirty="0"/>
            </a:br>
            <a:br>
              <a:rPr lang="en-US" sz="4000" b="1" dirty="0"/>
            </a:br>
            <a:br>
              <a:rPr lang="en-US" sz="4000" b="1" dirty="0"/>
            </a:br>
            <a:br>
              <a:rPr lang="en-US" sz="4000" b="1" dirty="0"/>
            </a:br>
            <a:endParaRPr lang="en-US" sz="4000" b="1" dirty="0"/>
          </a:p>
          <a:p>
            <a:pPr marL="514350" lvl="0" indent="-514350">
              <a:buFont typeface="+mj-lt"/>
              <a:buAutoNum type="arabicPeriod"/>
            </a:pPr>
            <a:r>
              <a:rPr lang="en-US" sz="4000" b="1" dirty="0"/>
              <a:t>Get plugged deeply into a LIFE Group</a:t>
            </a:r>
            <a:endParaRPr lang="en-US" sz="4000" dirty="0"/>
          </a:p>
        </p:txBody>
      </p:sp>
      <p:sp>
        <p:nvSpPr>
          <p:cNvPr id="3" name="Rectangle 2">
            <a:extLst>
              <a:ext uri="{FF2B5EF4-FFF2-40B4-BE49-F238E27FC236}">
                <a16:creationId xmlns:a16="http://schemas.microsoft.com/office/drawing/2014/main" id="{31BEDB92-4BE4-4A8D-B77B-6975E89722FA}"/>
              </a:ext>
            </a:extLst>
          </p:cNvPr>
          <p:cNvSpPr/>
          <p:nvPr/>
        </p:nvSpPr>
        <p:spPr>
          <a:xfrm>
            <a:off x="205384" y="885098"/>
            <a:ext cx="3036409" cy="846386"/>
          </a:xfrm>
          <a:prstGeom prst="rect">
            <a:avLst/>
          </a:prstGeom>
        </p:spPr>
        <p:txBody>
          <a:bodyPr wrap="none">
            <a:spAutoFit/>
          </a:bodyPr>
          <a:lstStyle/>
          <a:p>
            <a:r>
              <a:rPr lang="en-US" sz="4900" i="1" spc="-150" dirty="0">
                <a:solidFill>
                  <a:srgbClr val="005CB0"/>
                </a:solidFill>
                <a:latin typeface="HansHand" panose="00000500000000000000" pitchFamily="2" charset="0"/>
              </a:rPr>
              <a:t>Application:</a:t>
            </a:r>
          </a:p>
        </p:txBody>
      </p:sp>
      <p:sp>
        <p:nvSpPr>
          <p:cNvPr id="8" name="Rectangle 7">
            <a:extLst>
              <a:ext uri="{FF2B5EF4-FFF2-40B4-BE49-F238E27FC236}">
                <a16:creationId xmlns:a16="http://schemas.microsoft.com/office/drawing/2014/main" id="{4E5918F7-6160-4208-90EE-CAE25BDC7041}"/>
              </a:ext>
            </a:extLst>
          </p:cNvPr>
          <p:cNvSpPr/>
          <p:nvPr/>
        </p:nvSpPr>
        <p:spPr>
          <a:xfrm>
            <a:off x="1211958" y="3052054"/>
            <a:ext cx="7203465" cy="2074463"/>
          </a:xfrm>
          <a:prstGeom prst="rect">
            <a:avLst/>
          </a:prstGeom>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AB57E3E-8D55-478C-834F-9C178C4785EC}"/>
              </a:ext>
            </a:extLst>
          </p:cNvPr>
          <p:cNvSpPr txBox="1"/>
          <p:nvPr/>
        </p:nvSpPr>
        <p:spPr>
          <a:xfrm>
            <a:off x="1409124" y="3163358"/>
            <a:ext cx="9470682" cy="974088"/>
          </a:xfrm>
          <a:prstGeom prst="rect">
            <a:avLst/>
          </a:prstGeom>
          <a:noFill/>
        </p:spPr>
        <p:txBody>
          <a:bodyPr wrap="square" numCol="1" rtlCol="0">
            <a:noAutofit/>
          </a:bodyPr>
          <a:lstStyle/>
          <a:p>
            <a:pPr marL="0" lvl="3">
              <a:lnSpc>
                <a:spcPct val="90000"/>
              </a:lnSpc>
            </a:pPr>
            <a:r>
              <a:rPr lang="en-US" sz="3300" b="1" u="sng" dirty="0">
                <a:solidFill>
                  <a:schemeClr val="bg1"/>
                </a:solidFill>
              </a:rPr>
              <a:t>2020 STRATEGIC PRIORITIES</a:t>
            </a:r>
          </a:p>
          <a:p>
            <a:pPr marL="514350" lvl="3" indent="-514350">
              <a:lnSpc>
                <a:spcPct val="90000"/>
              </a:lnSpc>
              <a:buAutoNum type="arabicParenR"/>
            </a:pPr>
            <a:r>
              <a:rPr lang="en-US" sz="3300" b="1" dirty="0">
                <a:solidFill>
                  <a:schemeClr val="bg1"/>
                </a:solidFill>
              </a:rPr>
              <a:t>Gathering Centrally</a:t>
            </a:r>
          </a:p>
          <a:p>
            <a:pPr marL="514350" lvl="3" indent="-514350">
              <a:lnSpc>
                <a:spcPct val="90000"/>
              </a:lnSpc>
              <a:buAutoNum type="arabicParenR"/>
            </a:pPr>
            <a:r>
              <a:rPr lang="en-US" sz="3300" b="1" dirty="0">
                <a:solidFill>
                  <a:schemeClr val="bg1"/>
                </a:solidFill>
              </a:rPr>
              <a:t>Corporate Prayer</a:t>
            </a:r>
          </a:p>
          <a:p>
            <a:pPr marL="514350" lvl="3" indent="-514350">
              <a:lnSpc>
                <a:spcPct val="90000"/>
              </a:lnSpc>
              <a:buAutoNum type="arabicParenR"/>
            </a:pPr>
            <a:r>
              <a:rPr lang="en-US" sz="3300" b="1" dirty="0">
                <a:solidFill>
                  <a:schemeClr val="bg1"/>
                </a:solidFill>
              </a:rPr>
              <a:t>Discipleship</a:t>
            </a:r>
          </a:p>
        </p:txBody>
      </p:sp>
      <p:pic>
        <p:nvPicPr>
          <p:cNvPr id="10" name="Picture 9" descr="A close up of a sign&#10;&#10;Description automatically generated">
            <a:extLst>
              <a:ext uri="{FF2B5EF4-FFF2-40B4-BE49-F238E27FC236}">
                <a16:creationId xmlns:a16="http://schemas.microsoft.com/office/drawing/2014/main" id="{7966EC67-1C80-4E85-B8AD-A8FBE68B41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914" y="3195257"/>
            <a:ext cx="1609434" cy="1778848"/>
          </a:xfrm>
          <a:prstGeom prst="rect">
            <a:avLst/>
          </a:prstGeom>
        </p:spPr>
      </p:pic>
      <p:sp>
        <p:nvSpPr>
          <p:cNvPr id="11" name="Rectangle 10">
            <a:extLst>
              <a:ext uri="{FF2B5EF4-FFF2-40B4-BE49-F238E27FC236}">
                <a16:creationId xmlns:a16="http://schemas.microsoft.com/office/drawing/2014/main" id="{406DFEC9-7F48-42C8-A989-A4C9CA88B3C9}"/>
              </a:ext>
            </a:extLst>
          </p:cNvPr>
          <p:cNvSpPr/>
          <p:nvPr/>
        </p:nvSpPr>
        <p:spPr>
          <a:xfrm>
            <a:off x="207578" y="6089864"/>
            <a:ext cx="6211957" cy="784830"/>
          </a:xfrm>
          <a:prstGeom prst="rect">
            <a:avLst/>
          </a:prstGeom>
        </p:spPr>
        <p:txBody>
          <a:bodyPr wrap="none">
            <a:spAutoFit/>
          </a:bodyPr>
          <a:lstStyle/>
          <a:p>
            <a:r>
              <a:rPr lang="en-US" sz="4500" i="1" dirty="0">
                <a:solidFill>
                  <a:srgbClr val="005CB0"/>
                </a:solidFill>
                <a:latin typeface="HansHand" panose="00000500000000000000" pitchFamily="2" charset="0"/>
              </a:rPr>
              <a:t>Menu-</a:t>
            </a:r>
            <a:r>
              <a:rPr lang="en-US" sz="4500" i="1" dirty="0" err="1">
                <a:solidFill>
                  <a:srgbClr val="005CB0"/>
                </a:solidFill>
                <a:latin typeface="HansHand" panose="00000500000000000000" pitchFamily="2" charset="0"/>
              </a:rPr>
              <a:t>brower</a:t>
            </a:r>
            <a:r>
              <a:rPr lang="en-US" sz="4500" i="1" dirty="0">
                <a:solidFill>
                  <a:srgbClr val="005CB0"/>
                </a:solidFill>
                <a:latin typeface="HansHand" panose="00000500000000000000" pitchFamily="2" charset="0"/>
              </a:rPr>
              <a:t> to co-owner!</a:t>
            </a:r>
          </a:p>
        </p:txBody>
      </p:sp>
    </p:spTree>
    <p:extLst>
      <p:ext uri="{BB962C8B-B14F-4D97-AF65-F5344CB8AC3E}">
        <p14:creationId xmlns:p14="http://schemas.microsoft.com/office/powerpoint/2010/main" val="3719533092"/>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539086"/>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15000"/>
              </a:lnSpc>
              <a:spcBef>
                <a:spcPts val="0"/>
              </a:spcBef>
              <a:spcAft>
                <a:spcPts val="0"/>
              </a:spcAft>
              <a:buFont typeface="+mj-lt"/>
              <a:buAutoNum type="arabicPeriod"/>
            </a:pPr>
            <a:r>
              <a:rPr lang="en-US" sz="2600" dirty="0">
                <a:latin typeface="Calibri" panose="020F0502020204030204" pitchFamily="34" charset="0"/>
                <a:ea typeface="Times New Roman" panose="02020603050405020304" pitchFamily="18" charset="0"/>
                <a:cs typeface="Calibri" panose="020F0502020204030204" pitchFamily="34" charset="0"/>
              </a:rPr>
              <a:t>Are you a menu-browser, a regular, a regular, or co-owner of this place? </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C551CC56-18C9-4FC3-AABA-0F7BDC22E1DB}"/>
              </a:ext>
            </a:extLst>
          </p:cNvPr>
          <p:cNvSpPr/>
          <p:nvPr/>
        </p:nvSpPr>
        <p:spPr>
          <a:xfrm>
            <a:off x="205384" y="885098"/>
            <a:ext cx="2727029" cy="846386"/>
          </a:xfrm>
          <a:prstGeom prst="rect">
            <a:avLst/>
          </a:prstGeom>
        </p:spPr>
        <p:txBody>
          <a:bodyPr wrap="none">
            <a:spAutoFit/>
          </a:bodyPr>
          <a:lstStyle/>
          <a:p>
            <a:r>
              <a:rPr lang="en-US" sz="4900" i="1" spc="-150" dirty="0">
                <a:solidFill>
                  <a:srgbClr val="005CB0"/>
                </a:solidFill>
                <a:latin typeface="HansHand" panose="00000500000000000000" pitchFamily="2" charset="0"/>
              </a:rPr>
              <a:t>Reflection:</a:t>
            </a:r>
          </a:p>
        </p:txBody>
      </p:sp>
    </p:spTree>
    <p:extLst>
      <p:ext uri="{BB962C8B-B14F-4D97-AF65-F5344CB8AC3E}">
        <p14:creationId xmlns:p14="http://schemas.microsoft.com/office/powerpoint/2010/main" val="139043990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539086"/>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15000"/>
              </a:lnSpc>
              <a:spcBef>
                <a:spcPts val="0"/>
              </a:spcBef>
              <a:spcAft>
                <a:spcPts val="0"/>
              </a:spcAft>
              <a:buFont typeface="+mj-lt"/>
              <a:buAutoNum type="arabicPeriod"/>
            </a:pPr>
            <a:r>
              <a:rPr lang="en-US" sz="2600" dirty="0">
                <a:latin typeface="Calibri" panose="020F0502020204030204" pitchFamily="34" charset="0"/>
                <a:ea typeface="Times New Roman" panose="02020603050405020304" pitchFamily="18" charset="0"/>
                <a:cs typeface="Calibri" panose="020F0502020204030204" pitchFamily="34" charset="0"/>
              </a:rPr>
              <a:t>Are you a menu-browser, a regular, a regular, or co-owner of this place? What helped you get to here with Tallgrass Church? </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C551CC56-18C9-4FC3-AABA-0F7BDC22E1DB}"/>
              </a:ext>
            </a:extLst>
          </p:cNvPr>
          <p:cNvSpPr/>
          <p:nvPr/>
        </p:nvSpPr>
        <p:spPr>
          <a:xfrm>
            <a:off x="205384" y="885098"/>
            <a:ext cx="2727029" cy="846386"/>
          </a:xfrm>
          <a:prstGeom prst="rect">
            <a:avLst/>
          </a:prstGeom>
        </p:spPr>
        <p:txBody>
          <a:bodyPr wrap="none">
            <a:spAutoFit/>
          </a:bodyPr>
          <a:lstStyle/>
          <a:p>
            <a:r>
              <a:rPr lang="en-US" sz="4900" i="1" spc="-150" dirty="0">
                <a:solidFill>
                  <a:srgbClr val="005CB0"/>
                </a:solidFill>
                <a:latin typeface="HansHand" panose="00000500000000000000" pitchFamily="2" charset="0"/>
              </a:rPr>
              <a:t>Reflection:</a:t>
            </a:r>
          </a:p>
        </p:txBody>
      </p:sp>
    </p:spTree>
    <p:extLst>
      <p:ext uri="{BB962C8B-B14F-4D97-AF65-F5344CB8AC3E}">
        <p14:creationId xmlns:p14="http://schemas.microsoft.com/office/powerpoint/2010/main" val="568973988"/>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539086"/>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15000"/>
              </a:lnSpc>
              <a:spcBef>
                <a:spcPts val="0"/>
              </a:spcBef>
              <a:spcAft>
                <a:spcPts val="0"/>
              </a:spcAft>
              <a:buFont typeface="+mj-lt"/>
              <a:buAutoNum type="arabicPeriod"/>
            </a:pPr>
            <a:r>
              <a:rPr lang="en-US" sz="2600" dirty="0">
                <a:latin typeface="Calibri" panose="020F0502020204030204" pitchFamily="34" charset="0"/>
                <a:ea typeface="Times New Roman" panose="02020603050405020304" pitchFamily="18" charset="0"/>
                <a:cs typeface="Calibri" panose="020F0502020204030204" pitchFamily="34" charset="0"/>
              </a:rPr>
              <a:t>Are you a menu-browser, a regular, a regular, or co-owner of this place? What helped you get to here with Tallgrass Church? What’s your next step into the Tallgrass Church family?</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C551CC56-18C9-4FC3-AABA-0F7BDC22E1DB}"/>
              </a:ext>
            </a:extLst>
          </p:cNvPr>
          <p:cNvSpPr/>
          <p:nvPr/>
        </p:nvSpPr>
        <p:spPr>
          <a:xfrm>
            <a:off x="205384" y="885098"/>
            <a:ext cx="2727029" cy="846386"/>
          </a:xfrm>
          <a:prstGeom prst="rect">
            <a:avLst/>
          </a:prstGeom>
        </p:spPr>
        <p:txBody>
          <a:bodyPr wrap="none">
            <a:spAutoFit/>
          </a:bodyPr>
          <a:lstStyle/>
          <a:p>
            <a:r>
              <a:rPr lang="en-US" sz="4900" i="1" spc="-150" dirty="0">
                <a:solidFill>
                  <a:srgbClr val="005CB0"/>
                </a:solidFill>
                <a:latin typeface="HansHand" panose="00000500000000000000" pitchFamily="2" charset="0"/>
              </a:rPr>
              <a:t>Reflection:</a:t>
            </a:r>
          </a:p>
        </p:txBody>
      </p:sp>
    </p:spTree>
    <p:extLst>
      <p:ext uri="{BB962C8B-B14F-4D97-AF65-F5344CB8AC3E}">
        <p14:creationId xmlns:p14="http://schemas.microsoft.com/office/powerpoint/2010/main" val="424935659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539086"/>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15000"/>
              </a:lnSpc>
              <a:spcBef>
                <a:spcPts val="0"/>
              </a:spcBef>
              <a:spcAft>
                <a:spcPts val="0"/>
              </a:spcAft>
              <a:buFont typeface="+mj-lt"/>
              <a:buAutoNum type="arabicPeriod"/>
            </a:pPr>
            <a:r>
              <a:rPr lang="en-US" sz="2600" dirty="0">
                <a:latin typeface="Calibri" panose="020F0502020204030204" pitchFamily="34" charset="0"/>
                <a:ea typeface="Times New Roman" panose="02020603050405020304" pitchFamily="18" charset="0"/>
                <a:cs typeface="Calibri" panose="020F0502020204030204" pitchFamily="34" charset="0"/>
              </a:rPr>
              <a:t>Are you a menu-browser, a regular, a regular, or co-owner of this place? What helped you get to here with Tallgrass Church? What’s your next step into the Tallgrass Church family?</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600" dirty="0">
                <a:latin typeface="Calibri" panose="020F0502020204030204" pitchFamily="34" charset="0"/>
                <a:ea typeface="Times New Roman" panose="02020603050405020304" pitchFamily="18" charset="0"/>
                <a:cs typeface="Calibri" panose="020F0502020204030204" pitchFamily="34" charset="0"/>
              </a:rPr>
              <a:t>How might you use $50 of the Tallgrass Neighboring Fund?</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C551CC56-18C9-4FC3-AABA-0F7BDC22E1DB}"/>
              </a:ext>
            </a:extLst>
          </p:cNvPr>
          <p:cNvSpPr/>
          <p:nvPr/>
        </p:nvSpPr>
        <p:spPr>
          <a:xfrm>
            <a:off x="205384" y="885098"/>
            <a:ext cx="2727029" cy="846386"/>
          </a:xfrm>
          <a:prstGeom prst="rect">
            <a:avLst/>
          </a:prstGeom>
        </p:spPr>
        <p:txBody>
          <a:bodyPr wrap="none">
            <a:spAutoFit/>
          </a:bodyPr>
          <a:lstStyle/>
          <a:p>
            <a:r>
              <a:rPr lang="en-US" sz="4900" i="1" spc="-150" dirty="0">
                <a:solidFill>
                  <a:srgbClr val="005CB0"/>
                </a:solidFill>
                <a:latin typeface="HansHand" panose="00000500000000000000" pitchFamily="2" charset="0"/>
              </a:rPr>
              <a:t>Reflection:</a:t>
            </a:r>
          </a:p>
        </p:txBody>
      </p:sp>
    </p:spTree>
    <p:extLst>
      <p:ext uri="{BB962C8B-B14F-4D97-AF65-F5344CB8AC3E}">
        <p14:creationId xmlns:p14="http://schemas.microsoft.com/office/powerpoint/2010/main" val="2573000375"/>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539086"/>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15000"/>
              </a:lnSpc>
              <a:spcBef>
                <a:spcPts val="0"/>
              </a:spcBef>
              <a:spcAft>
                <a:spcPts val="0"/>
              </a:spcAft>
              <a:buFont typeface="+mj-lt"/>
              <a:buAutoNum type="arabicPeriod"/>
            </a:pPr>
            <a:r>
              <a:rPr lang="en-US" sz="2600" dirty="0">
                <a:latin typeface="Calibri" panose="020F0502020204030204" pitchFamily="34" charset="0"/>
                <a:ea typeface="Times New Roman" panose="02020603050405020304" pitchFamily="18" charset="0"/>
                <a:cs typeface="Calibri" panose="020F0502020204030204" pitchFamily="34" charset="0"/>
              </a:rPr>
              <a:t>Are you a menu-browser, a regular, a regular, or co-owner of this place? What helped you get to here with Tallgrass Church? What’s your next step into the Tallgrass Church family?</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600" dirty="0">
                <a:latin typeface="Calibri" panose="020F0502020204030204" pitchFamily="34" charset="0"/>
                <a:ea typeface="Times New Roman" panose="02020603050405020304" pitchFamily="18" charset="0"/>
                <a:cs typeface="Calibri" panose="020F0502020204030204" pitchFamily="34" charset="0"/>
              </a:rPr>
              <a:t>How might you use $50 of the Tallgrass Neighboring Fund?</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600" dirty="0">
                <a:latin typeface="Calibri" panose="020F0502020204030204" pitchFamily="34" charset="0"/>
                <a:ea typeface="Times New Roman" panose="02020603050405020304" pitchFamily="18" charset="0"/>
                <a:cs typeface="Calibri" panose="020F0502020204030204" pitchFamily="34" charset="0"/>
              </a:rPr>
              <a:t>What non-profit or organization in our area are you excited about (if any)?</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C551CC56-18C9-4FC3-AABA-0F7BDC22E1DB}"/>
              </a:ext>
            </a:extLst>
          </p:cNvPr>
          <p:cNvSpPr/>
          <p:nvPr/>
        </p:nvSpPr>
        <p:spPr>
          <a:xfrm>
            <a:off x="205384" y="885098"/>
            <a:ext cx="2727029" cy="846386"/>
          </a:xfrm>
          <a:prstGeom prst="rect">
            <a:avLst/>
          </a:prstGeom>
        </p:spPr>
        <p:txBody>
          <a:bodyPr wrap="none">
            <a:spAutoFit/>
          </a:bodyPr>
          <a:lstStyle/>
          <a:p>
            <a:r>
              <a:rPr lang="en-US" sz="4900" i="1" spc="-150" dirty="0">
                <a:solidFill>
                  <a:srgbClr val="005CB0"/>
                </a:solidFill>
                <a:latin typeface="HansHand" panose="00000500000000000000" pitchFamily="2" charset="0"/>
              </a:rPr>
              <a:t>Reflection:</a:t>
            </a:r>
          </a:p>
        </p:txBody>
      </p:sp>
    </p:spTree>
    <p:extLst>
      <p:ext uri="{BB962C8B-B14F-4D97-AF65-F5344CB8AC3E}">
        <p14:creationId xmlns:p14="http://schemas.microsoft.com/office/powerpoint/2010/main" val="2498614501"/>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2795" y="2096"/>
            <a:ext cx="9138410" cy="6853807"/>
          </a:xfrm>
        </p:spPr>
      </p:pic>
      <p:sp>
        <p:nvSpPr>
          <p:cNvPr id="4" name="Content Placeholder 2">
            <a:extLst>
              <a:ext uri="{FF2B5EF4-FFF2-40B4-BE49-F238E27FC236}">
                <a16:creationId xmlns:a16="http://schemas.microsoft.com/office/drawing/2014/main" id="{E8F6AFD8-35F5-467A-8C6E-CCEBB61C428B}"/>
              </a:ext>
            </a:extLst>
          </p:cNvPr>
          <p:cNvSpPr txBox="1">
            <a:spLocks/>
          </p:cNvSpPr>
          <p:nvPr/>
        </p:nvSpPr>
        <p:spPr>
          <a:xfrm>
            <a:off x="221625" y="1539086"/>
            <a:ext cx="8816050" cy="6007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15000"/>
              </a:lnSpc>
              <a:spcBef>
                <a:spcPts val="0"/>
              </a:spcBef>
              <a:spcAft>
                <a:spcPts val="0"/>
              </a:spcAft>
              <a:buFont typeface="+mj-lt"/>
              <a:buAutoNum type="arabicPeriod"/>
            </a:pPr>
            <a:r>
              <a:rPr lang="en-US" sz="2600" dirty="0">
                <a:latin typeface="Calibri" panose="020F0502020204030204" pitchFamily="34" charset="0"/>
                <a:ea typeface="Times New Roman" panose="02020603050405020304" pitchFamily="18" charset="0"/>
                <a:cs typeface="Calibri" panose="020F0502020204030204" pitchFamily="34" charset="0"/>
              </a:rPr>
              <a:t>Are you a menu-browser, a regular, a regular, or co-owner of this place? What helped you get to here with Tallgrass Church? What’s your next step into the Tallgrass Church family?</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600" dirty="0">
                <a:latin typeface="Calibri" panose="020F0502020204030204" pitchFamily="34" charset="0"/>
                <a:ea typeface="Times New Roman" panose="02020603050405020304" pitchFamily="18" charset="0"/>
                <a:cs typeface="Calibri" panose="020F0502020204030204" pitchFamily="34" charset="0"/>
              </a:rPr>
              <a:t>How might you use $50 of the Tallgrass Neighboring Fund?</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600" dirty="0">
                <a:latin typeface="Calibri" panose="020F0502020204030204" pitchFamily="34" charset="0"/>
                <a:ea typeface="Times New Roman" panose="02020603050405020304" pitchFamily="18" charset="0"/>
                <a:cs typeface="Calibri" panose="020F0502020204030204" pitchFamily="34" charset="0"/>
              </a:rPr>
              <a:t>What non-profit or organization in our area are you excited about (if any)?</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600" dirty="0">
                <a:latin typeface="Calibri" panose="020F0502020204030204" pitchFamily="34" charset="0"/>
                <a:ea typeface="Times New Roman" panose="02020603050405020304" pitchFamily="18" charset="0"/>
                <a:cs typeface="Calibri" panose="020F0502020204030204" pitchFamily="34" charset="0"/>
              </a:rPr>
              <a:t>Who are three people who God may want to use you to bring to Tallgrass Church? What might be your first step with them?</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C551CC56-18C9-4FC3-AABA-0F7BDC22E1DB}"/>
              </a:ext>
            </a:extLst>
          </p:cNvPr>
          <p:cNvSpPr/>
          <p:nvPr/>
        </p:nvSpPr>
        <p:spPr>
          <a:xfrm>
            <a:off x="205384" y="885098"/>
            <a:ext cx="2727029" cy="846386"/>
          </a:xfrm>
          <a:prstGeom prst="rect">
            <a:avLst/>
          </a:prstGeom>
        </p:spPr>
        <p:txBody>
          <a:bodyPr wrap="none">
            <a:spAutoFit/>
          </a:bodyPr>
          <a:lstStyle/>
          <a:p>
            <a:r>
              <a:rPr lang="en-US" sz="4900" i="1" spc="-150" dirty="0">
                <a:solidFill>
                  <a:srgbClr val="005CB0"/>
                </a:solidFill>
                <a:latin typeface="HansHand" panose="00000500000000000000" pitchFamily="2" charset="0"/>
              </a:rPr>
              <a:t>Reflection:</a:t>
            </a:r>
          </a:p>
        </p:txBody>
      </p:sp>
    </p:spTree>
    <p:extLst>
      <p:ext uri="{BB962C8B-B14F-4D97-AF65-F5344CB8AC3E}">
        <p14:creationId xmlns:p14="http://schemas.microsoft.com/office/powerpoint/2010/main" val="367207359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Praise the Father,  Praise the Son</a:t>
            </a:r>
          </a:p>
          <a:p>
            <a:pPr marL="0" indent="0" algn="ctr">
              <a:buNone/>
            </a:pPr>
            <a:r>
              <a:rPr lang="en-US" sz="4800" dirty="0">
                <a:solidFill>
                  <a:srgbClr val="005AAB"/>
                </a:solidFill>
                <a:latin typeface="AbcDNManuscript" panose="00000400000000000000" pitchFamily="2" charset="0"/>
              </a:rPr>
              <a:t>Praise the Spirit three in one</a:t>
            </a:r>
          </a:p>
          <a:p>
            <a:pPr marL="0" indent="0" algn="ctr">
              <a:buNone/>
            </a:pPr>
            <a:r>
              <a:rPr lang="en-US" sz="4800" dirty="0">
                <a:solidFill>
                  <a:srgbClr val="005AAB"/>
                </a:solidFill>
                <a:latin typeface="AbcDNManuscript" panose="00000400000000000000" pitchFamily="2" charset="0"/>
              </a:rPr>
              <a:t>God of glory, Majesty</a:t>
            </a:r>
          </a:p>
          <a:p>
            <a:pPr marL="0" indent="0" algn="ctr">
              <a:buNone/>
            </a:pPr>
            <a:r>
              <a:rPr lang="en-US" sz="4800" dirty="0">
                <a:solidFill>
                  <a:srgbClr val="005AAB"/>
                </a:solidFill>
                <a:latin typeface="AbcDNManuscript" panose="00000400000000000000" pitchFamily="2" charset="0"/>
              </a:rPr>
              <a:t>Praise forever to the King of kings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3447656"/>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p:blipFill>
        <p:spPr>
          <a:xfrm>
            <a:off x="2795" y="2096"/>
            <a:ext cx="9138410" cy="6853807"/>
          </a:xfrm>
        </p:spPr>
      </p:pic>
    </p:spTree>
    <p:extLst>
      <p:ext uri="{BB962C8B-B14F-4D97-AF65-F5344CB8AC3E}">
        <p14:creationId xmlns:p14="http://schemas.microsoft.com/office/powerpoint/2010/main" val="1569901497"/>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282009" y="1039283"/>
            <a:ext cx="8542815" cy="165676"/>
          </a:xfrm>
        </p:spPr>
        <p:txBody>
          <a:bodyPr/>
          <a:lstStyle/>
          <a:p>
            <a:endParaRPr lang="en-US" dirty="0"/>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a:xfrm>
            <a:off x="11760" y="2096"/>
            <a:ext cx="9138410" cy="6853807"/>
          </a:xfrm>
        </p:spPr>
      </p:pic>
    </p:spTree>
    <p:extLst>
      <p:ext uri="{BB962C8B-B14F-4D97-AF65-F5344CB8AC3E}">
        <p14:creationId xmlns:p14="http://schemas.microsoft.com/office/powerpoint/2010/main" val="844689641"/>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686457"/>
            <a:ext cx="9143999" cy="4727274"/>
          </a:xfrm>
        </p:spPr>
        <p:txBody>
          <a:bodyPr anchor="ctr">
            <a:noAutofit/>
          </a:bodyPr>
          <a:lstStyle/>
          <a:p>
            <a:pPr marL="0" indent="0" algn="ctr">
              <a:buNone/>
            </a:pPr>
            <a:r>
              <a:rPr lang="en-US" sz="6600" dirty="0">
                <a:solidFill>
                  <a:srgbClr val="005AAB"/>
                </a:solidFill>
                <a:latin typeface="HansHand" panose="00000500000000000000" pitchFamily="2" charset="0"/>
              </a:rPr>
              <a:t>Spirit of the Living God</a:t>
            </a:r>
          </a:p>
        </p:txBody>
      </p:sp>
      <p:sp>
        <p:nvSpPr>
          <p:cNvPr id="11" name="TextBox 10"/>
          <p:cNvSpPr txBox="1"/>
          <p:nvPr/>
        </p:nvSpPr>
        <p:spPr>
          <a:xfrm>
            <a:off x="60382" y="4427425"/>
            <a:ext cx="9161251" cy="338554"/>
          </a:xfrm>
          <a:prstGeom prst="rect">
            <a:avLst/>
          </a:prstGeom>
          <a:noFill/>
        </p:spPr>
        <p:txBody>
          <a:bodyPr wrap="square" rtlCol="0">
            <a:spAutoFit/>
          </a:bodyPr>
          <a:lstStyle/>
          <a:p>
            <a:pPr algn="ctr"/>
            <a:r>
              <a:rPr lang="en-US" sz="1600" dirty="0">
                <a:latin typeface="AbcDNManuscript" panose="00000400000000000000" pitchFamily="2" charset="0"/>
              </a:rPr>
              <a:t>Jacob </a:t>
            </a:r>
            <a:r>
              <a:rPr lang="en-US" sz="1600" dirty="0" err="1">
                <a:latin typeface="AbcDNManuscript" panose="00000400000000000000" pitchFamily="2" charset="0"/>
              </a:rPr>
              <a:t>Sooter</a:t>
            </a:r>
            <a:r>
              <a:rPr lang="en-US" sz="1600" dirty="0">
                <a:latin typeface="AbcDNManuscript" panose="00000400000000000000" pitchFamily="2" charset="0"/>
              </a:rPr>
              <a:t>, Mia Fieldes. #7035191</a:t>
            </a:r>
          </a:p>
        </p:txBody>
      </p:sp>
    </p:spTree>
    <p:extLst>
      <p:ext uri="{BB962C8B-B14F-4D97-AF65-F5344CB8AC3E}">
        <p14:creationId xmlns:p14="http://schemas.microsoft.com/office/powerpoint/2010/main" val="884458578"/>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Spirit of the living God,</a:t>
            </a:r>
          </a:p>
          <a:p>
            <a:pPr marL="0" indent="0" algn="ctr">
              <a:buNone/>
            </a:pPr>
            <a:r>
              <a:rPr lang="en-US" sz="4800" dirty="0">
                <a:solidFill>
                  <a:srgbClr val="005AAB"/>
                </a:solidFill>
                <a:latin typeface="AbcDNManuscript" panose="00000400000000000000" pitchFamily="2" charset="0"/>
              </a:rPr>
              <a:t>Spirit of the living God</a:t>
            </a:r>
          </a:p>
          <a:p>
            <a:pPr marL="0" indent="0" algn="ctr">
              <a:buNone/>
            </a:pPr>
            <a:r>
              <a:rPr lang="en-US" sz="4800" dirty="0">
                <a:solidFill>
                  <a:srgbClr val="005AAB"/>
                </a:solidFill>
                <a:latin typeface="AbcDNManuscript" panose="00000400000000000000" pitchFamily="2" charset="0"/>
              </a:rPr>
              <a:t>We only want to hear Your voice,</a:t>
            </a:r>
          </a:p>
          <a:p>
            <a:pPr marL="0" indent="0" algn="ctr">
              <a:buNone/>
            </a:pPr>
            <a:r>
              <a:rPr lang="en-US" sz="4800" dirty="0">
                <a:solidFill>
                  <a:srgbClr val="005AAB"/>
                </a:solidFill>
                <a:latin typeface="AbcDNManuscript" panose="00000400000000000000" pitchFamily="2" charset="0"/>
              </a:rPr>
              <a:t>We're hanging on every word</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4" y="6098875"/>
            <a:ext cx="7550776"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Spirit of the Living God</a:t>
            </a:r>
          </a:p>
        </p:txBody>
      </p:sp>
    </p:spTree>
    <p:extLst>
      <p:ext uri="{BB962C8B-B14F-4D97-AF65-F5344CB8AC3E}">
        <p14:creationId xmlns:p14="http://schemas.microsoft.com/office/powerpoint/2010/main" val="2315269855"/>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Spirit of the living God,</a:t>
            </a:r>
          </a:p>
          <a:p>
            <a:pPr marL="0" indent="0" algn="ctr">
              <a:buNone/>
            </a:pPr>
            <a:r>
              <a:rPr lang="en-US" sz="4800" dirty="0">
                <a:solidFill>
                  <a:srgbClr val="005AAB"/>
                </a:solidFill>
                <a:latin typeface="AbcDNManuscript" panose="00000400000000000000" pitchFamily="2" charset="0"/>
              </a:rPr>
              <a:t>Spirit of the living God</a:t>
            </a:r>
          </a:p>
          <a:p>
            <a:pPr marL="0" indent="0" algn="ctr">
              <a:buNone/>
            </a:pPr>
            <a:r>
              <a:rPr lang="en-US" sz="4800" dirty="0">
                <a:solidFill>
                  <a:srgbClr val="005AAB"/>
                </a:solidFill>
                <a:latin typeface="AbcDNManuscript" panose="00000400000000000000" pitchFamily="2" charset="0"/>
              </a:rPr>
              <a:t>We</a:t>
            </a:r>
            <a:r>
              <a:rPr lang="en-US" sz="4400" dirty="0">
                <a:solidFill>
                  <a:srgbClr val="005AAB"/>
                </a:solidFill>
                <a:latin typeface="AbcDNManuscript" panose="00000400000000000000" pitchFamily="2" charset="0"/>
              </a:rPr>
              <a:t> </a:t>
            </a:r>
            <a:r>
              <a:rPr lang="en-US" sz="4800" dirty="0">
                <a:solidFill>
                  <a:srgbClr val="005AAB"/>
                </a:solidFill>
                <a:latin typeface="AbcDNManuscript" panose="00000400000000000000" pitchFamily="2" charset="0"/>
              </a:rPr>
              <a:t>want</a:t>
            </a:r>
            <a:r>
              <a:rPr lang="en-US" sz="4400" dirty="0">
                <a:solidFill>
                  <a:srgbClr val="005AAB"/>
                </a:solidFill>
                <a:latin typeface="AbcDNManuscript" panose="00000400000000000000" pitchFamily="2" charset="0"/>
              </a:rPr>
              <a:t> </a:t>
            </a:r>
            <a:r>
              <a:rPr lang="en-US" sz="4800" dirty="0">
                <a:solidFill>
                  <a:srgbClr val="005AAB"/>
                </a:solidFill>
                <a:latin typeface="AbcDNManuscript" panose="00000400000000000000" pitchFamily="2" charset="0"/>
              </a:rPr>
              <a:t>to</a:t>
            </a:r>
            <a:r>
              <a:rPr lang="en-US" sz="4000" dirty="0">
                <a:solidFill>
                  <a:srgbClr val="005AAB"/>
                </a:solidFill>
                <a:latin typeface="AbcDNManuscript" panose="00000400000000000000" pitchFamily="2" charset="0"/>
              </a:rPr>
              <a:t> </a:t>
            </a:r>
            <a:r>
              <a:rPr lang="en-US" sz="4800" dirty="0">
                <a:solidFill>
                  <a:srgbClr val="005AAB"/>
                </a:solidFill>
                <a:latin typeface="AbcDNManuscript" panose="00000400000000000000" pitchFamily="2" charset="0"/>
              </a:rPr>
              <a:t>know You</a:t>
            </a:r>
            <a:r>
              <a:rPr lang="en-US" sz="4400" dirty="0">
                <a:solidFill>
                  <a:srgbClr val="005AAB"/>
                </a:solidFill>
                <a:latin typeface="AbcDNManuscript" panose="00000400000000000000" pitchFamily="2" charset="0"/>
              </a:rPr>
              <a:t> </a:t>
            </a:r>
            <a:r>
              <a:rPr lang="en-US" sz="4800" dirty="0">
                <a:solidFill>
                  <a:srgbClr val="005AAB"/>
                </a:solidFill>
                <a:latin typeface="AbcDNManuscript" panose="00000400000000000000" pitchFamily="2" charset="0"/>
              </a:rPr>
              <a:t>more</a:t>
            </a:r>
            <a:r>
              <a:rPr lang="en-US" sz="4000" dirty="0">
                <a:solidFill>
                  <a:srgbClr val="005AAB"/>
                </a:solidFill>
                <a:latin typeface="AbcDNManuscript" panose="00000400000000000000" pitchFamily="2" charset="0"/>
              </a:rPr>
              <a:t> &amp; </a:t>
            </a:r>
            <a:r>
              <a:rPr lang="en-US" sz="4800" dirty="0">
                <a:solidFill>
                  <a:srgbClr val="005AAB"/>
                </a:solidFill>
                <a:latin typeface="AbcDNManuscript" panose="00000400000000000000" pitchFamily="2" charset="0"/>
              </a:rPr>
              <a:t>more</a:t>
            </a:r>
          </a:p>
          <a:p>
            <a:pPr marL="0" indent="0" algn="ctr">
              <a:buNone/>
            </a:pPr>
            <a:r>
              <a:rPr lang="en-US" sz="4800" dirty="0">
                <a:solidFill>
                  <a:srgbClr val="005AAB"/>
                </a:solidFill>
                <a:latin typeface="AbcDNManuscript" panose="00000400000000000000" pitchFamily="2" charset="0"/>
              </a:rPr>
              <a:t>We're hanging on every word</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4" y="6098875"/>
            <a:ext cx="7550776"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Spirit of the Living God</a:t>
            </a:r>
          </a:p>
        </p:txBody>
      </p:sp>
    </p:spTree>
    <p:extLst>
      <p:ext uri="{BB962C8B-B14F-4D97-AF65-F5344CB8AC3E}">
        <p14:creationId xmlns:p14="http://schemas.microsoft.com/office/powerpoint/2010/main" val="2013453773"/>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800" i="1" dirty="0">
                <a:solidFill>
                  <a:srgbClr val="005AAB"/>
                </a:solidFill>
                <a:latin typeface="AbcDNManuscript" panose="00000400000000000000" pitchFamily="2" charset="0"/>
              </a:rPr>
              <a:t>“O God, you are my God, </a:t>
            </a:r>
          </a:p>
          <a:p>
            <a:pPr marL="0" indent="0" algn="ctr">
              <a:buNone/>
            </a:pPr>
            <a:r>
              <a:rPr lang="en-US" sz="4800" i="1" dirty="0">
                <a:solidFill>
                  <a:srgbClr val="005AAB"/>
                </a:solidFill>
                <a:latin typeface="AbcDNManuscript" panose="00000400000000000000" pitchFamily="2" charset="0"/>
              </a:rPr>
              <a:t>and I long for you. My whole being desires you; like a dry, worn-out, and waterless land, my soul is thirsty for you.”</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4" y="6098875"/>
            <a:ext cx="7550776"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Spirit of the Living God</a:t>
            </a:r>
          </a:p>
        </p:txBody>
      </p:sp>
      <p:sp>
        <p:nvSpPr>
          <p:cNvPr id="4" name="TextBox 3"/>
          <p:cNvSpPr txBox="1"/>
          <p:nvPr/>
        </p:nvSpPr>
        <p:spPr>
          <a:xfrm>
            <a:off x="7228936" y="6307987"/>
            <a:ext cx="1746448" cy="461665"/>
          </a:xfrm>
          <a:prstGeom prst="rect">
            <a:avLst/>
          </a:prstGeom>
          <a:noFill/>
        </p:spPr>
        <p:txBody>
          <a:bodyPr wrap="square" rtlCol="0">
            <a:spAutoFit/>
          </a:bodyPr>
          <a:lstStyle/>
          <a:p>
            <a:pPr algn="ctr"/>
            <a:r>
              <a:rPr lang="en-US" sz="2400" dirty="0">
                <a:latin typeface="AbcDNManuscript" panose="00000400000000000000" pitchFamily="2" charset="0"/>
              </a:rPr>
              <a:t>Psalm 63</a:t>
            </a:r>
            <a:endParaRPr lang="en-US" sz="3200" dirty="0">
              <a:latin typeface="AbcDNManuscript" panose="00000400000000000000" pitchFamily="2" charset="0"/>
            </a:endParaRPr>
          </a:p>
        </p:txBody>
      </p:sp>
    </p:spTree>
    <p:extLst>
      <p:ext uri="{BB962C8B-B14F-4D97-AF65-F5344CB8AC3E}">
        <p14:creationId xmlns:p14="http://schemas.microsoft.com/office/powerpoint/2010/main" val="3823816288"/>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Spirit of the living God,</a:t>
            </a:r>
          </a:p>
          <a:p>
            <a:pPr marL="0" indent="0" algn="ctr">
              <a:buNone/>
            </a:pPr>
            <a:r>
              <a:rPr lang="en-US" sz="4800" dirty="0">
                <a:solidFill>
                  <a:srgbClr val="005AAB"/>
                </a:solidFill>
                <a:latin typeface="AbcDNManuscript" panose="00000400000000000000" pitchFamily="2" charset="0"/>
              </a:rPr>
              <a:t>Spirit of the living God</a:t>
            </a:r>
          </a:p>
          <a:p>
            <a:pPr marL="0" indent="0" algn="ctr">
              <a:buNone/>
            </a:pPr>
            <a:r>
              <a:rPr lang="en-US" sz="4800" dirty="0">
                <a:solidFill>
                  <a:srgbClr val="005AAB"/>
                </a:solidFill>
                <a:latin typeface="AbcDNManuscript" panose="00000400000000000000" pitchFamily="2" charset="0"/>
              </a:rPr>
              <a:t>We only want to hear Your voice,</a:t>
            </a:r>
          </a:p>
          <a:p>
            <a:pPr marL="0" indent="0" algn="ctr">
              <a:buNone/>
            </a:pPr>
            <a:r>
              <a:rPr lang="en-US" sz="4800" dirty="0">
                <a:solidFill>
                  <a:srgbClr val="005AAB"/>
                </a:solidFill>
                <a:latin typeface="AbcDNManuscript" panose="00000400000000000000" pitchFamily="2" charset="0"/>
              </a:rPr>
              <a:t>We're hanging on every word</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4" y="6098875"/>
            <a:ext cx="7550776"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Spirit of the Living God</a:t>
            </a:r>
          </a:p>
        </p:txBody>
      </p:sp>
    </p:spTree>
    <p:extLst>
      <p:ext uri="{BB962C8B-B14F-4D97-AF65-F5344CB8AC3E}">
        <p14:creationId xmlns:p14="http://schemas.microsoft.com/office/powerpoint/2010/main" val="444675788"/>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Spirit of the living God,</a:t>
            </a:r>
          </a:p>
          <a:p>
            <a:pPr marL="0" indent="0" algn="ctr">
              <a:buNone/>
            </a:pPr>
            <a:r>
              <a:rPr lang="en-US" sz="4800" dirty="0">
                <a:solidFill>
                  <a:srgbClr val="005AAB"/>
                </a:solidFill>
                <a:latin typeface="AbcDNManuscript" panose="00000400000000000000" pitchFamily="2" charset="0"/>
              </a:rPr>
              <a:t>Spirit of the living God</a:t>
            </a:r>
          </a:p>
          <a:p>
            <a:pPr marL="0" indent="0" algn="ctr">
              <a:buNone/>
            </a:pPr>
            <a:r>
              <a:rPr lang="en-US" sz="4800" dirty="0">
                <a:solidFill>
                  <a:srgbClr val="005AAB"/>
                </a:solidFill>
                <a:latin typeface="AbcDNManuscript" panose="00000400000000000000" pitchFamily="2" charset="0"/>
              </a:rPr>
              <a:t>We</a:t>
            </a:r>
            <a:r>
              <a:rPr lang="en-US" sz="4400" dirty="0">
                <a:solidFill>
                  <a:srgbClr val="005AAB"/>
                </a:solidFill>
                <a:latin typeface="AbcDNManuscript" panose="00000400000000000000" pitchFamily="2" charset="0"/>
              </a:rPr>
              <a:t> </a:t>
            </a:r>
            <a:r>
              <a:rPr lang="en-US" sz="4800" dirty="0">
                <a:solidFill>
                  <a:srgbClr val="005AAB"/>
                </a:solidFill>
                <a:latin typeface="AbcDNManuscript" panose="00000400000000000000" pitchFamily="2" charset="0"/>
              </a:rPr>
              <a:t>want</a:t>
            </a:r>
            <a:r>
              <a:rPr lang="en-US" sz="4400" dirty="0">
                <a:solidFill>
                  <a:srgbClr val="005AAB"/>
                </a:solidFill>
                <a:latin typeface="AbcDNManuscript" panose="00000400000000000000" pitchFamily="2" charset="0"/>
              </a:rPr>
              <a:t> </a:t>
            </a:r>
            <a:r>
              <a:rPr lang="en-US" sz="4800" dirty="0">
                <a:solidFill>
                  <a:srgbClr val="005AAB"/>
                </a:solidFill>
                <a:latin typeface="AbcDNManuscript" panose="00000400000000000000" pitchFamily="2" charset="0"/>
              </a:rPr>
              <a:t>to</a:t>
            </a:r>
            <a:r>
              <a:rPr lang="en-US" sz="4000" dirty="0">
                <a:solidFill>
                  <a:srgbClr val="005AAB"/>
                </a:solidFill>
                <a:latin typeface="AbcDNManuscript" panose="00000400000000000000" pitchFamily="2" charset="0"/>
              </a:rPr>
              <a:t> </a:t>
            </a:r>
            <a:r>
              <a:rPr lang="en-US" sz="4800" dirty="0">
                <a:solidFill>
                  <a:srgbClr val="005AAB"/>
                </a:solidFill>
                <a:latin typeface="AbcDNManuscript" panose="00000400000000000000" pitchFamily="2" charset="0"/>
              </a:rPr>
              <a:t>know You</a:t>
            </a:r>
            <a:r>
              <a:rPr lang="en-US" sz="4400" dirty="0">
                <a:solidFill>
                  <a:srgbClr val="005AAB"/>
                </a:solidFill>
                <a:latin typeface="AbcDNManuscript" panose="00000400000000000000" pitchFamily="2" charset="0"/>
              </a:rPr>
              <a:t> </a:t>
            </a:r>
            <a:r>
              <a:rPr lang="en-US" sz="4800" dirty="0">
                <a:solidFill>
                  <a:srgbClr val="005AAB"/>
                </a:solidFill>
                <a:latin typeface="AbcDNManuscript" panose="00000400000000000000" pitchFamily="2" charset="0"/>
              </a:rPr>
              <a:t>more</a:t>
            </a:r>
            <a:r>
              <a:rPr lang="en-US" sz="4000" dirty="0">
                <a:solidFill>
                  <a:srgbClr val="005AAB"/>
                </a:solidFill>
                <a:latin typeface="AbcDNManuscript" panose="00000400000000000000" pitchFamily="2" charset="0"/>
              </a:rPr>
              <a:t> &amp; </a:t>
            </a:r>
            <a:r>
              <a:rPr lang="en-US" sz="4800" dirty="0">
                <a:solidFill>
                  <a:srgbClr val="005AAB"/>
                </a:solidFill>
                <a:latin typeface="AbcDNManuscript" panose="00000400000000000000" pitchFamily="2" charset="0"/>
              </a:rPr>
              <a:t>more</a:t>
            </a:r>
          </a:p>
          <a:p>
            <a:pPr marL="0" indent="0" algn="ctr">
              <a:buNone/>
            </a:pPr>
            <a:r>
              <a:rPr lang="en-US" sz="4800" dirty="0">
                <a:solidFill>
                  <a:srgbClr val="005AAB"/>
                </a:solidFill>
                <a:latin typeface="AbcDNManuscript" panose="00000400000000000000" pitchFamily="2" charset="0"/>
              </a:rPr>
              <a:t>We're hanging on every word</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4" y="6098875"/>
            <a:ext cx="7550776"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Spirit of the Living God</a:t>
            </a:r>
          </a:p>
        </p:txBody>
      </p:sp>
    </p:spTree>
    <p:extLst>
      <p:ext uri="{BB962C8B-B14F-4D97-AF65-F5344CB8AC3E}">
        <p14:creationId xmlns:p14="http://schemas.microsoft.com/office/powerpoint/2010/main" val="3665408224"/>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565029" y="1168875"/>
            <a:ext cx="10274059" cy="4727274"/>
          </a:xfrm>
        </p:spPr>
        <p:txBody>
          <a:bodyPr anchor="ctr">
            <a:noAutofit/>
          </a:bodyPr>
          <a:lstStyle/>
          <a:p>
            <a:pPr marL="0" indent="0" algn="ctr">
              <a:buNone/>
            </a:pPr>
            <a:r>
              <a:rPr lang="en-US" sz="4400" dirty="0">
                <a:solidFill>
                  <a:srgbClr val="005AAB"/>
                </a:solidFill>
                <a:latin typeface="AbcDNManuscript" panose="00000400000000000000" pitchFamily="2" charset="0"/>
              </a:rPr>
              <a:t>When You speak,</a:t>
            </a:r>
            <a:r>
              <a:rPr lang="en-US" sz="3600" dirty="0">
                <a:solidFill>
                  <a:srgbClr val="005AAB"/>
                </a:solidFill>
                <a:latin typeface="AbcDNManuscript" panose="00000400000000000000" pitchFamily="2" charset="0"/>
              </a:rPr>
              <a:t> </a:t>
            </a:r>
            <a:r>
              <a:rPr lang="en-US" sz="4400" dirty="0">
                <a:solidFill>
                  <a:srgbClr val="005AAB"/>
                </a:solidFill>
                <a:latin typeface="AbcDNManuscript" panose="00000400000000000000" pitchFamily="2" charset="0"/>
              </a:rPr>
              <a:t>when You move</a:t>
            </a:r>
          </a:p>
          <a:p>
            <a:pPr marL="0" indent="0" algn="ctr">
              <a:buNone/>
            </a:pPr>
            <a:r>
              <a:rPr lang="en-US" sz="4400" dirty="0">
                <a:solidFill>
                  <a:srgbClr val="005AAB"/>
                </a:solidFill>
                <a:latin typeface="AbcDNManuscript" panose="00000400000000000000" pitchFamily="2" charset="0"/>
              </a:rPr>
              <a:t>When You do what only You can do </a:t>
            </a:r>
          </a:p>
          <a:p>
            <a:pPr marL="0" indent="0" algn="ctr">
              <a:buNone/>
            </a:pPr>
            <a:r>
              <a:rPr lang="en-US" sz="4400" dirty="0">
                <a:solidFill>
                  <a:srgbClr val="005AAB"/>
                </a:solidFill>
                <a:latin typeface="AbcDNManuscript" panose="00000400000000000000" pitchFamily="2" charset="0"/>
              </a:rPr>
              <a:t>It changes us.</a:t>
            </a:r>
            <a:r>
              <a:rPr lang="en-US" sz="3600" dirty="0">
                <a:solidFill>
                  <a:srgbClr val="005AAB"/>
                </a:solidFill>
                <a:latin typeface="AbcDNManuscript" panose="00000400000000000000" pitchFamily="2" charset="0"/>
              </a:rPr>
              <a:t> </a:t>
            </a:r>
            <a:r>
              <a:rPr lang="en-US" sz="4400" dirty="0">
                <a:solidFill>
                  <a:srgbClr val="005AAB"/>
                </a:solidFill>
                <a:latin typeface="AbcDNManuscript" panose="00000400000000000000" pitchFamily="2" charset="0"/>
              </a:rPr>
              <a:t>It changes what we see</a:t>
            </a:r>
          </a:p>
          <a:p>
            <a:pPr marL="0" indent="0" algn="ctr">
              <a:buNone/>
            </a:pPr>
            <a:r>
              <a:rPr lang="en-US" sz="4400" dirty="0">
                <a:solidFill>
                  <a:srgbClr val="005AAB"/>
                </a:solidFill>
                <a:latin typeface="AbcDNManuscript" panose="00000400000000000000" pitchFamily="2" charset="0"/>
              </a:rPr>
              <a:t>and what we seek.</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4" y="6098875"/>
            <a:ext cx="7550776"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Spirit of the Living God</a:t>
            </a:r>
          </a:p>
        </p:txBody>
      </p:sp>
    </p:spTree>
    <p:extLst>
      <p:ext uri="{BB962C8B-B14F-4D97-AF65-F5344CB8AC3E}">
        <p14:creationId xmlns:p14="http://schemas.microsoft.com/office/powerpoint/2010/main" val="3182660006"/>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565029" y="1168875"/>
            <a:ext cx="10274059" cy="4727274"/>
          </a:xfrm>
        </p:spPr>
        <p:txBody>
          <a:bodyPr anchor="ctr">
            <a:noAutofit/>
          </a:bodyPr>
          <a:lstStyle/>
          <a:p>
            <a:pPr marL="0" indent="0" algn="ctr">
              <a:buNone/>
            </a:pPr>
            <a:r>
              <a:rPr lang="en-US" sz="4400" dirty="0">
                <a:solidFill>
                  <a:srgbClr val="005AAB"/>
                </a:solidFill>
                <a:latin typeface="AbcDNManuscript" panose="00000400000000000000" pitchFamily="2" charset="0"/>
              </a:rPr>
              <a:t>When You come in the room</a:t>
            </a:r>
          </a:p>
          <a:p>
            <a:pPr marL="0" indent="0" algn="ctr">
              <a:buNone/>
            </a:pPr>
            <a:r>
              <a:rPr lang="en-US" sz="4400" dirty="0">
                <a:solidFill>
                  <a:srgbClr val="005AAB"/>
                </a:solidFill>
                <a:latin typeface="AbcDNManuscript" panose="00000400000000000000" pitchFamily="2" charset="0"/>
              </a:rPr>
              <a:t>When You do what only You can do </a:t>
            </a:r>
          </a:p>
          <a:p>
            <a:pPr marL="0" indent="0" algn="ctr">
              <a:buNone/>
            </a:pPr>
            <a:r>
              <a:rPr lang="en-US" sz="4400" dirty="0">
                <a:solidFill>
                  <a:srgbClr val="005AAB"/>
                </a:solidFill>
                <a:latin typeface="AbcDNManuscript" panose="00000400000000000000" pitchFamily="2" charset="0"/>
              </a:rPr>
              <a:t>It changes us.</a:t>
            </a:r>
            <a:r>
              <a:rPr lang="en-US" sz="3600" dirty="0">
                <a:solidFill>
                  <a:srgbClr val="005AAB"/>
                </a:solidFill>
                <a:latin typeface="AbcDNManuscript" panose="00000400000000000000" pitchFamily="2" charset="0"/>
              </a:rPr>
              <a:t> </a:t>
            </a:r>
            <a:r>
              <a:rPr lang="en-US" sz="4400" dirty="0">
                <a:solidFill>
                  <a:srgbClr val="005AAB"/>
                </a:solidFill>
                <a:latin typeface="AbcDNManuscript" panose="00000400000000000000" pitchFamily="2" charset="0"/>
              </a:rPr>
              <a:t>It changes what we see</a:t>
            </a:r>
          </a:p>
          <a:p>
            <a:pPr marL="0" indent="0" algn="ctr">
              <a:buNone/>
            </a:pPr>
            <a:r>
              <a:rPr lang="en-US" sz="4400" dirty="0">
                <a:solidFill>
                  <a:srgbClr val="005AAB"/>
                </a:solidFill>
                <a:latin typeface="AbcDNManuscript" panose="00000400000000000000" pitchFamily="2" charset="0"/>
              </a:rPr>
              <a:t>and what we seek.</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4" y="6098875"/>
            <a:ext cx="7550776"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Spirit of the Living God</a:t>
            </a:r>
          </a:p>
        </p:txBody>
      </p:sp>
    </p:spTree>
    <p:extLst>
      <p:ext uri="{BB962C8B-B14F-4D97-AF65-F5344CB8AC3E}">
        <p14:creationId xmlns:p14="http://schemas.microsoft.com/office/powerpoint/2010/main" val="358766783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To reveal the Kingdom coming</a:t>
            </a:r>
          </a:p>
          <a:p>
            <a:pPr marL="0" indent="0" algn="ctr">
              <a:buNone/>
            </a:pPr>
            <a:r>
              <a:rPr lang="en-US" sz="4800" dirty="0">
                <a:solidFill>
                  <a:srgbClr val="005AAB"/>
                </a:solidFill>
                <a:latin typeface="AbcDNManuscript" panose="00000400000000000000" pitchFamily="2" charset="0"/>
              </a:rPr>
              <a:t>And to reconcile the lost</a:t>
            </a:r>
          </a:p>
          <a:p>
            <a:pPr marL="0" indent="0" algn="ctr">
              <a:buNone/>
            </a:pPr>
            <a:r>
              <a:rPr lang="en-US" sz="4800" dirty="0">
                <a:solidFill>
                  <a:srgbClr val="005AAB"/>
                </a:solidFill>
                <a:latin typeface="AbcDNManuscript" panose="00000400000000000000" pitchFamily="2" charset="0"/>
              </a:rPr>
              <a:t>To redeem the whole creation</a:t>
            </a:r>
          </a:p>
          <a:p>
            <a:pPr marL="0" indent="0" algn="ctr">
              <a:buNone/>
            </a:pPr>
            <a:r>
              <a:rPr lang="en-US" sz="4800" dirty="0">
                <a:solidFill>
                  <a:srgbClr val="005AAB"/>
                </a:solidFill>
                <a:latin typeface="AbcDNManuscript" panose="00000400000000000000" pitchFamily="2" charset="0"/>
              </a:rPr>
              <a:t>You did not despise the cross</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1860768617"/>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400" i="1" dirty="0">
                <a:solidFill>
                  <a:srgbClr val="005AAB"/>
                </a:solidFill>
                <a:latin typeface="AbcDNManuscript" panose="00000400000000000000" pitchFamily="2" charset="0"/>
              </a:rPr>
              <a:t>“I stretch out my hands to you; </a:t>
            </a:r>
          </a:p>
          <a:p>
            <a:pPr marL="0" indent="0" algn="ctr">
              <a:buNone/>
            </a:pPr>
            <a:r>
              <a:rPr lang="en-US" sz="4400" i="1" dirty="0">
                <a:solidFill>
                  <a:srgbClr val="005AAB"/>
                </a:solidFill>
                <a:latin typeface="AbcDNManuscript" panose="00000400000000000000" pitchFamily="2" charset="0"/>
              </a:rPr>
              <a:t>my soul thirsts for you </a:t>
            </a:r>
          </a:p>
          <a:p>
            <a:pPr marL="0" indent="0" algn="ctr">
              <a:buNone/>
            </a:pPr>
            <a:r>
              <a:rPr lang="en-US" sz="4400" i="1" dirty="0">
                <a:solidFill>
                  <a:srgbClr val="005AAB"/>
                </a:solidFill>
                <a:latin typeface="AbcDNManuscript" panose="00000400000000000000" pitchFamily="2" charset="0"/>
              </a:rPr>
              <a:t>like a parched land.”</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4" y="6098875"/>
            <a:ext cx="7550776"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Spirit of the Living God</a:t>
            </a:r>
          </a:p>
        </p:txBody>
      </p:sp>
      <p:sp>
        <p:nvSpPr>
          <p:cNvPr id="4" name="TextBox 3"/>
          <p:cNvSpPr txBox="1"/>
          <p:nvPr/>
        </p:nvSpPr>
        <p:spPr>
          <a:xfrm>
            <a:off x="7228936" y="6307987"/>
            <a:ext cx="1746448" cy="461665"/>
          </a:xfrm>
          <a:prstGeom prst="rect">
            <a:avLst/>
          </a:prstGeom>
          <a:noFill/>
        </p:spPr>
        <p:txBody>
          <a:bodyPr wrap="square" rtlCol="0">
            <a:spAutoFit/>
          </a:bodyPr>
          <a:lstStyle/>
          <a:p>
            <a:pPr algn="ctr"/>
            <a:r>
              <a:rPr lang="en-US" sz="2400" dirty="0">
                <a:latin typeface="AbcDNManuscript" panose="00000400000000000000" pitchFamily="2" charset="0"/>
              </a:rPr>
              <a:t>Psalm 143</a:t>
            </a:r>
            <a:endParaRPr lang="en-US" sz="3200" dirty="0">
              <a:latin typeface="AbcDNManuscript" panose="00000400000000000000" pitchFamily="2" charset="0"/>
            </a:endParaRPr>
          </a:p>
        </p:txBody>
      </p:sp>
    </p:spTree>
    <p:extLst>
      <p:ext uri="{BB962C8B-B14F-4D97-AF65-F5344CB8AC3E}">
        <p14:creationId xmlns:p14="http://schemas.microsoft.com/office/powerpoint/2010/main" val="864146209"/>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Spirit of the living God,</a:t>
            </a:r>
          </a:p>
          <a:p>
            <a:pPr marL="0" indent="0" algn="ctr">
              <a:buNone/>
            </a:pPr>
            <a:r>
              <a:rPr lang="en-US" sz="4800" dirty="0">
                <a:solidFill>
                  <a:srgbClr val="005AAB"/>
                </a:solidFill>
                <a:latin typeface="AbcDNManuscript" panose="00000400000000000000" pitchFamily="2" charset="0"/>
              </a:rPr>
              <a:t>Spirit of the living God</a:t>
            </a:r>
          </a:p>
          <a:p>
            <a:pPr marL="0" indent="0" algn="ctr">
              <a:buNone/>
            </a:pPr>
            <a:r>
              <a:rPr lang="en-US" sz="4800" dirty="0">
                <a:solidFill>
                  <a:srgbClr val="005AAB"/>
                </a:solidFill>
                <a:latin typeface="AbcDNManuscript" panose="00000400000000000000" pitchFamily="2" charset="0"/>
              </a:rPr>
              <a:t>We’re leaning into who You are.</a:t>
            </a:r>
          </a:p>
          <a:p>
            <a:pPr marL="0" indent="0" algn="ctr">
              <a:buNone/>
            </a:pPr>
            <a:r>
              <a:rPr lang="en-US" sz="4800" dirty="0">
                <a:solidFill>
                  <a:srgbClr val="005AAB"/>
                </a:solidFill>
                <a:latin typeface="AbcDNManuscript" panose="00000400000000000000" pitchFamily="2" charset="0"/>
              </a:rPr>
              <a:t>Everything else can wait.</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4" y="6098875"/>
            <a:ext cx="7550776"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Spirit of the Living God</a:t>
            </a:r>
          </a:p>
        </p:txBody>
      </p:sp>
    </p:spTree>
    <p:extLst>
      <p:ext uri="{BB962C8B-B14F-4D97-AF65-F5344CB8AC3E}">
        <p14:creationId xmlns:p14="http://schemas.microsoft.com/office/powerpoint/2010/main" val="131872588"/>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63902" y="1168875"/>
            <a:ext cx="9307901"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Spirit of the living God,</a:t>
            </a:r>
          </a:p>
          <a:p>
            <a:pPr marL="0" indent="0" algn="ctr">
              <a:buNone/>
            </a:pPr>
            <a:r>
              <a:rPr lang="en-US" sz="4800" dirty="0">
                <a:solidFill>
                  <a:srgbClr val="005AAB"/>
                </a:solidFill>
                <a:latin typeface="AbcDNManuscript" panose="00000400000000000000" pitchFamily="2" charset="0"/>
              </a:rPr>
              <a:t>Spirit of the living God</a:t>
            </a:r>
          </a:p>
          <a:p>
            <a:pPr marL="0" indent="0" algn="ctr">
              <a:buNone/>
            </a:pPr>
            <a:r>
              <a:rPr lang="en-US" sz="4400" dirty="0">
                <a:solidFill>
                  <a:srgbClr val="005AAB"/>
                </a:solidFill>
                <a:latin typeface="AbcDNManuscript" panose="00000400000000000000" pitchFamily="2" charset="0"/>
              </a:rPr>
              <a:t>Come now</a:t>
            </a:r>
            <a:r>
              <a:rPr lang="en-US" sz="4000" dirty="0">
                <a:solidFill>
                  <a:srgbClr val="005AAB"/>
                </a:solidFill>
                <a:latin typeface="AbcDNManuscript" panose="00000400000000000000" pitchFamily="2" charset="0"/>
              </a:rPr>
              <a:t> &amp; </a:t>
            </a:r>
            <a:r>
              <a:rPr lang="en-US" sz="4400" dirty="0">
                <a:solidFill>
                  <a:srgbClr val="005AAB"/>
                </a:solidFill>
                <a:latin typeface="AbcDNManuscript" panose="00000400000000000000" pitchFamily="2" charset="0"/>
              </a:rPr>
              <a:t>breathe upon our hearts. Come now and have Your way.</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4" y="6098875"/>
            <a:ext cx="7550776"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Spirit of the Living God</a:t>
            </a:r>
          </a:p>
        </p:txBody>
      </p:sp>
    </p:spTree>
    <p:extLst>
      <p:ext uri="{BB962C8B-B14F-4D97-AF65-F5344CB8AC3E}">
        <p14:creationId xmlns:p14="http://schemas.microsoft.com/office/powerpoint/2010/main" val="1123340752"/>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565029" y="1168875"/>
            <a:ext cx="10274059" cy="4727274"/>
          </a:xfrm>
        </p:spPr>
        <p:txBody>
          <a:bodyPr anchor="ctr">
            <a:noAutofit/>
          </a:bodyPr>
          <a:lstStyle/>
          <a:p>
            <a:pPr marL="0" indent="0" algn="ctr">
              <a:buNone/>
            </a:pPr>
            <a:r>
              <a:rPr lang="en-US" sz="4400" dirty="0">
                <a:solidFill>
                  <a:srgbClr val="005AAB"/>
                </a:solidFill>
                <a:latin typeface="AbcDNManuscript" panose="00000400000000000000" pitchFamily="2" charset="0"/>
              </a:rPr>
              <a:t>When You speak,</a:t>
            </a:r>
            <a:r>
              <a:rPr lang="en-US" sz="3600" dirty="0">
                <a:solidFill>
                  <a:srgbClr val="005AAB"/>
                </a:solidFill>
                <a:latin typeface="AbcDNManuscript" panose="00000400000000000000" pitchFamily="2" charset="0"/>
              </a:rPr>
              <a:t> </a:t>
            </a:r>
            <a:r>
              <a:rPr lang="en-US" sz="4400" dirty="0">
                <a:solidFill>
                  <a:srgbClr val="005AAB"/>
                </a:solidFill>
                <a:latin typeface="AbcDNManuscript" panose="00000400000000000000" pitchFamily="2" charset="0"/>
              </a:rPr>
              <a:t>when You move</a:t>
            </a:r>
          </a:p>
          <a:p>
            <a:pPr marL="0" indent="0" algn="ctr">
              <a:buNone/>
            </a:pPr>
            <a:r>
              <a:rPr lang="en-US" sz="4400" dirty="0">
                <a:solidFill>
                  <a:srgbClr val="005AAB"/>
                </a:solidFill>
                <a:latin typeface="AbcDNManuscript" panose="00000400000000000000" pitchFamily="2" charset="0"/>
              </a:rPr>
              <a:t>When You do what only You can do </a:t>
            </a:r>
          </a:p>
          <a:p>
            <a:pPr marL="0" indent="0" algn="ctr">
              <a:buNone/>
            </a:pPr>
            <a:r>
              <a:rPr lang="en-US" sz="4400" dirty="0">
                <a:solidFill>
                  <a:srgbClr val="005AAB"/>
                </a:solidFill>
                <a:latin typeface="AbcDNManuscript" panose="00000400000000000000" pitchFamily="2" charset="0"/>
              </a:rPr>
              <a:t>It changes us.</a:t>
            </a:r>
            <a:r>
              <a:rPr lang="en-US" sz="3600" dirty="0">
                <a:solidFill>
                  <a:srgbClr val="005AAB"/>
                </a:solidFill>
                <a:latin typeface="AbcDNManuscript" panose="00000400000000000000" pitchFamily="2" charset="0"/>
              </a:rPr>
              <a:t> </a:t>
            </a:r>
            <a:r>
              <a:rPr lang="en-US" sz="4400" dirty="0">
                <a:solidFill>
                  <a:srgbClr val="005AAB"/>
                </a:solidFill>
                <a:latin typeface="AbcDNManuscript" panose="00000400000000000000" pitchFamily="2" charset="0"/>
              </a:rPr>
              <a:t>It changes what we see</a:t>
            </a:r>
          </a:p>
          <a:p>
            <a:pPr marL="0" indent="0" algn="ctr">
              <a:buNone/>
            </a:pPr>
            <a:r>
              <a:rPr lang="en-US" sz="4400" dirty="0">
                <a:solidFill>
                  <a:srgbClr val="005AAB"/>
                </a:solidFill>
                <a:latin typeface="AbcDNManuscript" panose="00000400000000000000" pitchFamily="2" charset="0"/>
              </a:rPr>
              <a:t>and what we seek.</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4" y="6098875"/>
            <a:ext cx="7550776"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Spirit of the Living God</a:t>
            </a:r>
          </a:p>
        </p:txBody>
      </p:sp>
    </p:spTree>
    <p:extLst>
      <p:ext uri="{BB962C8B-B14F-4D97-AF65-F5344CB8AC3E}">
        <p14:creationId xmlns:p14="http://schemas.microsoft.com/office/powerpoint/2010/main" val="2487225453"/>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565029" y="1168875"/>
            <a:ext cx="10274059" cy="4727274"/>
          </a:xfrm>
        </p:spPr>
        <p:txBody>
          <a:bodyPr anchor="ctr">
            <a:noAutofit/>
          </a:bodyPr>
          <a:lstStyle/>
          <a:p>
            <a:pPr marL="0" indent="0" algn="ctr">
              <a:buNone/>
            </a:pPr>
            <a:r>
              <a:rPr lang="en-US" sz="4400" dirty="0">
                <a:solidFill>
                  <a:srgbClr val="005AAB"/>
                </a:solidFill>
                <a:latin typeface="AbcDNManuscript" panose="00000400000000000000" pitchFamily="2" charset="0"/>
              </a:rPr>
              <a:t>When You come in the room</a:t>
            </a:r>
          </a:p>
          <a:p>
            <a:pPr marL="0" indent="0" algn="ctr">
              <a:buNone/>
            </a:pPr>
            <a:r>
              <a:rPr lang="en-US" sz="4400" dirty="0">
                <a:solidFill>
                  <a:srgbClr val="005AAB"/>
                </a:solidFill>
                <a:latin typeface="AbcDNManuscript" panose="00000400000000000000" pitchFamily="2" charset="0"/>
              </a:rPr>
              <a:t>When You do what only You can do </a:t>
            </a:r>
          </a:p>
          <a:p>
            <a:pPr marL="0" indent="0" algn="ctr">
              <a:buNone/>
            </a:pPr>
            <a:r>
              <a:rPr lang="en-US" sz="4400" dirty="0">
                <a:solidFill>
                  <a:srgbClr val="005AAB"/>
                </a:solidFill>
                <a:latin typeface="AbcDNManuscript" panose="00000400000000000000" pitchFamily="2" charset="0"/>
              </a:rPr>
              <a:t>It changes us.</a:t>
            </a:r>
            <a:r>
              <a:rPr lang="en-US" sz="3600" dirty="0">
                <a:solidFill>
                  <a:srgbClr val="005AAB"/>
                </a:solidFill>
                <a:latin typeface="AbcDNManuscript" panose="00000400000000000000" pitchFamily="2" charset="0"/>
              </a:rPr>
              <a:t> </a:t>
            </a:r>
            <a:r>
              <a:rPr lang="en-US" sz="4400" dirty="0">
                <a:solidFill>
                  <a:srgbClr val="005AAB"/>
                </a:solidFill>
                <a:latin typeface="AbcDNManuscript" panose="00000400000000000000" pitchFamily="2" charset="0"/>
              </a:rPr>
              <a:t>It changes what we see</a:t>
            </a:r>
          </a:p>
          <a:p>
            <a:pPr marL="0" indent="0" algn="ctr">
              <a:buNone/>
            </a:pPr>
            <a:r>
              <a:rPr lang="en-US" sz="4400" dirty="0">
                <a:solidFill>
                  <a:srgbClr val="005AAB"/>
                </a:solidFill>
                <a:latin typeface="AbcDNManuscript" panose="00000400000000000000" pitchFamily="2" charset="0"/>
              </a:rPr>
              <a:t>and what we seek.</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4" y="6098875"/>
            <a:ext cx="7550776"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Spirit of the Living God</a:t>
            </a:r>
          </a:p>
        </p:txBody>
      </p:sp>
    </p:spTree>
    <p:extLst>
      <p:ext uri="{BB962C8B-B14F-4D97-AF65-F5344CB8AC3E}">
        <p14:creationId xmlns:p14="http://schemas.microsoft.com/office/powerpoint/2010/main" val="920586633"/>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400" i="1" dirty="0">
                <a:solidFill>
                  <a:srgbClr val="005AAB"/>
                </a:solidFill>
                <a:latin typeface="AbcDNManuscript" panose="00000400000000000000" pitchFamily="2" charset="0"/>
              </a:rPr>
              <a:t>“And I will give you a new heart,  and a new spirit I will put within you. And I will remove the heart of stone from your flesh and give you a heart of flesh.”</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4" y="6098875"/>
            <a:ext cx="7550776"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Spirit of the Living God</a:t>
            </a:r>
          </a:p>
        </p:txBody>
      </p:sp>
      <p:sp>
        <p:nvSpPr>
          <p:cNvPr id="4" name="TextBox 3"/>
          <p:cNvSpPr txBox="1"/>
          <p:nvPr/>
        </p:nvSpPr>
        <p:spPr>
          <a:xfrm>
            <a:off x="7228936" y="6307987"/>
            <a:ext cx="1746448" cy="461665"/>
          </a:xfrm>
          <a:prstGeom prst="rect">
            <a:avLst/>
          </a:prstGeom>
          <a:noFill/>
        </p:spPr>
        <p:txBody>
          <a:bodyPr wrap="square" rtlCol="0">
            <a:spAutoFit/>
          </a:bodyPr>
          <a:lstStyle/>
          <a:p>
            <a:pPr algn="ctr"/>
            <a:r>
              <a:rPr lang="en-US" sz="2400" dirty="0">
                <a:latin typeface="AbcDNManuscript" panose="00000400000000000000" pitchFamily="2" charset="0"/>
              </a:rPr>
              <a:t>Ezekiel 36</a:t>
            </a:r>
            <a:endParaRPr lang="en-US" sz="3200" dirty="0">
              <a:latin typeface="AbcDNManuscript" panose="00000400000000000000" pitchFamily="2" charset="0"/>
            </a:endParaRPr>
          </a:p>
        </p:txBody>
      </p:sp>
    </p:spTree>
    <p:extLst>
      <p:ext uri="{BB962C8B-B14F-4D97-AF65-F5344CB8AC3E}">
        <p14:creationId xmlns:p14="http://schemas.microsoft.com/office/powerpoint/2010/main" val="4155025313"/>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When You move, </a:t>
            </a:r>
          </a:p>
          <a:p>
            <a:pPr marL="0" indent="0" algn="ctr">
              <a:buNone/>
            </a:pPr>
            <a:r>
              <a:rPr lang="en-US" sz="4800" dirty="0">
                <a:solidFill>
                  <a:srgbClr val="005AAB"/>
                </a:solidFill>
                <a:latin typeface="AbcDNManuscript" panose="00000400000000000000" pitchFamily="2" charset="0"/>
              </a:rPr>
              <a:t>You move all our fear.</a:t>
            </a:r>
          </a:p>
          <a:p>
            <a:pPr marL="0" indent="0" algn="ctr">
              <a:buNone/>
            </a:pPr>
            <a:r>
              <a:rPr lang="en-US" sz="4800" dirty="0">
                <a:solidFill>
                  <a:srgbClr val="005AAB"/>
                </a:solidFill>
                <a:latin typeface="AbcDNManuscript" panose="00000400000000000000" pitchFamily="2" charset="0"/>
              </a:rPr>
              <a:t>When You move,</a:t>
            </a:r>
          </a:p>
          <a:p>
            <a:pPr marL="0" indent="0" algn="ctr">
              <a:buNone/>
            </a:pPr>
            <a:r>
              <a:rPr lang="en-US" sz="4800" dirty="0">
                <a:solidFill>
                  <a:srgbClr val="005AAB"/>
                </a:solidFill>
                <a:latin typeface="AbcDNManuscript" panose="00000400000000000000" pitchFamily="2" charset="0"/>
              </a:rPr>
              <a:t>You move us to tears.</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4" y="6098875"/>
            <a:ext cx="7550776"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Spirit of the Living God</a:t>
            </a:r>
          </a:p>
        </p:txBody>
      </p:sp>
    </p:spTree>
    <p:extLst>
      <p:ext uri="{BB962C8B-B14F-4D97-AF65-F5344CB8AC3E}">
        <p14:creationId xmlns:p14="http://schemas.microsoft.com/office/powerpoint/2010/main" val="1495162582"/>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When You fall, </a:t>
            </a:r>
          </a:p>
          <a:p>
            <a:pPr marL="0" indent="0" algn="ctr">
              <a:buNone/>
            </a:pPr>
            <a:r>
              <a:rPr lang="en-US" sz="4800" dirty="0">
                <a:solidFill>
                  <a:srgbClr val="005AAB"/>
                </a:solidFill>
                <a:latin typeface="AbcDNManuscript" panose="00000400000000000000" pitchFamily="2" charset="0"/>
              </a:rPr>
              <a:t>we fall on our knees.</a:t>
            </a:r>
          </a:p>
          <a:p>
            <a:pPr marL="0" indent="0" algn="ctr">
              <a:buNone/>
            </a:pPr>
            <a:r>
              <a:rPr lang="en-US" sz="4800" dirty="0">
                <a:solidFill>
                  <a:srgbClr val="005AAB"/>
                </a:solidFill>
                <a:latin typeface="AbcDNManuscript" panose="00000400000000000000" pitchFamily="2" charset="0"/>
              </a:rPr>
              <a:t>When You fall,</a:t>
            </a:r>
          </a:p>
          <a:p>
            <a:pPr marL="0" indent="0" algn="ctr">
              <a:buNone/>
            </a:pPr>
            <a:r>
              <a:rPr lang="en-US" sz="4800" dirty="0">
                <a:solidFill>
                  <a:srgbClr val="005AAB"/>
                </a:solidFill>
                <a:latin typeface="AbcDNManuscript" panose="00000400000000000000" pitchFamily="2" charset="0"/>
              </a:rPr>
              <a:t>we fall at Your feet.</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4" y="6098875"/>
            <a:ext cx="7550776"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Spirit of the Living God</a:t>
            </a:r>
          </a:p>
        </p:txBody>
      </p:sp>
    </p:spTree>
    <p:extLst>
      <p:ext uri="{BB962C8B-B14F-4D97-AF65-F5344CB8AC3E}">
        <p14:creationId xmlns:p14="http://schemas.microsoft.com/office/powerpoint/2010/main" val="1060875415"/>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565029" y="1168875"/>
            <a:ext cx="10274059" cy="4727274"/>
          </a:xfrm>
        </p:spPr>
        <p:txBody>
          <a:bodyPr anchor="ctr">
            <a:noAutofit/>
          </a:bodyPr>
          <a:lstStyle/>
          <a:p>
            <a:pPr marL="0" indent="0" algn="ctr">
              <a:buNone/>
            </a:pPr>
            <a:r>
              <a:rPr lang="en-US" sz="4400" dirty="0">
                <a:solidFill>
                  <a:srgbClr val="005AAB"/>
                </a:solidFill>
                <a:latin typeface="AbcDNManuscript" panose="00000400000000000000" pitchFamily="2" charset="0"/>
              </a:rPr>
              <a:t>When You speak,</a:t>
            </a:r>
            <a:r>
              <a:rPr lang="en-US" sz="3600" dirty="0">
                <a:solidFill>
                  <a:srgbClr val="005AAB"/>
                </a:solidFill>
                <a:latin typeface="AbcDNManuscript" panose="00000400000000000000" pitchFamily="2" charset="0"/>
              </a:rPr>
              <a:t> </a:t>
            </a:r>
            <a:r>
              <a:rPr lang="en-US" sz="4400" dirty="0">
                <a:solidFill>
                  <a:srgbClr val="005AAB"/>
                </a:solidFill>
                <a:latin typeface="AbcDNManuscript" panose="00000400000000000000" pitchFamily="2" charset="0"/>
              </a:rPr>
              <a:t>when You move</a:t>
            </a:r>
          </a:p>
          <a:p>
            <a:pPr marL="0" indent="0" algn="ctr">
              <a:buNone/>
            </a:pPr>
            <a:r>
              <a:rPr lang="en-US" sz="4400" dirty="0">
                <a:solidFill>
                  <a:srgbClr val="005AAB"/>
                </a:solidFill>
                <a:latin typeface="AbcDNManuscript" panose="00000400000000000000" pitchFamily="2" charset="0"/>
              </a:rPr>
              <a:t>When You do what only You can do </a:t>
            </a:r>
          </a:p>
          <a:p>
            <a:pPr marL="0" indent="0" algn="ctr">
              <a:buNone/>
            </a:pPr>
            <a:r>
              <a:rPr lang="en-US" sz="4400" dirty="0">
                <a:solidFill>
                  <a:srgbClr val="005AAB"/>
                </a:solidFill>
                <a:latin typeface="AbcDNManuscript" panose="00000400000000000000" pitchFamily="2" charset="0"/>
              </a:rPr>
              <a:t>It changes us.</a:t>
            </a:r>
            <a:r>
              <a:rPr lang="en-US" sz="3600" dirty="0">
                <a:solidFill>
                  <a:srgbClr val="005AAB"/>
                </a:solidFill>
                <a:latin typeface="AbcDNManuscript" panose="00000400000000000000" pitchFamily="2" charset="0"/>
              </a:rPr>
              <a:t> </a:t>
            </a:r>
            <a:r>
              <a:rPr lang="en-US" sz="4400" dirty="0">
                <a:solidFill>
                  <a:srgbClr val="005AAB"/>
                </a:solidFill>
                <a:latin typeface="AbcDNManuscript" panose="00000400000000000000" pitchFamily="2" charset="0"/>
              </a:rPr>
              <a:t>It changes what we see</a:t>
            </a:r>
          </a:p>
          <a:p>
            <a:pPr marL="0" indent="0" algn="ctr">
              <a:buNone/>
            </a:pPr>
            <a:r>
              <a:rPr lang="en-US" sz="4400" dirty="0">
                <a:solidFill>
                  <a:srgbClr val="005AAB"/>
                </a:solidFill>
                <a:latin typeface="AbcDNManuscript" panose="00000400000000000000" pitchFamily="2" charset="0"/>
              </a:rPr>
              <a:t>and what we seek.</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4" y="6098875"/>
            <a:ext cx="7550776"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Spirit of the Living God</a:t>
            </a:r>
          </a:p>
        </p:txBody>
      </p:sp>
    </p:spTree>
    <p:extLst>
      <p:ext uri="{BB962C8B-B14F-4D97-AF65-F5344CB8AC3E}">
        <p14:creationId xmlns:p14="http://schemas.microsoft.com/office/powerpoint/2010/main" val="4147063994"/>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565029" y="1168875"/>
            <a:ext cx="10274059" cy="4727274"/>
          </a:xfrm>
        </p:spPr>
        <p:txBody>
          <a:bodyPr anchor="ctr">
            <a:noAutofit/>
          </a:bodyPr>
          <a:lstStyle/>
          <a:p>
            <a:pPr marL="0" indent="0" algn="ctr">
              <a:buNone/>
            </a:pPr>
            <a:r>
              <a:rPr lang="en-US" sz="4400" dirty="0">
                <a:solidFill>
                  <a:srgbClr val="005AAB"/>
                </a:solidFill>
                <a:latin typeface="AbcDNManuscript" panose="00000400000000000000" pitchFamily="2" charset="0"/>
              </a:rPr>
              <a:t>When You come in the room</a:t>
            </a:r>
          </a:p>
          <a:p>
            <a:pPr marL="0" indent="0" algn="ctr">
              <a:buNone/>
            </a:pPr>
            <a:r>
              <a:rPr lang="en-US" sz="4400" dirty="0">
                <a:solidFill>
                  <a:srgbClr val="005AAB"/>
                </a:solidFill>
                <a:latin typeface="AbcDNManuscript" panose="00000400000000000000" pitchFamily="2" charset="0"/>
              </a:rPr>
              <a:t>When You do what only You can do </a:t>
            </a:r>
          </a:p>
          <a:p>
            <a:pPr marL="0" indent="0" algn="ctr">
              <a:buNone/>
            </a:pPr>
            <a:r>
              <a:rPr lang="en-US" sz="4400" dirty="0">
                <a:solidFill>
                  <a:srgbClr val="005AAB"/>
                </a:solidFill>
                <a:latin typeface="AbcDNManuscript" panose="00000400000000000000" pitchFamily="2" charset="0"/>
              </a:rPr>
              <a:t>It changes us.</a:t>
            </a:r>
            <a:r>
              <a:rPr lang="en-US" sz="3600" dirty="0">
                <a:solidFill>
                  <a:srgbClr val="005AAB"/>
                </a:solidFill>
                <a:latin typeface="AbcDNManuscript" panose="00000400000000000000" pitchFamily="2" charset="0"/>
              </a:rPr>
              <a:t> </a:t>
            </a:r>
            <a:r>
              <a:rPr lang="en-US" sz="4400" dirty="0">
                <a:solidFill>
                  <a:srgbClr val="005AAB"/>
                </a:solidFill>
                <a:latin typeface="AbcDNManuscript" panose="00000400000000000000" pitchFamily="2" charset="0"/>
              </a:rPr>
              <a:t>It changes what we see</a:t>
            </a:r>
          </a:p>
          <a:p>
            <a:pPr marL="0" indent="0" algn="ctr">
              <a:buNone/>
            </a:pPr>
            <a:r>
              <a:rPr lang="en-US" sz="4400" dirty="0">
                <a:solidFill>
                  <a:srgbClr val="005AAB"/>
                </a:solidFill>
                <a:latin typeface="AbcDNManuscript" panose="00000400000000000000" pitchFamily="2" charset="0"/>
              </a:rPr>
              <a:t>and what we seek.</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4" y="6098875"/>
            <a:ext cx="7550776"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Spirit of the Living God</a:t>
            </a:r>
          </a:p>
        </p:txBody>
      </p:sp>
    </p:spTree>
    <p:extLst>
      <p:ext uri="{BB962C8B-B14F-4D97-AF65-F5344CB8AC3E}">
        <p14:creationId xmlns:p14="http://schemas.microsoft.com/office/powerpoint/2010/main" val="213511689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For even in Your suffering</a:t>
            </a:r>
          </a:p>
          <a:p>
            <a:pPr marL="0" indent="0" algn="ctr">
              <a:buNone/>
            </a:pPr>
            <a:r>
              <a:rPr lang="en-US" sz="4800" dirty="0">
                <a:solidFill>
                  <a:srgbClr val="005AAB"/>
                </a:solidFill>
                <a:latin typeface="AbcDNManuscript" panose="00000400000000000000" pitchFamily="2" charset="0"/>
              </a:rPr>
              <a:t>You saw to the other side</a:t>
            </a:r>
          </a:p>
          <a:p>
            <a:pPr marL="0" indent="0" algn="ctr">
              <a:buNone/>
            </a:pPr>
            <a:r>
              <a:rPr lang="en-US" sz="4800" dirty="0">
                <a:solidFill>
                  <a:srgbClr val="005AAB"/>
                </a:solidFill>
                <a:latin typeface="AbcDNManuscript" panose="00000400000000000000" pitchFamily="2" charset="0"/>
              </a:rPr>
              <a:t>Knowing this was our salvation</a:t>
            </a:r>
          </a:p>
          <a:p>
            <a:pPr marL="0" indent="0" algn="ctr">
              <a:buNone/>
            </a:pPr>
            <a:r>
              <a:rPr lang="en-US" sz="4800" dirty="0">
                <a:solidFill>
                  <a:srgbClr val="005AAB"/>
                </a:solidFill>
                <a:latin typeface="AbcDNManuscript" panose="00000400000000000000" pitchFamily="2" charset="0"/>
              </a:rPr>
              <a:t>Jesus for our sake You died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4165003901"/>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400" i="1" dirty="0">
                <a:solidFill>
                  <a:srgbClr val="005AAB"/>
                </a:solidFill>
                <a:latin typeface="AbcDNManuscript" panose="00000400000000000000" pitchFamily="2" charset="0"/>
              </a:rPr>
              <a:t>“My sheep hear my voice, </a:t>
            </a:r>
          </a:p>
          <a:p>
            <a:pPr marL="0" indent="0" algn="ctr">
              <a:buNone/>
            </a:pPr>
            <a:r>
              <a:rPr lang="en-US" sz="4400" i="1" dirty="0">
                <a:solidFill>
                  <a:srgbClr val="005AAB"/>
                </a:solidFill>
                <a:latin typeface="AbcDNManuscript" panose="00000400000000000000" pitchFamily="2" charset="0"/>
              </a:rPr>
              <a:t>and I know them, </a:t>
            </a:r>
          </a:p>
          <a:p>
            <a:pPr marL="0" indent="0" algn="ctr">
              <a:buNone/>
            </a:pPr>
            <a:r>
              <a:rPr lang="en-US" sz="4400" i="1" dirty="0">
                <a:solidFill>
                  <a:srgbClr val="005AAB"/>
                </a:solidFill>
                <a:latin typeface="AbcDNManuscript" panose="00000400000000000000" pitchFamily="2" charset="0"/>
              </a:rPr>
              <a:t>and they follow me…”</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4" y="6098875"/>
            <a:ext cx="7550776"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Spirit of the Living God</a:t>
            </a:r>
          </a:p>
        </p:txBody>
      </p:sp>
      <p:sp>
        <p:nvSpPr>
          <p:cNvPr id="4" name="TextBox 3"/>
          <p:cNvSpPr txBox="1"/>
          <p:nvPr/>
        </p:nvSpPr>
        <p:spPr>
          <a:xfrm>
            <a:off x="7228936" y="6307987"/>
            <a:ext cx="1746448" cy="461665"/>
          </a:xfrm>
          <a:prstGeom prst="rect">
            <a:avLst/>
          </a:prstGeom>
          <a:noFill/>
        </p:spPr>
        <p:txBody>
          <a:bodyPr wrap="square" rtlCol="0">
            <a:spAutoFit/>
          </a:bodyPr>
          <a:lstStyle/>
          <a:p>
            <a:pPr algn="ctr"/>
            <a:r>
              <a:rPr lang="en-US" sz="2400" dirty="0">
                <a:latin typeface="AbcDNManuscript" panose="00000400000000000000" pitchFamily="2" charset="0"/>
              </a:rPr>
              <a:t>John 10</a:t>
            </a:r>
            <a:endParaRPr lang="en-US" sz="3200" dirty="0">
              <a:latin typeface="AbcDNManuscript" panose="00000400000000000000" pitchFamily="2" charset="0"/>
            </a:endParaRPr>
          </a:p>
        </p:txBody>
      </p:sp>
    </p:spTree>
    <p:extLst>
      <p:ext uri="{BB962C8B-B14F-4D97-AF65-F5344CB8AC3E}">
        <p14:creationId xmlns:p14="http://schemas.microsoft.com/office/powerpoint/2010/main" val="1147843175"/>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Spirit of the living God,</a:t>
            </a:r>
          </a:p>
          <a:p>
            <a:pPr marL="0" indent="0" algn="ctr">
              <a:buNone/>
            </a:pPr>
            <a:r>
              <a:rPr lang="en-US" sz="4800" dirty="0">
                <a:solidFill>
                  <a:srgbClr val="005AAB"/>
                </a:solidFill>
                <a:latin typeface="AbcDNManuscript" panose="00000400000000000000" pitchFamily="2" charset="0"/>
              </a:rPr>
              <a:t>Spirit of the living God</a:t>
            </a:r>
          </a:p>
          <a:p>
            <a:pPr marL="0" indent="0" algn="ctr">
              <a:buNone/>
            </a:pPr>
            <a:r>
              <a:rPr lang="en-US" sz="4800" dirty="0">
                <a:solidFill>
                  <a:srgbClr val="005AAB"/>
                </a:solidFill>
                <a:latin typeface="AbcDNManuscript" panose="00000400000000000000" pitchFamily="2" charset="0"/>
              </a:rPr>
              <a:t>We only want to hear Your voice,</a:t>
            </a:r>
          </a:p>
          <a:p>
            <a:pPr marL="0" indent="0" algn="ctr">
              <a:buNone/>
            </a:pPr>
            <a:r>
              <a:rPr lang="en-US" sz="4800" dirty="0">
                <a:solidFill>
                  <a:srgbClr val="005AAB"/>
                </a:solidFill>
                <a:latin typeface="AbcDNManuscript" panose="00000400000000000000" pitchFamily="2" charset="0"/>
              </a:rPr>
              <a:t>We're hanging on every word.</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4" y="6098875"/>
            <a:ext cx="7550776"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Spirit of the Living God</a:t>
            </a:r>
          </a:p>
        </p:txBody>
      </p:sp>
    </p:spTree>
    <p:extLst>
      <p:ext uri="{BB962C8B-B14F-4D97-AF65-F5344CB8AC3E}">
        <p14:creationId xmlns:p14="http://schemas.microsoft.com/office/powerpoint/2010/main" val="2029712258"/>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686457"/>
            <a:ext cx="9143999" cy="4727274"/>
          </a:xfrm>
        </p:spPr>
        <p:txBody>
          <a:bodyPr anchor="ctr">
            <a:noAutofit/>
          </a:bodyPr>
          <a:lstStyle/>
          <a:p>
            <a:pPr marL="0" indent="0" algn="ctr">
              <a:buNone/>
            </a:pPr>
            <a:r>
              <a:rPr lang="en-US" sz="13800" dirty="0">
                <a:solidFill>
                  <a:srgbClr val="005AAB"/>
                </a:solidFill>
                <a:latin typeface="HansHand" panose="00000500000000000000" pitchFamily="2" charset="0"/>
              </a:rPr>
              <a:t>New Wine</a:t>
            </a:r>
            <a:endParaRPr lang="en-US" sz="6000" dirty="0">
              <a:solidFill>
                <a:srgbClr val="005AAB"/>
              </a:solidFill>
              <a:latin typeface="HansHand" panose="00000500000000000000" pitchFamily="2" charset="0"/>
            </a:endParaRPr>
          </a:p>
        </p:txBody>
      </p:sp>
      <p:sp>
        <p:nvSpPr>
          <p:cNvPr id="11" name="TextBox 10"/>
          <p:cNvSpPr txBox="1"/>
          <p:nvPr/>
        </p:nvSpPr>
        <p:spPr>
          <a:xfrm>
            <a:off x="-17252" y="4427425"/>
            <a:ext cx="9161251" cy="338554"/>
          </a:xfrm>
          <a:prstGeom prst="rect">
            <a:avLst/>
          </a:prstGeom>
          <a:noFill/>
        </p:spPr>
        <p:txBody>
          <a:bodyPr wrap="square" rtlCol="0">
            <a:spAutoFit/>
          </a:bodyPr>
          <a:lstStyle/>
          <a:p>
            <a:pPr algn="ctr"/>
            <a:r>
              <a:rPr lang="en-US" sz="1600" dirty="0">
                <a:latin typeface="AbcDNManuscript" panose="00000400000000000000" pitchFamily="2" charset="0"/>
              </a:rPr>
              <a:t>Brooke </a:t>
            </a:r>
            <a:r>
              <a:rPr lang="en-US" sz="1600" dirty="0" err="1">
                <a:latin typeface="AbcDNManuscript" panose="00000400000000000000" pitchFamily="2" charset="0"/>
              </a:rPr>
              <a:t>Ligertwood</a:t>
            </a:r>
            <a:r>
              <a:rPr lang="en-US" sz="1600" dirty="0">
                <a:latin typeface="AbcDNManuscript" panose="00000400000000000000" pitchFamily="2" charset="0"/>
              </a:rPr>
              <a:t>. #7102397.</a:t>
            </a:r>
          </a:p>
        </p:txBody>
      </p:sp>
    </p:spTree>
    <p:extLst>
      <p:ext uri="{BB962C8B-B14F-4D97-AF65-F5344CB8AC3E}">
        <p14:creationId xmlns:p14="http://schemas.microsoft.com/office/powerpoint/2010/main" val="934444491"/>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In the crushing. In the pressing.</a:t>
            </a:r>
          </a:p>
          <a:p>
            <a:pPr marL="0" indent="0" algn="ctr">
              <a:buNone/>
            </a:pPr>
            <a:r>
              <a:rPr lang="en-US" sz="4800" dirty="0">
                <a:solidFill>
                  <a:srgbClr val="005AAB"/>
                </a:solidFill>
                <a:latin typeface="AbcDNManuscript" panose="00000400000000000000" pitchFamily="2" charset="0"/>
              </a:rPr>
              <a:t>You are making new wine.</a:t>
            </a:r>
          </a:p>
          <a:p>
            <a:pPr marL="0" indent="0" algn="ctr">
              <a:buNone/>
            </a:pPr>
            <a:r>
              <a:rPr lang="en-US" sz="4800" dirty="0">
                <a:solidFill>
                  <a:srgbClr val="005AAB"/>
                </a:solidFill>
                <a:latin typeface="AbcDNManuscript" panose="00000400000000000000" pitchFamily="2" charset="0"/>
              </a:rPr>
              <a:t>In the soil I now surrender. </a:t>
            </a:r>
          </a:p>
          <a:p>
            <a:pPr marL="0" indent="0" algn="ctr">
              <a:buNone/>
            </a:pPr>
            <a:r>
              <a:rPr lang="en-US" sz="4800" dirty="0">
                <a:solidFill>
                  <a:srgbClr val="005AAB"/>
                </a:solidFill>
                <a:latin typeface="AbcDNManuscript" panose="00000400000000000000" pitchFamily="2" charset="0"/>
              </a:rPr>
              <a:t>You are making new wine.</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3" y="6098875"/>
            <a:ext cx="8275395"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New Wine</a:t>
            </a:r>
          </a:p>
        </p:txBody>
      </p:sp>
    </p:spTree>
    <p:extLst>
      <p:ext uri="{BB962C8B-B14F-4D97-AF65-F5344CB8AC3E}">
        <p14:creationId xmlns:p14="http://schemas.microsoft.com/office/powerpoint/2010/main" val="2970153344"/>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So I yield to You </a:t>
            </a:r>
          </a:p>
          <a:p>
            <a:pPr marL="0" indent="0" algn="ctr">
              <a:buNone/>
            </a:pPr>
            <a:r>
              <a:rPr lang="en-US" sz="4800" dirty="0">
                <a:solidFill>
                  <a:srgbClr val="005AAB"/>
                </a:solidFill>
                <a:latin typeface="AbcDNManuscript" panose="00000400000000000000" pitchFamily="2" charset="0"/>
              </a:rPr>
              <a:t>and to Your careful hand</a:t>
            </a:r>
          </a:p>
          <a:p>
            <a:pPr marL="0" indent="0" algn="ctr">
              <a:buNone/>
            </a:pPr>
            <a:r>
              <a:rPr lang="en-US" sz="4800" dirty="0">
                <a:solidFill>
                  <a:srgbClr val="005AAB"/>
                </a:solidFill>
                <a:latin typeface="AbcDNManuscript" panose="00000400000000000000" pitchFamily="2" charset="0"/>
              </a:rPr>
              <a:t> When I trust You I don’t need </a:t>
            </a:r>
          </a:p>
          <a:p>
            <a:pPr marL="0" indent="0" algn="ctr">
              <a:buNone/>
            </a:pPr>
            <a:r>
              <a:rPr lang="en-US" sz="4800" dirty="0">
                <a:solidFill>
                  <a:srgbClr val="005AAB"/>
                </a:solidFill>
                <a:latin typeface="AbcDNManuscript" panose="00000400000000000000" pitchFamily="2" charset="0"/>
              </a:rPr>
              <a:t>to understand</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3" y="6098875"/>
            <a:ext cx="8275395"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New Wine</a:t>
            </a:r>
          </a:p>
        </p:txBody>
      </p:sp>
    </p:spTree>
    <p:extLst>
      <p:ext uri="{BB962C8B-B14F-4D97-AF65-F5344CB8AC3E}">
        <p14:creationId xmlns:p14="http://schemas.microsoft.com/office/powerpoint/2010/main" val="896005971"/>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400" dirty="0">
                <a:solidFill>
                  <a:srgbClr val="005AAB"/>
                </a:solidFill>
                <a:latin typeface="AbcDNManuscript" panose="00000400000000000000" pitchFamily="2" charset="0"/>
              </a:rPr>
              <a:t>Make me Your vessel,</a:t>
            </a:r>
          </a:p>
          <a:p>
            <a:pPr marL="0" indent="0" algn="ctr">
              <a:buNone/>
            </a:pPr>
            <a:r>
              <a:rPr lang="en-US" sz="4400" dirty="0">
                <a:solidFill>
                  <a:srgbClr val="005AAB"/>
                </a:solidFill>
                <a:latin typeface="AbcDNManuscript" panose="00000400000000000000" pitchFamily="2" charset="0"/>
              </a:rPr>
              <a:t>Make me an offering,</a:t>
            </a:r>
          </a:p>
          <a:p>
            <a:pPr marL="0" indent="0" algn="ctr">
              <a:buNone/>
            </a:pPr>
            <a:r>
              <a:rPr lang="en-US" sz="4400" dirty="0">
                <a:solidFill>
                  <a:srgbClr val="005AAB"/>
                </a:solidFill>
                <a:latin typeface="AbcDNManuscript" panose="00000400000000000000" pitchFamily="2" charset="0"/>
              </a:rPr>
              <a:t>Make me whatever You want me to be.</a:t>
            </a:r>
          </a:p>
          <a:p>
            <a:pPr marL="0" indent="0" algn="ctr">
              <a:buNone/>
            </a:pPr>
            <a:r>
              <a:rPr lang="en-US" sz="4400" dirty="0">
                <a:solidFill>
                  <a:srgbClr val="005AAB"/>
                </a:solidFill>
                <a:latin typeface="AbcDNManuscript" panose="00000400000000000000" pitchFamily="2" charset="0"/>
              </a:rPr>
              <a:t>I came here with nothing,</a:t>
            </a:r>
          </a:p>
          <a:p>
            <a:pPr marL="0" indent="0" algn="ctr">
              <a:buNone/>
            </a:pPr>
            <a:r>
              <a:rPr lang="en-US" sz="4400" dirty="0">
                <a:solidFill>
                  <a:srgbClr val="005AAB"/>
                </a:solidFill>
                <a:latin typeface="AbcDNManuscript" panose="00000400000000000000" pitchFamily="2" charset="0"/>
              </a:rPr>
              <a:t>But all You have given me.</a:t>
            </a:r>
          </a:p>
          <a:p>
            <a:pPr marL="0" indent="0" algn="ctr">
              <a:buNone/>
            </a:pPr>
            <a:r>
              <a:rPr lang="en-US" sz="4400" dirty="0">
                <a:solidFill>
                  <a:srgbClr val="005AAB"/>
                </a:solidFill>
                <a:latin typeface="AbcDNManuscript" panose="00000400000000000000" pitchFamily="2" charset="0"/>
              </a:rPr>
              <a:t>Jesus bring new wine out of me.</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3" y="6098875"/>
            <a:ext cx="8275395"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New Wine</a:t>
            </a:r>
          </a:p>
        </p:txBody>
      </p:sp>
    </p:spTree>
    <p:extLst>
      <p:ext uri="{BB962C8B-B14F-4D97-AF65-F5344CB8AC3E}">
        <p14:creationId xmlns:p14="http://schemas.microsoft.com/office/powerpoint/2010/main" val="2542401963"/>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In the crushing. In the pressing.</a:t>
            </a:r>
          </a:p>
          <a:p>
            <a:pPr marL="0" indent="0" algn="ctr">
              <a:buNone/>
            </a:pPr>
            <a:r>
              <a:rPr lang="en-US" sz="4800" dirty="0">
                <a:solidFill>
                  <a:srgbClr val="005AAB"/>
                </a:solidFill>
                <a:latin typeface="AbcDNManuscript" panose="00000400000000000000" pitchFamily="2" charset="0"/>
              </a:rPr>
              <a:t>You are making new wine.</a:t>
            </a:r>
          </a:p>
          <a:p>
            <a:pPr marL="0" indent="0" algn="ctr">
              <a:buNone/>
            </a:pPr>
            <a:r>
              <a:rPr lang="en-US" sz="4800" dirty="0">
                <a:solidFill>
                  <a:srgbClr val="005AAB"/>
                </a:solidFill>
                <a:latin typeface="AbcDNManuscript" panose="00000400000000000000" pitchFamily="2" charset="0"/>
              </a:rPr>
              <a:t>In the soil I now surrender. </a:t>
            </a:r>
          </a:p>
          <a:p>
            <a:pPr marL="0" indent="0" algn="ctr">
              <a:buNone/>
            </a:pPr>
            <a:r>
              <a:rPr lang="en-US" sz="4800" dirty="0">
                <a:solidFill>
                  <a:srgbClr val="005AAB"/>
                </a:solidFill>
                <a:latin typeface="AbcDNManuscript" panose="00000400000000000000" pitchFamily="2" charset="0"/>
              </a:rPr>
              <a:t>You are making new wine.</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3" y="6098875"/>
            <a:ext cx="8275395"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New Wine</a:t>
            </a:r>
          </a:p>
        </p:txBody>
      </p:sp>
    </p:spTree>
    <p:extLst>
      <p:ext uri="{BB962C8B-B14F-4D97-AF65-F5344CB8AC3E}">
        <p14:creationId xmlns:p14="http://schemas.microsoft.com/office/powerpoint/2010/main" val="935184221"/>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400" dirty="0">
                <a:solidFill>
                  <a:srgbClr val="005AAB"/>
                </a:solidFill>
                <a:latin typeface="AbcDNManuscript" panose="00000400000000000000" pitchFamily="2" charset="0"/>
              </a:rPr>
              <a:t>Make me Your vessel,</a:t>
            </a:r>
          </a:p>
          <a:p>
            <a:pPr marL="0" indent="0" algn="ctr">
              <a:buNone/>
            </a:pPr>
            <a:r>
              <a:rPr lang="en-US" sz="4400" dirty="0">
                <a:solidFill>
                  <a:srgbClr val="005AAB"/>
                </a:solidFill>
                <a:latin typeface="AbcDNManuscript" panose="00000400000000000000" pitchFamily="2" charset="0"/>
              </a:rPr>
              <a:t>Make me an offering,</a:t>
            </a:r>
          </a:p>
          <a:p>
            <a:pPr marL="0" indent="0" algn="ctr">
              <a:buNone/>
            </a:pPr>
            <a:r>
              <a:rPr lang="en-US" sz="4400" dirty="0">
                <a:solidFill>
                  <a:srgbClr val="005AAB"/>
                </a:solidFill>
                <a:latin typeface="AbcDNManuscript" panose="00000400000000000000" pitchFamily="2" charset="0"/>
              </a:rPr>
              <a:t>Make me whatever You want me to be.</a:t>
            </a:r>
          </a:p>
          <a:p>
            <a:pPr marL="0" indent="0" algn="ctr">
              <a:buNone/>
            </a:pPr>
            <a:r>
              <a:rPr lang="en-US" sz="4400" dirty="0">
                <a:solidFill>
                  <a:srgbClr val="005AAB"/>
                </a:solidFill>
                <a:latin typeface="AbcDNManuscript" panose="00000400000000000000" pitchFamily="2" charset="0"/>
              </a:rPr>
              <a:t>I came here with nothing,</a:t>
            </a:r>
          </a:p>
          <a:p>
            <a:pPr marL="0" indent="0" algn="ctr">
              <a:buNone/>
            </a:pPr>
            <a:r>
              <a:rPr lang="en-US" sz="4400" dirty="0">
                <a:solidFill>
                  <a:srgbClr val="005AAB"/>
                </a:solidFill>
                <a:latin typeface="AbcDNManuscript" panose="00000400000000000000" pitchFamily="2" charset="0"/>
              </a:rPr>
              <a:t>But all You have given me.</a:t>
            </a:r>
          </a:p>
          <a:p>
            <a:pPr marL="0" indent="0" algn="ctr">
              <a:buNone/>
            </a:pPr>
            <a:r>
              <a:rPr lang="en-US" sz="4400" dirty="0">
                <a:solidFill>
                  <a:srgbClr val="005AAB"/>
                </a:solidFill>
                <a:latin typeface="AbcDNManuscript" panose="00000400000000000000" pitchFamily="2" charset="0"/>
              </a:rPr>
              <a:t>Jesus bring new wine out of me.</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3" y="6098875"/>
            <a:ext cx="8275395"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New Wine</a:t>
            </a:r>
          </a:p>
        </p:txBody>
      </p:sp>
    </p:spTree>
    <p:extLst>
      <p:ext uri="{BB962C8B-B14F-4D97-AF65-F5344CB8AC3E}">
        <p14:creationId xmlns:p14="http://schemas.microsoft.com/office/powerpoint/2010/main" val="2763047018"/>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400" dirty="0">
                <a:solidFill>
                  <a:srgbClr val="005AAB"/>
                </a:solidFill>
                <a:latin typeface="AbcDNManuscript" panose="00000400000000000000" pitchFamily="2" charset="0"/>
              </a:rPr>
              <a:t>Jesus bring new wine out of me.</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3" y="6098875"/>
            <a:ext cx="8275395"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New Wine</a:t>
            </a:r>
          </a:p>
        </p:txBody>
      </p:sp>
      <p:sp>
        <p:nvSpPr>
          <p:cNvPr id="4" name="TextBox 3"/>
          <p:cNvSpPr txBox="1"/>
          <p:nvPr/>
        </p:nvSpPr>
        <p:spPr>
          <a:xfrm>
            <a:off x="8060984" y="6307987"/>
            <a:ext cx="914400" cy="461665"/>
          </a:xfrm>
          <a:prstGeom prst="rect">
            <a:avLst/>
          </a:prstGeom>
          <a:noFill/>
        </p:spPr>
        <p:txBody>
          <a:bodyPr wrap="square" rtlCol="0">
            <a:spAutoFit/>
          </a:bodyPr>
          <a:lstStyle/>
          <a:p>
            <a:pPr algn="ctr"/>
            <a:r>
              <a:rPr lang="en-US" sz="2400" dirty="0">
                <a:latin typeface="AbcDNManuscript" panose="00000400000000000000" pitchFamily="2" charset="0"/>
              </a:rPr>
              <a:t>x2</a:t>
            </a:r>
            <a:endParaRPr lang="en-US" sz="3200" dirty="0">
              <a:latin typeface="AbcDNManuscript" panose="00000400000000000000" pitchFamily="2" charset="0"/>
            </a:endParaRPr>
          </a:p>
        </p:txBody>
      </p:sp>
    </p:spTree>
    <p:extLst>
      <p:ext uri="{BB962C8B-B14F-4D97-AF65-F5344CB8AC3E}">
        <p14:creationId xmlns:p14="http://schemas.microsoft.com/office/powerpoint/2010/main" val="2062243947"/>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400" dirty="0">
                <a:solidFill>
                  <a:srgbClr val="005AAB"/>
                </a:solidFill>
                <a:latin typeface="AbcDNManuscript" panose="00000400000000000000" pitchFamily="2" charset="0"/>
              </a:rPr>
              <a:t>Where there is new wine</a:t>
            </a:r>
          </a:p>
          <a:p>
            <a:pPr marL="0" indent="0" algn="ctr">
              <a:buNone/>
            </a:pPr>
            <a:r>
              <a:rPr lang="en-US" sz="4400" dirty="0">
                <a:solidFill>
                  <a:srgbClr val="005AAB"/>
                </a:solidFill>
                <a:latin typeface="AbcDNManuscript" panose="00000400000000000000" pitchFamily="2" charset="0"/>
              </a:rPr>
              <a:t>There is new power.</a:t>
            </a:r>
          </a:p>
          <a:p>
            <a:pPr marL="0" indent="0" algn="ctr">
              <a:buNone/>
            </a:pPr>
            <a:r>
              <a:rPr lang="en-US" sz="4400" dirty="0">
                <a:solidFill>
                  <a:srgbClr val="005AAB"/>
                </a:solidFill>
                <a:latin typeface="AbcDNManuscript" panose="00000400000000000000" pitchFamily="2" charset="0"/>
              </a:rPr>
              <a:t>There is new freedom;</a:t>
            </a:r>
          </a:p>
          <a:p>
            <a:pPr marL="0" indent="0" algn="ctr">
              <a:buNone/>
            </a:pPr>
            <a:r>
              <a:rPr lang="en-US" sz="4400" dirty="0">
                <a:solidFill>
                  <a:srgbClr val="005AAB"/>
                </a:solidFill>
                <a:latin typeface="AbcDNManuscript" panose="00000400000000000000" pitchFamily="2" charset="0"/>
              </a:rPr>
              <a:t>The Kingdom is here.</a:t>
            </a:r>
          </a:p>
          <a:p>
            <a:pPr marL="0" indent="0" algn="ctr">
              <a:buNone/>
            </a:pPr>
            <a:r>
              <a:rPr lang="en-US" sz="4400" dirty="0">
                <a:solidFill>
                  <a:srgbClr val="005AAB"/>
                </a:solidFill>
                <a:latin typeface="AbcDNManuscript" panose="00000400000000000000" pitchFamily="2" charset="0"/>
              </a:rPr>
              <a:t>I lay down my old flames</a:t>
            </a:r>
          </a:p>
          <a:p>
            <a:pPr marL="0" indent="0" algn="ctr">
              <a:buNone/>
            </a:pPr>
            <a:r>
              <a:rPr lang="en-US" sz="4400" dirty="0">
                <a:solidFill>
                  <a:srgbClr val="005AAB"/>
                </a:solidFill>
                <a:latin typeface="AbcDNManuscript" panose="00000400000000000000" pitchFamily="2" charset="0"/>
              </a:rPr>
              <a:t>To carry Your new fire today.</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3" y="6098875"/>
            <a:ext cx="8275395"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New Wine</a:t>
            </a:r>
          </a:p>
        </p:txBody>
      </p:sp>
      <p:sp>
        <p:nvSpPr>
          <p:cNvPr id="4" name="TextBox 3"/>
          <p:cNvSpPr txBox="1"/>
          <p:nvPr/>
        </p:nvSpPr>
        <p:spPr>
          <a:xfrm>
            <a:off x="8060984" y="6307987"/>
            <a:ext cx="914400" cy="461665"/>
          </a:xfrm>
          <a:prstGeom prst="rect">
            <a:avLst/>
          </a:prstGeom>
          <a:noFill/>
        </p:spPr>
        <p:txBody>
          <a:bodyPr wrap="square" rtlCol="0">
            <a:spAutoFit/>
          </a:bodyPr>
          <a:lstStyle/>
          <a:p>
            <a:pPr algn="ctr"/>
            <a:r>
              <a:rPr lang="en-US" sz="2400" dirty="0">
                <a:latin typeface="AbcDNManuscript" panose="00000400000000000000" pitchFamily="2" charset="0"/>
              </a:rPr>
              <a:t>x2</a:t>
            </a:r>
            <a:endParaRPr lang="en-US" sz="3200" dirty="0">
              <a:latin typeface="AbcDNManuscript" panose="00000400000000000000" pitchFamily="2" charset="0"/>
            </a:endParaRPr>
          </a:p>
        </p:txBody>
      </p:sp>
    </p:spTree>
    <p:extLst>
      <p:ext uri="{BB962C8B-B14F-4D97-AF65-F5344CB8AC3E}">
        <p14:creationId xmlns:p14="http://schemas.microsoft.com/office/powerpoint/2010/main" val="25980794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Praise the Father,  Praise the Son</a:t>
            </a:r>
          </a:p>
          <a:p>
            <a:pPr marL="0" indent="0" algn="ctr">
              <a:buNone/>
            </a:pPr>
            <a:r>
              <a:rPr lang="en-US" sz="4800" dirty="0">
                <a:solidFill>
                  <a:srgbClr val="005AAB"/>
                </a:solidFill>
                <a:latin typeface="AbcDNManuscript" panose="00000400000000000000" pitchFamily="2" charset="0"/>
              </a:rPr>
              <a:t>Praise the Spirit three in one</a:t>
            </a:r>
          </a:p>
          <a:p>
            <a:pPr marL="0" indent="0" algn="ctr">
              <a:buNone/>
            </a:pPr>
            <a:r>
              <a:rPr lang="en-US" sz="4800" dirty="0">
                <a:solidFill>
                  <a:srgbClr val="005AAB"/>
                </a:solidFill>
                <a:latin typeface="AbcDNManuscript" panose="00000400000000000000" pitchFamily="2" charset="0"/>
              </a:rPr>
              <a:t>God of glory, Majesty</a:t>
            </a:r>
          </a:p>
          <a:p>
            <a:pPr marL="0" indent="0" algn="ctr">
              <a:buNone/>
            </a:pPr>
            <a:r>
              <a:rPr lang="en-US" sz="4800" dirty="0">
                <a:solidFill>
                  <a:srgbClr val="005AAB"/>
                </a:solidFill>
                <a:latin typeface="AbcDNManuscript" panose="00000400000000000000" pitchFamily="2" charset="0"/>
              </a:rPr>
              <a:t>Praise forever to the King of kings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2921863869"/>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400" dirty="0">
                <a:solidFill>
                  <a:srgbClr val="005AAB"/>
                </a:solidFill>
                <a:latin typeface="AbcDNManuscript" panose="00000400000000000000" pitchFamily="2" charset="0"/>
              </a:rPr>
              <a:t>Make me Your vessel,</a:t>
            </a:r>
          </a:p>
          <a:p>
            <a:pPr marL="0" indent="0" algn="ctr">
              <a:buNone/>
            </a:pPr>
            <a:r>
              <a:rPr lang="en-US" sz="4400" dirty="0">
                <a:solidFill>
                  <a:srgbClr val="005AAB"/>
                </a:solidFill>
                <a:latin typeface="AbcDNManuscript" panose="00000400000000000000" pitchFamily="2" charset="0"/>
              </a:rPr>
              <a:t>Make me an offering,</a:t>
            </a:r>
          </a:p>
          <a:p>
            <a:pPr marL="0" indent="0" algn="ctr">
              <a:buNone/>
            </a:pPr>
            <a:r>
              <a:rPr lang="en-US" sz="4400" dirty="0">
                <a:solidFill>
                  <a:srgbClr val="005AAB"/>
                </a:solidFill>
                <a:latin typeface="AbcDNManuscript" panose="00000400000000000000" pitchFamily="2" charset="0"/>
              </a:rPr>
              <a:t>Make me whatever You want me to be.</a:t>
            </a:r>
          </a:p>
          <a:p>
            <a:pPr marL="0" indent="0" algn="ctr">
              <a:buNone/>
            </a:pPr>
            <a:r>
              <a:rPr lang="en-US" sz="4400" dirty="0">
                <a:solidFill>
                  <a:srgbClr val="005AAB"/>
                </a:solidFill>
                <a:latin typeface="AbcDNManuscript" panose="00000400000000000000" pitchFamily="2" charset="0"/>
              </a:rPr>
              <a:t>I came here with nothing,</a:t>
            </a:r>
          </a:p>
          <a:p>
            <a:pPr marL="0" indent="0" algn="ctr">
              <a:buNone/>
            </a:pPr>
            <a:r>
              <a:rPr lang="en-US" sz="4400" dirty="0">
                <a:solidFill>
                  <a:srgbClr val="005AAB"/>
                </a:solidFill>
                <a:latin typeface="AbcDNManuscript" panose="00000400000000000000" pitchFamily="2" charset="0"/>
              </a:rPr>
              <a:t>But all You have given me.</a:t>
            </a:r>
          </a:p>
          <a:p>
            <a:pPr marL="0" indent="0" algn="ctr">
              <a:buNone/>
            </a:pPr>
            <a:r>
              <a:rPr lang="en-US" sz="4400" dirty="0">
                <a:solidFill>
                  <a:srgbClr val="005AAB"/>
                </a:solidFill>
                <a:latin typeface="AbcDNManuscript" panose="00000400000000000000" pitchFamily="2" charset="0"/>
              </a:rPr>
              <a:t>Jesus bring new wine out of me.</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3" y="6098875"/>
            <a:ext cx="8275395"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New Wine</a:t>
            </a:r>
          </a:p>
        </p:txBody>
      </p:sp>
    </p:spTree>
    <p:extLst>
      <p:ext uri="{BB962C8B-B14F-4D97-AF65-F5344CB8AC3E}">
        <p14:creationId xmlns:p14="http://schemas.microsoft.com/office/powerpoint/2010/main" val="3591337460"/>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400" dirty="0">
                <a:solidFill>
                  <a:srgbClr val="005AAB"/>
                </a:solidFill>
                <a:latin typeface="AbcDNManuscript" panose="00000400000000000000" pitchFamily="2" charset="0"/>
              </a:rPr>
              <a:t>Jesus bring new wine out of me.</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3" y="6098875"/>
            <a:ext cx="8275395"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New Wine</a:t>
            </a:r>
          </a:p>
        </p:txBody>
      </p:sp>
      <p:sp>
        <p:nvSpPr>
          <p:cNvPr id="4" name="TextBox 3"/>
          <p:cNvSpPr txBox="1"/>
          <p:nvPr/>
        </p:nvSpPr>
        <p:spPr>
          <a:xfrm>
            <a:off x="8060984" y="6307987"/>
            <a:ext cx="914400" cy="461665"/>
          </a:xfrm>
          <a:prstGeom prst="rect">
            <a:avLst/>
          </a:prstGeom>
          <a:noFill/>
        </p:spPr>
        <p:txBody>
          <a:bodyPr wrap="square" rtlCol="0">
            <a:spAutoFit/>
          </a:bodyPr>
          <a:lstStyle/>
          <a:p>
            <a:pPr algn="ctr"/>
            <a:r>
              <a:rPr lang="en-US" sz="2400" dirty="0">
                <a:latin typeface="AbcDNManuscript" panose="00000400000000000000" pitchFamily="2" charset="0"/>
              </a:rPr>
              <a:t>x2</a:t>
            </a:r>
            <a:endParaRPr lang="en-US" sz="3200" dirty="0">
              <a:latin typeface="AbcDNManuscript" panose="00000400000000000000" pitchFamily="2" charset="0"/>
            </a:endParaRPr>
          </a:p>
        </p:txBody>
      </p:sp>
    </p:spTree>
    <p:extLst>
      <p:ext uri="{BB962C8B-B14F-4D97-AF65-F5344CB8AC3E}">
        <p14:creationId xmlns:p14="http://schemas.microsoft.com/office/powerpoint/2010/main" val="1317522331"/>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0" y="1168875"/>
            <a:ext cx="9143999" cy="4727274"/>
          </a:xfrm>
        </p:spPr>
        <p:txBody>
          <a:bodyPr anchor="ctr">
            <a:noAutofit/>
          </a:bodyPr>
          <a:lstStyle/>
          <a:p>
            <a:pPr marL="0" indent="0" algn="ctr">
              <a:buNone/>
            </a:pPr>
            <a:r>
              <a:rPr lang="en-US" sz="4400" dirty="0">
                <a:solidFill>
                  <a:srgbClr val="005AAB"/>
                </a:solidFill>
                <a:latin typeface="AbcDNManuscript" panose="00000400000000000000" pitchFamily="2" charset="0"/>
              </a:rPr>
              <a:t>So I yield to You </a:t>
            </a:r>
          </a:p>
          <a:p>
            <a:pPr marL="0" indent="0" algn="ctr">
              <a:buNone/>
            </a:pPr>
            <a:r>
              <a:rPr lang="en-US" sz="4400" dirty="0">
                <a:solidFill>
                  <a:srgbClr val="005AAB"/>
                </a:solidFill>
                <a:latin typeface="AbcDNManuscript" panose="00000400000000000000" pitchFamily="2" charset="0"/>
              </a:rPr>
              <a:t>and to Your careful hand.</a:t>
            </a:r>
          </a:p>
          <a:p>
            <a:pPr marL="0" indent="0" algn="ctr">
              <a:buNone/>
            </a:pPr>
            <a:r>
              <a:rPr lang="en-US" sz="4400" dirty="0">
                <a:solidFill>
                  <a:srgbClr val="005AAB"/>
                </a:solidFill>
                <a:latin typeface="AbcDNManuscript" panose="00000400000000000000" pitchFamily="2" charset="0"/>
              </a:rPr>
              <a:t> Yes I’ll trust You; help when I</a:t>
            </a:r>
          </a:p>
          <a:p>
            <a:pPr marL="0" indent="0" algn="ctr">
              <a:buNone/>
            </a:pPr>
            <a:r>
              <a:rPr lang="en-US" sz="4400" dirty="0">
                <a:solidFill>
                  <a:srgbClr val="005AAB"/>
                </a:solidFill>
                <a:latin typeface="AbcDNManuscript" panose="00000400000000000000" pitchFamily="2" charset="0"/>
              </a:rPr>
              <a:t>don’t understand-in the crushing.</a:t>
            </a:r>
          </a:p>
          <a:p>
            <a:pPr marL="0" indent="0" algn="ctr">
              <a:buNone/>
            </a:pPr>
            <a:r>
              <a:rPr lang="en-US" sz="4400" dirty="0">
                <a:solidFill>
                  <a:srgbClr val="005AAB"/>
                </a:solidFill>
                <a:latin typeface="AbcDNManuscript" panose="00000400000000000000" pitchFamily="2" charset="0"/>
              </a:rPr>
              <a:t>In the pressing You are making new wine.</a:t>
            </a:r>
          </a:p>
        </p:txBody>
      </p:sp>
      <p:sp>
        <p:nvSpPr>
          <p:cNvPr id="6" name="Title 1">
            <a:extLst>
              <a:ext uri="{FF2B5EF4-FFF2-40B4-BE49-F238E27FC236}">
                <a16:creationId xmlns:a16="http://schemas.microsoft.com/office/drawing/2014/main" id="{6821CD5E-A6A4-41E4-9946-41F9F3184B8C}"/>
              </a:ext>
            </a:extLst>
          </p:cNvPr>
          <p:cNvSpPr txBox="1">
            <a:spLocks/>
          </p:cNvSpPr>
          <p:nvPr/>
        </p:nvSpPr>
        <p:spPr>
          <a:xfrm>
            <a:off x="221623" y="6098875"/>
            <a:ext cx="8275395" cy="560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r>
              <a:rPr lang="en-US" dirty="0">
                <a:solidFill>
                  <a:schemeClr val="bg2">
                    <a:lumMod val="90000"/>
                  </a:schemeClr>
                </a:solidFill>
              </a:rPr>
              <a:t>New Wine</a:t>
            </a:r>
          </a:p>
        </p:txBody>
      </p:sp>
    </p:spTree>
    <p:extLst>
      <p:ext uri="{BB962C8B-B14F-4D97-AF65-F5344CB8AC3E}">
        <p14:creationId xmlns:p14="http://schemas.microsoft.com/office/powerpoint/2010/main" val="4192577760"/>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686457"/>
            <a:ext cx="9143999" cy="4727274"/>
          </a:xfrm>
        </p:spPr>
        <p:txBody>
          <a:bodyPr anchor="ctr">
            <a:noAutofit/>
          </a:bodyPr>
          <a:lstStyle/>
          <a:p>
            <a:pPr marL="0" indent="0" algn="ctr">
              <a:buNone/>
            </a:pPr>
            <a:r>
              <a:rPr lang="en-US" sz="11000" dirty="0">
                <a:solidFill>
                  <a:srgbClr val="005AAB"/>
                </a:solidFill>
                <a:latin typeface="HansHand" panose="00000500000000000000" pitchFamily="2" charset="0"/>
              </a:rPr>
              <a:t>King of Kings</a:t>
            </a:r>
          </a:p>
        </p:txBody>
      </p:sp>
      <p:sp>
        <p:nvSpPr>
          <p:cNvPr id="4" name="TextBox 3">
            <a:extLst>
              <a:ext uri="{FF2B5EF4-FFF2-40B4-BE49-F238E27FC236}">
                <a16:creationId xmlns:a16="http://schemas.microsoft.com/office/drawing/2014/main" id="{2A779F67-6ADF-4913-AF42-B40CD78825BE}"/>
              </a:ext>
            </a:extLst>
          </p:cNvPr>
          <p:cNvSpPr txBox="1"/>
          <p:nvPr/>
        </p:nvSpPr>
        <p:spPr>
          <a:xfrm>
            <a:off x="-17252" y="5108558"/>
            <a:ext cx="9161251" cy="338554"/>
          </a:xfrm>
          <a:prstGeom prst="rect">
            <a:avLst/>
          </a:prstGeom>
          <a:noFill/>
        </p:spPr>
        <p:txBody>
          <a:bodyPr wrap="square" rtlCol="0">
            <a:spAutoFit/>
          </a:bodyPr>
          <a:lstStyle/>
          <a:p>
            <a:pPr lvl="0" algn="ctr">
              <a:defRPr/>
            </a:pPr>
            <a:r>
              <a:rPr lang="sv-SE" sz="1600" dirty="0">
                <a:solidFill>
                  <a:prstClr val="black"/>
                </a:solidFill>
                <a:latin typeface="AbcDNManuscript" panose="00000400000000000000" pitchFamily="2" charset="0"/>
              </a:rPr>
              <a:t>Brooke Ligertwood, Jason Ingram, Scott Ligertwood. #7127647</a:t>
            </a:r>
            <a:endParaRPr kumimoji="0" lang="en-US" sz="1600" b="0" i="0" u="none" strike="noStrike" kern="1200" cap="none" spc="0" normalizeH="0" baseline="0" noProof="0" dirty="0">
              <a:ln>
                <a:noFill/>
              </a:ln>
              <a:solidFill>
                <a:prstClr val="black"/>
              </a:solidFill>
              <a:effectLst/>
              <a:uLnTx/>
              <a:uFillTx/>
              <a:latin typeface="AbcDNManuscript" panose="00000400000000000000" pitchFamily="2" charset="0"/>
              <a:ea typeface="+mn-ea"/>
              <a:cs typeface="+mn-cs"/>
            </a:endParaRPr>
          </a:p>
        </p:txBody>
      </p:sp>
    </p:spTree>
    <p:extLst>
      <p:ext uri="{BB962C8B-B14F-4D97-AF65-F5344CB8AC3E}">
        <p14:creationId xmlns:p14="http://schemas.microsoft.com/office/powerpoint/2010/main" val="132927007"/>
      </p:ext>
    </p:extLst>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Praise the Father,  Praise the Son</a:t>
            </a:r>
          </a:p>
          <a:p>
            <a:pPr marL="0" indent="0" algn="ctr">
              <a:buNone/>
            </a:pPr>
            <a:r>
              <a:rPr lang="en-US" sz="4800" dirty="0">
                <a:solidFill>
                  <a:srgbClr val="005AAB"/>
                </a:solidFill>
                <a:latin typeface="AbcDNManuscript" panose="00000400000000000000" pitchFamily="2" charset="0"/>
              </a:rPr>
              <a:t>Praise the Spirit three in one</a:t>
            </a:r>
          </a:p>
          <a:p>
            <a:pPr marL="0" indent="0" algn="ctr">
              <a:buNone/>
            </a:pPr>
            <a:r>
              <a:rPr lang="en-US" sz="4800" dirty="0">
                <a:solidFill>
                  <a:srgbClr val="005AAB"/>
                </a:solidFill>
                <a:latin typeface="AbcDNManuscript" panose="00000400000000000000" pitchFamily="2" charset="0"/>
              </a:rPr>
              <a:t>God of glory, Majesty</a:t>
            </a:r>
          </a:p>
          <a:p>
            <a:pPr marL="0" indent="0" algn="ctr">
              <a:buNone/>
            </a:pPr>
            <a:r>
              <a:rPr lang="en-US" sz="4800" dirty="0">
                <a:solidFill>
                  <a:srgbClr val="005AAB"/>
                </a:solidFill>
                <a:latin typeface="AbcDNManuscript" panose="00000400000000000000" pitchFamily="2" charset="0"/>
              </a:rPr>
              <a:t>Praise forever to the King of kings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2715565959"/>
      </p:ext>
    </p:extLst>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In the darkness we were waiting</a:t>
            </a:r>
          </a:p>
          <a:p>
            <a:pPr marL="0" indent="0" algn="ctr">
              <a:buNone/>
            </a:pPr>
            <a:r>
              <a:rPr lang="en-US" sz="4800" dirty="0">
                <a:solidFill>
                  <a:srgbClr val="005AAB"/>
                </a:solidFill>
                <a:latin typeface="AbcDNManuscript" panose="00000400000000000000" pitchFamily="2" charset="0"/>
              </a:rPr>
              <a:t>Without hope without light</a:t>
            </a:r>
          </a:p>
          <a:p>
            <a:pPr marL="0" indent="0" algn="ctr">
              <a:buNone/>
            </a:pPr>
            <a:r>
              <a:rPr lang="en-US" sz="4800" dirty="0">
                <a:solidFill>
                  <a:srgbClr val="005AAB"/>
                </a:solidFill>
                <a:latin typeface="AbcDNManuscript" panose="00000400000000000000" pitchFamily="2" charset="0"/>
              </a:rPr>
              <a:t>Till from heaven You came running</a:t>
            </a:r>
          </a:p>
          <a:p>
            <a:pPr marL="0" indent="0" algn="ctr">
              <a:buNone/>
            </a:pPr>
            <a:r>
              <a:rPr lang="en-US" sz="4800" dirty="0">
                <a:solidFill>
                  <a:srgbClr val="005AAB"/>
                </a:solidFill>
                <a:latin typeface="AbcDNManuscript" panose="00000400000000000000" pitchFamily="2" charset="0"/>
              </a:rPr>
              <a:t>There was mercy in Your eyes</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3160493123"/>
      </p:ext>
    </p:extLst>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To fulfill the law and prophets</a:t>
            </a:r>
          </a:p>
          <a:p>
            <a:pPr marL="0" indent="0" algn="ctr">
              <a:buNone/>
            </a:pPr>
            <a:r>
              <a:rPr lang="en-US" sz="4800" dirty="0">
                <a:solidFill>
                  <a:srgbClr val="005AAB"/>
                </a:solidFill>
                <a:latin typeface="AbcDNManuscript" panose="00000400000000000000" pitchFamily="2" charset="0"/>
              </a:rPr>
              <a:t>To a virgin came the Word</a:t>
            </a:r>
          </a:p>
          <a:p>
            <a:pPr marL="0" indent="0" algn="ctr">
              <a:buNone/>
            </a:pPr>
            <a:r>
              <a:rPr lang="en-US" sz="4800" dirty="0">
                <a:solidFill>
                  <a:srgbClr val="005AAB"/>
                </a:solidFill>
                <a:latin typeface="AbcDNManuscript" panose="00000400000000000000" pitchFamily="2" charset="0"/>
              </a:rPr>
              <a:t>From a throne of endless glory</a:t>
            </a:r>
          </a:p>
          <a:p>
            <a:pPr marL="0" indent="0" algn="ctr">
              <a:buNone/>
            </a:pPr>
            <a:r>
              <a:rPr lang="en-US" sz="4800" dirty="0">
                <a:solidFill>
                  <a:srgbClr val="005AAB"/>
                </a:solidFill>
                <a:latin typeface="AbcDNManuscript" panose="00000400000000000000" pitchFamily="2" charset="0"/>
              </a:rPr>
              <a:t>To a cradle in the dirt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1093377787"/>
      </p:ext>
    </p:extLst>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Praise the Father,  Praise the Son</a:t>
            </a:r>
          </a:p>
          <a:p>
            <a:pPr marL="0" indent="0" algn="ctr">
              <a:buNone/>
            </a:pPr>
            <a:r>
              <a:rPr lang="en-US" sz="4800" dirty="0">
                <a:solidFill>
                  <a:srgbClr val="005AAB"/>
                </a:solidFill>
                <a:latin typeface="AbcDNManuscript" panose="00000400000000000000" pitchFamily="2" charset="0"/>
              </a:rPr>
              <a:t>Praise the Spirit three in one</a:t>
            </a:r>
          </a:p>
          <a:p>
            <a:pPr marL="0" indent="0" algn="ctr">
              <a:buNone/>
            </a:pPr>
            <a:r>
              <a:rPr lang="en-US" sz="4800" dirty="0">
                <a:solidFill>
                  <a:srgbClr val="005AAB"/>
                </a:solidFill>
                <a:latin typeface="AbcDNManuscript" panose="00000400000000000000" pitchFamily="2" charset="0"/>
              </a:rPr>
              <a:t>God of glory, Majesty</a:t>
            </a:r>
          </a:p>
          <a:p>
            <a:pPr marL="0" indent="0" algn="ctr">
              <a:buNone/>
            </a:pPr>
            <a:r>
              <a:rPr lang="en-US" sz="4800" dirty="0">
                <a:solidFill>
                  <a:srgbClr val="005AAB"/>
                </a:solidFill>
                <a:latin typeface="AbcDNManuscript" panose="00000400000000000000" pitchFamily="2" charset="0"/>
              </a:rPr>
              <a:t>Praise forever to the King of kings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3147150694"/>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To reveal the Kingdom coming</a:t>
            </a:r>
          </a:p>
          <a:p>
            <a:pPr marL="0" indent="0" algn="ctr">
              <a:buNone/>
            </a:pPr>
            <a:r>
              <a:rPr lang="en-US" sz="4800" dirty="0">
                <a:solidFill>
                  <a:srgbClr val="005AAB"/>
                </a:solidFill>
                <a:latin typeface="AbcDNManuscript" panose="00000400000000000000" pitchFamily="2" charset="0"/>
              </a:rPr>
              <a:t>And to reconcile the lost</a:t>
            </a:r>
          </a:p>
          <a:p>
            <a:pPr marL="0" indent="0" algn="ctr">
              <a:buNone/>
            </a:pPr>
            <a:r>
              <a:rPr lang="en-US" sz="4800" dirty="0">
                <a:solidFill>
                  <a:srgbClr val="005AAB"/>
                </a:solidFill>
                <a:latin typeface="AbcDNManuscript" panose="00000400000000000000" pitchFamily="2" charset="0"/>
              </a:rPr>
              <a:t>To redeem the whole creation</a:t>
            </a:r>
          </a:p>
          <a:p>
            <a:pPr marL="0" indent="0" algn="ctr">
              <a:buNone/>
            </a:pPr>
            <a:r>
              <a:rPr lang="en-US" sz="4800" dirty="0">
                <a:solidFill>
                  <a:srgbClr val="005AAB"/>
                </a:solidFill>
                <a:latin typeface="AbcDNManuscript" panose="00000400000000000000" pitchFamily="2" charset="0"/>
              </a:rPr>
              <a:t>You did not despise the cross</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4151126757"/>
      </p:ext>
    </p:extLst>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9B143C5-1AF7-4395-B054-D2213F50E19D}"/>
              </a:ext>
            </a:extLst>
          </p:cNvPr>
          <p:cNvSpPr>
            <a:spLocks noGrp="1"/>
          </p:cNvSpPr>
          <p:nvPr>
            <p:ph idx="1"/>
          </p:nvPr>
        </p:nvSpPr>
        <p:spPr>
          <a:xfrm>
            <a:off x="-17252" y="1168875"/>
            <a:ext cx="9143999" cy="4727274"/>
          </a:xfrm>
        </p:spPr>
        <p:txBody>
          <a:bodyPr anchor="ctr">
            <a:noAutofit/>
          </a:bodyPr>
          <a:lstStyle/>
          <a:p>
            <a:pPr marL="0" indent="0" algn="ctr">
              <a:buNone/>
            </a:pPr>
            <a:r>
              <a:rPr lang="en-US" sz="4800" dirty="0">
                <a:solidFill>
                  <a:srgbClr val="005AAB"/>
                </a:solidFill>
                <a:latin typeface="AbcDNManuscript" panose="00000400000000000000" pitchFamily="2" charset="0"/>
              </a:rPr>
              <a:t>For even in Your suffering</a:t>
            </a:r>
          </a:p>
          <a:p>
            <a:pPr marL="0" indent="0" algn="ctr">
              <a:buNone/>
            </a:pPr>
            <a:r>
              <a:rPr lang="en-US" sz="4800" dirty="0">
                <a:solidFill>
                  <a:srgbClr val="005AAB"/>
                </a:solidFill>
                <a:latin typeface="AbcDNManuscript" panose="00000400000000000000" pitchFamily="2" charset="0"/>
              </a:rPr>
              <a:t>You saw to the other side</a:t>
            </a:r>
          </a:p>
          <a:p>
            <a:pPr marL="0" indent="0" algn="ctr">
              <a:buNone/>
            </a:pPr>
            <a:r>
              <a:rPr lang="en-US" sz="4800" dirty="0">
                <a:solidFill>
                  <a:srgbClr val="005AAB"/>
                </a:solidFill>
                <a:latin typeface="AbcDNManuscript" panose="00000400000000000000" pitchFamily="2" charset="0"/>
              </a:rPr>
              <a:t>Knowing this was our salvation</a:t>
            </a:r>
          </a:p>
          <a:p>
            <a:pPr marL="0" indent="0" algn="ctr">
              <a:buNone/>
            </a:pPr>
            <a:r>
              <a:rPr lang="en-US" sz="4800" dirty="0">
                <a:solidFill>
                  <a:srgbClr val="005AAB"/>
                </a:solidFill>
                <a:latin typeface="AbcDNManuscript" panose="00000400000000000000" pitchFamily="2" charset="0"/>
              </a:rPr>
              <a:t>Jesus for our sake You died </a:t>
            </a:r>
          </a:p>
        </p:txBody>
      </p:sp>
      <p:sp>
        <p:nvSpPr>
          <p:cNvPr id="10" name="Title 1">
            <a:extLst>
              <a:ext uri="{FF2B5EF4-FFF2-40B4-BE49-F238E27FC236}">
                <a16:creationId xmlns:a16="http://schemas.microsoft.com/office/drawing/2014/main" id="{6821CD5E-A6A4-41E4-9946-41F9F3184B8C}"/>
              </a:ext>
            </a:extLst>
          </p:cNvPr>
          <p:cNvSpPr txBox="1">
            <a:spLocks/>
          </p:cNvSpPr>
          <p:nvPr/>
        </p:nvSpPr>
        <p:spPr>
          <a:xfrm>
            <a:off x="221624" y="6538819"/>
            <a:ext cx="5273654" cy="154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b="0" i="0" kern="1200" spc="0" baseline="0">
                <a:solidFill>
                  <a:srgbClr val="005AAB"/>
                </a:solidFill>
                <a:latin typeface="HansHan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E7E6E6">
                    <a:lumMod val="90000"/>
                  </a:srgbClr>
                </a:solidFill>
                <a:effectLst/>
                <a:uLnTx/>
                <a:uFillTx/>
                <a:latin typeface="HansHand" panose="00000500000000000000" pitchFamily="2" charset="0"/>
                <a:ea typeface="+mj-ea"/>
                <a:cs typeface="+mj-cs"/>
              </a:rPr>
              <a:t>King of Kings</a:t>
            </a:r>
          </a:p>
        </p:txBody>
      </p:sp>
    </p:spTree>
    <p:extLst>
      <p:ext uri="{BB962C8B-B14F-4D97-AF65-F5344CB8AC3E}">
        <p14:creationId xmlns:p14="http://schemas.microsoft.com/office/powerpoint/2010/main" val="2913353192"/>
      </p:ext>
    </p:extLst>
  </p:cSld>
  <p:clrMapOvr>
    <a:masterClrMapping/>
  </p:clrMapOvr>
  <p:transition>
    <p:fade/>
  </p:transition>
</p:sld>
</file>

<file path=ppt/theme/theme1.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24328</TotalTime>
  <Words>4819</Words>
  <Application>Microsoft Office PowerPoint</Application>
  <PresentationFormat>On-screen Show (4:3)</PresentationFormat>
  <Paragraphs>498</Paragraphs>
  <Slides>119</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119</vt:i4>
      </vt:variant>
    </vt:vector>
  </HeadingPairs>
  <TitlesOfParts>
    <vt:vector size="129" baseType="lpstr">
      <vt:lpstr>AbcDNManuscript</vt:lpstr>
      <vt:lpstr>Arial</vt:lpstr>
      <vt:lpstr>Calibri</vt:lpstr>
      <vt:lpstr>Calibri Light</vt:lpstr>
      <vt:lpstr>Constantia</vt:lpstr>
      <vt:lpstr>HansHand</vt:lpstr>
      <vt:lpstr>Ubuntu</vt:lpstr>
      <vt:lpstr>7_Office Theme</vt:lpstr>
      <vt:lpstr>9_Office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Mingle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TALLGRASS CHURCH</dc:creator>
  <cp:lastModifiedBy> </cp:lastModifiedBy>
  <cp:revision>186</cp:revision>
  <dcterms:created xsi:type="dcterms:W3CDTF">2019-08-11T16:22:28Z</dcterms:created>
  <dcterms:modified xsi:type="dcterms:W3CDTF">2020-03-01T20:06:21Z</dcterms:modified>
</cp:coreProperties>
</file>