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908" r:id="rId4"/>
    <p:sldId id="910" r:id="rId5"/>
    <p:sldId id="909" r:id="rId6"/>
    <p:sldId id="913" r:id="rId7"/>
    <p:sldId id="911" r:id="rId8"/>
    <p:sldId id="936" r:id="rId9"/>
    <p:sldId id="588" r:id="rId10"/>
    <p:sldId id="935" r:id="rId11"/>
    <p:sldId id="858" r:id="rId12"/>
    <p:sldId id="919" r:id="rId13"/>
    <p:sldId id="920" r:id="rId14"/>
    <p:sldId id="921" r:id="rId15"/>
    <p:sldId id="922" r:id="rId16"/>
    <p:sldId id="923" r:id="rId17"/>
    <p:sldId id="924" r:id="rId18"/>
    <p:sldId id="925" r:id="rId19"/>
    <p:sldId id="926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8" r:id="rId28"/>
    <p:sldId id="841" r:id="rId29"/>
    <p:sldId id="942" r:id="rId30"/>
    <p:sldId id="941" r:id="rId31"/>
    <p:sldId id="827" r:id="rId32"/>
  </p:sldIdLst>
  <p:sldSz cx="9144000" cy="6858000" type="screen4x3"/>
  <p:notesSz cx="6950075" cy="9236075"/>
  <p:defaultTextStyle>
    <a:defPPr>
      <a:defRPr lang="en-US">
        <a:uFillTx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43A"/>
    <a:srgbClr val="FFFFFF"/>
    <a:srgbClr val="877B63"/>
    <a:srgbClr val="006600"/>
    <a:srgbClr val="00CC00"/>
    <a:srgbClr val="D34817"/>
    <a:srgbClr val="AA8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842" autoAdjust="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A575DF80-A1CF-4709-A948-CF18023413E0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91255EAF-8AF2-4266-90A9-0DF5BD276F59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209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78BA9EDF-A6E0-457E-8342-AFBF962EE9B8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US" noProof="0" smtClean="0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4B8C7305-9ABD-472B-B47D-08A6E2893876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74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-9526" y="0"/>
            <a:ext cx="9153526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white">
          <a:xfrm>
            <a:off x="0" y="5970589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6" y="236566"/>
            <a:ext cx="5867400" cy="3651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E7DE96C3-32BF-4159-8A2C-EECC659E65E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7085"/>
            <a:ext cx="9144000" cy="1517515"/>
          </a:xfrm>
          <a:prstGeom prst="rect">
            <a:avLst/>
          </a:prstGeom>
          <a:ln w="19050">
            <a:solidFill>
              <a:schemeClr val="accent2">
                <a:lumMod val="75000"/>
                <a:alpha val="27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85800" y="4041843"/>
            <a:ext cx="8077200" cy="2092257"/>
          </a:xfrm>
          <a:prstGeom prst="rect">
            <a:avLst/>
          </a:prstGeom>
        </p:spPr>
        <p:txBody>
          <a:bodyPr anchor="b"/>
          <a:lstStyle>
            <a:lvl1pPr>
              <a:defRPr sz="7000" cap="all"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Click to edit TITLE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11E6EB3-BE26-4065-8BFD-1D0380ED70E3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F419A1-99AF-415C-9751-0AD6BE506B3C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white">
          <a:xfrm>
            <a:off x="6096000" y="0"/>
            <a:ext cx="320676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FFC61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27"/>
            <a:ext cx="22098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5DC7E8-87FD-4B9E-BA43-E8956F554279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1" y="6248427"/>
            <a:ext cx="55737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D12B7E-BE1B-4C79-AD0B-881A3E572892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6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6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308848" cy="6248400"/>
          </a:xfrm>
        </p:spPr>
        <p:txBody>
          <a:bodyPr/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6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-1371600" y="1219200"/>
            <a:ext cx="1371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FFE44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27" y="2514601"/>
            <a:ext cx="7123114" cy="190183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620000" cy="990600"/>
          </a:xfrm>
          <a:prstGeom prst="rect">
            <a:avLst/>
          </a:prstGeom>
          <a:solidFill>
            <a:srgbClr val="C6A90C"/>
          </a:solidFill>
        </p:spPr>
        <p:txBody>
          <a:bodyPr/>
          <a:lstStyle>
            <a:lvl1pPr algn="l">
              <a:buNone/>
              <a:defRPr sz="44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6839A24-61E0-41CA-955C-B2B54AE4E325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71601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12468E2F-9413-48A2-B7B3-42C158D4D448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F945DCE-8895-47A2-8470-2A985059BE03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97601C2-31B7-4145-84B7-4EDEB86582B5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78"/>
            <a:ext cx="8153400" cy="869951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316D59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426B7E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84E8C5D-6629-4942-A15D-EE23E3FCF3C4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67FDF69-FC20-4CA1-852C-C8F2C91BC43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E5908A-6FE9-4B25-A583-73D7C8498DB1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9D8FB73-C24F-4D46-A6FB-EBFB02141D2E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C3F026D-51F1-446F-B6DA-3C6C9CFF371E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47A1FA6C-88D7-49FD-B912-40C3397374E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78"/>
            <a:ext cx="8077200" cy="869951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FFE443"/>
          </a:solidFill>
          <a:ln w="50800" cap="sq" cmpd="dbl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tx1"/>
                </a:solidFill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1000">
                <a:uFillTx/>
              </a:defRPr>
            </a:lvl4pPr>
            <a:lvl5pPr>
              <a:buNone/>
              <a:defRPr sz="1000">
                <a:uFillTx/>
              </a:defRPr>
            </a:lvl5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DEB9339-0A93-4C7E-855E-71019035797F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67B6E3E-14F9-4CAA-B1BA-D43A43656852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white">
          <a:xfrm>
            <a:off x="-9526" y="4572027"/>
            <a:ext cx="9144000" cy="88741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-9524" y="4664077"/>
            <a:ext cx="1463676" cy="712788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44665" y="4654551"/>
            <a:ext cx="7599362" cy="712788"/>
          </a:xfrm>
          <a:prstGeom prst="rect">
            <a:avLst/>
          </a:prstGeom>
          <a:solidFill>
            <a:srgbClr val="316D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1447827" y="3"/>
            <a:ext cx="100014" cy="686752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8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1000">
                <a:uFillTx/>
              </a:defRPr>
            </a:lvl4pPr>
            <a:lvl5pPr>
              <a:buFontTx/>
              <a:buNone/>
              <a:defRPr sz="1000"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>
                <a:uFillTx/>
              </a:defRPr>
            </a:lvl1pPr>
          </a:lstStyle>
          <a:p>
            <a:pPr lvl="0"/>
            <a:r>
              <a:rPr lang="en-US" noProof="0" smtClean="0">
                <a:uFillTx/>
              </a:rPr>
              <a:t>Click icon to add picture</a:t>
            </a:r>
            <a:endParaRPr lang="en-US" noProof="0" dirty="0">
              <a:uFillTx/>
            </a:endParaRP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E90443F-778A-4FB9-A3E1-B121966AB11E}" type="datetime1">
              <a:rPr lang="en-US">
                <a:uFillTx/>
              </a:rPr>
              <a:pPr>
                <a:defRPr>
                  <a:uFillTx/>
                </a:defRPr>
              </a:pPr>
              <a:t>5/19/2015</a:t>
            </a:fld>
            <a:endParaRPr lang="en-US">
              <a:uFillTx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533EEC94-FC1F-4EEC-B163-98C2D98B5246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27"/>
            <a:ext cx="4572000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2000"/>
                    </a14:imgEffect>
                    <a14:imgEffect>
                      <a14:brightnessContrast bright="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0" b="24230"/>
          <a:stretch/>
        </p:blipFill>
        <p:spPr>
          <a:xfrm>
            <a:off x="152400" y="152400"/>
            <a:ext cx="9067800" cy="838201"/>
          </a:xfrm>
          <a:prstGeom prst="rect">
            <a:avLst/>
          </a:prstGeom>
          <a:ln w="19050">
            <a:solidFill>
              <a:schemeClr val="accent2">
                <a:lumMod val="75000"/>
                <a:alpha val="28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52400" y="76200"/>
            <a:ext cx="8686800" cy="655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uFillTx/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spcBef>
          <a:spcPts val="7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None/>
        <a:defRPr sz="5500" b="1" kern="1200" spc="-200" baseline="0">
          <a:solidFill>
            <a:schemeClr val="tx1"/>
          </a:solidFill>
          <a:effectLst/>
          <a:uFillTx/>
          <a:latin typeface="+mn-lt"/>
          <a:ea typeface="ＭＳ Ｐゴシック" pitchFamily="34" charset="-128"/>
          <a:cs typeface="ＭＳ Ｐゴシック" charset="-128"/>
        </a:defRPr>
      </a:lvl1pPr>
      <a:lvl2pPr marL="639764" indent="-273050" algn="l" rtl="0" eaLnBrk="0" fontAlgn="base" hangingPunct="0">
        <a:spcBef>
          <a:spcPts val="550"/>
        </a:spcBef>
        <a:spcAft>
          <a:spcPct val="0"/>
        </a:spcAft>
        <a:buClr>
          <a:schemeClr val="tx2">
            <a:lumMod val="75000"/>
          </a:schemeClr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"/>
        <a:defRPr sz="24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advTm="16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sbestnex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50039"/>
            <a:ext cx="6705600" cy="685800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Reclaiming…</a:t>
            </a:r>
          </a:p>
          <a:p>
            <a:r>
              <a:rPr lang="en-US" sz="3400" b="1" dirty="0" smtClean="0"/>
              <a:t>… the Scriptures</a:t>
            </a:r>
          </a:p>
          <a:p>
            <a:r>
              <a:rPr lang="en-US" sz="3400" b="1" dirty="0" smtClean="0"/>
              <a:t>… Prayer</a:t>
            </a:r>
          </a:p>
          <a:p>
            <a:r>
              <a:rPr lang="en-US" sz="3400" b="1" dirty="0" smtClean="0"/>
              <a:t>… Fasting</a:t>
            </a:r>
          </a:p>
          <a:p>
            <a:r>
              <a:rPr lang="en-US" sz="3400" b="1" dirty="0" smtClean="0"/>
              <a:t>… Solitude &amp; Silence</a:t>
            </a:r>
          </a:p>
          <a:p>
            <a:r>
              <a:rPr lang="en-US" sz="3400" b="1" dirty="0" smtClean="0"/>
              <a:t>… Sabbath Rest</a:t>
            </a:r>
          </a:p>
          <a:p>
            <a:r>
              <a:rPr lang="en-US" sz="3400" b="1" dirty="0" smtClean="0"/>
              <a:t>… Worship</a:t>
            </a:r>
          </a:p>
          <a:p>
            <a:r>
              <a:rPr lang="en-US" sz="3400" b="1" dirty="0" smtClean="0"/>
              <a:t>… Preaching the Gospel to Yourself</a:t>
            </a:r>
          </a:p>
          <a:p>
            <a:r>
              <a:rPr lang="en-US" sz="3400" b="1" dirty="0" smtClean="0"/>
              <a:t>… Joy &amp; Celebration</a:t>
            </a:r>
          </a:p>
          <a:p>
            <a:r>
              <a:rPr lang="en-US" sz="3400" b="1" dirty="0" smtClean="0"/>
              <a:t>… Generosity</a:t>
            </a:r>
            <a:endParaRPr lang="en-US" sz="3400" dirty="0" smtClean="0"/>
          </a:p>
          <a:p>
            <a:r>
              <a:rPr lang="en-US" sz="3000" dirty="0" smtClean="0"/>
              <a:t> </a:t>
            </a:r>
            <a:endParaRPr lang="en-US" sz="3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500" cap="small" spc="-150" dirty="0" smtClean="0"/>
              <a:t>Reclaiming Spiritual Disciplines</a:t>
            </a:r>
            <a:endParaRPr lang="en-US" sz="5500" cap="small" spc="-150" baseline="30000" dirty="0"/>
          </a:p>
        </p:txBody>
      </p:sp>
    </p:spTree>
    <p:extLst>
      <p:ext uri="{BB962C8B-B14F-4D97-AF65-F5344CB8AC3E}">
        <p14:creationId xmlns:p14="http://schemas.microsoft.com/office/powerpoint/2010/main" val="34187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 the grace of God has appeared</a:t>
            </a:r>
            <a:r>
              <a:rPr lang="en-US" sz="3200" b="1" i="1" dirty="0"/>
              <a:t>,</a:t>
            </a:r>
            <a:r>
              <a:rPr lang="en-US" sz="2400" dirty="0"/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76700" y="5486400"/>
            <a:ext cx="40767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06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bringing 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glory of our great God and Savior Jesus Christ,</a:t>
            </a:r>
            <a:r>
              <a:rPr lang="en-US" sz="2400" dirty="0"/>
              <a:t> </a:t>
            </a:r>
            <a:r>
              <a:rPr lang="en-US" sz="2400" b="1" baseline="30000" dirty="0"/>
              <a:t>14 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6700" y="5486400"/>
            <a:ext cx="40767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5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bringing 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renounce ungodliness and worldly passions, and to live self-controlled, upright, and godly lives in the present age, </a:t>
            </a:r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our blessed hope</a:t>
            </a:r>
            <a:r>
              <a:rPr lang="en-US" sz="3200" b="1" i="1" dirty="0" smtClean="0"/>
              <a:t>,</a:t>
            </a:r>
            <a:r>
              <a:rPr lang="en-US" sz="2400" dirty="0" smtClean="0"/>
              <a:t>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14 </a:t>
            </a:r>
            <a:r>
              <a:rPr lang="en-US" sz="2400" dirty="0"/>
              <a:t>who gave himself for us to redeem us from all lawlessness and to purify for himself a people for his own possession who are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zealous for good works.</a:t>
            </a:r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76700" y="5486400"/>
            <a:ext cx="40767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806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bringing 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gave himself for us </a:t>
            </a:r>
            <a:r>
              <a:rPr lang="en-US" sz="2400" dirty="0"/>
              <a:t>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6700" y="5486400"/>
            <a:ext cx="40767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071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 for all people,</a:t>
            </a:r>
            <a:r>
              <a:rPr lang="en-US" sz="2400" dirty="0"/>
              <a:t>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5486400"/>
            <a:ext cx="5791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Truths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524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 redeem us from all lawlessness</a:t>
            </a:r>
            <a:r>
              <a:rPr lang="en-US" sz="2400" dirty="0"/>
              <a:t>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5486400"/>
            <a:ext cx="5791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Truths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34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purify for himself a people for his own possession</a:t>
            </a:r>
            <a:r>
              <a:rPr lang="en-US" sz="2400" dirty="0"/>
              <a:t>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5486400"/>
            <a:ext cx="5791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Truths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55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us</a:t>
            </a:r>
            <a:r>
              <a:rPr lang="en-US" sz="2400" dirty="0"/>
              <a:t>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5486400"/>
            <a:ext cx="5791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Truths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260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renounce ungodliness and worldly passions, </a:t>
            </a:r>
            <a:r>
              <a:rPr lang="en-US" sz="2400" dirty="0"/>
              <a:t>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853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Administrator\My Documents\Logos and Images\Logo\NH_Logos\NHchurch\color\NHchurchLogoBigg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69135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914400" y="533400"/>
            <a:ext cx="7086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asualEFOP-Roman" pitchFamily="50" charset="0"/>
                <a:ea typeface="ＭＳ Ｐゴシック" charset="-128"/>
                <a:cs typeface="+mn-cs"/>
              </a:rPr>
              <a:t>WELCOME TO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81000" y="5638800"/>
            <a:ext cx="4648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300" b="1" spc="-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asualEFOP-Roman" pitchFamily="50" charset="0"/>
                <a:ea typeface="ＭＳ Ｐゴシック" charset="-128"/>
                <a:cs typeface="+mn-cs"/>
              </a:rPr>
              <a:t>- Central Gathering </a:t>
            </a:r>
            <a:r>
              <a:rPr lang="en-US" sz="33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asualEFOP-Roman" pitchFamily="50" charset="0"/>
                <a:ea typeface="ＭＳ Ｐゴシック" charset="-128"/>
                <a:cs typeface="+mn-cs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5715000"/>
            <a:ext cx="434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500" b="1" smtClean="0">
                <a:solidFill>
                  <a:srgbClr val="C00000"/>
                </a:solidFill>
                <a:ea typeface="ＭＳ Ｐゴシック" charset="-128"/>
              </a:rPr>
              <a:t>April 26</a:t>
            </a:r>
            <a:r>
              <a:rPr lang="en-US" sz="2500" b="1" baseline="30000" smtClean="0">
                <a:solidFill>
                  <a:srgbClr val="C00000"/>
                </a:solidFill>
                <a:ea typeface="ＭＳ Ｐゴシック" charset="-128"/>
              </a:rPr>
              <a:t>th</a:t>
            </a:r>
            <a:r>
              <a:rPr lang="en-US" sz="2500" b="1" dirty="0" smtClean="0">
                <a:solidFill>
                  <a:srgbClr val="C00000"/>
                </a:solidFill>
                <a:ea typeface="ＭＳ Ｐゴシック" charset="-128"/>
              </a:rPr>
              <a:t>, 2015</a:t>
            </a:r>
            <a:endParaRPr lang="en-US" sz="2500" b="1" dirty="0">
              <a:solidFill>
                <a:srgbClr val="C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renounce ungodliness and worldly passions, </a:t>
            </a:r>
            <a:r>
              <a:rPr lang="en-US" sz="2400" dirty="0"/>
              <a:t>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 redeem us from all lawlessness</a:t>
            </a:r>
            <a:r>
              <a:rPr lang="en-US" sz="2400" dirty="0"/>
              <a:t>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823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live self-controlled, upright, and godly lives </a:t>
            </a:r>
            <a:r>
              <a:rPr lang="en-US" sz="2400" dirty="0"/>
              <a:t>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11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live self-controlled, upright, and godly lives </a:t>
            </a:r>
            <a:r>
              <a:rPr lang="en-US" sz="2400" dirty="0"/>
              <a:t>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purify for himself a people for his own possession</a:t>
            </a:r>
            <a:r>
              <a:rPr lang="en-US" sz="2400" dirty="0"/>
              <a:t>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1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live self-controlled, upright, and godly lives </a:t>
            </a:r>
            <a:r>
              <a:rPr lang="en-US" sz="2400" dirty="0"/>
              <a:t>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purify for himself a people for his own possession</a:t>
            </a:r>
            <a:r>
              <a:rPr lang="en-US" sz="2400" dirty="0"/>
              <a:t>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How, Exactly?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1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our blessed hope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/>
              <a:t>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zealous for good works.</a:t>
            </a:r>
            <a:r>
              <a:rPr lang="en-US" sz="2400" b="1" baseline="30000" dirty="0"/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289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</a:t>
            </a:r>
            <a:r>
              <a:rPr lang="en-US" sz="2400" dirty="0" smtClean="0"/>
              <a:t>bringing </a:t>
            </a:r>
            <a:r>
              <a:rPr lang="en-US" sz="2400" dirty="0"/>
              <a:t>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</a:t>
            </a:r>
            <a:r>
              <a:rPr lang="en-US" sz="2400" baseline="30000" dirty="0"/>
              <a:t> </a:t>
            </a:r>
            <a:r>
              <a:rPr lang="en-US" sz="2400" dirty="0"/>
              <a:t>who gave himself for us to redeem us from all lawlessness and to purify for himself a people for his own possession who are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zealous for good works.</a:t>
            </a:r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486400"/>
            <a:ext cx="60198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Conduct</a:t>
            </a:r>
            <a:endParaRPr lang="en-US" sz="6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311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066800"/>
            <a:ext cx="8763000" cy="48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endParaRPr lang="en-US" sz="300" spc="-100" dirty="0" smtClean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How has God used this sermon series in your life?</a:t>
            </a: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What victories are you having with the spiritual disciplines? What struggles are you facing with the spiritual disciplines?</a:t>
            </a: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How are you connecting with God, others and yourself more deeply because of a specific spiritual discipline? How have you gotten to know God more through a specific discipline?</a:t>
            </a: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What out of the box ideas have you tried? What ideas are you excited to try?</a:t>
            </a: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What good works have come out of your pursuit of godliness through spiritual disciplines?</a:t>
            </a: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/>
              <a:t>What resources have you discovered?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500" cap="small" spc="-150" dirty="0" smtClean="0"/>
              <a:t>Priming The Pump</a:t>
            </a:r>
            <a:endParaRPr lang="en-US" sz="5500" cap="small" spc="-150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5486400"/>
            <a:ext cx="8458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/>
            <a:r>
              <a:rPr lang="en-US" sz="2800" spc="-100" dirty="0" smtClean="0">
                <a:solidFill>
                  <a:schemeClr val="bg1"/>
                </a:solidFill>
              </a:rPr>
              <a:t>Scriptures, Prayer, Fasting, Solitude/Silence, Sabbath, Worship, </a:t>
            </a:r>
          </a:p>
          <a:p>
            <a:pPr marL="514350" lvl="0" indent="-514350" algn="ctr"/>
            <a:r>
              <a:rPr lang="en-US" sz="2800" spc="-100" dirty="0" smtClean="0">
                <a:solidFill>
                  <a:schemeClr val="bg1"/>
                </a:solidFill>
              </a:rPr>
              <a:t>Preaching the Gospel to Yourself, Joy/Celebration, Generosity</a:t>
            </a:r>
          </a:p>
        </p:txBody>
      </p:sp>
    </p:spTree>
    <p:extLst>
      <p:ext uri="{BB962C8B-B14F-4D97-AF65-F5344CB8AC3E}">
        <p14:creationId xmlns:p14="http://schemas.microsoft.com/office/powerpoint/2010/main" val="34187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308848" cy="990600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"/>
            <a:ext cx="9144000" cy="685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62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066800"/>
            <a:ext cx="8763000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endParaRPr lang="en-US" sz="300" spc="-100" dirty="0" smtClean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3200" b="1" dirty="0" smtClean="0"/>
              <a:t>Take Baby Steps</a:t>
            </a:r>
          </a:p>
          <a:p>
            <a:pPr marL="514350" indent="-514350"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/>
              <a:t>	</a:t>
            </a:r>
            <a:r>
              <a:rPr lang="en-US" sz="2400" i="1" dirty="0" smtClean="0"/>
              <a:t>“Little by little one travels far.” –previously thought to be J.R.R. Tolkien</a:t>
            </a:r>
          </a:p>
          <a:p>
            <a:pPr marL="514350" indent="-514350">
              <a:lnSpc>
                <a:spcPct val="90000"/>
              </a:lnSpc>
              <a:spcAft>
                <a:spcPts val="400"/>
              </a:spcAft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spcAft>
                <a:spcPts val="400"/>
              </a:spcAft>
              <a:buAutoNum type="arabicPeriod" startAt="2"/>
            </a:pPr>
            <a:r>
              <a:rPr lang="en-US" sz="3200" b="1" dirty="0" smtClean="0"/>
              <a:t>Get Accountability</a:t>
            </a:r>
          </a:p>
          <a:p>
            <a:pPr marL="514350" indent="-514350">
              <a:lnSpc>
                <a:spcPct val="90000"/>
              </a:lnSpc>
              <a:spcAft>
                <a:spcPts val="400"/>
              </a:spcAft>
            </a:pPr>
            <a:r>
              <a:rPr lang="en-US" sz="2400" i="1" dirty="0" smtClean="0"/>
              <a:t>	“If you want to go fast, go alone. If you want to go far, go together.” –African proverb</a:t>
            </a:r>
          </a:p>
          <a:p>
            <a:pPr marL="514350" indent="-514350">
              <a:lnSpc>
                <a:spcPct val="90000"/>
              </a:lnSpc>
              <a:spcAft>
                <a:spcPts val="400"/>
              </a:spcAft>
            </a:pPr>
            <a:endParaRPr lang="en-US" sz="3200" b="1" dirty="0" smtClean="0"/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</a:pPr>
            <a:r>
              <a:rPr lang="en-US" sz="3200" b="1" dirty="0" smtClean="0"/>
              <a:t>3. 	Set the stage for yourself</a:t>
            </a:r>
          </a:p>
          <a:p>
            <a:pPr marL="514350" indent="-514350">
              <a:lnSpc>
                <a:spcPct val="90000"/>
              </a:lnSpc>
              <a:spcAft>
                <a:spcPts val="400"/>
              </a:spcAft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spcAft>
                <a:spcPts val="400"/>
              </a:spcAft>
              <a:buAutoNum type="arabicPeriod" startAt="2"/>
            </a:pPr>
            <a:endParaRPr lang="en-US" sz="2400" dirty="0" smtClean="0"/>
          </a:p>
          <a:p>
            <a:pPr marL="514350" lvl="0" indent="-514350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500" cap="small" spc="-150" dirty="0" smtClean="0"/>
              <a:t>Helpful Tips</a:t>
            </a:r>
            <a:endParaRPr lang="en-US" sz="5500" cap="small" spc="-150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5486400"/>
            <a:ext cx="8458200" cy="1066800"/>
          </a:xfrm>
          <a:prstGeom prst="roundRect">
            <a:avLst/>
          </a:prstGeom>
          <a:solidFill>
            <a:srgbClr val="877B63"/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/>
            <a:r>
              <a:rPr lang="en-US" sz="2800" spc="-100" dirty="0" smtClean="0">
                <a:solidFill>
                  <a:schemeClr val="bg1"/>
                </a:solidFill>
              </a:rPr>
              <a:t>Scriptures, Prayer, Fasting, Solitude/Silence, Sabbath, Worship, </a:t>
            </a:r>
          </a:p>
          <a:p>
            <a:pPr marL="514350" lvl="0" indent="-514350" algn="ctr"/>
            <a:r>
              <a:rPr lang="en-US" sz="2800" spc="-100" dirty="0" smtClean="0">
                <a:solidFill>
                  <a:schemeClr val="bg1"/>
                </a:solidFill>
              </a:rPr>
              <a:t>Preaching the Gospel to Yourself, Joy/Celebration, Generosity</a:t>
            </a:r>
          </a:p>
        </p:txBody>
      </p:sp>
    </p:spTree>
    <p:extLst>
      <p:ext uri="{BB962C8B-B14F-4D97-AF65-F5344CB8AC3E}">
        <p14:creationId xmlns:p14="http://schemas.microsoft.com/office/powerpoint/2010/main" val="34187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/>
              <a:t>Spiritual Disciplines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Spiritual Disciplines for the Christian Life</a:t>
            </a:r>
            <a:r>
              <a:rPr lang="en-US" sz="2000" dirty="0" smtClean="0"/>
              <a:t> by Donald Whitney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What’s Best Next </a:t>
            </a:r>
            <a:r>
              <a:rPr lang="en-US" sz="2000" dirty="0" smtClean="0"/>
              <a:t>by Matt </a:t>
            </a:r>
            <a:r>
              <a:rPr lang="en-US" sz="2000" dirty="0" err="1" smtClean="0"/>
              <a:t>Perman</a:t>
            </a:r>
            <a:r>
              <a:rPr lang="en-US" sz="2000" dirty="0" smtClean="0">
                <a:hlinkClick r:id="rId2"/>
              </a:rPr>
              <a:t>—</a:t>
            </a:r>
            <a:r>
              <a:rPr lang="en-US" sz="2000" u="sng" dirty="0" smtClean="0">
                <a:hlinkClick r:id="rId2"/>
              </a:rPr>
              <a:t>www.whatsbestnext.com</a:t>
            </a:r>
            <a:endParaRPr lang="en-US" sz="2000" u="sng" dirty="0" smtClean="0"/>
          </a:p>
          <a:p>
            <a:pPr lvl="0">
              <a:buFont typeface="Arial" pitchFamily="34" charset="0"/>
              <a:buChar char="•"/>
            </a:pPr>
            <a:endParaRPr lang="en-US" sz="800" dirty="0" smtClean="0"/>
          </a:p>
          <a:p>
            <a:pPr lvl="0"/>
            <a:r>
              <a:rPr lang="en-US" sz="2000" b="1" dirty="0" smtClean="0"/>
              <a:t>Scriptures</a:t>
            </a:r>
            <a:r>
              <a:rPr lang="en-US" sz="2000" dirty="0" smtClean="0"/>
              <a:t>—</a:t>
            </a:r>
            <a:r>
              <a:rPr lang="en-US" sz="2000" i="1" dirty="0" smtClean="0"/>
              <a:t>How to Read the Bible for All Its Worth </a:t>
            </a:r>
            <a:r>
              <a:rPr lang="en-US" sz="2000" dirty="0" smtClean="0"/>
              <a:t>by Fee and Stuart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000" b="1" dirty="0" smtClean="0"/>
              <a:t>Prayer</a:t>
            </a:r>
            <a:r>
              <a:rPr lang="en-US" sz="2000" dirty="0" smtClean="0"/>
              <a:t>—</a:t>
            </a:r>
            <a:r>
              <a:rPr lang="en-US" sz="2000" i="1" dirty="0" smtClean="0"/>
              <a:t>A Praying Life </a:t>
            </a:r>
            <a:r>
              <a:rPr lang="en-US" sz="2000" dirty="0" smtClean="0"/>
              <a:t>by Paul Miller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000" b="1" dirty="0" smtClean="0"/>
              <a:t>Fasting</a:t>
            </a:r>
            <a:r>
              <a:rPr lang="en-US" sz="2000" dirty="0" smtClean="0"/>
              <a:t>—</a:t>
            </a:r>
            <a:r>
              <a:rPr lang="en-US" sz="2000" i="1" dirty="0" smtClean="0"/>
              <a:t>A Hunger for God</a:t>
            </a:r>
            <a:r>
              <a:rPr lang="en-US" sz="2000" dirty="0" smtClean="0"/>
              <a:t> by John Piper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000" b="1" dirty="0" smtClean="0"/>
              <a:t>Solitude and Silence</a:t>
            </a:r>
            <a:r>
              <a:rPr lang="en-US" sz="2000" dirty="0" smtClean="0"/>
              <a:t>—</a:t>
            </a:r>
            <a:r>
              <a:rPr lang="en-US" i="1" dirty="0" smtClean="0"/>
              <a:t>Invitation to Solitude and Silence </a:t>
            </a:r>
            <a:r>
              <a:rPr lang="en-US" dirty="0" smtClean="0"/>
              <a:t>by Ruth Haley Barton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000" b="1" dirty="0" smtClean="0"/>
              <a:t>Preach the Gospel to Yourself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A Gospel Primer for Christians </a:t>
            </a:r>
            <a:r>
              <a:rPr lang="en-US" sz="2000" dirty="0" smtClean="0"/>
              <a:t>by Milton Vincent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Note to Self </a:t>
            </a:r>
            <a:r>
              <a:rPr lang="en-US" sz="2000" dirty="0" smtClean="0"/>
              <a:t>by Joe Thorn</a:t>
            </a:r>
          </a:p>
          <a:p>
            <a:pPr lvl="0">
              <a:buFont typeface="Arial" pitchFamily="34" charset="0"/>
              <a:buChar char="•"/>
            </a:pPr>
            <a:endParaRPr lang="en-US" sz="800" dirty="0" smtClean="0"/>
          </a:p>
          <a:p>
            <a:pPr lvl="0"/>
            <a:r>
              <a:rPr lang="en-US" sz="2000" b="1" dirty="0" smtClean="0"/>
              <a:t>Joy/Celebration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The Call to Joy and Pain </a:t>
            </a:r>
            <a:r>
              <a:rPr lang="en-US" sz="2000" dirty="0" smtClean="0"/>
              <a:t>by </a:t>
            </a:r>
            <a:r>
              <a:rPr lang="en-US" sz="2000" dirty="0" err="1" smtClean="0"/>
              <a:t>Ajith</a:t>
            </a:r>
            <a:r>
              <a:rPr lang="en-US" sz="2000" dirty="0" smtClean="0"/>
              <a:t> </a:t>
            </a:r>
            <a:r>
              <a:rPr lang="en-US" sz="2000" dirty="0" err="1" smtClean="0"/>
              <a:t>Frenando</a:t>
            </a:r>
            <a:r>
              <a:rPr lang="en-US" sz="20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i="1" dirty="0" smtClean="0"/>
              <a:t>The Happy Christian </a:t>
            </a:r>
            <a:r>
              <a:rPr lang="en-US" sz="2000" dirty="0" smtClean="0"/>
              <a:t>by David Murray</a:t>
            </a:r>
          </a:p>
          <a:p>
            <a:pPr lvl="0">
              <a:buFont typeface="Arial" pitchFamily="34" charset="0"/>
              <a:buChar char="•"/>
            </a:pPr>
            <a:endParaRPr lang="en-US" sz="800" dirty="0" smtClean="0"/>
          </a:p>
          <a:p>
            <a:pPr lvl="0"/>
            <a:r>
              <a:rPr lang="en-US" sz="2000" b="1" dirty="0" smtClean="0"/>
              <a:t>Generosity</a:t>
            </a:r>
            <a:r>
              <a:rPr lang="en-US" sz="2000" dirty="0" smtClean="0"/>
              <a:t>—</a:t>
            </a:r>
            <a:r>
              <a:rPr lang="en-US" sz="2000" i="1" dirty="0" smtClean="0"/>
              <a:t>Money, Possessions, and Eternity</a:t>
            </a:r>
            <a:r>
              <a:rPr lang="en-US" sz="2000" dirty="0" smtClean="0"/>
              <a:t> by Randy Alcorn</a:t>
            </a:r>
          </a:p>
          <a:p>
            <a:endParaRPr lang="en-US" sz="2400" dirty="0" smtClean="0"/>
          </a:p>
          <a:p>
            <a:r>
              <a:rPr lang="en-US" sz="3000" dirty="0" smtClean="0"/>
              <a:t> </a:t>
            </a:r>
            <a:endParaRPr lang="en-US" sz="3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500" cap="small" spc="-150" dirty="0" smtClean="0"/>
              <a:t>Recommended Resources</a:t>
            </a:r>
            <a:endParaRPr lang="en-US" sz="5500" cap="small" spc="-150" baseline="30000" dirty="0"/>
          </a:p>
        </p:txBody>
      </p:sp>
    </p:spTree>
    <p:extLst>
      <p:ext uri="{BB962C8B-B14F-4D97-AF65-F5344CB8AC3E}">
        <p14:creationId xmlns:p14="http://schemas.microsoft.com/office/powerpoint/2010/main" val="34187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239000" cy="1295400"/>
          </a:xfrm>
        </p:spPr>
        <p:txBody>
          <a:bodyPr/>
          <a:lstStyle/>
          <a:p>
            <a:r>
              <a:rPr lang="en-US" sz="6600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Hospitality Interest Meeting</a:t>
            </a:r>
            <a:endParaRPr lang="en-US" sz="6600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667000"/>
            <a:ext cx="67818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Join us at The Greenhouse </a:t>
            </a:r>
            <a:r>
              <a:rPr lang="en-US" sz="3600" b="1" dirty="0">
                <a:solidFill>
                  <a:srgbClr val="FF0000"/>
                </a:solidFill>
              </a:rPr>
              <a:t>today</a:t>
            </a:r>
            <a:r>
              <a:rPr lang="en-US" sz="3600" dirty="0"/>
              <a:t> from </a:t>
            </a:r>
            <a:r>
              <a:rPr lang="en-US" sz="3600" b="1" dirty="0">
                <a:solidFill>
                  <a:srgbClr val="FF0000"/>
                </a:solidFill>
              </a:rPr>
              <a:t>4-5:15pm</a:t>
            </a:r>
            <a:r>
              <a:rPr lang="en-US" sz="3600" b="1" dirty="0"/>
              <a:t> </a:t>
            </a:r>
            <a:r>
              <a:rPr lang="en-US" sz="3600" dirty="0"/>
              <a:t>if you’re </a:t>
            </a:r>
            <a:r>
              <a:rPr lang="en-US" sz="3600" dirty="0" smtClean="0"/>
              <a:t>					interested </a:t>
            </a:r>
            <a:r>
              <a:rPr lang="en-US" sz="3600" dirty="0"/>
              <a:t>in </a:t>
            </a:r>
            <a:r>
              <a:rPr lang="en-US" sz="3600" dirty="0" smtClean="0"/>
              <a:t>					possibly 						serving </a:t>
            </a:r>
            <a:r>
              <a:rPr lang="en-US" sz="3600" dirty="0"/>
              <a:t>in this </a:t>
            </a:r>
            <a:r>
              <a:rPr lang="en-US" sz="3600" dirty="0" smtClean="0"/>
              <a:t>				way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http://anthonycoppedge.com/problog/wp-content/uploads/2012/04/ChurchHospitalit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3711"/>
            <a:ext cx="3886200" cy="25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60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50039"/>
            <a:ext cx="6705600" cy="685800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234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990600"/>
            <a:ext cx="4038600" cy="2438400"/>
          </a:xfrm>
        </p:spPr>
        <p:txBody>
          <a:bodyPr/>
          <a:lstStyle/>
          <a:p>
            <a:r>
              <a:rPr lang="en-US" sz="55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MEN’S CAMPOUT</a:t>
            </a:r>
            <a:br>
              <a:rPr lang="en-US" sz="55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5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BONFIRE</a:t>
            </a:r>
            <a:r>
              <a:rPr lang="en-US" sz="55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5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5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3124200"/>
            <a:ext cx="7543800" cy="198120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This Friday</a:t>
            </a:r>
            <a:r>
              <a:rPr lang="en-US" sz="2700" dirty="0">
                <a:solidFill>
                  <a:srgbClr val="FF0000"/>
                </a:solidFill>
              </a:rPr>
              <a:t> night-Saturday morning, </a:t>
            </a:r>
            <a:r>
              <a:rPr lang="en-US" sz="2700" b="1" dirty="0">
                <a:solidFill>
                  <a:srgbClr val="FF0000"/>
                </a:solidFill>
              </a:rPr>
              <a:t>6pm-noon</a:t>
            </a:r>
            <a:r>
              <a:rPr lang="en-US" sz="2700" dirty="0"/>
              <a:t>, at the </a:t>
            </a:r>
            <a:r>
              <a:rPr lang="en-US" sz="2700" dirty="0" err="1"/>
              <a:t>Flippo’s</a:t>
            </a:r>
            <a:r>
              <a:rPr lang="en-US" sz="2700" dirty="0"/>
              <a:t>: 32757 Emmons Creek Rd.  </a:t>
            </a:r>
            <a:r>
              <a:rPr lang="en-US" sz="2700" b="1" dirty="0">
                <a:solidFill>
                  <a:srgbClr val="FF0000"/>
                </a:solidFill>
              </a:rPr>
              <a:t>Free!</a:t>
            </a:r>
            <a:r>
              <a:rPr lang="en-US" sz="2700" dirty="0">
                <a:solidFill>
                  <a:srgbClr val="FF0000"/>
                </a:solidFill>
              </a:rPr>
              <a:t>  </a:t>
            </a:r>
            <a:r>
              <a:rPr lang="en-US" sz="2700" dirty="0"/>
              <a:t>NH will provide burgers and dogs, chips, drinks, and breakfast burritos.  Feel free to bring something more if you’d like.  Bring your camping gear and a chair.  We’ll be talking about brotherhood and friendship.  </a:t>
            </a:r>
            <a:r>
              <a:rPr lang="en-US" sz="2700" b="1" dirty="0">
                <a:solidFill>
                  <a:srgbClr val="FF0000"/>
                </a:solidFill>
              </a:rPr>
              <a:t>Sign up </a:t>
            </a:r>
            <a:r>
              <a:rPr lang="en-US" sz="2700" dirty="0">
                <a:solidFill>
                  <a:srgbClr val="FF0000"/>
                </a:solidFill>
              </a:rPr>
              <a:t>via your Welcome Card or email </a:t>
            </a:r>
            <a:r>
              <a:rPr lang="en-US" sz="2700" b="1" u="sng" dirty="0">
                <a:solidFill>
                  <a:srgbClr val="FF0000"/>
                </a:solidFill>
              </a:rPr>
              <a:t>BY WEDNESDAY</a:t>
            </a:r>
            <a:r>
              <a:rPr lang="en-US" sz="2700" b="1" dirty="0">
                <a:solidFill>
                  <a:srgbClr val="FF0000"/>
                </a:solidFill>
              </a:rPr>
              <a:t>!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/>
              <a:t>More info on the front page of our website.</a:t>
            </a:r>
            <a:endParaRPr lang="en-US" sz="2700" dirty="0"/>
          </a:p>
        </p:txBody>
      </p:sp>
      <p:pic>
        <p:nvPicPr>
          <p:cNvPr id="1026" name="Picture 2" descr="C:\Users\NHDave\Men's Ministry\mens event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 bwMode="auto">
          <a:xfrm>
            <a:off x="1219200" y="381000"/>
            <a:ext cx="291346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3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38600"/>
            <a:ext cx="76962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Next Sunday</a:t>
            </a:r>
            <a:r>
              <a:rPr lang="en-US" sz="3500" dirty="0"/>
              <a:t>, May 3</a:t>
            </a:r>
            <a:r>
              <a:rPr lang="en-US" sz="3500" baseline="30000" dirty="0"/>
              <a:t>rd </a:t>
            </a:r>
            <a:r>
              <a:rPr lang="en-US" sz="3500" dirty="0"/>
              <a:t>during our Central Gathering here at FHCS.  </a:t>
            </a:r>
            <a:r>
              <a:rPr lang="en-US" sz="3500" b="1" dirty="0">
                <a:solidFill>
                  <a:srgbClr val="0070C0"/>
                </a:solidFill>
              </a:rPr>
              <a:t>If you’re interested in being baptized </a:t>
            </a:r>
            <a:r>
              <a:rPr lang="en-US" sz="3500" dirty="0"/>
              <a:t>please contact Ben Deaver ASAP!</a:t>
            </a:r>
          </a:p>
        </p:txBody>
      </p:sp>
      <p:pic>
        <p:nvPicPr>
          <p:cNvPr id="3074" name="Picture 2" descr="http://childrensministryonline.com/wp-content/uploads/2011/05/baptismcelebrat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28625"/>
            <a:ext cx="635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90800"/>
            <a:ext cx="73152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</a:rPr>
              <a:t>SUNDAY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31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3810000"/>
            <a:ext cx="77724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3300" dirty="0"/>
              <a:t>Come </a:t>
            </a:r>
            <a:r>
              <a:rPr lang="en-US" sz="3300" dirty="0" smtClean="0"/>
              <a:t>hear </a:t>
            </a:r>
            <a:r>
              <a:rPr lang="en-US" sz="3300" dirty="0"/>
              <a:t>New Hope </a:t>
            </a:r>
            <a:r>
              <a:rPr lang="en-US" sz="3300" dirty="0" smtClean="0"/>
              <a:t>alumni share </a:t>
            </a:r>
            <a:r>
              <a:rPr lang="en-US" sz="3300" dirty="0"/>
              <a:t>about their Kingdom-work in Central Asia </a:t>
            </a:r>
            <a:r>
              <a:rPr lang="en-US" sz="3300" b="1" u="sng" dirty="0" smtClean="0">
                <a:solidFill>
                  <a:srgbClr val="C00000"/>
                </a:solidFill>
              </a:rPr>
              <a:t>TODAY</a:t>
            </a:r>
            <a:r>
              <a:rPr lang="en-US" sz="3300" dirty="0" smtClean="0"/>
              <a:t> at </a:t>
            </a:r>
            <a:r>
              <a:rPr lang="en-US" sz="3300" dirty="0"/>
              <a:t>The Greenhouse (1300 Fremont) from </a:t>
            </a:r>
            <a:r>
              <a:rPr lang="en-US" sz="3300" b="1" dirty="0" smtClean="0">
                <a:solidFill>
                  <a:srgbClr val="C00000"/>
                </a:solidFill>
              </a:rPr>
              <a:t>2:00-3:30 </a:t>
            </a:r>
            <a:r>
              <a:rPr lang="en-US" sz="3300" b="1" dirty="0">
                <a:solidFill>
                  <a:srgbClr val="C00000"/>
                </a:solidFill>
              </a:rPr>
              <a:t>pm</a:t>
            </a:r>
            <a:r>
              <a:rPr lang="en-US" sz="3300" dirty="0"/>
              <a:t>.</a:t>
            </a:r>
          </a:p>
          <a:p>
            <a:endParaRPr lang="en-US" sz="3300" dirty="0"/>
          </a:p>
        </p:txBody>
      </p:sp>
      <p:pic>
        <p:nvPicPr>
          <p:cNvPr id="1026" name="Picture 2" descr="C:\Users\NHDave\Pictures\Missions Re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39" y="381000"/>
            <a:ext cx="5953461" cy="34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723" y="858560"/>
            <a:ext cx="57758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Central Asia</a:t>
            </a:r>
            <a:endParaRPr lang="en-US" sz="6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1821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228600" y="1219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11 </a:t>
            </a:r>
            <a:r>
              <a:rPr lang="en-US" sz="2400" dirty="0"/>
              <a:t>For the grace of God has appeared, bringing salvation for all people, </a:t>
            </a:r>
            <a:r>
              <a:rPr lang="en-US" sz="2400" b="1" baseline="30000" dirty="0"/>
              <a:t>12 </a:t>
            </a:r>
            <a:r>
              <a:rPr lang="en-US" sz="2400" dirty="0"/>
              <a:t>training us to renounce ungodliness and worldly passions, and to live self-controlled, upright, and godly lives in the present age, </a:t>
            </a:r>
            <a:r>
              <a:rPr lang="en-US" sz="2400" b="1" baseline="30000" dirty="0"/>
              <a:t>13 </a:t>
            </a:r>
            <a:r>
              <a:rPr lang="en-US" sz="2400" dirty="0"/>
              <a:t>waiting for our blessed hope</a:t>
            </a:r>
            <a:r>
              <a:rPr lang="en-US" sz="2400" dirty="0" smtClean="0"/>
              <a:t>, the appearing </a:t>
            </a:r>
            <a:r>
              <a:rPr lang="en-US" sz="2400" dirty="0"/>
              <a:t>of the glory of our great God and Savior Jesus Christ, </a:t>
            </a:r>
            <a:r>
              <a:rPr lang="en-US" sz="2400" b="1" baseline="30000" dirty="0"/>
              <a:t>14 </a:t>
            </a:r>
            <a:r>
              <a:rPr lang="en-US" sz="2400" dirty="0"/>
              <a:t>who gave himself for us to redeem us from all lawlessness and to purify for himself a people for his own possession who are zealous for good works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762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5300" cap="small" spc="-150" dirty="0" smtClean="0"/>
              <a:t>Titus 2:11-14 </a:t>
            </a:r>
            <a:r>
              <a:rPr lang="en-US" sz="5300" cap="small" spc="-150" baseline="30000" dirty="0" smtClean="0"/>
              <a:t>(</a:t>
            </a:r>
            <a:r>
              <a:rPr lang="en-US" sz="5300" cap="small" spc="-150" baseline="30000" dirty="0"/>
              <a:t>ESV)</a:t>
            </a:r>
          </a:p>
        </p:txBody>
      </p:sp>
    </p:spTree>
    <p:extLst>
      <p:ext uri="{BB962C8B-B14F-4D97-AF65-F5344CB8AC3E}">
        <p14:creationId xmlns:p14="http://schemas.microsoft.com/office/powerpoint/2010/main" val="34187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``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50039"/>
            <a:ext cx="6705600" cy="685800"/>
          </a:xfrm>
        </p:spPr>
        <p:txBody>
          <a:bodyPr/>
          <a:lstStyle/>
          <a:p>
            <a:endParaRPr lang="en-US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"/>
            <a:ext cx="9144000" cy="6856715"/>
          </a:xfrm>
          <a:prstGeom prst="rect">
            <a:avLst/>
          </a:prstGeom>
          <a:noFill/>
        </p:spPr>
      </p:pic>
      <p:pic>
        <p:nvPicPr>
          <p:cNvPr id="4" name="Picture 2" descr="\\NHDAVE-PC\NH Shared Drive\NH Messages\2015 Reclaiming Spiritual Disciplines\logo\ReclaimingSD-Recap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0000"/>
                    </a14:imgEffect>
                    <a14:imgEffect>
                      <a14:brightnessContrast bright="3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42"/>
            <a:ext cx="9144000" cy="6856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``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50039"/>
            <a:ext cx="6705600" cy="685800"/>
          </a:xfrm>
        </p:spPr>
        <p:txBody>
          <a:bodyPr/>
          <a:lstStyle/>
          <a:p>
            <a:endParaRPr lang="en-US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"/>
            <a:ext cx="9144000" cy="6856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81000"/>
            <a:ext cx="5181600" cy="2939266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b="1" u="sng" cap="small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Big Idea</a:t>
            </a:r>
            <a:r>
              <a:rPr lang="en-US" sz="2800" b="1" cap="small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800" b="1" cap="small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reclaim Gospel-powered spiritual disciplines for the sake of godliness (i.e. good works to the glory of God and for the good of His people).</a:t>
            </a:r>
          </a:p>
        </p:txBody>
      </p:sp>
    </p:spTree>
    <p:extLst>
      <p:ext uri="{BB962C8B-B14F-4D97-AF65-F5344CB8AC3E}">
        <p14:creationId xmlns:p14="http://schemas.microsoft.com/office/powerpoint/2010/main" val="201380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47281</TotalTime>
  <Words>572</Words>
  <Application>Microsoft Office PowerPoint</Application>
  <PresentationFormat>On-screen Show (4:3)</PresentationFormat>
  <Paragraphs>123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Median</vt:lpstr>
      <vt:lpstr>Default Design</vt:lpstr>
      <vt:lpstr>PowerPoint Presentation</vt:lpstr>
      <vt:lpstr>PowerPoint Presentation</vt:lpstr>
      <vt:lpstr>Hospitality Interest Meeting</vt:lpstr>
      <vt:lpstr>MEN’S CAMPOUT &amp; BONFIRE </vt:lpstr>
      <vt:lpstr>SUNDAY</vt:lpstr>
      <vt:lpstr>PowerPoint Presentation</vt:lpstr>
      <vt:lpstr>PowerPoint Presentation</vt:lpstr>
      <vt:lpstr>``</vt:lpstr>
      <vt:lpstr>``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Stewart</dc:creator>
  <cp:lastModifiedBy>NHDave</cp:lastModifiedBy>
  <cp:revision>3545</cp:revision>
  <dcterms:created xsi:type="dcterms:W3CDTF">2014-01-26T15:08:04Z</dcterms:created>
  <dcterms:modified xsi:type="dcterms:W3CDTF">2015-05-19T14:56:26Z</dcterms:modified>
</cp:coreProperties>
</file>