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900" r:id="rId3"/>
    <p:sldId id="901" r:id="rId4"/>
    <p:sldId id="902" r:id="rId5"/>
    <p:sldId id="903" r:id="rId6"/>
    <p:sldId id="919" r:id="rId7"/>
    <p:sldId id="905" r:id="rId8"/>
    <p:sldId id="920" r:id="rId9"/>
    <p:sldId id="778" r:id="rId10"/>
    <p:sldId id="922" r:id="rId11"/>
    <p:sldId id="860" r:id="rId12"/>
    <p:sldId id="890" r:id="rId13"/>
    <p:sldId id="931" r:id="rId14"/>
    <p:sldId id="932" r:id="rId15"/>
    <p:sldId id="933" r:id="rId16"/>
    <p:sldId id="934" r:id="rId17"/>
    <p:sldId id="913" r:id="rId18"/>
    <p:sldId id="915" r:id="rId19"/>
    <p:sldId id="928" r:id="rId20"/>
    <p:sldId id="935" r:id="rId21"/>
    <p:sldId id="280" r:id="rId22"/>
    <p:sldId id="918" r:id="rId23"/>
    <p:sldId id="923" r:id="rId24"/>
    <p:sldId id="924" r:id="rId25"/>
    <p:sldId id="925" r:id="rId26"/>
    <p:sldId id="926" r:id="rId27"/>
    <p:sldId id="927" r:id="rId28"/>
    <p:sldId id="929" r:id="rId29"/>
    <p:sldId id="827" r:id="rId30"/>
  </p:sldIdLst>
  <p:sldSz cx="9144000" cy="6858000" type="screen4x3"/>
  <p:notesSz cx="6950075" cy="9236075"/>
  <p:defaultTextStyle>
    <a:defPPr>
      <a:defRPr lang="en-US">
        <a:uFillTx/>
      </a:defRPr>
    </a:defPPr>
    <a:lvl1pPr algn="l" rtl="0" fontAlgn="base">
      <a:spcBef>
        <a:spcPct val="0"/>
      </a:spcBef>
      <a:spcAft>
        <a:spcPct val="0"/>
      </a:spcAft>
      <a:defRPr kern="1200">
        <a:solidFill>
          <a:schemeClr val="tx1"/>
        </a:solidFill>
        <a:uFillTx/>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uFillTx/>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uFillTx/>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uFillTx/>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uFillTx/>
        <a:latin typeface="Arial" charset="0"/>
        <a:ea typeface="ＭＳ Ｐゴシック" pitchFamily="34" charset="-128"/>
        <a:cs typeface="Arial" charset="0"/>
      </a:defRPr>
    </a:lvl5pPr>
    <a:lvl6pPr marL="2286000" algn="l" defTabSz="914400" rtl="0" eaLnBrk="1" latinLnBrk="0" hangingPunct="1">
      <a:defRPr kern="1200">
        <a:solidFill>
          <a:schemeClr val="tx1"/>
        </a:solidFill>
        <a:uFillTx/>
        <a:latin typeface="Arial" charset="0"/>
        <a:ea typeface="ＭＳ Ｐゴシック" pitchFamily="34" charset="-128"/>
        <a:cs typeface="Arial" charset="0"/>
      </a:defRPr>
    </a:lvl6pPr>
    <a:lvl7pPr marL="2743200" algn="l" defTabSz="914400" rtl="0" eaLnBrk="1" latinLnBrk="0" hangingPunct="1">
      <a:defRPr kern="1200">
        <a:solidFill>
          <a:schemeClr val="tx1"/>
        </a:solidFill>
        <a:uFillTx/>
        <a:latin typeface="Arial" charset="0"/>
        <a:ea typeface="ＭＳ Ｐゴシック" pitchFamily="34" charset="-128"/>
        <a:cs typeface="Arial" charset="0"/>
      </a:defRPr>
    </a:lvl7pPr>
    <a:lvl8pPr marL="3200400" algn="l" defTabSz="914400" rtl="0" eaLnBrk="1" latinLnBrk="0" hangingPunct="1">
      <a:defRPr kern="1200">
        <a:solidFill>
          <a:schemeClr val="tx1"/>
        </a:solidFill>
        <a:uFillTx/>
        <a:latin typeface="Arial" charset="0"/>
        <a:ea typeface="ＭＳ Ｐゴシック" pitchFamily="34" charset="-128"/>
        <a:cs typeface="Arial" charset="0"/>
      </a:defRPr>
    </a:lvl8pPr>
    <a:lvl9pPr marL="3657600" algn="l" defTabSz="914400" rtl="0" eaLnBrk="1" latinLnBrk="0" hangingPunct="1">
      <a:defRPr kern="1200">
        <a:solidFill>
          <a:schemeClr val="tx1"/>
        </a:solidFill>
        <a:uFillTx/>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6443A"/>
    <a:srgbClr val="FFFFFF"/>
    <a:srgbClr val="877B63"/>
    <a:srgbClr val="006600"/>
    <a:srgbClr val="00CC00"/>
    <a:srgbClr val="D34817"/>
    <a:srgbClr val="AA8F0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srgbClr val="000000"/>
        </a:fontRef>
        <a:schemeClr val="lt1"/>
      </a:tcTxStyle>
      <a:tcStyle>
        <a:tcBdr/>
        <a:fill>
          <a:solidFill>
            <a:schemeClr val="dk1"/>
          </a:solidFill>
        </a:fill>
      </a:tcStyle>
    </a:lastCol>
    <a:firstCol>
      <a:tcTxStyle b="on">
        <a:fontRef idx="minor">
          <a:srgbClr val="000000"/>
        </a:fontRef>
        <a:schemeClr val="lt1"/>
      </a:tcTxStyle>
      <a:tcStyle>
        <a:tcBdr/>
        <a:fill>
          <a:solidFill>
            <a:schemeClr val="dk1"/>
          </a:solidFill>
        </a:fill>
      </a:tcStyle>
    </a:firstCol>
    <a:lastRow>
      <a:tcTxStyle b="on">
        <a:fontRef idx="minor">
          <a:srgbClr val="000000"/>
        </a:fontRef>
        <a:schemeClr val="lt1"/>
      </a:tcTxStyle>
      <a:tcStyle>
        <a:tcBdr>
          <a:top>
            <a:ln w="38100" cmpd="sng">
              <a:solidFill>
                <a:schemeClr val="lt1"/>
              </a:solidFill>
            </a:ln>
          </a:top>
        </a:tcBdr>
        <a:fill>
          <a:solidFill>
            <a:schemeClr val="dk1"/>
          </a:solidFill>
        </a:fill>
      </a:tcStyle>
    </a:lastRow>
    <a:firstRow>
      <a:tcTxStyle b="on">
        <a:fontRef idx="minor">
          <a:srgbClr val="000000"/>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srgbClr val="000000"/>
        </a:fontRef>
        <a:schemeClr val="lt1"/>
      </a:tcTxStyle>
      <a:tcStyle>
        <a:tcBdr/>
        <a:fill>
          <a:solidFill>
            <a:schemeClr val="accent2"/>
          </a:solidFill>
        </a:fill>
      </a:tcStyle>
    </a:lastCol>
    <a:firstCol>
      <a:tcTxStyle b="on">
        <a:fontRef idx="minor">
          <a:srgbClr val="000000"/>
        </a:fontRef>
        <a:schemeClr val="lt1"/>
      </a:tcTxStyle>
      <a:tcStyle>
        <a:tcBdr/>
        <a:fill>
          <a:solidFill>
            <a:schemeClr val="accent2"/>
          </a:solidFill>
        </a:fill>
      </a:tcStyle>
    </a:firstCol>
    <a:lastRow>
      <a:tcTxStyle b="on">
        <a:fontRef idx="minor">
          <a:srgbClr val="000000"/>
        </a:fontRef>
        <a:schemeClr val="lt1"/>
      </a:tcTxStyle>
      <a:tcStyle>
        <a:tcBdr>
          <a:top>
            <a:ln w="38100" cmpd="sng">
              <a:solidFill>
                <a:schemeClr val="lt1"/>
              </a:solidFill>
            </a:ln>
          </a:top>
        </a:tcBdr>
        <a:fill>
          <a:solidFill>
            <a:schemeClr val="accent2"/>
          </a:solidFill>
        </a:fill>
      </a:tcStyle>
    </a:lastRow>
    <a:firstRow>
      <a:tcTxStyle b="on">
        <a:fontRef idx="minor">
          <a:srgbClr val="000000"/>
        </a:fontRef>
        <a:schemeClr val="lt1"/>
      </a:tcTxStyle>
      <a:tcStyle>
        <a:tcBdr>
          <a:bottom>
            <a:ln w="38100" cmpd="sng">
              <a:solidFill>
                <a:schemeClr val="lt1"/>
              </a:solidFill>
            </a:ln>
          </a:bottom>
        </a:tcBdr>
        <a:fill>
          <a:solidFill>
            <a:schemeClr val="accent2"/>
          </a:solidFill>
        </a:fill>
      </a:tcStyle>
    </a:firstRow>
  </a:tblStyle>
  <a:tblStyle styleId="{D03447BB-5D67-496B-8E87-E561075AD55C}" styleName="Dark Style 1 - Accent 3">
    <a:wholeTbl>
      <a:tcTxStyle>
        <a:fontRef idx="minor">
          <a:srgbClr val="00000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6" autoAdjust="0"/>
    <p:restoredTop sz="94842" autoAdjust="0"/>
  </p:normalViewPr>
  <p:slideViewPr>
    <p:cSldViewPr>
      <p:cViewPr>
        <p:scale>
          <a:sx n="100" d="100"/>
          <a:sy n="100" d="100"/>
        </p:scale>
        <p:origin x="-7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29" cy="462120"/>
          </a:xfrm>
          <a:prstGeom prst="rect">
            <a:avLst/>
          </a:prstGeom>
        </p:spPr>
        <p:txBody>
          <a:bodyPr vert="horz" lIns="90763" tIns="45382" rIns="90763" bIns="45382" rtlCol="0"/>
          <a:lstStyle>
            <a:lvl1pPr algn="l" fontAlgn="auto">
              <a:spcBef>
                <a:spcPts val="0"/>
              </a:spcBef>
              <a:spcAft>
                <a:spcPts val="0"/>
              </a:spcAft>
              <a:defRPr sz="1200">
                <a:uFillTx/>
                <a:latin typeface="+mn-lt"/>
                <a:ea typeface="+mn-ea"/>
                <a:cs typeface="+mn-cs"/>
              </a:defRPr>
            </a:lvl1pPr>
          </a:lstStyle>
          <a:p>
            <a:pPr>
              <a:defRPr>
                <a:uFillTx/>
              </a:defRPr>
            </a:pPr>
            <a:endParaRPr lang="en-US">
              <a:uFillTx/>
            </a:endParaRPr>
          </a:p>
        </p:txBody>
      </p:sp>
      <p:sp>
        <p:nvSpPr>
          <p:cNvPr id="3" name="Date Placeholder 2"/>
          <p:cNvSpPr>
            <a:spLocks noGrp="1"/>
          </p:cNvSpPr>
          <p:nvPr>
            <p:ph type="dt" sz="quarter" idx="1"/>
          </p:nvPr>
        </p:nvSpPr>
        <p:spPr>
          <a:xfrm>
            <a:off x="3936174" y="0"/>
            <a:ext cx="3012329" cy="462120"/>
          </a:xfrm>
          <a:prstGeom prst="rect">
            <a:avLst/>
          </a:prstGeom>
        </p:spPr>
        <p:txBody>
          <a:bodyPr vert="horz" wrap="square" lIns="90763" tIns="45382" rIns="90763" bIns="45382" numCol="1" anchor="t" anchorCtr="0" compatLnSpc="1">
            <a:prstTxWarp prst="textNoShape">
              <a:avLst/>
            </a:prstTxWarp>
          </a:bodyPr>
          <a:lstStyle>
            <a:lvl1pPr algn="r">
              <a:defRPr sz="1200">
                <a:uFillTx/>
                <a:latin typeface="Calibri" pitchFamily="34" charset="0"/>
                <a:ea typeface="ＭＳ Ｐゴシック" charset="-128"/>
                <a:cs typeface="+mn-cs"/>
              </a:defRPr>
            </a:lvl1pPr>
          </a:lstStyle>
          <a:p>
            <a:pPr>
              <a:defRPr>
                <a:uFillTx/>
              </a:defRPr>
            </a:pPr>
            <a:fld id="{A575DF80-A1CF-4709-A948-CF18023413E0}" type="datetime1">
              <a:rPr lang="en-US">
                <a:uFillTx/>
              </a:rPr>
              <a:pPr>
                <a:defRPr>
                  <a:uFillTx/>
                </a:defRPr>
              </a:pPr>
              <a:t>3/29/2015</a:t>
            </a:fld>
            <a:endParaRPr lang="en-US">
              <a:uFillTx/>
            </a:endParaRPr>
          </a:p>
        </p:txBody>
      </p:sp>
      <p:sp>
        <p:nvSpPr>
          <p:cNvPr id="4" name="Footer Placeholder 3"/>
          <p:cNvSpPr>
            <a:spLocks noGrp="1"/>
          </p:cNvSpPr>
          <p:nvPr>
            <p:ph type="ftr" sz="quarter" idx="2"/>
          </p:nvPr>
        </p:nvSpPr>
        <p:spPr>
          <a:xfrm>
            <a:off x="1" y="8772378"/>
            <a:ext cx="3012329" cy="462120"/>
          </a:xfrm>
          <a:prstGeom prst="rect">
            <a:avLst/>
          </a:prstGeom>
        </p:spPr>
        <p:txBody>
          <a:bodyPr vert="horz" lIns="90763" tIns="45382" rIns="90763" bIns="45382" rtlCol="0" anchor="b"/>
          <a:lstStyle>
            <a:lvl1pPr algn="l" fontAlgn="auto">
              <a:spcBef>
                <a:spcPts val="0"/>
              </a:spcBef>
              <a:spcAft>
                <a:spcPts val="0"/>
              </a:spcAft>
              <a:defRPr sz="1200">
                <a:uFillTx/>
                <a:latin typeface="+mn-lt"/>
                <a:ea typeface="+mn-ea"/>
                <a:cs typeface="+mn-cs"/>
              </a:defRPr>
            </a:lvl1pPr>
          </a:lstStyle>
          <a:p>
            <a:pPr>
              <a:defRPr>
                <a:uFillTx/>
              </a:defRPr>
            </a:pPr>
            <a:endParaRPr lang="en-US">
              <a:uFillTx/>
            </a:endParaRPr>
          </a:p>
        </p:txBody>
      </p:sp>
      <p:sp>
        <p:nvSpPr>
          <p:cNvPr id="5" name="Slide Number Placeholder 4"/>
          <p:cNvSpPr>
            <a:spLocks noGrp="1"/>
          </p:cNvSpPr>
          <p:nvPr>
            <p:ph type="sldNum" sz="quarter" idx="3"/>
          </p:nvPr>
        </p:nvSpPr>
        <p:spPr>
          <a:xfrm>
            <a:off x="3936174" y="8772378"/>
            <a:ext cx="3012329" cy="462120"/>
          </a:xfrm>
          <a:prstGeom prst="rect">
            <a:avLst/>
          </a:prstGeom>
        </p:spPr>
        <p:txBody>
          <a:bodyPr vert="horz" wrap="square" lIns="90763" tIns="45382" rIns="90763" bIns="45382" numCol="1" anchor="b" anchorCtr="0" compatLnSpc="1">
            <a:prstTxWarp prst="textNoShape">
              <a:avLst/>
            </a:prstTxWarp>
          </a:bodyPr>
          <a:lstStyle>
            <a:lvl1pPr algn="r">
              <a:defRPr sz="1200">
                <a:uFillTx/>
                <a:latin typeface="Calibri" pitchFamily="34" charset="0"/>
                <a:ea typeface="ＭＳ Ｐゴシック" charset="-128"/>
                <a:cs typeface="+mn-cs"/>
              </a:defRPr>
            </a:lvl1pPr>
          </a:lstStyle>
          <a:p>
            <a:pPr>
              <a:defRPr>
                <a:uFillTx/>
              </a:defRPr>
            </a:pPr>
            <a:fld id="{91255EAF-8AF2-4266-90A9-0DF5BD276F59}" type="slidenum">
              <a:rPr lang="en-US">
                <a:uFillTx/>
              </a:rPr>
              <a:pPr>
                <a:defRPr>
                  <a:uFillTx/>
                </a:defRPr>
              </a:pPr>
              <a:t>‹#›</a:t>
            </a:fld>
            <a:endParaRPr lang="en-US">
              <a:uFillTx/>
            </a:endParaRPr>
          </a:p>
        </p:txBody>
      </p:sp>
    </p:spTree>
    <p:extLst>
      <p:ext uri="{BB962C8B-B14F-4D97-AF65-F5344CB8AC3E}">
        <p14:creationId xmlns="" xmlns:p14="http://schemas.microsoft.com/office/powerpoint/2010/main" val="952095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29" cy="462120"/>
          </a:xfrm>
          <a:prstGeom prst="rect">
            <a:avLst/>
          </a:prstGeom>
        </p:spPr>
        <p:txBody>
          <a:bodyPr vert="horz" lIns="90763" tIns="45382" rIns="90763" bIns="45382" rtlCol="0"/>
          <a:lstStyle>
            <a:lvl1pPr algn="l">
              <a:defRPr sz="1200">
                <a:uFillTx/>
                <a:latin typeface="Arial" charset="0"/>
                <a:ea typeface="ＭＳ Ｐゴシック" charset="-128"/>
                <a:cs typeface="+mn-cs"/>
              </a:defRPr>
            </a:lvl1pPr>
          </a:lstStyle>
          <a:p>
            <a:pPr>
              <a:defRPr>
                <a:uFillTx/>
              </a:defRPr>
            </a:pPr>
            <a:endParaRPr lang="en-US">
              <a:uFillTx/>
            </a:endParaRPr>
          </a:p>
        </p:txBody>
      </p:sp>
      <p:sp>
        <p:nvSpPr>
          <p:cNvPr id="3" name="Date Placeholder 2"/>
          <p:cNvSpPr>
            <a:spLocks noGrp="1"/>
          </p:cNvSpPr>
          <p:nvPr>
            <p:ph type="dt" idx="1"/>
          </p:nvPr>
        </p:nvSpPr>
        <p:spPr>
          <a:xfrm>
            <a:off x="3936174" y="0"/>
            <a:ext cx="3012329" cy="462120"/>
          </a:xfrm>
          <a:prstGeom prst="rect">
            <a:avLst/>
          </a:prstGeom>
        </p:spPr>
        <p:txBody>
          <a:bodyPr vert="horz" wrap="square" lIns="90763" tIns="45382" rIns="90763" bIns="45382" numCol="1" anchor="t" anchorCtr="0" compatLnSpc="1">
            <a:prstTxWarp prst="textNoShape">
              <a:avLst/>
            </a:prstTxWarp>
          </a:bodyPr>
          <a:lstStyle>
            <a:lvl1pPr algn="r">
              <a:defRPr sz="1200">
                <a:uFillTx/>
                <a:latin typeface="Arial" charset="0"/>
                <a:ea typeface="ＭＳ Ｐゴシック" charset="-128"/>
                <a:cs typeface="+mn-cs"/>
              </a:defRPr>
            </a:lvl1pPr>
          </a:lstStyle>
          <a:p>
            <a:pPr>
              <a:defRPr>
                <a:uFillTx/>
              </a:defRPr>
            </a:pPr>
            <a:fld id="{78BA9EDF-A6E0-457E-8342-AFBF962EE9B8}" type="datetime1">
              <a:rPr lang="en-US">
                <a:uFillTx/>
              </a:rPr>
              <a:pPr>
                <a:defRPr>
                  <a:uFillTx/>
                </a:defRPr>
              </a:pPr>
              <a:t>3/29/2015</a:t>
            </a:fld>
            <a:endParaRPr lang="en-US">
              <a:uFillTx/>
            </a:endParaRPr>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srgbClr val="000000"/>
            </a:solidFill>
          </a:ln>
        </p:spPr>
        <p:txBody>
          <a:bodyPr vert="horz" lIns="90763" tIns="45382" rIns="90763" bIns="45382" rtlCol="0" anchor="ctr"/>
          <a:lstStyle/>
          <a:p>
            <a:pPr lvl="0"/>
            <a:endParaRPr lang="en-US" noProof="0" smtClean="0">
              <a:uFillTx/>
            </a:endParaRPr>
          </a:p>
        </p:txBody>
      </p:sp>
      <p:sp>
        <p:nvSpPr>
          <p:cNvPr id="5" name="Notes Placeholder 4"/>
          <p:cNvSpPr>
            <a:spLocks noGrp="1"/>
          </p:cNvSpPr>
          <p:nvPr>
            <p:ph type="body" sz="quarter" idx="3"/>
          </p:nvPr>
        </p:nvSpPr>
        <p:spPr>
          <a:xfrm>
            <a:off x="695638" y="4387768"/>
            <a:ext cx="5558801" cy="4155919"/>
          </a:xfrm>
          <a:prstGeom prst="rect">
            <a:avLst/>
          </a:prstGeom>
        </p:spPr>
        <p:txBody>
          <a:bodyPr vert="horz" lIns="90763" tIns="45382" rIns="90763" bIns="45382" rtlCol="0">
            <a:normAutofit/>
          </a:bodyPr>
          <a:lstStyle/>
          <a:p>
            <a:pPr lvl="0"/>
            <a:r>
              <a:rPr lang="en-US" noProof="0" smtClean="0">
                <a:uFillTx/>
              </a:rPr>
              <a:t>Click to edit Master text styles</a:t>
            </a:r>
          </a:p>
          <a:p>
            <a:pPr lvl="1"/>
            <a:r>
              <a:rPr lang="en-US" noProof="0" smtClean="0">
                <a:uFillTx/>
              </a:rPr>
              <a:t>Second level</a:t>
            </a:r>
          </a:p>
          <a:p>
            <a:pPr lvl="2"/>
            <a:r>
              <a:rPr lang="en-US" noProof="0" smtClean="0">
                <a:uFillTx/>
              </a:rPr>
              <a:t>Third level</a:t>
            </a:r>
          </a:p>
          <a:p>
            <a:pPr lvl="3"/>
            <a:r>
              <a:rPr lang="en-US" noProof="0" smtClean="0">
                <a:uFillTx/>
              </a:rPr>
              <a:t>Fourth level</a:t>
            </a:r>
          </a:p>
          <a:p>
            <a:pPr lvl="4"/>
            <a:r>
              <a:rPr lang="en-US" noProof="0" smtClean="0">
                <a:uFillTx/>
              </a:rPr>
              <a:t>Fifth level</a:t>
            </a:r>
          </a:p>
        </p:txBody>
      </p:sp>
      <p:sp>
        <p:nvSpPr>
          <p:cNvPr id="6" name="Footer Placeholder 5"/>
          <p:cNvSpPr>
            <a:spLocks noGrp="1"/>
          </p:cNvSpPr>
          <p:nvPr>
            <p:ph type="ftr" sz="quarter" idx="4"/>
          </p:nvPr>
        </p:nvSpPr>
        <p:spPr>
          <a:xfrm>
            <a:off x="1" y="8772378"/>
            <a:ext cx="3012329" cy="462120"/>
          </a:xfrm>
          <a:prstGeom prst="rect">
            <a:avLst/>
          </a:prstGeom>
        </p:spPr>
        <p:txBody>
          <a:bodyPr vert="horz" lIns="90763" tIns="45382" rIns="90763" bIns="45382" rtlCol="0" anchor="b"/>
          <a:lstStyle>
            <a:lvl1pPr algn="l">
              <a:defRPr sz="1200">
                <a:uFillTx/>
                <a:latin typeface="Arial" charset="0"/>
                <a:ea typeface="ＭＳ Ｐゴシック" charset="-128"/>
                <a:cs typeface="+mn-cs"/>
              </a:defRPr>
            </a:lvl1pPr>
          </a:lstStyle>
          <a:p>
            <a:pPr>
              <a:defRPr>
                <a:uFillTx/>
              </a:defRPr>
            </a:pPr>
            <a:endParaRPr lang="en-US">
              <a:uFillTx/>
            </a:endParaRPr>
          </a:p>
        </p:txBody>
      </p:sp>
      <p:sp>
        <p:nvSpPr>
          <p:cNvPr id="7" name="Slide Number Placeholder 6"/>
          <p:cNvSpPr>
            <a:spLocks noGrp="1"/>
          </p:cNvSpPr>
          <p:nvPr>
            <p:ph type="sldNum" sz="quarter" idx="5"/>
          </p:nvPr>
        </p:nvSpPr>
        <p:spPr>
          <a:xfrm>
            <a:off x="3936174" y="8772378"/>
            <a:ext cx="3012329" cy="462120"/>
          </a:xfrm>
          <a:prstGeom prst="rect">
            <a:avLst/>
          </a:prstGeom>
        </p:spPr>
        <p:txBody>
          <a:bodyPr vert="horz" wrap="square" lIns="90763" tIns="45382" rIns="90763" bIns="45382" numCol="1" anchor="b" anchorCtr="0" compatLnSpc="1">
            <a:prstTxWarp prst="textNoShape">
              <a:avLst/>
            </a:prstTxWarp>
          </a:bodyPr>
          <a:lstStyle>
            <a:lvl1pPr algn="r">
              <a:defRPr sz="1200">
                <a:uFillTx/>
                <a:latin typeface="Arial" charset="0"/>
                <a:ea typeface="ＭＳ Ｐゴシック" charset="-128"/>
                <a:cs typeface="+mn-cs"/>
              </a:defRPr>
            </a:lvl1pPr>
          </a:lstStyle>
          <a:p>
            <a:pPr>
              <a:defRPr>
                <a:uFillTx/>
              </a:defRPr>
            </a:pPr>
            <a:fld id="{4B8C7305-9ABD-472B-B47D-08A6E2893876}" type="slidenum">
              <a:rPr lang="en-US">
                <a:uFillTx/>
              </a:rPr>
              <a:pPr>
                <a:defRPr>
                  <a:uFillTx/>
                </a:defRPr>
              </a:pPr>
              <a:t>‹#›</a:t>
            </a:fld>
            <a:endParaRPr lang="en-US">
              <a:uFillTx/>
            </a:endParaRPr>
          </a:p>
        </p:txBody>
      </p:sp>
    </p:spTree>
    <p:extLst>
      <p:ext uri="{BB962C8B-B14F-4D97-AF65-F5344CB8AC3E}">
        <p14:creationId xmlns="" xmlns:p14="http://schemas.microsoft.com/office/powerpoint/2010/main" val="2547420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uFillTx/>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uFillTx/>
        <a:latin typeface="+mn-lt"/>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uFillTx/>
        <a:latin typeface="+mn-lt"/>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uFillTx/>
        <a:latin typeface="+mn-lt"/>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uFillTx/>
        <a:latin typeface="+mn-lt"/>
        <a:ea typeface="ＭＳ Ｐゴシック" charset="-128"/>
        <a:cs typeface="ＭＳ Ｐゴシック"/>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a:spLocks/>
          </p:cNvSpPr>
          <p:nvPr userDrawn="1"/>
        </p:nvSpPr>
        <p:spPr>
          <a:xfrm>
            <a:off x="-9526" y="0"/>
            <a:ext cx="9153526" cy="601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4" name="Rectangle 3"/>
          <p:cNvSpPr>
            <a:spLocks/>
          </p:cNvSpPr>
          <p:nvPr/>
        </p:nvSpPr>
        <p:spPr bwMode="white">
          <a:xfrm>
            <a:off x="0" y="5970589"/>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10" name="Footer Placeholder 16"/>
          <p:cNvSpPr>
            <a:spLocks noGrp="1"/>
          </p:cNvSpPr>
          <p:nvPr>
            <p:ph type="ftr" sz="quarter" idx="11"/>
          </p:nvPr>
        </p:nvSpPr>
        <p:spPr>
          <a:xfrm>
            <a:off x="2085976" y="236566"/>
            <a:ext cx="5867400" cy="365127"/>
          </a:xfrm>
          <a:prstGeom prst="rect">
            <a:avLst/>
          </a:prstGeom>
        </p:spPr>
        <p:txBody>
          <a:bodyPr/>
          <a:lstStyle>
            <a:lvl1pPr algn="r">
              <a:defRPr>
                <a:solidFill>
                  <a:schemeClr val="tx2"/>
                </a:solidFill>
                <a:uFillTx/>
              </a:defRPr>
            </a:lvl1pPr>
          </a:lstStyle>
          <a:p>
            <a:pPr>
              <a:defRPr>
                <a:uFillTx/>
              </a:defRPr>
            </a:pPr>
            <a:endParaRPr lang="en-US">
              <a:uFillTx/>
            </a:endParaRPr>
          </a:p>
        </p:txBody>
      </p:sp>
      <p:sp>
        <p:nvSpPr>
          <p:cNvPr id="11"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uFillTx/>
              </a:defRPr>
            </a:lvl1pPr>
          </a:lstStyle>
          <a:p>
            <a:pPr>
              <a:defRPr>
                <a:uFillTx/>
              </a:defRPr>
            </a:pPr>
            <a:fld id="{E7DE96C3-32BF-4159-8A2C-EECC659E65E7}" type="slidenum">
              <a:rPr lang="en-US">
                <a:uFillTx/>
              </a:rPr>
              <a:pPr>
                <a:defRPr>
                  <a:uFillTx/>
                </a:defRPr>
              </a:pPr>
              <a:t>‹#›</a:t>
            </a:fld>
            <a:endParaRPr lang="en-US">
              <a:uFillTx/>
            </a:endParaRPr>
          </a:p>
        </p:txBody>
      </p:sp>
      <p:pic>
        <p:nvPicPr>
          <p:cNvPr id="2" name="Picture 1"/>
          <p:cNvPicPr>
            <a:picLocks noChangeAspect="1"/>
          </p:cNvPicPr>
          <p:nvPr userDrawn="1"/>
        </p:nvPicPr>
        <p:blipFill>
          <a:blip r:embed="rId2" cstate="print">
            <a:extLst>
              <a:ext uri="{BEBA8EAE-BF5A-486C-A8C5-ECC9F3942E4B}">
                <a14:imgProps xmlns="" xmlns:a14="http://schemas.microsoft.com/office/drawing/2010/main">
                  <a14:imgLayer r:embed="rId3">
                    <a14:imgEffect>
                      <a14:sharpenSoften amount="32000"/>
                    </a14:imgEffect>
                    <a14:imgEffect>
                      <a14:brightnessContrast bright="3000" contrast="-4000"/>
                    </a14:imgEffect>
                  </a14:imgLayer>
                </a14:imgProps>
              </a:ext>
              <a:ext uri="{28A0092B-C50C-407E-A947-70E740481C1C}">
                <a14:useLocalDpi xmlns="" xmlns:a14="http://schemas.microsoft.com/office/drawing/2010/main" val="0"/>
              </a:ext>
            </a:extLst>
          </a:blip>
          <a:stretch>
            <a:fillRect/>
          </a:stretch>
        </p:blipFill>
        <p:spPr>
          <a:xfrm>
            <a:off x="381000" y="4807085"/>
            <a:ext cx="9144000" cy="1517515"/>
          </a:xfrm>
          <a:prstGeom prst="rect">
            <a:avLst/>
          </a:prstGeom>
          <a:ln w="19050">
            <a:solidFill>
              <a:schemeClr val="accent2">
                <a:lumMod val="75000"/>
                <a:alpha val="27000"/>
              </a:schemeClr>
            </a:solidFill>
          </a:ln>
          <a:effectLst>
            <a:outerShdw blurRad="50800" dist="63500" dir="2700000" algn="tl" rotWithShape="0">
              <a:prstClr val="black">
                <a:alpha val="40000"/>
              </a:prstClr>
            </a:outerShdw>
          </a:effectLst>
        </p:spPr>
      </p:pic>
      <p:sp>
        <p:nvSpPr>
          <p:cNvPr id="8" name="Title 7"/>
          <p:cNvSpPr>
            <a:spLocks noGrp="1"/>
          </p:cNvSpPr>
          <p:nvPr>
            <p:ph type="ctrTitle" hasCustomPrompt="1"/>
          </p:nvPr>
        </p:nvSpPr>
        <p:spPr>
          <a:xfrm>
            <a:off x="685800" y="4041843"/>
            <a:ext cx="8077200" cy="2092257"/>
          </a:xfrm>
          <a:prstGeom prst="rect">
            <a:avLst/>
          </a:prstGeom>
        </p:spPr>
        <p:txBody>
          <a:bodyPr anchor="b"/>
          <a:lstStyle>
            <a:lvl1pPr>
              <a:defRPr sz="7000" cap="all" baseline="0">
                <a:solidFill>
                  <a:schemeClr val="tx1"/>
                </a:solidFill>
                <a:uFillTx/>
              </a:defRPr>
            </a:lvl1pPr>
          </a:lstStyle>
          <a:p>
            <a:r>
              <a:rPr lang="en-US" dirty="0" smtClean="0">
                <a:uFillTx/>
              </a:rPr>
              <a:t>Click to edit TITLE</a:t>
            </a:r>
            <a:endParaRPr lang="en-US" dirty="0">
              <a:uFillTx/>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a:prstGeom prst="rect">
            <a:avLst/>
          </a:prstGeom>
        </p:spPr>
        <p:txBody>
          <a:bodyPr/>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13"/>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211E6EB3-BE26-4065-8BFD-1D0380ED70E3}" type="datetime1">
              <a:rPr lang="en-US">
                <a:uFillTx/>
              </a:rPr>
              <a:pPr>
                <a:defRPr>
                  <a:uFillTx/>
                </a:defRPr>
              </a:pPr>
              <a:t>3/29/2015</a:t>
            </a:fld>
            <a:endParaRPr lang="en-US">
              <a:uFillTx/>
            </a:endParaRPr>
          </a:p>
        </p:txBody>
      </p:sp>
      <p:sp>
        <p:nvSpPr>
          <p:cNvPr id="5" name="Footer Placeholder 2"/>
          <p:cNvSpPr>
            <a:spLocks noGrp="1"/>
          </p:cNvSpPr>
          <p:nvPr>
            <p:ph type="ftr" sz="quarter" idx="11"/>
          </p:nvPr>
        </p:nvSpPr>
        <p:spPr>
          <a:xfrm>
            <a:off x="609627" y="6248427"/>
            <a:ext cx="5421314" cy="365127"/>
          </a:xfrm>
          <a:prstGeom prst="rect">
            <a:avLst/>
          </a:prstGeom>
        </p:spPr>
        <p:txBody>
          <a:bodyPr/>
          <a:lstStyle>
            <a:lvl1pPr>
              <a:defRPr>
                <a:uFillTx/>
              </a:defRPr>
            </a:lvl1pPr>
          </a:lstStyle>
          <a:p>
            <a:pPr>
              <a:defRPr>
                <a:uFillTx/>
              </a:defRPr>
            </a:pPr>
            <a:endParaRPr lang="en-US">
              <a:uFillTx/>
            </a:endParaRPr>
          </a:p>
        </p:txBody>
      </p:sp>
      <p:sp>
        <p:nvSpPr>
          <p:cNvPr id="6" name="Slide Number Placeholder 22"/>
          <p:cNvSpPr>
            <a:spLocks noGrp="1"/>
          </p:cNvSpPr>
          <p:nvPr>
            <p:ph type="sldNum" sz="quarter" idx="12"/>
          </p:nvPr>
        </p:nvSpPr>
        <p:spPr>
          <a:xfrm>
            <a:off x="0" y="1271589"/>
            <a:ext cx="457200" cy="244476"/>
          </a:xfrm>
          <a:prstGeom prst="rect">
            <a:avLst/>
          </a:prstGeom>
        </p:spPr>
        <p:txBody>
          <a:bodyPr/>
          <a:lstStyle>
            <a:lvl1pPr>
              <a:defRPr>
                <a:uFillTx/>
              </a:defRPr>
            </a:lvl1pPr>
          </a:lstStyle>
          <a:p>
            <a:pPr>
              <a:defRPr>
                <a:uFillTx/>
              </a:defRPr>
            </a:pPr>
            <a:fld id="{FDF419A1-99AF-415C-9751-0AD6BE506B3C}" type="slidenum">
              <a:rPr lang="en-US">
                <a:uFillTx/>
              </a:rPr>
              <a:pPr>
                <a:defRPr>
                  <a:uFillTx/>
                </a:defRPr>
              </a:pPr>
              <a:t>‹#›</a:t>
            </a:fld>
            <a:endParaRPr lang="en-US">
              <a:uFillTx/>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p:cNvSpPr>
          <p:nvPr/>
        </p:nvSpPr>
        <p:spPr bwMode="white">
          <a:xfrm>
            <a:off x="6096000" y="0"/>
            <a:ext cx="320676"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5" name="Rectangle 4"/>
          <p:cNvSpPr>
            <a:spLocks/>
          </p:cNvSpPr>
          <p:nvPr/>
        </p:nvSpPr>
        <p:spPr>
          <a:xfrm>
            <a:off x="6142038" y="609600"/>
            <a:ext cx="228600" cy="6248400"/>
          </a:xfrm>
          <a:prstGeom prst="rect">
            <a:avLst/>
          </a:prstGeom>
          <a:solidFill>
            <a:srgbClr val="FFC61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6" name="Rectangle 5"/>
          <p:cNvSpPr>
            <a:spLocks/>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2" name="Vertical Title 1"/>
          <p:cNvSpPr>
            <a:spLocks noGrp="1"/>
          </p:cNvSpPr>
          <p:nvPr>
            <p:ph type="title" orient="vert"/>
          </p:nvPr>
        </p:nvSpPr>
        <p:spPr>
          <a:xfrm>
            <a:off x="6553200" y="609601"/>
            <a:ext cx="2057400" cy="5516564"/>
          </a:xfrm>
          <a:prstGeom prst="rect">
            <a:avLst/>
          </a:prstGeom>
        </p:spPr>
        <p:txBody>
          <a:bodyPr vert="eaVert"/>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a:xfrm>
            <a:off x="457200" y="609601"/>
            <a:ext cx="5562600" cy="5516564"/>
          </a:xfrm>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7" name="Date Placeholder 3"/>
          <p:cNvSpPr>
            <a:spLocks noGrp="1"/>
          </p:cNvSpPr>
          <p:nvPr>
            <p:ph type="dt" sz="half" idx="10"/>
          </p:nvPr>
        </p:nvSpPr>
        <p:spPr>
          <a:xfrm>
            <a:off x="6553200" y="6248427"/>
            <a:ext cx="2209800" cy="365127"/>
          </a:xfrm>
          <a:prstGeom prst="rect">
            <a:avLst/>
          </a:prstGeom>
        </p:spPr>
        <p:txBody>
          <a:bodyPr/>
          <a:lstStyle>
            <a:lvl1pPr>
              <a:defRPr>
                <a:uFillTx/>
              </a:defRPr>
            </a:lvl1pPr>
          </a:lstStyle>
          <a:p>
            <a:pPr>
              <a:defRPr>
                <a:uFillTx/>
              </a:defRPr>
            </a:pPr>
            <a:fld id="{955DC7E8-87FD-4B9E-BA43-E8956F554279}" type="datetime1">
              <a:rPr lang="en-US">
                <a:uFillTx/>
              </a:rPr>
              <a:pPr>
                <a:defRPr>
                  <a:uFillTx/>
                </a:defRPr>
              </a:pPr>
              <a:t>3/29/2015</a:t>
            </a:fld>
            <a:endParaRPr lang="en-US">
              <a:uFillTx/>
            </a:endParaRPr>
          </a:p>
        </p:txBody>
      </p:sp>
      <p:sp>
        <p:nvSpPr>
          <p:cNvPr id="8" name="Footer Placeholder 4"/>
          <p:cNvSpPr>
            <a:spLocks noGrp="1"/>
          </p:cNvSpPr>
          <p:nvPr>
            <p:ph type="ftr" sz="quarter" idx="11"/>
          </p:nvPr>
        </p:nvSpPr>
        <p:spPr>
          <a:xfrm>
            <a:off x="457211" y="6248427"/>
            <a:ext cx="5573714" cy="365127"/>
          </a:xfrm>
          <a:prstGeom prst="rect">
            <a:avLst/>
          </a:prstGeom>
        </p:spPr>
        <p:txBody>
          <a:bodyPr/>
          <a:lstStyle>
            <a:lvl1pPr>
              <a:defRPr>
                <a:uFillTx/>
              </a:defRPr>
            </a:lvl1pPr>
          </a:lstStyle>
          <a:p>
            <a:pPr>
              <a:defRPr>
                <a:uFillTx/>
              </a:defRPr>
            </a:pPr>
            <a:endParaRPr lang="en-US">
              <a:uFillTx/>
            </a:endParaRPr>
          </a:p>
        </p:txBody>
      </p:sp>
      <p:sp>
        <p:nvSpPr>
          <p:cNvPr id="9" name="Slide Number Placeholder 5"/>
          <p:cNvSpPr>
            <a:spLocks noGrp="1"/>
          </p:cNvSpPr>
          <p:nvPr>
            <p:ph type="sldNum" sz="quarter" idx="12"/>
          </p:nvPr>
        </p:nvSpPr>
        <p:spPr>
          <a:xfrm rot="5400000">
            <a:off x="5989638" y="144462"/>
            <a:ext cx="533400" cy="244476"/>
          </a:xfrm>
          <a:prstGeom prst="rect">
            <a:avLst/>
          </a:prstGeom>
        </p:spPr>
        <p:txBody>
          <a:bodyPr/>
          <a:lstStyle>
            <a:lvl1pPr>
              <a:defRPr>
                <a:uFillTx/>
              </a:defRPr>
            </a:lvl1pPr>
          </a:lstStyle>
          <a:p>
            <a:pPr>
              <a:defRPr>
                <a:uFillTx/>
              </a:defRPr>
            </a:pPr>
            <a:fld id="{C5D12B7E-BE1B-4C79-AD0B-881A3E572892}" type="slidenum">
              <a:rPr lang="en-US">
                <a:uFillTx/>
              </a:rPr>
              <a:pPr>
                <a:defRPr>
                  <a:uFillTx/>
                </a:defRPr>
              </a:pPr>
              <a:t>‹#›</a:t>
            </a:fld>
            <a:endParaRPr lang="en-US" dirty="0">
              <a:uFillTx/>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152400" y="76200"/>
            <a:ext cx="8308848" cy="6248400"/>
          </a:xfrm>
        </p:spPr>
        <p:txBody>
          <a:body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a:spLocks/>
          </p:cNvSpPr>
          <p:nvPr userDrawn="1"/>
        </p:nvSpPr>
        <p:spPr>
          <a:xfrm>
            <a:off x="-1371600" y="1219200"/>
            <a:ext cx="13716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uFillTx/>
            </a:endParaRPr>
          </a:p>
        </p:txBody>
      </p:sp>
      <p:sp>
        <p:nvSpPr>
          <p:cNvPr id="5" name="Rectangle 4"/>
          <p:cNvSpPr>
            <a:spLocks/>
          </p:cNvSpPr>
          <p:nvPr/>
        </p:nvSpPr>
        <p:spPr>
          <a:xfrm>
            <a:off x="0" y="1219200"/>
            <a:ext cx="1295400" cy="990600"/>
          </a:xfrm>
          <a:prstGeom prst="rect">
            <a:avLst/>
          </a:prstGeom>
          <a:solidFill>
            <a:schemeClr val="bg1">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6" name="Rectangle 5"/>
          <p:cNvSpPr>
            <a:spLocks/>
          </p:cNvSpPr>
          <p:nvPr/>
        </p:nvSpPr>
        <p:spPr>
          <a:xfrm>
            <a:off x="1371600" y="1219200"/>
            <a:ext cx="7772400" cy="990600"/>
          </a:xfrm>
          <a:prstGeom prst="rect">
            <a:avLst/>
          </a:prstGeom>
          <a:solidFill>
            <a:srgbClr val="FFE44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3" name="Text Placeholder 2"/>
          <p:cNvSpPr>
            <a:spLocks noGrp="1"/>
          </p:cNvSpPr>
          <p:nvPr>
            <p:ph type="body" idx="1"/>
          </p:nvPr>
        </p:nvSpPr>
        <p:spPr>
          <a:xfrm>
            <a:off x="1371627" y="2514601"/>
            <a:ext cx="7123114" cy="1901836"/>
          </a:xfrm>
        </p:spPr>
        <p:txBody>
          <a:bodyPr/>
          <a:lstStyle>
            <a:lvl1pPr marL="0" indent="0">
              <a:buNone/>
              <a:defRPr sz="2800">
                <a:solidFill>
                  <a:schemeClr val="bg1"/>
                </a:solidFill>
                <a:uFillTx/>
              </a:defRPr>
            </a:lvl1pPr>
            <a:lvl2pPr>
              <a:buNone/>
              <a:defRPr sz="1800">
                <a:solidFill>
                  <a:schemeClr val="tx1">
                    <a:tint val="75000"/>
                  </a:schemeClr>
                </a:solidFill>
                <a:uFillTx/>
              </a:defRPr>
            </a:lvl2pPr>
            <a:lvl3pPr>
              <a:buNone/>
              <a:defRPr sz="1600">
                <a:solidFill>
                  <a:schemeClr val="tx1">
                    <a:tint val="75000"/>
                  </a:schemeClr>
                </a:solidFill>
                <a:uFillTx/>
              </a:defRPr>
            </a:lvl3pPr>
            <a:lvl4pPr>
              <a:buNone/>
              <a:defRPr sz="1400">
                <a:solidFill>
                  <a:schemeClr val="tx1">
                    <a:tint val="75000"/>
                  </a:schemeClr>
                </a:solidFill>
                <a:uFillTx/>
              </a:defRPr>
            </a:lvl4pPr>
            <a:lvl5pPr>
              <a:buNone/>
              <a:defRPr sz="1400">
                <a:solidFill>
                  <a:schemeClr val="tx1">
                    <a:tint val="75000"/>
                  </a:schemeClr>
                </a:solidFill>
                <a:uFillTx/>
              </a:defRPr>
            </a:lvl5pPr>
          </a:lstStyle>
          <a:p>
            <a:pPr lvl="0"/>
            <a:r>
              <a:rPr lang="en-US" dirty="0" smtClean="0">
                <a:uFillTx/>
              </a:rPr>
              <a:t>Click to edit Master text styles</a:t>
            </a:r>
          </a:p>
        </p:txBody>
      </p:sp>
      <p:sp>
        <p:nvSpPr>
          <p:cNvPr id="2" name="Title 1"/>
          <p:cNvSpPr>
            <a:spLocks noGrp="1"/>
          </p:cNvSpPr>
          <p:nvPr>
            <p:ph type="title"/>
          </p:nvPr>
        </p:nvSpPr>
        <p:spPr>
          <a:xfrm>
            <a:off x="1371600" y="1219200"/>
            <a:ext cx="7620000" cy="990600"/>
          </a:xfrm>
          <a:prstGeom prst="rect">
            <a:avLst/>
          </a:prstGeom>
          <a:solidFill>
            <a:srgbClr val="C6A90C"/>
          </a:solidFill>
        </p:spPr>
        <p:txBody>
          <a:bodyPr/>
          <a:lstStyle>
            <a:lvl1pPr algn="l">
              <a:buNone/>
              <a:defRPr sz="4400" b="0" cap="none">
                <a:solidFill>
                  <a:schemeClr val="tx1"/>
                </a:solidFill>
                <a:uFillTx/>
              </a:defRPr>
            </a:lvl1pPr>
          </a:lstStyle>
          <a:p>
            <a:r>
              <a:rPr lang="en-US" dirty="0" smtClean="0">
                <a:uFillTx/>
              </a:rPr>
              <a:t>Click to edit Master title style</a:t>
            </a:r>
            <a:endParaRPr lang="en-US" dirty="0">
              <a:uFillTx/>
            </a:endParaRPr>
          </a:p>
        </p:txBody>
      </p:sp>
      <p:sp>
        <p:nvSpPr>
          <p:cNvPr id="7" name="Date Placeholder 11"/>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D6839A24-61E0-41CA-955C-B2B54AE4E325}" type="datetime1">
              <a:rPr lang="en-US">
                <a:uFillTx/>
              </a:rPr>
              <a:pPr>
                <a:defRPr>
                  <a:uFillTx/>
                </a:defRPr>
              </a:pPr>
              <a:t>3/29/2015</a:t>
            </a:fld>
            <a:endParaRPr lang="en-US">
              <a:uFillTx/>
            </a:endParaRPr>
          </a:p>
        </p:txBody>
      </p:sp>
      <p:sp>
        <p:nvSpPr>
          <p:cNvPr id="8" name="Slide Number Placeholder 12"/>
          <p:cNvSpPr>
            <a:spLocks noGrp="1"/>
          </p:cNvSpPr>
          <p:nvPr>
            <p:ph type="sldNum" sz="quarter" idx="11"/>
          </p:nvPr>
        </p:nvSpPr>
        <p:spPr>
          <a:xfrm>
            <a:off x="0" y="1371601"/>
            <a:ext cx="1295400" cy="701676"/>
          </a:xfrm>
          <a:prstGeom prst="rect">
            <a:avLst/>
          </a:prstGeom>
        </p:spPr>
        <p:txBody>
          <a:bodyPr>
            <a:noAutofit/>
          </a:bodyPr>
          <a:lstStyle>
            <a:lvl1pPr>
              <a:defRPr sz="2400">
                <a:solidFill>
                  <a:srgbClr val="000000"/>
                </a:solidFill>
                <a:uFillTx/>
              </a:defRPr>
            </a:lvl1pPr>
          </a:lstStyle>
          <a:p>
            <a:pPr>
              <a:defRPr>
                <a:uFillTx/>
              </a:defRPr>
            </a:pPr>
            <a:fld id="{12468E2F-9413-48A2-B7B3-42C158D4D448}" type="slidenum">
              <a:rPr lang="en-US">
                <a:uFillTx/>
              </a:rPr>
              <a:pPr>
                <a:defRPr>
                  <a:uFillTx/>
                </a:defRPr>
              </a:pPr>
              <a:t>‹#›</a:t>
            </a:fld>
            <a:endParaRPr lang="en-US">
              <a:uFillTx/>
            </a:endParaRPr>
          </a:p>
        </p:txBody>
      </p:sp>
      <p:sp>
        <p:nvSpPr>
          <p:cNvPr id="9" name="Footer Placeholder 13"/>
          <p:cNvSpPr>
            <a:spLocks noGrp="1"/>
          </p:cNvSpPr>
          <p:nvPr>
            <p:ph type="ftr" sz="quarter" idx="12"/>
          </p:nvPr>
        </p:nvSpPr>
        <p:spPr>
          <a:xfrm>
            <a:off x="609627" y="6248427"/>
            <a:ext cx="5421314" cy="365127"/>
          </a:xfrm>
          <a:prstGeom prst="rect">
            <a:avLst/>
          </a:prstGeom>
        </p:spPr>
        <p:txBody>
          <a:bodyPr/>
          <a:lstStyle>
            <a:lvl1pPr>
              <a:defRPr>
                <a:uFillTx/>
              </a:defRPr>
            </a:lvl1pPr>
          </a:lstStyle>
          <a:p>
            <a:pPr>
              <a:defRPr>
                <a:uFillTx/>
              </a:defRPr>
            </a:pPr>
            <a:endParaRPr lang="en-US">
              <a:uFillTx/>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a:prstGeom prst="rect">
            <a:avLst/>
          </a:prstGeom>
        </p:spPr>
        <p:txBody>
          <a:bodyPr/>
          <a:lstStyle/>
          <a:p>
            <a:r>
              <a:rPr lang="en-US" dirty="0" smtClean="0">
                <a:uFillTx/>
              </a:rPr>
              <a:t>Click to edit Master title style</a:t>
            </a:r>
            <a:endParaRPr lang="en-US" dirty="0">
              <a:uFillTx/>
            </a:endParaRPr>
          </a:p>
        </p:txBody>
      </p:sp>
      <p:sp>
        <p:nvSpPr>
          <p:cNvPr id="9" name="Content Placeholder 8"/>
          <p:cNvSpPr>
            <a:spLocks noGrp="1"/>
          </p:cNvSpPr>
          <p:nvPr>
            <p:ph sz="quarter" idx="1"/>
          </p:nvPr>
        </p:nvSpPr>
        <p:spPr>
          <a:xfrm>
            <a:off x="609600" y="1589567"/>
            <a:ext cx="3886200" cy="4572000"/>
          </a:xfrm>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11" name="Content Placeholder 10"/>
          <p:cNvSpPr>
            <a:spLocks noGrp="1"/>
          </p:cNvSpPr>
          <p:nvPr>
            <p:ph sz="quarter" idx="2"/>
          </p:nvPr>
        </p:nvSpPr>
        <p:spPr>
          <a:xfrm>
            <a:off x="4844902" y="1589567"/>
            <a:ext cx="3886200" cy="4572000"/>
          </a:xfrm>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Date Placeholder 7"/>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4F945DCE-8895-47A2-8470-2A985059BE03}" type="datetime1">
              <a:rPr lang="en-US">
                <a:uFillTx/>
              </a:rPr>
              <a:pPr>
                <a:defRPr>
                  <a:uFillTx/>
                </a:defRPr>
              </a:pPr>
              <a:t>3/29/2015</a:t>
            </a:fld>
            <a:endParaRPr lang="en-US">
              <a:uFillTx/>
            </a:endParaRPr>
          </a:p>
        </p:txBody>
      </p:sp>
      <p:sp>
        <p:nvSpPr>
          <p:cNvPr id="6" name="Slide Number Placeholder 9"/>
          <p:cNvSpPr>
            <a:spLocks noGrp="1"/>
          </p:cNvSpPr>
          <p:nvPr>
            <p:ph type="sldNum" sz="quarter" idx="11"/>
          </p:nvPr>
        </p:nvSpPr>
        <p:spPr>
          <a:xfrm>
            <a:off x="0" y="1271589"/>
            <a:ext cx="457200" cy="244476"/>
          </a:xfrm>
          <a:prstGeom prst="rect">
            <a:avLst/>
          </a:prstGeom>
        </p:spPr>
        <p:txBody>
          <a:bodyPr/>
          <a:lstStyle>
            <a:lvl1pPr>
              <a:defRPr>
                <a:uFillTx/>
              </a:defRPr>
            </a:lvl1pPr>
          </a:lstStyle>
          <a:p>
            <a:pPr>
              <a:defRPr>
                <a:uFillTx/>
              </a:defRPr>
            </a:pPr>
            <a:fld id="{B97601C2-31B7-4145-84B7-4EDEB86582B5}" type="slidenum">
              <a:rPr lang="en-US">
                <a:uFillTx/>
              </a:rPr>
              <a:pPr>
                <a:defRPr>
                  <a:uFillTx/>
                </a:defRPr>
              </a:pPr>
              <a:t>‹#›</a:t>
            </a:fld>
            <a:endParaRPr lang="en-US">
              <a:uFillTx/>
            </a:endParaRPr>
          </a:p>
        </p:txBody>
      </p:sp>
      <p:sp>
        <p:nvSpPr>
          <p:cNvPr id="7" name="Footer Placeholder 11"/>
          <p:cNvSpPr>
            <a:spLocks noGrp="1"/>
          </p:cNvSpPr>
          <p:nvPr>
            <p:ph type="ftr" sz="quarter" idx="12"/>
          </p:nvPr>
        </p:nvSpPr>
        <p:spPr>
          <a:xfrm>
            <a:off x="609627" y="6248427"/>
            <a:ext cx="5421314" cy="365127"/>
          </a:xfrm>
          <a:prstGeom prst="rect">
            <a:avLst/>
          </a:prstGeom>
        </p:spPr>
        <p:txBody>
          <a:bodyPr rtlCol="0"/>
          <a:lstStyle>
            <a:lvl1pPr>
              <a:defRPr>
                <a:uFillTx/>
              </a:defRPr>
            </a:lvl1pPr>
          </a:lstStyle>
          <a:p>
            <a:pPr>
              <a:defRPr>
                <a:uFillTx/>
              </a:defRPr>
            </a:pPr>
            <a:endParaRPr lang="en-US">
              <a:uFillTx/>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78"/>
            <a:ext cx="8153400" cy="869951"/>
          </a:xfrm>
          <a:prstGeom prst="rect">
            <a:avLst/>
          </a:prstGeom>
        </p:spPr>
        <p:txBody>
          <a:bodyPr/>
          <a:lstStyle>
            <a:lvl1pPr>
              <a:defRPr>
                <a:uFillTx/>
              </a:defRPr>
            </a:lvl1pPr>
          </a:lstStyle>
          <a:p>
            <a:r>
              <a:rPr lang="en-US" smtClean="0">
                <a:uFillTx/>
              </a:rPr>
              <a:t>Click to edit Master title style</a:t>
            </a:r>
            <a:endParaRPr lang="en-US">
              <a:uFillTx/>
            </a:endParaRPr>
          </a:p>
        </p:txBody>
      </p:sp>
      <p:sp>
        <p:nvSpPr>
          <p:cNvPr id="11" name="Content Placeholder 10"/>
          <p:cNvSpPr>
            <a:spLocks noGrp="1"/>
          </p:cNvSpPr>
          <p:nvPr>
            <p:ph sz="quarter" idx="2"/>
          </p:nvPr>
        </p:nvSpPr>
        <p:spPr>
          <a:xfrm>
            <a:off x="609600" y="2438400"/>
            <a:ext cx="3886200" cy="3581400"/>
          </a:xfrm>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13" name="Content Placeholder 12"/>
          <p:cNvSpPr>
            <a:spLocks noGrp="1"/>
          </p:cNvSpPr>
          <p:nvPr>
            <p:ph sz="quarter" idx="4"/>
          </p:nvPr>
        </p:nvSpPr>
        <p:spPr>
          <a:xfrm>
            <a:off x="4800600" y="2438400"/>
            <a:ext cx="3886200" cy="3581400"/>
          </a:xfrm>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16" name="Text Placeholder 15"/>
          <p:cNvSpPr>
            <a:spLocks noGrp="1"/>
          </p:cNvSpPr>
          <p:nvPr>
            <p:ph type="body" sz="quarter" idx="1"/>
          </p:nvPr>
        </p:nvSpPr>
        <p:spPr>
          <a:xfrm>
            <a:off x="609600" y="1752600"/>
            <a:ext cx="3886200" cy="640080"/>
          </a:xfrm>
          <a:solidFill>
            <a:srgbClr val="316D59"/>
          </a:solidFill>
        </p:spPr>
        <p:txBody>
          <a:bodyPr rtlCol="0" anchor="ctr"/>
          <a:lstStyle>
            <a:lvl1pPr marL="0" indent="0">
              <a:buFontTx/>
              <a:buNone/>
              <a:defRPr sz="2000" b="1">
                <a:solidFill>
                  <a:schemeClr val="tx1"/>
                </a:solidFill>
                <a:uFillTx/>
              </a:defRPr>
            </a:lvl1pPr>
          </a:lstStyle>
          <a:p>
            <a:pPr lvl="0"/>
            <a:r>
              <a:rPr lang="en-US" dirty="0" smtClean="0">
                <a:uFillTx/>
              </a:rPr>
              <a:t>Click to edit Master text styles</a:t>
            </a:r>
          </a:p>
        </p:txBody>
      </p:sp>
      <p:sp>
        <p:nvSpPr>
          <p:cNvPr id="15" name="Text Placeholder 14"/>
          <p:cNvSpPr>
            <a:spLocks noGrp="1"/>
          </p:cNvSpPr>
          <p:nvPr>
            <p:ph type="body" sz="quarter" idx="3"/>
          </p:nvPr>
        </p:nvSpPr>
        <p:spPr>
          <a:xfrm>
            <a:off x="4800600" y="1752600"/>
            <a:ext cx="3886200" cy="640080"/>
          </a:xfrm>
          <a:solidFill>
            <a:srgbClr val="426B7E"/>
          </a:solidFill>
        </p:spPr>
        <p:txBody>
          <a:bodyPr rtlCol="0" anchor="ctr"/>
          <a:lstStyle>
            <a:lvl1pPr marL="0" indent="0">
              <a:buFontTx/>
              <a:buNone/>
              <a:defRPr sz="2000" b="1">
                <a:solidFill>
                  <a:srgbClr val="FFFFFF"/>
                </a:solidFill>
                <a:uFillTx/>
              </a:defRPr>
            </a:lvl1pPr>
          </a:lstStyle>
          <a:p>
            <a:pPr lvl="0"/>
            <a:r>
              <a:rPr lang="en-US" dirty="0" smtClean="0">
                <a:uFillTx/>
              </a:rPr>
              <a:t>Click to edit Master text styles</a:t>
            </a:r>
          </a:p>
        </p:txBody>
      </p:sp>
      <p:sp>
        <p:nvSpPr>
          <p:cNvPr id="7" name="Date Placeholder 9"/>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584E8C5D-6629-4942-A15D-EE23E3FCF3C4}" type="datetime1">
              <a:rPr lang="en-US">
                <a:uFillTx/>
              </a:rPr>
              <a:pPr>
                <a:defRPr>
                  <a:uFillTx/>
                </a:defRPr>
              </a:pPr>
              <a:t>3/29/2015</a:t>
            </a:fld>
            <a:endParaRPr lang="en-US">
              <a:uFillTx/>
            </a:endParaRPr>
          </a:p>
        </p:txBody>
      </p:sp>
      <p:sp>
        <p:nvSpPr>
          <p:cNvPr id="8" name="Slide Number Placeholder 11"/>
          <p:cNvSpPr>
            <a:spLocks noGrp="1"/>
          </p:cNvSpPr>
          <p:nvPr>
            <p:ph type="sldNum" sz="quarter" idx="11"/>
          </p:nvPr>
        </p:nvSpPr>
        <p:spPr>
          <a:xfrm>
            <a:off x="0" y="1271589"/>
            <a:ext cx="457200" cy="244476"/>
          </a:xfrm>
          <a:prstGeom prst="rect">
            <a:avLst/>
          </a:prstGeom>
        </p:spPr>
        <p:txBody>
          <a:bodyPr/>
          <a:lstStyle>
            <a:lvl1pPr>
              <a:defRPr>
                <a:uFillTx/>
              </a:defRPr>
            </a:lvl1pPr>
          </a:lstStyle>
          <a:p>
            <a:pPr>
              <a:defRPr>
                <a:uFillTx/>
              </a:defRPr>
            </a:pPr>
            <a:fld id="{367FDF69-FC20-4CA1-852C-C8F2C91BC434}" type="slidenum">
              <a:rPr lang="en-US">
                <a:uFillTx/>
              </a:rPr>
              <a:pPr>
                <a:defRPr>
                  <a:uFillTx/>
                </a:defRPr>
              </a:pPr>
              <a:t>‹#›</a:t>
            </a:fld>
            <a:endParaRPr lang="en-US">
              <a:uFillTx/>
            </a:endParaRPr>
          </a:p>
        </p:txBody>
      </p:sp>
      <p:sp>
        <p:nvSpPr>
          <p:cNvPr id="9" name="Footer Placeholder 13"/>
          <p:cNvSpPr>
            <a:spLocks noGrp="1"/>
          </p:cNvSpPr>
          <p:nvPr>
            <p:ph type="ftr" sz="quarter" idx="12"/>
          </p:nvPr>
        </p:nvSpPr>
        <p:spPr>
          <a:xfrm>
            <a:off x="609627" y="6248427"/>
            <a:ext cx="5421314" cy="365127"/>
          </a:xfrm>
          <a:prstGeom prst="rect">
            <a:avLst/>
          </a:prstGeom>
        </p:spPr>
        <p:txBody>
          <a:bodyPr rtlCol="0"/>
          <a:lstStyle>
            <a:lvl1pPr>
              <a:defRPr>
                <a:uFillTx/>
              </a:defRPr>
            </a:lvl1pPr>
          </a:lstStyle>
          <a:p>
            <a:pPr>
              <a:defRPr>
                <a:uFillTx/>
              </a:defRPr>
            </a:pPr>
            <a:endParaRPr lang="en-US">
              <a:uFillTx/>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a:prstGeom prst="rect">
            <a:avLst/>
          </a:prstGeom>
        </p:spPr>
        <p:txBody>
          <a:bodyPr/>
          <a:lstStyle/>
          <a:p>
            <a:r>
              <a:rPr lang="en-US" smtClean="0">
                <a:uFillTx/>
              </a:rPr>
              <a:t>Click to edit Master title style</a:t>
            </a:r>
            <a:endParaRPr lang="en-US">
              <a:uFillTx/>
            </a:endParaRPr>
          </a:p>
        </p:txBody>
      </p:sp>
      <p:sp>
        <p:nvSpPr>
          <p:cNvPr id="3" name="Date Placeholder 13"/>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C7E5908A-6FE9-4B25-A583-73D7C8498DB1}" type="datetime1">
              <a:rPr lang="en-US">
                <a:uFillTx/>
              </a:rPr>
              <a:pPr>
                <a:defRPr>
                  <a:uFillTx/>
                </a:defRPr>
              </a:pPr>
              <a:t>3/29/2015</a:t>
            </a:fld>
            <a:endParaRPr lang="en-US">
              <a:uFillTx/>
            </a:endParaRPr>
          </a:p>
        </p:txBody>
      </p:sp>
      <p:sp>
        <p:nvSpPr>
          <p:cNvPr id="4" name="Footer Placeholder 2"/>
          <p:cNvSpPr>
            <a:spLocks noGrp="1"/>
          </p:cNvSpPr>
          <p:nvPr>
            <p:ph type="ftr" sz="quarter" idx="11"/>
          </p:nvPr>
        </p:nvSpPr>
        <p:spPr>
          <a:xfrm>
            <a:off x="609627" y="6248427"/>
            <a:ext cx="5421314" cy="365127"/>
          </a:xfrm>
          <a:prstGeom prst="rect">
            <a:avLst/>
          </a:prstGeom>
        </p:spPr>
        <p:txBody>
          <a:bodyPr/>
          <a:lstStyle>
            <a:lvl1pPr>
              <a:defRPr>
                <a:uFillTx/>
              </a:defRPr>
            </a:lvl1pPr>
          </a:lstStyle>
          <a:p>
            <a:pPr>
              <a:defRPr>
                <a:uFillTx/>
              </a:defRPr>
            </a:pPr>
            <a:endParaRPr lang="en-US">
              <a:uFillTx/>
            </a:endParaRPr>
          </a:p>
        </p:txBody>
      </p:sp>
      <p:sp>
        <p:nvSpPr>
          <p:cNvPr id="5" name="Slide Number Placeholder 22"/>
          <p:cNvSpPr>
            <a:spLocks noGrp="1"/>
          </p:cNvSpPr>
          <p:nvPr>
            <p:ph type="sldNum" sz="quarter" idx="12"/>
          </p:nvPr>
        </p:nvSpPr>
        <p:spPr>
          <a:xfrm>
            <a:off x="0" y="1271589"/>
            <a:ext cx="457200" cy="244476"/>
          </a:xfrm>
          <a:prstGeom prst="rect">
            <a:avLst/>
          </a:prstGeom>
        </p:spPr>
        <p:txBody>
          <a:bodyPr/>
          <a:lstStyle>
            <a:lvl1pPr>
              <a:defRPr>
                <a:uFillTx/>
              </a:defRPr>
            </a:lvl1pPr>
          </a:lstStyle>
          <a:p>
            <a:pPr>
              <a:defRPr>
                <a:uFillTx/>
              </a:defRPr>
            </a:pPr>
            <a:fld id="{A9D8FB73-C24F-4D46-A6FB-EBFB02141D2E}" type="slidenum">
              <a:rPr lang="en-US">
                <a:uFillTx/>
              </a:rPr>
              <a:pPr>
                <a:defRPr>
                  <a:uFillTx/>
                </a:defRPr>
              </a:pPr>
              <a:t>‹#›</a:t>
            </a:fld>
            <a:endParaRPr lang="en-US">
              <a:uFillTx/>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2C3F026D-51F1-446F-B6DA-3C6C9CFF371E}" type="datetime1">
              <a:rPr lang="en-US">
                <a:uFillTx/>
              </a:rPr>
              <a:pPr>
                <a:defRPr>
                  <a:uFillTx/>
                </a:defRPr>
              </a:pPr>
              <a:t>3/29/2015</a:t>
            </a:fld>
            <a:endParaRPr lang="en-US">
              <a:uFillTx/>
            </a:endParaRPr>
          </a:p>
        </p:txBody>
      </p:sp>
      <p:sp>
        <p:nvSpPr>
          <p:cNvPr id="3" name="Footer Placeholder 2"/>
          <p:cNvSpPr>
            <a:spLocks noGrp="1"/>
          </p:cNvSpPr>
          <p:nvPr>
            <p:ph type="ftr" sz="quarter" idx="11"/>
          </p:nvPr>
        </p:nvSpPr>
        <p:spPr>
          <a:xfrm>
            <a:off x="609627" y="6248427"/>
            <a:ext cx="5421314" cy="365127"/>
          </a:xfrm>
          <a:prstGeom prst="rect">
            <a:avLst/>
          </a:prstGeom>
        </p:spPr>
        <p:txBody>
          <a:bodyPr/>
          <a:lstStyle>
            <a:lvl1pPr>
              <a:defRPr>
                <a:uFillTx/>
              </a:defRPr>
            </a:lvl1pPr>
          </a:lstStyle>
          <a:p>
            <a:pPr>
              <a:defRPr>
                <a:uFillTx/>
              </a:defRPr>
            </a:pPr>
            <a:endParaRPr lang="en-US">
              <a:uFillTx/>
            </a:endParaRPr>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uFillTx/>
              </a:defRPr>
            </a:lvl1pPr>
          </a:lstStyle>
          <a:p>
            <a:pPr>
              <a:defRPr>
                <a:uFillTx/>
              </a:defRPr>
            </a:pPr>
            <a:fld id="{47A1FA6C-88D7-49FD-B912-40C3397374EA}" type="slidenum">
              <a:rPr lang="en-US">
                <a:uFillTx/>
              </a:rPr>
              <a:pPr>
                <a:defRPr>
                  <a:uFillTx/>
                </a:defRPr>
              </a:pPr>
              <a:t>‹#›</a:t>
            </a:fld>
            <a:endParaRPr lang="en-US">
              <a:uFillTx/>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78"/>
            <a:ext cx="8077200" cy="869951"/>
          </a:xfrm>
          <a:prstGeom prst="rect">
            <a:avLst/>
          </a:prstGeom>
        </p:spPr>
        <p:txBody>
          <a:bodyPr/>
          <a:lstStyle>
            <a:lvl1pPr algn="l">
              <a:buNone/>
              <a:defRPr sz="4400" b="0">
                <a:uFillTx/>
              </a:defRPr>
            </a:lvl1pPr>
          </a:lstStyle>
          <a:p>
            <a:r>
              <a:rPr lang="en-US" smtClean="0">
                <a:uFillTx/>
              </a:rPr>
              <a:t>Click to edit Master title style</a:t>
            </a:r>
            <a:endParaRPr lang="en-US">
              <a:uFillTx/>
            </a:endParaRPr>
          </a:p>
        </p:txBody>
      </p:sp>
      <p:sp>
        <p:nvSpPr>
          <p:cNvPr id="3" name="Text Placeholder 2"/>
          <p:cNvSpPr>
            <a:spLocks noGrp="1"/>
          </p:cNvSpPr>
          <p:nvPr>
            <p:ph type="body" idx="2"/>
          </p:nvPr>
        </p:nvSpPr>
        <p:spPr>
          <a:xfrm>
            <a:off x="609600" y="1752600"/>
            <a:ext cx="1600200" cy="4343400"/>
          </a:xfrm>
          <a:solidFill>
            <a:srgbClr val="FFE443"/>
          </a:solidFill>
          <a:ln w="50800" cap="sq" cmpd="dbl" algn="ctr">
            <a:solidFill>
              <a:schemeClr val="bg1">
                <a:lumMod val="50000"/>
              </a:schemeClr>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solidFill>
                  <a:schemeClr val="tx1"/>
                </a:solidFill>
                <a:uFillTx/>
              </a:defRPr>
            </a:lvl1pPr>
            <a:lvl2pPr>
              <a:buNone/>
              <a:defRPr sz="1200">
                <a:uFillTx/>
              </a:defRPr>
            </a:lvl2pPr>
            <a:lvl3pPr>
              <a:buNone/>
              <a:defRPr sz="1000">
                <a:uFillTx/>
              </a:defRPr>
            </a:lvl3pPr>
            <a:lvl4pPr>
              <a:buNone/>
              <a:defRPr sz="1000">
                <a:uFillTx/>
              </a:defRPr>
            </a:lvl4pPr>
            <a:lvl5pPr>
              <a:buNone/>
              <a:defRPr sz="1000">
                <a:uFillTx/>
              </a:defRPr>
            </a:lvl5pPr>
          </a:lstStyle>
          <a:p>
            <a:pPr lvl="0"/>
            <a:r>
              <a:rPr lang="en-US" dirty="0" smtClean="0">
                <a:uFillTx/>
              </a:rPr>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endParaRPr lang="en-US" dirty="0">
              <a:uFillTx/>
            </a:endParaRPr>
          </a:p>
        </p:txBody>
      </p:sp>
      <p:sp>
        <p:nvSpPr>
          <p:cNvPr id="5" name="Date Placeholder 13"/>
          <p:cNvSpPr>
            <a:spLocks noGrp="1"/>
          </p:cNvSpPr>
          <p:nvPr>
            <p:ph type="dt" sz="half" idx="10"/>
          </p:nvPr>
        </p:nvSpPr>
        <p:spPr>
          <a:xfrm>
            <a:off x="6096000" y="6248427"/>
            <a:ext cx="2667000" cy="365127"/>
          </a:xfrm>
          <a:prstGeom prst="rect">
            <a:avLst/>
          </a:prstGeom>
        </p:spPr>
        <p:txBody>
          <a:bodyPr/>
          <a:lstStyle>
            <a:lvl1pPr>
              <a:defRPr>
                <a:uFillTx/>
              </a:defRPr>
            </a:lvl1pPr>
          </a:lstStyle>
          <a:p>
            <a:pPr>
              <a:defRPr>
                <a:uFillTx/>
              </a:defRPr>
            </a:pPr>
            <a:fld id="{3DEB9339-0A93-4C7E-855E-71019035797F}" type="datetime1">
              <a:rPr lang="en-US">
                <a:uFillTx/>
              </a:rPr>
              <a:pPr>
                <a:defRPr>
                  <a:uFillTx/>
                </a:defRPr>
              </a:pPr>
              <a:t>3/29/2015</a:t>
            </a:fld>
            <a:endParaRPr lang="en-US">
              <a:uFillTx/>
            </a:endParaRPr>
          </a:p>
        </p:txBody>
      </p:sp>
      <p:sp>
        <p:nvSpPr>
          <p:cNvPr id="6" name="Footer Placeholder 2"/>
          <p:cNvSpPr>
            <a:spLocks noGrp="1"/>
          </p:cNvSpPr>
          <p:nvPr>
            <p:ph type="ftr" sz="quarter" idx="11"/>
          </p:nvPr>
        </p:nvSpPr>
        <p:spPr>
          <a:xfrm>
            <a:off x="609627" y="6248427"/>
            <a:ext cx="5421314" cy="365127"/>
          </a:xfrm>
          <a:prstGeom prst="rect">
            <a:avLst/>
          </a:prstGeom>
        </p:spPr>
        <p:txBody>
          <a:bodyPr/>
          <a:lstStyle>
            <a:lvl1pPr>
              <a:defRPr>
                <a:uFillTx/>
              </a:defRPr>
            </a:lvl1pPr>
          </a:lstStyle>
          <a:p>
            <a:pPr>
              <a:defRPr>
                <a:uFillTx/>
              </a:defRPr>
            </a:pPr>
            <a:endParaRPr lang="en-US">
              <a:uFillTx/>
            </a:endParaRPr>
          </a:p>
        </p:txBody>
      </p:sp>
      <p:sp>
        <p:nvSpPr>
          <p:cNvPr id="7" name="Slide Number Placeholder 22"/>
          <p:cNvSpPr>
            <a:spLocks noGrp="1"/>
          </p:cNvSpPr>
          <p:nvPr>
            <p:ph type="sldNum" sz="quarter" idx="12"/>
          </p:nvPr>
        </p:nvSpPr>
        <p:spPr>
          <a:xfrm>
            <a:off x="0" y="1271589"/>
            <a:ext cx="457200" cy="244476"/>
          </a:xfrm>
          <a:prstGeom prst="rect">
            <a:avLst/>
          </a:prstGeom>
        </p:spPr>
        <p:txBody>
          <a:bodyPr/>
          <a:lstStyle>
            <a:lvl1pPr>
              <a:defRPr>
                <a:uFillTx/>
              </a:defRPr>
            </a:lvl1pPr>
          </a:lstStyle>
          <a:p>
            <a:pPr>
              <a:defRPr>
                <a:uFillTx/>
              </a:defRPr>
            </a:pPr>
            <a:fld id="{967B6E3E-14F9-4CAA-B1BA-D43A43656852}" type="slidenum">
              <a:rPr lang="en-US">
                <a:uFillTx/>
              </a:rPr>
              <a:pPr>
                <a:defRPr>
                  <a:uFillTx/>
                </a:defRPr>
              </a:pPr>
              <a:t>‹#›</a:t>
            </a:fld>
            <a:endParaRPr lang="en-US">
              <a:uFillTx/>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a:spLocks/>
          </p:cNvSpPr>
          <p:nvPr/>
        </p:nvSpPr>
        <p:spPr bwMode="white">
          <a:xfrm>
            <a:off x="-9526" y="4572027"/>
            <a:ext cx="9144000" cy="88741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6" name="Rectangle 5"/>
          <p:cNvSpPr>
            <a:spLocks/>
          </p:cNvSpPr>
          <p:nvPr/>
        </p:nvSpPr>
        <p:spPr>
          <a:xfrm>
            <a:off x="-9524" y="4664077"/>
            <a:ext cx="1463676" cy="712788"/>
          </a:xfrm>
          <a:prstGeom prst="rect">
            <a:avLst/>
          </a:prstGeom>
          <a:solidFill>
            <a:schemeClr val="tx1">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7" name="Rectangle 6"/>
          <p:cNvSpPr>
            <a:spLocks/>
          </p:cNvSpPr>
          <p:nvPr/>
        </p:nvSpPr>
        <p:spPr>
          <a:xfrm>
            <a:off x="1544665" y="4654551"/>
            <a:ext cx="7599362" cy="712788"/>
          </a:xfrm>
          <a:prstGeom prst="rect">
            <a:avLst/>
          </a:prstGeom>
          <a:solidFill>
            <a:srgbClr val="316D5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8" name="Rectangle 7"/>
          <p:cNvSpPr>
            <a:spLocks/>
          </p:cNvSpPr>
          <p:nvPr/>
        </p:nvSpPr>
        <p:spPr bwMode="white">
          <a:xfrm>
            <a:off x="1447827" y="3"/>
            <a:ext cx="100014" cy="686752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fontAlgn="auto">
              <a:spcBef>
                <a:spcPts val="0"/>
              </a:spcBef>
              <a:spcAft>
                <a:spcPts val="0"/>
              </a:spcAft>
              <a:defRPr>
                <a:uFillTx/>
              </a:defRPr>
            </a:pPr>
            <a:endParaRPr lang="en-US" dirty="0">
              <a:uFillTx/>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800">
                <a:uFillTx/>
              </a:defRPr>
            </a:lvl1pPr>
            <a:lvl2pPr>
              <a:buFontTx/>
              <a:buNone/>
              <a:defRPr sz="1200">
                <a:uFillTx/>
              </a:defRPr>
            </a:lvl2pPr>
            <a:lvl3pPr>
              <a:buFontTx/>
              <a:buNone/>
              <a:defRPr sz="1000">
                <a:uFillTx/>
              </a:defRPr>
            </a:lvl3pPr>
            <a:lvl4pPr>
              <a:buFontTx/>
              <a:buNone/>
              <a:defRPr sz="1000">
                <a:uFillTx/>
              </a:defRPr>
            </a:lvl4pPr>
            <a:lvl5pPr>
              <a:buFontTx/>
              <a:buNone/>
              <a:defRPr sz="1000">
                <a:uFillTx/>
              </a:defRPr>
            </a:lvl5pPr>
          </a:lstStyle>
          <a:p>
            <a:pPr lvl="0"/>
            <a:r>
              <a:rPr lang="en-US" smtClean="0">
                <a:uFillTx/>
              </a:rPr>
              <a:t>Click to edit Master text styles</a:t>
            </a:r>
          </a:p>
        </p:txBody>
      </p:sp>
      <p:sp>
        <p:nvSpPr>
          <p:cNvPr id="2" name="Title 1"/>
          <p:cNvSpPr>
            <a:spLocks noGrp="1"/>
          </p:cNvSpPr>
          <p:nvPr>
            <p:ph type="title"/>
          </p:nvPr>
        </p:nvSpPr>
        <p:spPr>
          <a:xfrm>
            <a:off x="1600200" y="4648200"/>
            <a:ext cx="7315200" cy="685800"/>
          </a:xfrm>
          <a:prstGeom prst="rect">
            <a:avLst/>
          </a:prstGeom>
        </p:spPr>
        <p:txBody>
          <a:bodyPr/>
          <a:lstStyle>
            <a:lvl1pPr algn="l">
              <a:buNone/>
              <a:defRPr sz="2800" b="1">
                <a:solidFill>
                  <a:schemeClr val="tx1"/>
                </a:solidFill>
                <a:uFillTx/>
              </a:defRPr>
            </a:lvl1pPr>
          </a:lstStyle>
          <a:p>
            <a:r>
              <a:rPr lang="en-US" dirty="0" smtClean="0">
                <a:uFillTx/>
              </a:rPr>
              <a:t>Click to edit Master title style</a:t>
            </a:r>
            <a:endParaRPr lang="en-US" dirty="0">
              <a:uFillTx/>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uFillTx/>
              </a:defRPr>
            </a:lvl1pPr>
          </a:lstStyle>
          <a:p>
            <a:pPr lvl="0"/>
            <a:r>
              <a:rPr lang="en-US" noProof="0" smtClean="0">
                <a:uFillTx/>
              </a:rPr>
              <a:t>Click icon to add picture</a:t>
            </a:r>
            <a:endParaRPr lang="en-US" noProof="0" dirty="0">
              <a:uFillTx/>
            </a:endParaRPr>
          </a:p>
        </p:txBody>
      </p:sp>
      <p:sp>
        <p:nvSpPr>
          <p:cNvPr id="9" name="Date Placeholder 11"/>
          <p:cNvSpPr>
            <a:spLocks noGrp="1"/>
          </p:cNvSpPr>
          <p:nvPr>
            <p:ph type="dt" sz="half" idx="10"/>
          </p:nvPr>
        </p:nvSpPr>
        <p:spPr>
          <a:xfrm>
            <a:off x="6248400" y="6248427"/>
            <a:ext cx="2667000" cy="365127"/>
          </a:xfrm>
          <a:prstGeom prst="rect">
            <a:avLst/>
          </a:prstGeom>
        </p:spPr>
        <p:txBody>
          <a:bodyPr/>
          <a:lstStyle>
            <a:lvl1pPr>
              <a:defRPr>
                <a:uFillTx/>
              </a:defRPr>
            </a:lvl1pPr>
          </a:lstStyle>
          <a:p>
            <a:pPr>
              <a:defRPr>
                <a:uFillTx/>
              </a:defRPr>
            </a:pPr>
            <a:fld id="{0E90443F-778A-4FB9-A3E1-B121966AB11E}" type="datetime1">
              <a:rPr lang="en-US">
                <a:uFillTx/>
              </a:rPr>
              <a:pPr>
                <a:defRPr>
                  <a:uFillTx/>
                </a:defRPr>
              </a:pPr>
              <a:t>3/29/2015</a:t>
            </a:fld>
            <a:endParaRPr lang="en-US">
              <a:uFillTx/>
            </a:endParaRPr>
          </a:p>
        </p:txBody>
      </p:sp>
      <p:sp>
        <p:nvSpPr>
          <p:cNvPr id="10" name="Slide Number Placeholder 12"/>
          <p:cNvSpPr>
            <a:spLocks noGrp="1"/>
          </p:cNvSpPr>
          <p:nvPr>
            <p:ph type="sldNum" sz="quarter" idx="11"/>
          </p:nvPr>
        </p:nvSpPr>
        <p:spPr>
          <a:xfrm>
            <a:off x="0" y="4667251"/>
            <a:ext cx="1447800" cy="663576"/>
          </a:xfrm>
          <a:prstGeom prst="rect">
            <a:avLst/>
          </a:prstGeom>
        </p:spPr>
        <p:txBody>
          <a:bodyPr/>
          <a:lstStyle>
            <a:lvl1pPr>
              <a:defRPr sz="2800">
                <a:solidFill>
                  <a:srgbClr val="000000"/>
                </a:solidFill>
                <a:uFillTx/>
              </a:defRPr>
            </a:lvl1pPr>
          </a:lstStyle>
          <a:p>
            <a:pPr>
              <a:defRPr>
                <a:uFillTx/>
              </a:defRPr>
            </a:pPr>
            <a:fld id="{533EEC94-FC1F-4EEC-B163-98C2D98B5246}" type="slidenum">
              <a:rPr lang="en-US">
                <a:uFillTx/>
              </a:rPr>
              <a:pPr>
                <a:defRPr>
                  <a:uFillTx/>
                </a:defRPr>
              </a:pPr>
              <a:t>‹#›</a:t>
            </a:fld>
            <a:endParaRPr lang="en-US">
              <a:uFillTx/>
            </a:endParaRPr>
          </a:p>
        </p:txBody>
      </p:sp>
      <p:sp>
        <p:nvSpPr>
          <p:cNvPr id="11" name="Footer Placeholder 13"/>
          <p:cNvSpPr>
            <a:spLocks noGrp="1"/>
          </p:cNvSpPr>
          <p:nvPr>
            <p:ph type="ftr" sz="quarter" idx="12"/>
          </p:nvPr>
        </p:nvSpPr>
        <p:spPr>
          <a:xfrm>
            <a:off x="1600200" y="6248427"/>
            <a:ext cx="4572000" cy="365127"/>
          </a:xfrm>
          <a:prstGeom prst="rect">
            <a:avLst/>
          </a:prstGeom>
        </p:spPr>
        <p:txBody>
          <a:bodyPr rtlCol="0"/>
          <a:lstStyle>
            <a:lvl1pPr>
              <a:defRPr>
                <a:uFillTx/>
              </a:defRPr>
            </a:lvl1pPr>
          </a:lstStyle>
          <a:p>
            <a:pPr>
              <a:defRPr>
                <a:uFillTx/>
              </a:defRPr>
            </a:pPr>
            <a:endParaRPr lang="en-US">
              <a:uFillTx/>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13" cstate="print">
            <a:extLst>
              <a:ext uri="{BEBA8EAE-BF5A-486C-A8C5-ECC9F3942E4B}">
                <a14:imgProps xmlns="" xmlns:a14="http://schemas.microsoft.com/office/drawing/2010/main">
                  <a14:imgLayer r:embed="rId14">
                    <a14:imgEffect>
                      <a14:sharpenSoften amount="32000"/>
                    </a14:imgEffect>
                    <a14:imgEffect>
                      <a14:brightnessContrast bright="3000" contrast="-4000"/>
                    </a14:imgEffect>
                  </a14:imgLayer>
                </a14:imgProps>
              </a:ext>
              <a:ext uri="{28A0092B-C50C-407E-A947-70E740481C1C}">
                <a14:useLocalDpi xmlns="" xmlns:a14="http://schemas.microsoft.com/office/drawing/2010/main" val="0"/>
              </a:ext>
            </a:extLst>
          </a:blip>
          <a:srcRect l="6640" b="24230"/>
          <a:stretch/>
        </p:blipFill>
        <p:spPr>
          <a:xfrm>
            <a:off x="152400" y="152400"/>
            <a:ext cx="9067800" cy="838201"/>
          </a:xfrm>
          <a:prstGeom prst="rect">
            <a:avLst/>
          </a:prstGeom>
          <a:ln w="19050">
            <a:solidFill>
              <a:schemeClr val="accent2">
                <a:lumMod val="75000"/>
                <a:alpha val="28000"/>
              </a:schemeClr>
            </a:solidFill>
          </a:ln>
          <a:effectLst>
            <a:outerShdw blurRad="50800" dist="88900" dir="2700000" algn="tl" rotWithShape="0">
              <a:prstClr val="black">
                <a:alpha val="40000"/>
              </a:prstClr>
            </a:outerShdw>
          </a:effectLst>
        </p:spPr>
      </p:pic>
      <p:sp>
        <p:nvSpPr>
          <p:cNvPr id="1027" name="Text Placeholder 12"/>
          <p:cNvSpPr>
            <a:spLocks noGrp="1"/>
          </p:cNvSpPr>
          <p:nvPr>
            <p:ph type="body" idx="1"/>
          </p:nvPr>
        </p:nvSpPr>
        <p:spPr bwMode="auto">
          <a:xfrm>
            <a:off x="152400" y="76200"/>
            <a:ext cx="8686800" cy="65532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dirty="0" smtClean="0">
                <a:uFillTx/>
              </a:rPr>
              <a:t>Click to edit Master text styles</a:t>
            </a:r>
          </a:p>
          <a:p>
            <a:pPr lvl="1"/>
            <a:r>
              <a:rPr lang="en-US" dirty="0" smtClean="0">
                <a:uFillTx/>
              </a:rPr>
              <a:t>Second level</a:t>
            </a:r>
          </a:p>
          <a:p>
            <a:pPr lvl="2"/>
            <a:r>
              <a:rPr lang="en-US" dirty="0" smtClean="0">
                <a:uFillTx/>
              </a:rPr>
              <a:t>Third level</a:t>
            </a:r>
          </a:p>
          <a:p>
            <a:pPr lvl="3"/>
            <a:r>
              <a:rPr lang="en-US" dirty="0" smtClean="0">
                <a:uFillTx/>
              </a:rPr>
              <a:t>Fourth level</a:t>
            </a:r>
          </a:p>
          <a:p>
            <a:pPr lvl="4"/>
            <a:r>
              <a:rPr lang="en-US" dirty="0" smtClean="0">
                <a:uFillTx/>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p:titleStyle>
    <p:bodyStyle>
      <a:lvl1pPr marL="0" indent="0" algn="l" rtl="0" eaLnBrk="0" fontAlgn="base" hangingPunct="0">
        <a:spcBef>
          <a:spcPts val="700"/>
        </a:spcBef>
        <a:spcAft>
          <a:spcPct val="0"/>
        </a:spcAft>
        <a:buClr>
          <a:srgbClr val="FFC000"/>
        </a:buClr>
        <a:buSzPct val="60000"/>
        <a:buFont typeface="Wingdings" pitchFamily="2" charset="2"/>
        <a:buNone/>
        <a:defRPr sz="5500" b="1" kern="1200" spc="-200" baseline="0">
          <a:solidFill>
            <a:schemeClr val="tx1"/>
          </a:solidFill>
          <a:effectLst/>
          <a:uFillTx/>
          <a:latin typeface="+mn-lt"/>
          <a:ea typeface="ＭＳ Ｐゴシック" pitchFamily="34" charset="-128"/>
          <a:cs typeface="ＭＳ Ｐゴシック" charset="-128"/>
        </a:defRPr>
      </a:lvl1pPr>
      <a:lvl2pPr marL="639764" indent="-273050" algn="l" rtl="0" eaLnBrk="0" fontAlgn="base" hangingPunct="0">
        <a:spcBef>
          <a:spcPts val="550"/>
        </a:spcBef>
        <a:spcAft>
          <a:spcPct val="0"/>
        </a:spcAft>
        <a:buClr>
          <a:schemeClr val="tx2">
            <a:lumMod val="75000"/>
          </a:schemeClr>
        </a:buClr>
        <a:buSzPct val="70000"/>
        <a:buFont typeface="Wingdings 2" pitchFamily="18" charset="2"/>
        <a:buChar char=""/>
        <a:defRPr sz="2600" kern="1200">
          <a:solidFill>
            <a:schemeClr val="tx1"/>
          </a:solidFill>
          <a:uFillTx/>
          <a:latin typeface="+mn-lt"/>
          <a:ea typeface="ＭＳ Ｐゴシック" pitchFamily="34" charset="-128"/>
          <a:cs typeface="ＭＳ Ｐゴシック"/>
        </a:defRPr>
      </a:lvl2pPr>
      <a:lvl3pPr marL="914400" indent="-228600" algn="l" rtl="0" eaLnBrk="0" fontAlgn="base" hangingPunct="0">
        <a:spcBef>
          <a:spcPts val="500"/>
        </a:spcBef>
        <a:spcAft>
          <a:spcPct val="0"/>
        </a:spcAft>
        <a:buClr>
          <a:srgbClr val="C00000"/>
        </a:buClr>
        <a:buSzPct val="75000"/>
        <a:buFont typeface="Wingdings" pitchFamily="2" charset="2"/>
        <a:buChar char=""/>
        <a:defRPr sz="2400" kern="1200">
          <a:solidFill>
            <a:schemeClr val="tx1"/>
          </a:solidFill>
          <a:uFillTx/>
          <a:latin typeface="+mn-lt"/>
          <a:ea typeface="ＭＳ Ｐゴシック" pitchFamily="34" charset="-128"/>
          <a:cs typeface="ＭＳ Ｐゴシック"/>
        </a:defRPr>
      </a:lvl3pPr>
      <a:lvl4pPr marL="1371600" indent="-228600" algn="l" rtl="0" eaLnBrk="0" fontAlgn="base" hangingPunct="0">
        <a:spcBef>
          <a:spcPts val="400"/>
        </a:spcBef>
        <a:spcAft>
          <a:spcPct val="0"/>
        </a:spcAft>
        <a:buClr>
          <a:srgbClr val="A28E6A"/>
        </a:buClr>
        <a:buSzPct val="75000"/>
        <a:buFont typeface="Wingdings" pitchFamily="2" charset="2"/>
        <a:buChar char=""/>
        <a:defRPr sz="2000" kern="1200">
          <a:solidFill>
            <a:schemeClr val="tx1"/>
          </a:solidFill>
          <a:uFillTx/>
          <a:latin typeface="+mn-lt"/>
          <a:ea typeface="ＭＳ Ｐゴシック" pitchFamily="34" charset="-128"/>
          <a:cs typeface="ＭＳ Ｐゴシック"/>
        </a:defRPr>
      </a:lvl4pPr>
      <a:lvl5pPr marL="1828800" indent="-228600" algn="l" rtl="0" eaLnBrk="0" fontAlgn="base" hangingPunct="0">
        <a:spcBef>
          <a:spcPts val="400"/>
        </a:spcBef>
        <a:spcAft>
          <a:spcPct val="0"/>
        </a:spcAft>
        <a:buClr>
          <a:srgbClr val="956251"/>
        </a:buClr>
        <a:buSzPct val="65000"/>
        <a:buFont typeface="Wingdings" pitchFamily="2" charset="2"/>
        <a:buChar char=""/>
        <a:defRPr sz="2000" kern="1200">
          <a:solidFill>
            <a:schemeClr val="tx1"/>
          </a:solidFill>
          <a:uFillTx/>
          <a:latin typeface="+mn-lt"/>
          <a:ea typeface="ＭＳ Ｐゴシック" pitchFamily="34" charset="-128"/>
          <a:cs typeface="ＭＳ Ｐゴシック"/>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uFillTx/>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uFillTx/>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uFillTx/>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uFillTx/>
          <a:latin typeface="+mn-lt"/>
          <a:ea typeface="+mn-ea"/>
          <a:cs typeface="+mn-cs"/>
        </a:defRPr>
      </a:lvl9pPr>
    </p:bodyStyle>
    <p:otherStyle>
      <a:lvl1pPr marL="0" algn="l" rtl="0" eaLnBrk="1" latinLnBrk="0" hangingPunct="1">
        <a:defRPr kumimoji="0" kern="1200">
          <a:solidFill>
            <a:schemeClr val="tx1"/>
          </a:solidFill>
          <a:uFillTx/>
          <a:latin typeface="+mn-lt"/>
          <a:ea typeface="+mn-ea"/>
          <a:cs typeface="+mn-cs"/>
        </a:defRPr>
      </a:lvl1pPr>
      <a:lvl2pPr marL="457200" algn="l" rtl="0" eaLnBrk="1" latinLnBrk="0" hangingPunct="1">
        <a:defRPr kumimoji="0" kern="1200">
          <a:solidFill>
            <a:schemeClr val="tx1"/>
          </a:solidFill>
          <a:uFillTx/>
          <a:latin typeface="+mn-lt"/>
          <a:ea typeface="+mn-ea"/>
          <a:cs typeface="+mn-cs"/>
        </a:defRPr>
      </a:lvl2pPr>
      <a:lvl3pPr marL="914400" algn="l" rtl="0" eaLnBrk="1" latinLnBrk="0" hangingPunct="1">
        <a:defRPr kumimoji="0" kern="1200">
          <a:solidFill>
            <a:schemeClr val="tx1"/>
          </a:solidFill>
          <a:uFillTx/>
          <a:latin typeface="+mn-lt"/>
          <a:ea typeface="+mn-ea"/>
          <a:cs typeface="+mn-cs"/>
        </a:defRPr>
      </a:lvl3pPr>
      <a:lvl4pPr marL="1371600" algn="l" rtl="0" eaLnBrk="1" latinLnBrk="0" hangingPunct="1">
        <a:defRPr kumimoji="0" kern="1200">
          <a:solidFill>
            <a:schemeClr val="tx1"/>
          </a:solidFill>
          <a:uFillTx/>
          <a:latin typeface="+mn-lt"/>
          <a:ea typeface="+mn-ea"/>
          <a:cs typeface="+mn-cs"/>
        </a:defRPr>
      </a:lvl4pPr>
      <a:lvl5pPr marL="1828800" algn="l" rtl="0" eaLnBrk="1" latinLnBrk="0" hangingPunct="1">
        <a:defRPr kumimoji="0" kern="1200">
          <a:solidFill>
            <a:schemeClr val="tx1"/>
          </a:solidFill>
          <a:uFillTx/>
          <a:latin typeface="+mn-lt"/>
          <a:ea typeface="+mn-ea"/>
          <a:cs typeface="+mn-cs"/>
        </a:defRPr>
      </a:lvl5pPr>
      <a:lvl6pPr marL="2286000" algn="l" rtl="0" eaLnBrk="1" latinLnBrk="0" hangingPunct="1">
        <a:defRPr kumimoji="0" kern="1200">
          <a:solidFill>
            <a:schemeClr val="tx1"/>
          </a:solidFill>
          <a:uFillTx/>
          <a:latin typeface="+mn-lt"/>
          <a:ea typeface="+mn-ea"/>
          <a:cs typeface="+mn-cs"/>
        </a:defRPr>
      </a:lvl6pPr>
      <a:lvl7pPr marL="2743200" algn="l" rtl="0" eaLnBrk="1" latinLnBrk="0" hangingPunct="1">
        <a:defRPr kumimoji="0" kern="1200">
          <a:solidFill>
            <a:schemeClr val="tx1"/>
          </a:solidFill>
          <a:uFillTx/>
          <a:latin typeface="+mn-lt"/>
          <a:ea typeface="+mn-ea"/>
          <a:cs typeface="+mn-cs"/>
        </a:defRPr>
      </a:lvl7pPr>
      <a:lvl8pPr marL="3200400" algn="l" rtl="0" eaLnBrk="1" latinLnBrk="0" hangingPunct="1">
        <a:defRPr kumimoji="0" kern="1200">
          <a:solidFill>
            <a:schemeClr val="tx1"/>
          </a:solidFill>
          <a:uFillTx/>
          <a:latin typeface="+mn-lt"/>
          <a:ea typeface="+mn-ea"/>
          <a:cs typeface="+mn-cs"/>
        </a:defRPr>
      </a:lvl8pPr>
      <a:lvl9pPr marL="3657600" algn="l" rtl="0" eaLnBrk="1" latinLnBrk="0" hangingPunct="1">
        <a:defRPr kumimoji="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40962" name="Picture 2" descr="https://geoffbutterworth.files.wordpress.com/2012/11/1307230939-statue-religion-sculpture-jesus-christ-wallpaper.jpg"/>
          <p:cNvPicPr>
            <a:picLocks noChangeAspect="1" noChangeArrowheads="1"/>
          </p:cNvPicPr>
          <p:nvPr/>
        </p:nvPicPr>
        <p:blipFill>
          <a:blip r:embed="rId2" cstate="print"/>
          <a:srcRect/>
          <a:stretch>
            <a:fillRect/>
          </a:stretch>
        </p:blipFill>
        <p:spPr bwMode="auto">
          <a:xfrm>
            <a:off x="0" y="0"/>
            <a:ext cx="11237999" cy="7487318"/>
          </a:xfrm>
          <a:prstGeom prst="rect">
            <a:avLst/>
          </a:prstGeom>
          <a:noFill/>
        </p:spPr>
      </p:pic>
      <p:sp>
        <p:nvSpPr>
          <p:cNvPr id="9" name="TextBox 8"/>
          <p:cNvSpPr txBox="1"/>
          <p:nvPr/>
        </p:nvSpPr>
        <p:spPr>
          <a:xfrm>
            <a:off x="228600" y="387489"/>
            <a:ext cx="4038600" cy="5632311"/>
          </a:xfrm>
          <a:prstGeom prst="rect">
            <a:avLst/>
          </a:prstGeom>
          <a:solidFill>
            <a:schemeClr val="tx2">
              <a:alpha val="69000"/>
            </a:schemeClr>
          </a:solidFill>
        </p:spPr>
        <p:txBody>
          <a:bodyPr wrap="square" rtlCol="0">
            <a:spAutoFit/>
          </a:bodyPr>
          <a:lstStyle/>
          <a:p>
            <a:pPr algn="ctr"/>
            <a:r>
              <a:rPr lang="en-US" sz="4000" b="1" dirty="0" smtClean="0">
                <a:effectLst>
                  <a:outerShdw blurRad="38100" dist="38100" dir="2700000" algn="tl">
                    <a:srgbClr val="000000">
                      <a:alpha val="43137"/>
                    </a:srgbClr>
                  </a:outerShdw>
                </a:effectLst>
              </a:rPr>
              <a:t>  </a:t>
            </a:r>
            <a:r>
              <a:rPr lang="en-US" sz="6000" b="1" i="1" dirty="0" smtClean="0">
                <a:solidFill>
                  <a:schemeClr val="bg2"/>
                </a:solidFill>
                <a:effectLst>
                  <a:outerShdw blurRad="38100" dist="38100" dir="2700000" algn="tl">
                    <a:srgbClr val="000000">
                      <a:alpha val="43137"/>
                    </a:srgbClr>
                  </a:outerShdw>
                </a:effectLst>
              </a:rPr>
              <a:t>The Gospel is the rule </a:t>
            </a:r>
            <a:r>
              <a:rPr lang="en-US" sz="6000" b="1" i="1" dirty="0" smtClean="0">
                <a:solidFill>
                  <a:schemeClr val="bg2"/>
                </a:solidFill>
                <a:effectLst>
                  <a:outerShdw blurRad="38100" dist="38100" dir="2700000" algn="tl">
                    <a:srgbClr val="000000">
                      <a:alpha val="43137"/>
                    </a:srgbClr>
                  </a:outerShdw>
                </a:effectLst>
              </a:rPr>
              <a:t>and </a:t>
            </a:r>
            <a:r>
              <a:rPr lang="en-US" sz="6000" b="1" i="1" dirty="0" smtClean="0">
                <a:solidFill>
                  <a:schemeClr val="bg2"/>
                </a:solidFill>
                <a:effectLst>
                  <a:outerShdw blurRad="38100" dist="38100" dir="2700000" algn="tl">
                    <a:srgbClr val="000000">
                      <a:alpha val="43137"/>
                    </a:srgbClr>
                  </a:outerShdw>
                </a:effectLst>
              </a:rPr>
              <a:t>reign of Jesus Christ</a:t>
            </a:r>
            <a:r>
              <a:rPr lang="en-US" sz="6000" b="1" i="1" dirty="0" smtClean="0">
                <a:solidFill>
                  <a:schemeClr val="bg2"/>
                </a:solidFill>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uFillTx/>
              </a:rPr>
              <a:t>``</a:t>
            </a:r>
            <a:endParaRPr lang="en-US" dirty="0">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pic>
        <p:nvPicPr>
          <p:cNvPr id="1026"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140000"/>
                    </a14:imgEffect>
                    <a14:imgEffect>
                      <a14:brightnessContrast bright="3000" contrast="3000"/>
                    </a14:imgEffect>
                  </a14:imgLayer>
                </a14:imgProps>
              </a:ext>
              <a:ext uri="{28A0092B-C50C-407E-A947-70E740481C1C}">
                <a14:useLocalDpi xmlns="" xmlns:a14="http://schemas.microsoft.com/office/drawing/2010/main" val="0"/>
              </a:ext>
            </a:extLst>
          </a:blip>
          <a:stretch>
            <a:fillRect/>
          </a:stretch>
        </p:blipFill>
        <p:spPr bwMode="auto">
          <a:xfrm>
            <a:off x="0" y="642"/>
            <a:ext cx="9144000" cy="6856715"/>
          </a:xfrm>
          <a:prstGeom prst="rect">
            <a:avLst/>
          </a:prstGeom>
          <a:noFill/>
        </p:spPr>
      </p:pic>
      <p:sp>
        <p:nvSpPr>
          <p:cNvPr id="5" name="TextBox 4"/>
          <p:cNvSpPr txBox="1"/>
          <p:nvPr/>
        </p:nvSpPr>
        <p:spPr>
          <a:xfrm>
            <a:off x="1371600" y="1066800"/>
            <a:ext cx="5334000" cy="1446550"/>
          </a:xfrm>
          <a:prstGeom prst="rect">
            <a:avLst/>
          </a:prstGeom>
          <a:solidFill>
            <a:schemeClr val="bg1">
              <a:alpha val="74000"/>
            </a:schemeClr>
          </a:solidFill>
        </p:spPr>
        <p:txBody>
          <a:bodyPr wrap="square" rtlCol="0">
            <a:spAutoFit/>
          </a:bodyPr>
          <a:lstStyle/>
          <a:p>
            <a:pPr marL="457200" indent="-457200"/>
            <a:r>
              <a:rPr lang="en-US" sz="4400" b="1" dirty="0" smtClean="0"/>
              <a:t>Preaching the</a:t>
            </a:r>
          </a:p>
          <a:p>
            <a:pPr marL="457200" indent="-457200"/>
            <a:r>
              <a:rPr lang="en-US" sz="4400" b="1" dirty="0" smtClean="0"/>
              <a:t>Gospel to Yourself</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5293757"/>
          </a:xfrm>
          <a:prstGeom prst="rect">
            <a:avLst/>
          </a:prstGeom>
          <a:noFill/>
        </p:spPr>
        <p:txBody>
          <a:bodyPr wrap="square" rtlCol="0">
            <a:spAutoFit/>
          </a:bodyPr>
          <a:lstStyle/>
          <a:p>
            <a:r>
              <a:rPr lang="en-US" sz="2200" dirty="0" smtClean="0"/>
              <a:t>When you set yourself to seriously pursue holiness, you will begin to realize what an awful sinner you are. And if you are not firmly rooted in the gospel and have not learned to preach it to yourself every day, you will soon become discouraged and will slack off in your pursuit of holiness.</a:t>
            </a:r>
          </a:p>
          <a:p>
            <a:endParaRPr lang="en-US" sz="2200" dirty="0" smtClean="0"/>
          </a:p>
          <a:p>
            <a:r>
              <a:rPr lang="en-US" sz="2200" dirty="0" smtClean="0"/>
              <a:t>To preach the gospel to yourself, then, means that you continually face up to your own sinfulness and then flee to Jesus through faith in His shed blood and righteous life. It means that you appropriate, again by faith, the fact that Jesus fully satisfied the law of God, that He is your propitiation, and that God’s holy wrath is no longer directed toward you.</a:t>
            </a:r>
          </a:p>
          <a:p>
            <a:endParaRPr lang="en-US" sz="2200" dirty="0" smtClean="0"/>
          </a:p>
          <a:p>
            <a:r>
              <a:rPr lang="en-US" sz="2200" dirty="0" smtClean="0"/>
              <a:t>			--Jerry Bridges in </a:t>
            </a:r>
            <a:r>
              <a:rPr lang="en-US" sz="2200" i="1" dirty="0" smtClean="0"/>
              <a:t>The Discipline of Grace</a:t>
            </a:r>
            <a:endParaRPr lang="en-US" sz="2200" dirty="0" smtClean="0"/>
          </a:p>
          <a:p>
            <a:r>
              <a:rPr lang="en-US" sz="3000" dirty="0" smtClean="0"/>
              <a:t> </a:t>
            </a:r>
            <a:endParaRPr lang="en-US" sz="30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100" cap="small" spc="-150" dirty="0" smtClean="0"/>
              <a:t>Preaching the Gospel to Yourself</a:t>
            </a:r>
            <a:endParaRPr lang="en-US" sz="5100" cap="small" spc="-150" baseline="30000" dirty="0"/>
          </a:p>
        </p:txBody>
      </p:sp>
    </p:spTree>
    <p:extLst>
      <p:ext uri="{BB962C8B-B14F-4D97-AF65-F5344CB8AC3E}">
        <p14:creationId xmlns="" xmlns:p14="http://schemas.microsoft.com/office/powerpoint/2010/main" val="341871736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830997"/>
          </a:xfrm>
          <a:prstGeom prst="rect">
            <a:avLst/>
          </a:prstGeom>
          <a:noFill/>
        </p:spPr>
        <p:txBody>
          <a:bodyPr wrap="square" rtlCol="0">
            <a:spAutoFit/>
          </a:bodyPr>
          <a:lstStyle/>
          <a:p>
            <a:r>
              <a:rPr lang="en-US" sz="4000" dirty="0" smtClean="0"/>
              <a:t>IS NOT</a:t>
            </a:r>
            <a:r>
              <a:rPr lang="en-US" sz="4000" dirty="0" smtClean="0"/>
              <a:t> </a:t>
            </a:r>
            <a:r>
              <a:rPr lang="en-US" sz="4000" dirty="0" smtClean="0"/>
              <a:t>Moralistic Therapeutic Deism.</a:t>
            </a:r>
          </a:p>
          <a:p>
            <a:endParaRPr lang="en-US" sz="800" dirty="0" smtClean="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100" cap="small" spc="-150" dirty="0" smtClean="0"/>
              <a:t>Preaching the Gospel to Yourself</a:t>
            </a:r>
            <a:endParaRPr lang="en-US" sz="5100" cap="small" spc="-150" baseline="30000" dirty="0"/>
          </a:p>
        </p:txBody>
      </p:sp>
    </p:spTree>
    <p:extLst>
      <p:ext uri="{BB962C8B-B14F-4D97-AF65-F5344CB8AC3E}">
        <p14:creationId xmlns="" xmlns:p14="http://schemas.microsoft.com/office/powerpoint/2010/main" val="341871736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5386090"/>
          </a:xfrm>
          <a:prstGeom prst="rect">
            <a:avLst/>
          </a:prstGeom>
          <a:noFill/>
        </p:spPr>
        <p:txBody>
          <a:bodyPr wrap="square" rtlCol="0">
            <a:spAutoFit/>
          </a:bodyPr>
          <a:lstStyle/>
          <a:p>
            <a:r>
              <a:rPr lang="en-US" sz="4000" dirty="0" smtClean="0"/>
              <a:t>IS NOT</a:t>
            </a:r>
            <a:r>
              <a:rPr lang="en-US" sz="4000" dirty="0" smtClean="0"/>
              <a:t> </a:t>
            </a:r>
            <a:r>
              <a:rPr lang="en-US" sz="4000" dirty="0" smtClean="0"/>
              <a:t>Moralistic Therapeutic Deism.</a:t>
            </a:r>
          </a:p>
          <a:p>
            <a:endParaRPr lang="en-US" sz="800" dirty="0" smtClean="0"/>
          </a:p>
          <a:p>
            <a:r>
              <a:rPr lang="en-US" sz="4000" dirty="0" smtClean="0"/>
              <a:t/>
            </a:r>
            <a:br>
              <a:rPr lang="en-US" sz="4000" dirty="0" smtClean="0"/>
            </a:br>
            <a:endParaRPr lang="en-US" sz="4000" dirty="0" smtClean="0"/>
          </a:p>
          <a:p>
            <a:endParaRPr lang="en-US" sz="4000" dirty="0" smtClean="0"/>
          </a:p>
          <a:p>
            <a:endParaRPr lang="en-US" sz="4000" dirty="0" smtClean="0"/>
          </a:p>
          <a:p>
            <a:endParaRPr lang="en-US" sz="800" dirty="0" smtClean="0"/>
          </a:p>
          <a:p>
            <a:endParaRPr lang="en-US" sz="800" dirty="0" smtClean="0"/>
          </a:p>
          <a:p>
            <a:r>
              <a:rPr lang="en-US" sz="4800" b="1" i="1" dirty="0" smtClean="0"/>
              <a:t>Deism = </a:t>
            </a:r>
            <a:r>
              <a:rPr lang="en-US" sz="2400" dirty="0" smtClean="0"/>
              <a:t>A god exists who created and ordered the world and watches over human life on earth. God does not need to be particularly involved in one's life except when God is needed to resolve a problem.</a:t>
            </a:r>
            <a:endParaRPr lang="en-US" sz="2400" dirty="0" smtClean="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100" cap="small" spc="-150" dirty="0" smtClean="0"/>
              <a:t>Preaching the Gospel to Yourself</a:t>
            </a:r>
            <a:endParaRPr lang="en-US" sz="5100" cap="small" spc="-150" baseline="30000" dirty="0"/>
          </a:p>
        </p:txBody>
      </p:sp>
    </p:spTree>
    <p:extLst>
      <p:ext uri="{BB962C8B-B14F-4D97-AF65-F5344CB8AC3E}">
        <p14:creationId xmlns="" xmlns:p14="http://schemas.microsoft.com/office/powerpoint/2010/main" val="341871736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5262979"/>
          </a:xfrm>
          <a:prstGeom prst="rect">
            <a:avLst/>
          </a:prstGeom>
          <a:noFill/>
        </p:spPr>
        <p:txBody>
          <a:bodyPr wrap="square" rtlCol="0">
            <a:spAutoFit/>
          </a:bodyPr>
          <a:lstStyle/>
          <a:p>
            <a:r>
              <a:rPr lang="en-US" sz="4000" dirty="0" smtClean="0"/>
              <a:t>IS NOT</a:t>
            </a:r>
            <a:r>
              <a:rPr lang="en-US" sz="4000" dirty="0" smtClean="0"/>
              <a:t> </a:t>
            </a:r>
            <a:r>
              <a:rPr lang="en-US" sz="4000" dirty="0" smtClean="0"/>
              <a:t>Moralistic Therapeutic Deism.</a:t>
            </a:r>
          </a:p>
          <a:p>
            <a:endParaRPr lang="en-US" sz="800" dirty="0" smtClean="0"/>
          </a:p>
          <a:p>
            <a:r>
              <a:rPr lang="en-US" sz="4800" b="1" i="1" dirty="0" smtClean="0"/>
              <a:t>Moralistic =</a:t>
            </a:r>
            <a:r>
              <a:rPr lang="en-US" sz="4000" b="1" i="1" dirty="0" smtClean="0"/>
              <a:t> </a:t>
            </a:r>
            <a:r>
              <a:rPr lang="en-US" sz="2400" dirty="0" smtClean="0"/>
              <a:t>God wants people to be good, nice, and fair to each other, as taught in the Bible and by most world religions. Good people </a:t>
            </a:r>
            <a:r>
              <a:rPr lang="en-US" sz="2400" dirty="0" smtClean="0"/>
              <a:t>go to heaven</a:t>
            </a:r>
            <a:r>
              <a:rPr lang="en-US" sz="2400" dirty="0" smtClean="0"/>
              <a:t> when they die</a:t>
            </a:r>
            <a:r>
              <a:rPr lang="en-US" sz="2400" dirty="0" smtClean="0"/>
              <a:t>.</a:t>
            </a:r>
          </a:p>
          <a:p>
            <a:endParaRPr lang="en-US" sz="800" dirty="0" smtClean="0"/>
          </a:p>
          <a:p>
            <a:r>
              <a:rPr lang="en-US" sz="4000" dirty="0" smtClean="0"/>
              <a:t/>
            </a:r>
            <a:br>
              <a:rPr lang="en-US" sz="4000" dirty="0" smtClean="0"/>
            </a:br>
            <a:endParaRPr lang="en-US" sz="2400" dirty="0" smtClean="0"/>
          </a:p>
          <a:p>
            <a:endParaRPr lang="en-US" sz="800" dirty="0" smtClean="0"/>
          </a:p>
          <a:p>
            <a:r>
              <a:rPr lang="en-US" sz="4000" dirty="0" smtClean="0"/>
              <a:t>Deism = </a:t>
            </a:r>
            <a:r>
              <a:rPr lang="en-US" sz="2400" dirty="0" smtClean="0"/>
              <a:t>A god exists who created and ordered the world and watches over human life on earth. God does not need to be particularly involved in one's life except when God is needed to resolve a problem.</a:t>
            </a:r>
            <a:endParaRPr lang="en-US" sz="2400" dirty="0" smtClean="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100" cap="small" spc="-150" dirty="0" smtClean="0"/>
              <a:t>Preaching the Gospel to Yourself</a:t>
            </a:r>
            <a:endParaRPr lang="en-US" sz="5100" cap="small" spc="-150" baseline="30000" dirty="0"/>
          </a:p>
        </p:txBody>
      </p:sp>
    </p:spTree>
    <p:extLst>
      <p:ext uri="{BB962C8B-B14F-4D97-AF65-F5344CB8AC3E}">
        <p14:creationId xmlns="" xmlns:p14="http://schemas.microsoft.com/office/powerpoint/2010/main" val="34187173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5262979"/>
          </a:xfrm>
          <a:prstGeom prst="rect">
            <a:avLst/>
          </a:prstGeom>
          <a:noFill/>
        </p:spPr>
        <p:txBody>
          <a:bodyPr wrap="square" rtlCol="0">
            <a:spAutoFit/>
          </a:bodyPr>
          <a:lstStyle/>
          <a:p>
            <a:r>
              <a:rPr lang="en-US" sz="4000" dirty="0" smtClean="0"/>
              <a:t>IS NOT</a:t>
            </a:r>
            <a:r>
              <a:rPr lang="en-US" sz="4000" dirty="0" smtClean="0"/>
              <a:t> </a:t>
            </a:r>
            <a:r>
              <a:rPr lang="en-US" sz="4000" dirty="0" smtClean="0"/>
              <a:t>Moralistic Therapeutic Deism.</a:t>
            </a:r>
          </a:p>
          <a:p>
            <a:endParaRPr lang="en-US" sz="800" dirty="0" smtClean="0"/>
          </a:p>
          <a:p>
            <a:r>
              <a:rPr lang="en-US" sz="4000" dirty="0" smtClean="0"/>
              <a:t>Moralistic = </a:t>
            </a:r>
            <a:r>
              <a:rPr lang="en-US" sz="2400" dirty="0" smtClean="0"/>
              <a:t>God wants people to be good, nice, and fair to each other, as taught in the Bible and by most world religions. Good people </a:t>
            </a:r>
            <a:r>
              <a:rPr lang="en-US" sz="2400" dirty="0" smtClean="0"/>
              <a:t>go to heaven</a:t>
            </a:r>
            <a:r>
              <a:rPr lang="en-US" sz="2400" dirty="0" smtClean="0"/>
              <a:t> when they die</a:t>
            </a:r>
            <a:r>
              <a:rPr lang="en-US" sz="2400" dirty="0" smtClean="0"/>
              <a:t>.</a:t>
            </a:r>
          </a:p>
          <a:p>
            <a:endParaRPr lang="en-US" sz="800" dirty="0" smtClean="0"/>
          </a:p>
          <a:p>
            <a:r>
              <a:rPr lang="en-US" sz="4800" b="1" i="1" dirty="0" smtClean="0"/>
              <a:t>Therapeutic = </a:t>
            </a:r>
            <a:r>
              <a:rPr lang="en-US" sz="2400" dirty="0" smtClean="0"/>
              <a:t>The central goal of life is to be happy and to feel good about oneself</a:t>
            </a:r>
            <a:r>
              <a:rPr lang="en-US" sz="2400" dirty="0" smtClean="0"/>
              <a:t>.</a:t>
            </a:r>
          </a:p>
          <a:p>
            <a:endParaRPr lang="en-US" sz="800" dirty="0" smtClean="0"/>
          </a:p>
          <a:p>
            <a:r>
              <a:rPr lang="en-US" sz="4000" dirty="0" smtClean="0"/>
              <a:t>Deism = </a:t>
            </a:r>
            <a:r>
              <a:rPr lang="en-US" sz="2400" dirty="0" smtClean="0"/>
              <a:t>A god exists who created and ordered the world and watches over human life on earth. God does not need to be particularly involved in one's life except when God is needed to resolve a problem.</a:t>
            </a:r>
            <a:endParaRPr lang="en-US" sz="2400" dirty="0" smtClean="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100" cap="small" spc="-150" dirty="0" smtClean="0"/>
              <a:t>Preaching the Gospel to Yourself</a:t>
            </a:r>
            <a:endParaRPr lang="en-US" sz="5100" cap="small" spc="-150" baseline="30000" dirty="0"/>
          </a:p>
        </p:txBody>
      </p:sp>
    </p:spTree>
    <p:extLst>
      <p:ext uri="{BB962C8B-B14F-4D97-AF65-F5344CB8AC3E}">
        <p14:creationId xmlns="" xmlns:p14="http://schemas.microsoft.com/office/powerpoint/2010/main" val="341871736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1026" name="Picture 2" descr="http://www.ctgoldrush.biz/sitebuilder/images/gr_scroll_paper-729x398.png"/>
          <p:cNvPicPr>
            <a:picLocks noChangeAspect="1" noChangeArrowheads="1"/>
          </p:cNvPicPr>
          <p:nvPr/>
        </p:nvPicPr>
        <p:blipFill>
          <a:blip r:embed="rId2" cstate="print"/>
          <a:srcRect/>
          <a:stretch>
            <a:fillRect/>
          </a:stretch>
        </p:blipFill>
        <p:spPr bwMode="auto">
          <a:xfrm>
            <a:off x="228599" y="228601"/>
            <a:ext cx="8610601" cy="63246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371600" y="1145262"/>
            <a:ext cx="6248400" cy="2462213"/>
          </a:xfrm>
          <a:prstGeom prst="rect">
            <a:avLst/>
          </a:prstGeom>
        </p:spPr>
        <p:txBody>
          <a:bodyPr wrap="square" rtlCol="0">
            <a:spAutoFit/>
          </a:bodyPr>
          <a:lstStyle/>
          <a:p>
            <a:r>
              <a:rPr lang="en-US" sz="2200" b="1" i="1" dirty="0" smtClean="0">
                <a:latin typeface="Calibri" pitchFamily="34" charset="0"/>
              </a:rPr>
              <a:t>Why are you cast down, O my soul, and why are you in turmoil within me?</a:t>
            </a:r>
          </a:p>
          <a:p>
            <a:r>
              <a:rPr lang="en-US" sz="2200" b="1" i="1" dirty="0" smtClean="0">
                <a:latin typeface="Calibri" pitchFamily="34" charset="0"/>
              </a:rPr>
              <a:t/>
            </a:r>
            <a:br>
              <a:rPr lang="en-US" sz="2200" b="1" i="1" dirty="0" smtClean="0">
                <a:latin typeface="Calibri" pitchFamily="34" charset="0"/>
              </a:rPr>
            </a:br>
            <a:r>
              <a:rPr lang="en-US" sz="2200" b="1" i="1" dirty="0" smtClean="0">
                <a:latin typeface="Calibri" pitchFamily="34" charset="0"/>
              </a:rPr>
              <a:t>Hope in God; for I shall again praise him, my salvation and my God.</a:t>
            </a:r>
          </a:p>
          <a:p>
            <a:endParaRPr lang="en-US" sz="2200" b="1" i="1" dirty="0" smtClean="0">
              <a:latin typeface="Calibri" pitchFamily="34" charset="0"/>
            </a:endParaRPr>
          </a:p>
          <a:p>
            <a:r>
              <a:rPr lang="en-US" sz="2200" b="1" i="1" dirty="0" smtClean="0">
                <a:latin typeface="Calibri" pitchFamily="34" charset="0"/>
              </a:rPr>
              <a:t>			Psalm 42:5, 11; 43:5</a:t>
            </a:r>
            <a:endParaRPr lang="en-US" sz="2200" b="1" i="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1026" name="Picture 2" descr="http://www.ctgoldrush.biz/sitebuilder/images/gr_scroll_paper-729x398.png"/>
          <p:cNvPicPr>
            <a:picLocks noChangeAspect="1" noChangeArrowheads="1"/>
          </p:cNvPicPr>
          <p:nvPr/>
        </p:nvPicPr>
        <p:blipFill>
          <a:blip r:embed="rId2" cstate="print"/>
          <a:srcRect/>
          <a:stretch>
            <a:fillRect/>
          </a:stretch>
        </p:blipFill>
        <p:spPr bwMode="auto">
          <a:xfrm>
            <a:off x="228599" y="228601"/>
            <a:ext cx="8610601" cy="63246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371600" y="1145262"/>
            <a:ext cx="6248400" cy="3477875"/>
          </a:xfrm>
          <a:prstGeom prst="rect">
            <a:avLst/>
          </a:prstGeom>
        </p:spPr>
        <p:txBody>
          <a:bodyPr wrap="square" rtlCol="0">
            <a:spAutoFit/>
          </a:bodyPr>
          <a:lstStyle/>
          <a:p>
            <a:r>
              <a:rPr lang="en-US" sz="2200" b="1" i="1" dirty="0" smtClean="0">
                <a:latin typeface="Calibri" pitchFamily="34" charset="0"/>
              </a:rPr>
              <a:t>Ben </a:t>
            </a:r>
            <a:r>
              <a:rPr lang="en-US" sz="2200" b="1" i="1" dirty="0" err="1" smtClean="0">
                <a:latin typeface="Calibri" pitchFamily="34" charset="0"/>
              </a:rPr>
              <a:t>Deaver</a:t>
            </a:r>
            <a:r>
              <a:rPr lang="en-US" sz="2200" b="1" i="1" dirty="0" smtClean="0">
                <a:latin typeface="Calibri" pitchFamily="34" charset="0"/>
              </a:rPr>
              <a:t>, called by the will of God to be an apostle of Christ Jesus, to Ben </a:t>
            </a:r>
            <a:r>
              <a:rPr lang="en-US" sz="2200" b="1" i="1" dirty="0" err="1" smtClean="0">
                <a:latin typeface="Calibri" pitchFamily="34" charset="0"/>
              </a:rPr>
              <a:t>Deaver</a:t>
            </a:r>
            <a:r>
              <a:rPr lang="en-US" sz="2200" b="1" i="1" dirty="0" smtClean="0">
                <a:latin typeface="Calibri" pitchFamily="34" charset="0"/>
              </a:rPr>
              <a:t>: Grace to you and peace from God your Father and the Lord Jesus Christ. </a:t>
            </a:r>
          </a:p>
          <a:p>
            <a:endParaRPr lang="en-US" sz="2200" b="1" i="1" dirty="0" smtClean="0">
              <a:latin typeface="Calibri" pitchFamily="34" charset="0"/>
            </a:endParaRPr>
          </a:p>
          <a:p>
            <a:r>
              <a:rPr lang="en-US" sz="2200" b="1" i="1" dirty="0" smtClean="0">
                <a:latin typeface="Calibri" pitchFamily="34" charset="0"/>
              </a:rPr>
              <a:t>There is therefore now no condemnation for those who are in Christ Jesus (Rom 8:1). </a:t>
            </a:r>
          </a:p>
          <a:p>
            <a:endParaRPr lang="en-US" sz="2200" b="1" i="1" dirty="0" smtClean="0">
              <a:latin typeface="Calibri" pitchFamily="34" charset="0"/>
            </a:endParaRPr>
          </a:p>
          <a:p>
            <a:r>
              <a:rPr lang="en-US" sz="2200" b="1" i="1" dirty="0" smtClean="0">
                <a:latin typeface="Calibri" pitchFamily="34" charset="0"/>
              </a:rPr>
              <a:t>God is in your midst, He will quiet you with His love, He will exult over you with loud singing (</a:t>
            </a:r>
            <a:r>
              <a:rPr lang="en-US" sz="2200" b="1" i="1" dirty="0" err="1" smtClean="0">
                <a:latin typeface="Calibri" pitchFamily="34" charset="0"/>
              </a:rPr>
              <a:t>Zeph</a:t>
            </a:r>
            <a:r>
              <a:rPr lang="en-US" sz="2200" b="1" i="1" dirty="0" smtClean="0">
                <a:latin typeface="Calibri" pitchFamily="34" charset="0"/>
              </a:rPr>
              <a:t> 3:17).</a:t>
            </a:r>
            <a:endParaRPr lang="en-US" sz="2200" b="1" i="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1231106"/>
          </a:xfrm>
          <a:prstGeom prst="rect">
            <a:avLst/>
          </a:prstGeom>
          <a:noFill/>
        </p:spPr>
        <p:txBody>
          <a:bodyPr wrap="square" rtlCol="0">
            <a:spAutoFit/>
          </a:bodyPr>
          <a:lstStyle/>
          <a:p>
            <a:r>
              <a:rPr lang="en-US" sz="2200" dirty="0" smtClean="0"/>
              <a:t>The truest thing about us is what God says about us. </a:t>
            </a:r>
          </a:p>
          <a:p>
            <a:r>
              <a:rPr lang="en-US" sz="2200" dirty="0" smtClean="0"/>
              <a:t> </a:t>
            </a:r>
            <a:endParaRPr lang="en-US" sz="2200" dirty="0" smtClean="0"/>
          </a:p>
          <a:p>
            <a:r>
              <a:rPr lang="en-US" sz="2200" dirty="0" smtClean="0"/>
              <a:t>			– Dennis McCallum in </a:t>
            </a:r>
            <a:r>
              <a:rPr lang="en-US" sz="2200" i="1" dirty="0" smtClean="0"/>
              <a:t>Walking in Victory</a:t>
            </a:r>
            <a:r>
              <a:rPr lang="en-US" sz="3000" dirty="0" smtClean="0"/>
              <a:t> </a:t>
            </a:r>
            <a:endParaRPr lang="en-US" sz="30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100" cap="small" spc="-150" dirty="0" smtClean="0"/>
              <a:t>Preaching the Gospel to Yourself</a:t>
            </a:r>
            <a:endParaRPr lang="en-US" sz="5100" cap="small" spc="-150" baseline="30000" dirty="0"/>
          </a:p>
        </p:txBody>
      </p:sp>
    </p:spTree>
    <p:extLst>
      <p:ext uri="{BB962C8B-B14F-4D97-AF65-F5344CB8AC3E}">
        <p14:creationId xmlns="" xmlns:p14="http://schemas.microsoft.com/office/powerpoint/2010/main" val="341871736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1026" name="Picture 2" descr="http://www.ctgoldrush.biz/sitebuilder/images/gr_scroll_paper-729x398.png"/>
          <p:cNvPicPr>
            <a:picLocks noChangeAspect="1" noChangeArrowheads="1"/>
          </p:cNvPicPr>
          <p:nvPr/>
        </p:nvPicPr>
        <p:blipFill>
          <a:blip r:embed="rId2" cstate="print"/>
          <a:srcRect/>
          <a:stretch>
            <a:fillRect/>
          </a:stretch>
        </p:blipFill>
        <p:spPr bwMode="auto">
          <a:xfrm>
            <a:off x="228599" y="228601"/>
            <a:ext cx="8610601" cy="63246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371600" y="1145262"/>
            <a:ext cx="6248400" cy="4832092"/>
          </a:xfrm>
          <a:prstGeom prst="rect">
            <a:avLst/>
          </a:prstGeom>
        </p:spPr>
        <p:txBody>
          <a:bodyPr wrap="square" rtlCol="0">
            <a:spAutoFit/>
          </a:bodyPr>
          <a:lstStyle/>
          <a:p>
            <a:r>
              <a:rPr lang="en-US" sz="2200" b="1" i="1" dirty="0" smtClean="0">
                <a:latin typeface="Calibri" pitchFamily="34" charset="0"/>
              </a:rPr>
              <a:t>Whereas the Providence which has guided our whole existence and which has shown such care and liberality, has brought our life to the peak of perfection in giving to us Augustus Caesar, whom Providence filled with virtue for the welfare of mankind, and who, being sent to us and to our descendants as a savior, has put an end to war and has set all things in order; and whereas, having become visible</a:t>
            </a:r>
            <a:r>
              <a:rPr lang="en-US" sz="2200" b="1" i="1" dirty="0" smtClean="0">
                <a:latin typeface="Calibri" pitchFamily="34" charset="0"/>
              </a:rPr>
              <a:t>… </a:t>
            </a:r>
            <a:r>
              <a:rPr lang="en-US" sz="2200" b="1" i="1" dirty="0" smtClean="0">
                <a:latin typeface="Calibri" pitchFamily="34" charset="0"/>
              </a:rPr>
              <a:t>and whereas, finally that the birthday of the god, Caesar Augustus, has been for the whole world the beginning of the gospel (</a:t>
            </a:r>
            <a:r>
              <a:rPr lang="en-US" sz="2200" b="1" i="1" dirty="0" err="1" smtClean="0">
                <a:latin typeface="Calibri" pitchFamily="34" charset="0"/>
              </a:rPr>
              <a:t>euangelion</a:t>
            </a:r>
            <a:r>
              <a:rPr lang="en-US" sz="2200" b="1" i="1" dirty="0" smtClean="0">
                <a:latin typeface="Calibri" pitchFamily="34" charset="0"/>
              </a:rPr>
              <a:t>) concerning him, therefore, let all reckon a new era beginning from the date of his birth.</a:t>
            </a:r>
            <a:endParaRPr lang="en-US" sz="2200" b="1" i="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4616648"/>
          </a:xfrm>
          <a:prstGeom prst="rect">
            <a:avLst/>
          </a:prstGeom>
          <a:noFill/>
        </p:spPr>
        <p:txBody>
          <a:bodyPr wrap="square" rtlCol="0">
            <a:spAutoFit/>
          </a:bodyPr>
          <a:lstStyle/>
          <a:p>
            <a:r>
              <a:rPr lang="en-US" sz="2200" dirty="0" smtClean="0"/>
              <a:t>The truest thing about us is what God says about us. </a:t>
            </a:r>
          </a:p>
          <a:p>
            <a:endParaRPr lang="en-US" sz="2200" dirty="0" smtClean="0"/>
          </a:p>
          <a:p>
            <a:r>
              <a:rPr lang="en-US" sz="2200" dirty="0" smtClean="0"/>
              <a:t>If you believe the Bible, you should realize that God’s view of us is the true view. If he views us a certain way, then that is, in the ultimate sense, the way we really are! Even if the majority of our peers look at things a different way, we would know they were wrong by referring to the infinite external reference point—the God and creator of all. Not only could we know that the view of our peers was wrong in some cases, we could even discover that </a:t>
            </a:r>
            <a:r>
              <a:rPr lang="en-US" sz="2200" i="1" dirty="0" smtClean="0"/>
              <a:t>our own view is wrong as well.</a:t>
            </a:r>
            <a:r>
              <a:rPr lang="en-US" sz="2200" dirty="0" smtClean="0"/>
              <a:t> If we have come to view things a certain way, but God declares they are another way, we need to change our minds.</a:t>
            </a:r>
          </a:p>
          <a:p>
            <a:r>
              <a:rPr lang="en-US" sz="2200" dirty="0" smtClean="0"/>
              <a:t> </a:t>
            </a:r>
          </a:p>
          <a:p>
            <a:r>
              <a:rPr lang="en-US" sz="2200" dirty="0" smtClean="0"/>
              <a:t>			– Dennis McCallum in </a:t>
            </a:r>
            <a:r>
              <a:rPr lang="en-US" sz="2200" i="1" dirty="0" smtClean="0"/>
              <a:t>Walking in Victory</a:t>
            </a:r>
            <a:r>
              <a:rPr lang="en-US" sz="3000" dirty="0" smtClean="0"/>
              <a:t> </a:t>
            </a:r>
            <a:endParaRPr lang="en-US" sz="30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100" cap="small" spc="-150" dirty="0" smtClean="0"/>
              <a:t>Preaching the Gospel to Yourself</a:t>
            </a:r>
            <a:endParaRPr lang="en-US" sz="5100" cap="small" spc="-150" baseline="30000" dirty="0"/>
          </a:p>
        </p:txBody>
      </p:sp>
    </p:spTree>
    <p:extLst>
      <p:ext uri="{BB962C8B-B14F-4D97-AF65-F5344CB8AC3E}">
        <p14:creationId xmlns="" xmlns:p14="http://schemas.microsoft.com/office/powerpoint/2010/main" val="341871736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308848" cy="990600"/>
          </a:xfrm>
          <a:prstGeom prst="rect">
            <a:avLst/>
          </a:prstGeom>
        </p:spPr>
        <p:txBody>
          <a:bodyPr/>
          <a:lstStyle/>
          <a:p>
            <a:endParaRPr lang="en-US">
              <a:uFillTx/>
            </a:endParaRPr>
          </a:p>
        </p:txBody>
      </p:sp>
      <p:sp>
        <p:nvSpPr>
          <p:cNvPr id="3" name="Content Placeholder 2"/>
          <p:cNvSpPr>
            <a:spLocks noGrp="1"/>
          </p:cNvSpPr>
          <p:nvPr>
            <p:ph sz="quarter" idx="1"/>
          </p:nvPr>
        </p:nvSpPr>
        <p:spPr/>
        <p:txBody>
          <a:bodyPr/>
          <a:lstStyle/>
          <a:p>
            <a:endParaRPr lang="en-US">
              <a:uFillTx/>
            </a:endParaRPr>
          </a:p>
        </p:txBody>
      </p:sp>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140000"/>
                    </a14:imgEffect>
                    <a14:imgEffect>
                      <a14:brightnessContrast bright="3000" contrast="3000"/>
                    </a14:imgEffect>
                  </a14:imgLayer>
                </a14:imgProps>
              </a:ext>
              <a:ext uri="{28A0092B-C50C-407E-A947-70E740481C1C}">
                <a14:useLocalDpi xmlns="" xmlns:a14="http://schemas.microsoft.com/office/drawing/2010/main" val="0"/>
              </a:ext>
            </a:extLst>
          </a:blip>
          <a:stretch>
            <a:fillRect/>
          </a:stretch>
        </p:blipFill>
        <p:spPr bwMode="auto">
          <a:xfrm>
            <a:off x="0" y="0"/>
            <a:ext cx="9144000" cy="6856715"/>
          </a:xfrm>
          <a:prstGeom prst="rect">
            <a:avLst/>
          </a:prstGeom>
          <a:noFill/>
        </p:spPr>
      </p:pic>
      <p:pic>
        <p:nvPicPr>
          <p:cNvPr id="14" name="Picture 2" descr="http://www.crossway.org/press-room/wp-content/uploads/2011/04/Unknown.jpeg"/>
          <p:cNvPicPr>
            <a:picLocks noChangeAspect="1" noChangeArrowheads="1"/>
          </p:cNvPicPr>
          <p:nvPr/>
        </p:nvPicPr>
        <p:blipFill>
          <a:blip r:embed="rId4" cstate="print"/>
          <a:srcRect/>
          <a:stretch>
            <a:fillRect/>
          </a:stretch>
        </p:blipFill>
        <p:spPr bwMode="auto">
          <a:xfrm>
            <a:off x="-533400" y="883918"/>
            <a:ext cx="3886201" cy="5440682"/>
          </a:xfrm>
          <a:prstGeom prst="rect">
            <a:avLst/>
          </a:prstGeom>
          <a:noFill/>
        </p:spPr>
      </p:pic>
      <p:pic>
        <p:nvPicPr>
          <p:cNvPr id="15" name="Picture 4" descr="http://ecx.images-amazon.com/images/I/91vv0vjuj7L._SL1500_.jpg"/>
          <p:cNvPicPr>
            <a:picLocks noChangeAspect="1" noChangeArrowheads="1"/>
          </p:cNvPicPr>
          <p:nvPr/>
        </p:nvPicPr>
        <p:blipFill>
          <a:blip r:embed="rId5" cstate="print"/>
          <a:srcRect/>
          <a:stretch>
            <a:fillRect/>
          </a:stretch>
        </p:blipFill>
        <p:spPr bwMode="auto">
          <a:xfrm>
            <a:off x="2819400" y="864788"/>
            <a:ext cx="3505199" cy="5459812"/>
          </a:xfrm>
          <a:prstGeom prst="rect">
            <a:avLst/>
          </a:prstGeom>
          <a:noFill/>
        </p:spPr>
      </p:pic>
      <p:pic>
        <p:nvPicPr>
          <p:cNvPr id="16" name="Picture 8" descr="http://ecx.images-amazon.com/images/I/41qGHrE-3sL._SY344_BO1,204,203,200_.jpg"/>
          <p:cNvPicPr>
            <a:picLocks noChangeAspect="1" noChangeArrowheads="1"/>
          </p:cNvPicPr>
          <p:nvPr/>
        </p:nvPicPr>
        <p:blipFill>
          <a:blip r:embed="rId6" cstate="print"/>
          <a:srcRect/>
          <a:stretch>
            <a:fillRect/>
          </a:stretch>
        </p:blipFill>
        <p:spPr bwMode="auto">
          <a:xfrm>
            <a:off x="5867399" y="838200"/>
            <a:ext cx="3352801" cy="5446337"/>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308848" cy="990600"/>
          </a:xfrm>
          <a:prstGeom prst="rect">
            <a:avLst/>
          </a:prstGeom>
        </p:spPr>
        <p:txBody>
          <a:bodyPr/>
          <a:lstStyle/>
          <a:p>
            <a:endParaRPr lang="en-US">
              <a:uFillTx/>
            </a:endParaRPr>
          </a:p>
        </p:txBody>
      </p:sp>
      <p:sp>
        <p:nvSpPr>
          <p:cNvPr id="3" name="Content Placeholder 2"/>
          <p:cNvSpPr>
            <a:spLocks noGrp="1"/>
          </p:cNvSpPr>
          <p:nvPr>
            <p:ph sz="quarter" idx="1"/>
          </p:nvPr>
        </p:nvSpPr>
        <p:spPr/>
        <p:txBody>
          <a:bodyPr/>
          <a:lstStyle/>
          <a:p>
            <a:endParaRPr lang="en-US">
              <a:uFillTx/>
            </a:endParaRPr>
          </a:p>
        </p:txBody>
      </p:sp>
      <p:pic>
        <p:nvPicPr>
          <p:cNvPr id="2050"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saturation sat="140000"/>
                    </a14:imgEffect>
                    <a14:imgEffect>
                      <a14:brightnessContrast bright="3000" contrast="3000"/>
                    </a14:imgEffect>
                  </a14:imgLayer>
                </a14:imgProps>
              </a:ext>
              <a:ext uri="{28A0092B-C50C-407E-A947-70E740481C1C}">
                <a14:useLocalDpi xmlns="" xmlns:a14="http://schemas.microsoft.com/office/drawing/2010/main" val="0"/>
              </a:ext>
            </a:extLst>
          </a:blip>
          <a:stretch>
            <a:fillRect/>
          </a:stretch>
        </p:blipFill>
        <p:spPr bwMode="auto">
          <a:xfrm>
            <a:off x="0" y="642"/>
            <a:ext cx="9144000" cy="6856715"/>
          </a:xfrm>
          <a:prstGeom prst="rect">
            <a:avLst/>
          </a:prstGeom>
          <a:noFill/>
        </p:spPr>
      </p:pic>
      <p:sp>
        <p:nvSpPr>
          <p:cNvPr id="5" name="TextBox 4"/>
          <p:cNvSpPr txBox="1"/>
          <p:nvPr/>
        </p:nvSpPr>
        <p:spPr>
          <a:xfrm>
            <a:off x="1371600" y="1161871"/>
            <a:ext cx="5334000" cy="1200329"/>
          </a:xfrm>
          <a:prstGeom prst="rect">
            <a:avLst/>
          </a:prstGeom>
          <a:solidFill>
            <a:schemeClr val="bg1">
              <a:alpha val="74000"/>
            </a:schemeClr>
          </a:solidFill>
        </p:spPr>
        <p:txBody>
          <a:bodyPr wrap="square" rtlCol="0">
            <a:spAutoFit/>
          </a:bodyPr>
          <a:lstStyle/>
          <a:p>
            <a:pPr marL="457200" indent="-457200"/>
            <a:r>
              <a:rPr lang="en-US" sz="3600" b="1" dirty="0" smtClean="0"/>
              <a:t>How do you preach the</a:t>
            </a:r>
          </a:p>
          <a:p>
            <a:pPr marL="457200" indent="-457200"/>
            <a:r>
              <a:rPr lang="en-US" sz="3600" b="1" dirty="0" smtClean="0"/>
              <a:t>Gospel to yourself?</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4278094"/>
          </a:xfrm>
          <a:prstGeom prst="rect">
            <a:avLst/>
          </a:prstGeom>
          <a:noFill/>
        </p:spPr>
        <p:txBody>
          <a:bodyPr wrap="square" rtlCol="0">
            <a:spAutoFit/>
          </a:bodyPr>
          <a:lstStyle/>
          <a:p>
            <a:r>
              <a:rPr lang="en-US" sz="2200" dirty="0" smtClean="0"/>
              <a:t>Since the gospel is only for sinners, I begin each day with the realization that despite my being a saint, I still sin every day in thought, word, deed, and motive. If I am aware of any subtle, or not so subtle, sins in my life, I acknowledge those to God. Even if my conscience is not indicting me for conscious sins, I still acknowledge to God that I have not even come close to loving Him with all my being or loving my neighbor as myself. I repent of those sins, and then I apply specific Scriptures that assure me of God’s forgiveness to those sins I have just confessed.</a:t>
            </a:r>
          </a:p>
          <a:p>
            <a:r>
              <a:rPr lang="en-US" sz="2200" dirty="0" smtClean="0"/>
              <a:t> </a:t>
            </a:r>
          </a:p>
          <a:p>
            <a:r>
              <a:rPr lang="en-US" sz="2200" dirty="0" smtClean="0"/>
              <a:t>			--Jerry Bridges in </a:t>
            </a:r>
            <a:r>
              <a:rPr lang="en-US" sz="2200" i="1" dirty="0" smtClean="0"/>
              <a:t>Respectable Sins</a:t>
            </a:r>
            <a:endParaRPr lang="en-US" sz="2200" dirty="0" smtClean="0"/>
          </a:p>
          <a:p>
            <a:r>
              <a:rPr lang="en-US" sz="3000" dirty="0" smtClean="0"/>
              <a:t> </a:t>
            </a:r>
            <a:endParaRPr lang="en-US" sz="30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100" cap="small" spc="-150" dirty="0" smtClean="0"/>
              <a:t>Preaching the Gospel to Yourself</a:t>
            </a:r>
            <a:endParaRPr lang="en-US" sz="5100" cap="small" spc="-150" baseline="30000" dirty="0"/>
          </a:p>
        </p:txBody>
      </p:sp>
    </p:spTree>
    <p:extLst>
      <p:ext uri="{BB962C8B-B14F-4D97-AF65-F5344CB8AC3E}">
        <p14:creationId xmlns="" xmlns:p14="http://schemas.microsoft.com/office/powerpoint/2010/main" val="341871736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4278094"/>
          </a:xfrm>
          <a:prstGeom prst="rect">
            <a:avLst/>
          </a:prstGeom>
          <a:noFill/>
        </p:spPr>
        <p:txBody>
          <a:bodyPr wrap="square" rtlCol="0">
            <a:spAutoFit/>
          </a:bodyPr>
          <a:lstStyle/>
          <a:p>
            <a:r>
              <a:rPr lang="en-US" sz="2200" dirty="0" smtClean="0"/>
              <a:t>I then generalize the Scripture’s promises of God’s forgiveness to all my life and say to God words to the effect that my only hope of a right standing with Him that day is Jesus’ bloodshed for my sins, and His righteous life lived on my behalf. This reliance on the twofold work of Christ for me is beautifully captured by Edward Mote in his hymn “The Solid Rock” with his words, “My hope is built on nothing less, than Jesus’ blood and righteousness.” Almost every day, I find myself going to those words in addition to reflecting on the promises of forgiveness in the Bible.</a:t>
            </a:r>
          </a:p>
          <a:p>
            <a:r>
              <a:rPr lang="en-US" sz="2200" dirty="0" smtClean="0"/>
              <a:t> </a:t>
            </a:r>
          </a:p>
          <a:p>
            <a:r>
              <a:rPr lang="en-US" sz="2200" dirty="0" smtClean="0"/>
              <a:t>			--Jerry Bridges in </a:t>
            </a:r>
            <a:r>
              <a:rPr lang="en-US" sz="2200" i="1" dirty="0" smtClean="0"/>
              <a:t>Respectable Sins</a:t>
            </a:r>
            <a:endParaRPr lang="en-US" sz="2200" dirty="0" smtClean="0"/>
          </a:p>
          <a:p>
            <a:r>
              <a:rPr lang="en-US" sz="3000" dirty="0" smtClean="0"/>
              <a:t> </a:t>
            </a:r>
            <a:endParaRPr lang="en-US" sz="30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100" cap="small" spc="-150" dirty="0" smtClean="0"/>
              <a:t>Preaching the Gospel to Yourself</a:t>
            </a:r>
            <a:endParaRPr lang="en-US" sz="5100" cap="small" spc="-150" baseline="30000" dirty="0"/>
          </a:p>
        </p:txBody>
      </p:sp>
    </p:spTree>
    <p:extLst>
      <p:ext uri="{BB962C8B-B14F-4D97-AF65-F5344CB8AC3E}">
        <p14:creationId xmlns="" xmlns:p14="http://schemas.microsoft.com/office/powerpoint/2010/main" val="341871736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5232202"/>
          </a:xfrm>
          <a:prstGeom prst="rect">
            <a:avLst/>
          </a:prstGeom>
          <a:noFill/>
        </p:spPr>
        <p:txBody>
          <a:bodyPr wrap="square" rtlCol="0">
            <a:spAutoFit/>
          </a:bodyPr>
          <a:lstStyle/>
          <a:p>
            <a:r>
              <a:rPr lang="en-US" sz="2200" dirty="0" smtClean="0"/>
              <a:t>What Scriptures do I use to preach the gospel to myself? Here are just a few I choose from each day:</a:t>
            </a:r>
          </a:p>
          <a:p>
            <a:pPr lvl="0">
              <a:buFont typeface="Arial" pitchFamily="34" charset="0"/>
              <a:buChar char="•"/>
            </a:pPr>
            <a:r>
              <a:rPr lang="en-US" dirty="0" smtClean="0"/>
              <a:t>As far as the east is from the west, so far does he remove our transgressions from us. (Psalm 103:12)</a:t>
            </a:r>
          </a:p>
          <a:p>
            <a:pPr lvl="0">
              <a:buFont typeface="Arial" pitchFamily="34" charset="0"/>
              <a:buChar char="•"/>
            </a:pPr>
            <a:r>
              <a:rPr lang="en-US" dirty="0" smtClean="0"/>
              <a:t>“I, I am he who blots out your transgressions for my own sake, and I will not remember your sins.” (Isaiah 43:25)</a:t>
            </a:r>
          </a:p>
          <a:p>
            <a:pPr lvl="0">
              <a:buFont typeface="Arial" pitchFamily="34" charset="0"/>
              <a:buChar char="•"/>
            </a:pPr>
            <a:r>
              <a:rPr lang="en-US" dirty="0" smtClean="0"/>
              <a:t>All we like sheep have gone astray; we have turned everyone one to his own way; and the LORD has laid on him the iniquity of us all. (Isaiah 53:6)</a:t>
            </a:r>
          </a:p>
          <a:p>
            <a:pPr lvl="0">
              <a:buFont typeface="Arial" pitchFamily="34" charset="0"/>
              <a:buChar char="•"/>
            </a:pPr>
            <a:r>
              <a:rPr lang="en-US" dirty="0" smtClean="0"/>
              <a:t>Blessed are those whose lawless deeds are forgiven, and whose sins are covered; blessed is the man against whom the Lord will not count his sin. (Romans 4:7-8)</a:t>
            </a:r>
          </a:p>
          <a:p>
            <a:pPr lvl="0">
              <a:buFont typeface="Arial" pitchFamily="34" charset="0"/>
              <a:buChar char="•"/>
            </a:pPr>
            <a:r>
              <a:rPr lang="en-US" dirty="0" smtClean="0"/>
              <a:t>There is therefore now no condemnation for those who are in Christ Jesus. (Romans 8:1)</a:t>
            </a:r>
          </a:p>
          <a:p>
            <a:pPr lvl="0">
              <a:buFont typeface="Arial" pitchFamily="34" charset="0"/>
              <a:buChar char="•"/>
            </a:pPr>
            <a:r>
              <a:rPr lang="en-US" dirty="0" smtClean="0"/>
              <a:t>There are many others, including Psalm 130:3-4; Isaiah 1:18; Isaiah 38:17; Micah 7:19; Ephesians 1:7; Colossians 2:13-14; Hebrews 8:12; and 10:17-18.</a:t>
            </a:r>
          </a:p>
          <a:p>
            <a:r>
              <a:rPr lang="en-US" sz="2200" dirty="0" smtClean="0"/>
              <a:t> </a:t>
            </a:r>
          </a:p>
          <a:p>
            <a:r>
              <a:rPr lang="en-US" sz="2200" dirty="0" smtClean="0"/>
              <a:t>			--Jerry Bridges in </a:t>
            </a:r>
            <a:r>
              <a:rPr lang="en-US" sz="2200" i="1" dirty="0" smtClean="0"/>
              <a:t>Respectable Sins</a:t>
            </a:r>
            <a:endParaRPr lang="en-US" sz="2200" dirty="0" smtClean="0"/>
          </a:p>
          <a:p>
            <a:r>
              <a:rPr lang="en-US" sz="3000" dirty="0" smtClean="0"/>
              <a:t> </a:t>
            </a:r>
            <a:endParaRPr lang="en-US" sz="30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100" cap="small" spc="-150" dirty="0" smtClean="0"/>
              <a:t>Preaching the Gospel to Yourself</a:t>
            </a:r>
            <a:endParaRPr lang="en-US" sz="5100" cap="small" spc="-150" baseline="30000" dirty="0"/>
          </a:p>
        </p:txBody>
      </p:sp>
    </p:spTree>
    <p:extLst>
      <p:ext uri="{BB962C8B-B14F-4D97-AF65-F5344CB8AC3E}">
        <p14:creationId xmlns="" xmlns:p14="http://schemas.microsoft.com/office/powerpoint/2010/main" val="341871736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3600986"/>
          </a:xfrm>
          <a:prstGeom prst="rect">
            <a:avLst/>
          </a:prstGeom>
          <a:noFill/>
        </p:spPr>
        <p:txBody>
          <a:bodyPr wrap="square" rtlCol="0">
            <a:spAutoFit/>
          </a:bodyPr>
          <a:lstStyle/>
          <a:p>
            <a:r>
              <a:rPr lang="en-US" sz="2200" dirty="0" smtClean="0"/>
              <a:t>Whatever Scriptures we use to assure us of God’s forgiveness, we must realize that whether the passage explicitly states it or not, the  </a:t>
            </a:r>
            <a:r>
              <a:rPr lang="en-US" sz="2200" i="1" dirty="0" smtClean="0"/>
              <a:t>only</a:t>
            </a:r>
            <a:r>
              <a:rPr lang="en-US" sz="2200" dirty="0" smtClean="0"/>
              <a:t> basis for God’s forgiveness is the blood of Christ shed on the cross for us. As the writer of Hebrews said, “without the shedding of blood there is no forgiveness of sins” (9:22), and the context makes it clear that it is Christ’s blood that provides the objective basis on which God forgives our sins.</a:t>
            </a:r>
          </a:p>
          <a:p>
            <a:r>
              <a:rPr lang="en-US" sz="2200" dirty="0" smtClean="0"/>
              <a:t> </a:t>
            </a:r>
          </a:p>
          <a:p>
            <a:r>
              <a:rPr lang="en-US" sz="2200" dirty="0" smtClean="0"/>
              <a:t>			--Jerry Bridges in </a:t>
            </a:r>
            <a:r>
              <a:rPr lang="en-US" sz="2200" i="1" dirty="0" smtClean="0"/>
              <a:t>Respectable Sins</a:t>
            </a:r>
            <a:endParaRPr lang="en-US" sz="2200" dirty="0" smtClean="0"/>
          </a:p>
          <a:p>
            <a:r>
              <a:rPr lang="en-US" sz="3000" dirty="0" smtClean="0"/>
              <a:t> </a:t>
            </a:r>
            <a:endParaRPr lang="en-US" sz="30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100" cap="small" spc="-150" dirty="0" smtClean="0"/>
              <a:t>Preaching the Gospel to Yourself</a:t>
            </a:r>
            <a:endParaRPr lang="en-US" sz="5100" cap="small" spc="-150" baseline="30000" dirty="0"/>
          </a:p>
        </p:txBody>
      </p:sp>
    </p:spTree>
    <p:extLst>
      <p:ext uri="{BB962C8B-B14F-4D97-AF65-F5344CB8AC3E}">
        <p14:creationId xmlns="" xmlns:p14="http://schemas.microsoft.com/office/powerpoint/2010/main" val="341871736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3600986"/>
          </a:xfrm>
          <a:prstGeom prst="rect">
            <a:avLst/>
          </a:prstGeom>
          <a:noFill/>
        </p:spPr>
        <p:txBody>
          <a:bodyPr wrap="square" rtlCol="0">
            <a:spAutoFit/>
          </a:bodyPr>
          <a:lstStyle/>
          <a:p>
            <a:r>
              <a:rPr lang="en-US" sz="2200" dirty="0" smtClean="0"/>
              <a:t>Whatever Scriptures we use to assure us of God’s forgiveness, we must realize that whether the passage explicitly states it or not, the  </a:t>
            </a:r>
            <a:r>
              <a:rPr lang="en-US" sz="2200" i="1" dirty="0" smtClean="0"/>
              <a:t>only</a:t>
            </a:r>
            <a:r>
              <a:rPr lang="en-US" sz="2200" dirty="0" smtClean="0"/>
              <a:t> basis for God’s forgiveness is the blood of Christ shed on the cross for us. As the writer of Hebrews said, “without the shedding of blood there is no forgiveness of sins” (9:22), and the context makes it clear that it is Christ’s blood that provides the objective basis on which God forgives our sins.</a:t>
            </a:r>
          </a:p>
          <a:p>
            <a:r>
              <a:rPr lang="en-US" sz="2200" dirty="0" smtClean="0"/>
              <a:t> </a:t>
            </a:r>
          </a:p>
          <a:p>
            <a:r>
              <a:rPr lang="en-US" sz="2200" dirty="0" smtClean="0"/>
              <a:t>			--Jerry Bridges in </a:t>
            </a:r>
            <a:r>
              <a:rPr lang="en-US" sz="2200" i="1" dirty="0" smtClean="0"/>
              <a:t>Respectable Sins</a:t>
            </a:r>
            <a:endParaRPr lang="en-US" sz="2200" dirty="0" smtClean="0"/>
          </a:p>
          <a:p>
            <a:r>
              <a:rPr lang="en-US" sz="3000" dirty="0" smtClean="0"/>
              <a:t> </a:t>
            </a:r>
            <a:endParaRPr lang="en-US" sz="30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100" cap="small" spc="-150" dirty="0" smtClean="0"/>
              <a:t>Preaching the Gospel to Yourself</a:t>
            </a:r>
            <a:endParaRPr lang="en-US" sz="5100" cap="small" spc="-150" baseline="30000" dirty="0"/>
          </a:p>
        </p:txBody>
      </p:sp>
    </p:spTree>
    <p:extLst>
      <p:ext uri="{BB962C8B-B14F-4D97-AF65-F5344CB8AC3E}">
        <p14:creationId xmlns="" xmlns:p14="http://schemas.microsoft.com/office/powerpoint/2010/main" val="341871736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1026" name="Picture 2" descr="http://www.ctgoldrush.biz/sitebuilder/images/gr_scroll_paper-729x398.png"/>
          <p:cNvPicPr>
            <a:picLocks noChangeAspect="1" noChangeArrowheads="1"/>
          </p:cNvPicPr>
          <p:nvPr/>
        </p:nvPicPr>
        <p:blipFill>
          <a:blip r:embed="rId2" cstate="print"/>
          <a:srcRect/>
          <a:stretch>
            <a:fillRect/>
          </a:stretch>
        </p:blipFill>
        <p:spPr bwMode="auto">
          <a:xfrm>
            <a:off x="228599" y="228601"/>
            <a:ext cx="8610601" cy="63246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371600" y="1145262"/>
            <a:ext cx="6248400" cy="3139321"/>
          </a:xfrm>
          <a:prstGeom prst="rect">
            <a:avLst/>
          </a:prstGeom>
        </p:spPr>
        <p:txBody>
          <a:bodyPr wrap="square" rtlCol="0">
            <a:spAutoFit/>
          </a:bodyPr>
          <a:lstStyle/>
          <a:p>
            <a:r>
              <a:rPr lang="en-US" sz="2200" b="1" i="1" dirty="0" smtClean="0">
                <a:latin typeface="Calibri" pitchFamily="34" charset="0"/>
              </a:rPr>
              <a:t>Now to him who is able to strengthen you according to my gospel and the preaching of Jesus Christ, according to the revelation of the mystery that was kept secret for long ages but has now been disclosed and through the prophetic writings has been made known to all nations, according to the command of the eternal God, to bring about the obedience of faith—to the only wise God be glory forevermore through Jesus Christ! Amen.</a:t>
            </a:r>
            <a:endParaRPr lang="en-US" sz="2200" b="1" i="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spTree>
    <p:extLst>
      <p:ext uri="{BB962C8B-B14F-4D97-AF65-F5344CB8AC3E}">
        <p14:creationId xmlns="" xmlns:p14="http://schemas.microsoft.com/office/powerpoint/2010/main" val="163234821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1026" name="Picture 2" descr="http://www.ctgoldrush.biz/sitebuilder/images/gr_scroll_paper-729x398.png"/>
          <p:cNvPicPr>
            <a:picLocks noChangeAspect="1" noChangeArrowheads="1"/>
          </p:cNvPicPr>
          <p:nvPr/>
        </p:nvPicPr>
        <p:blipFill>
          <a:blip r:embed="rId2" cstate="print"/>
          <a:srcRect/>
          <a:stretch>
            <a:fillRect/>
          </a:stretch>
        </p:blipFill>
        <p:spPr bwMode="auto">
          <a:xfrm>
            <a:off x="228599" y="228601"/>
            <a:ext cx="8610601" cy="63246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371600" y="1145262"/>
            <a:ext cx="6248400" cy="4154984"/>
          </a:xfrm>
          <a:prstGeom prst="rect">
            <a:avLst/>
          </a:prstGeom>
        </p:spPr>
        <p:txBody>
          <a:bodyPr wrap="square" rtlCol="0">
            <a:spAutoFit/>
          </a:bodyPr>
          <a:lstStyle/>
          <a:p>
            <a:r>
              <a:rPr lang="en-US" sz="2200" b="1" i="1" dirty="0" smtClean="0">
                <a:latin typeface="Calibri" pitchFamily="34" charset="0"/>
              </a:rPr>
              <a:t>Paul, a servant of Christ Jesus, called to be an apostle, set apart for the gospel of God, which he promised beforehand through his prophets in the holy Scriptures, concerning his Son, who was descended from David according to the flesh and was declared to be the Son of God in power according to the Spirit of holiness by his resurrection from the dead, Jesus Christ our Lord, through whom we have received grace and apostleship to bring about the obedience of faith for the sake of his name among all the nations, including including you who are called to belong to Jesus Christ,</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1026" name="Picture 2" descr="http://www.ctgoldrush.biz/sitebuilder/images/gr_scroll_paper-729x398.png"/>
          <p:cNvPicPr>
            <a:picLocks noChangeAspect="1" noChangeArrowheads="1"/>
          </p:cNvPicPr>
          <p:nvPr/>
        </p:nvPicPr>
        <p:blipFill>
          <a:blip r:embed="rId2" cstate="print"/>
          <a:srcRect/>
          <a:stretch>
            <a:fillRect/>
          </a:stretch>
        </p:blipFill>
        <p:spPr bwMode="auto">
          <a:xfrm>
            <a:off x="228599" y="228601"/>
            <a:ext cx="8610601" cy="63246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371600" y="1145262"/>
            <a:ext cx="6248400" cy="1446550"/>
          </a:xfrm>
          <a:prstGeom prst="rect">
            <a:avLst/>
          </a:prstGeom>
        </p:spPr>
        <p:txBody>
          <a:bodyPr wrap="square" rtlCol="0">
            <a:spAutoFit/>
          </a:bodyPr>
          <a:lstStyle/>
          <a:p>
            <a:r>
              <a:rPr lang="en-US" sz="2200" b="1" i="1" dirty="0" smtClean="0">
                <a:latin typeface="Calibri" pitchFamily="34" charset="0"/>
              </a:rPr>
              <a:t>To all those in Rome who are loved by God and called to be saints:</a:t>
            </a:r>
          </a:p>
          <a:p>
            <a:r>
              <a:rPr lang="en-US" sz="2200" b="1" i="1" dirty="0" smtClean="0">
                <a:latin typeface="Calibri" pitchFamily="34" charset="0"/>
              </a:rPr>
              <a:t>Grace to you and peace from God our Father and the Lord Jesus Christ.</a:t>
            </a:r>
            <a:endParaRPr lang="en-US" sz="2200" b="1" i="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1026" name="Picture 2" descr="http://www.ctgoldrush.biz/sitebuilder/images/gr_scroll_paper-729x398.png"/>
          <p:cNvPicPr>
            <a:picLocks noChangeAspect="1" noChangeArrowheads="1"/>
          </p:cNvPicPr>
          <p:nvPr/>
        </p:nvPicPr>
        <p:blipFill>
          <a:blip r:embed="rId2" cstate="print"/>
          <a:srcRect/>
          <a:stretch>
            <a:fillRect/>
          </a:stretch>
        </p:blipFill>
        <p:spPr bwMode="auto">
          <a:xfrm>
            <a:off x="228599" y="228601"/>
            <a:ext cx="8610601" cy="63246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371600" y="1145262"/>
            <a:ext cx="6248400" cy="3139321"/>
          </a:xfrm>
          <a:prstGeom prst="rect">
            <a:avLst/>
          </a:prstGeom>
        </p:spPr>
        <p:txBody>
          <a:bodyPr wrap="square" rtlCol="0">
            <a:spAutoFit/>
          </a:bodyPr>
          <a:lstStyle/>
          <a:p>
            <a:r>
              <a:rPr lang="en-US" sz="2200" b="1" i="1" dirty="0" smtClean="0">
                <a:latin typeface="Calibri" pitchFamily="34" charset="0"/>
              </a:rPr>
              <a:t>I am under obligation both to Greeks and to barbarians, both to the wise and to the foolish. So I am eager to preach the gospel to you also who are in Rome. For I am not ashamed of the gospel, for it is the power of God for salvation to everyone who believes, to the Jew first and also to the Greek. For in it the righteousness of God is revealed from faith for faith, as it is written, “The righteous shall live by faith.”</a:t>
            </a:r>
            <a:endParaRPr lang="en-US" sz="2200" b="1" i="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1026" name="Picture 2" descr="http://www.ctgoldrush.biz/sitebuilder/images/gr_scroll_paper-729x398.png"/>
          <p:cNvPicPr>
            <a:picLocks noChangeAspect="1" noChangeArrowheads="1"/>
          </p:cNvPicPr>
          <p:nvPr/>
        </p:nvPicPr>
        <p:blipFill>
          <a:blip r:embed="rId2" cstate="print"/>
          <a:srcRect/>
          <a:stretch>
            <a:fillRect/>
          </a:stretch>
        </p:blipFill>
        <p:spPr bwMode="auto">
          <a:xfrm>
            <a:off x="228599" y="228601"/>
            <a:ext cx="8610601" cy="63246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371600" y="762000"/>
            <a:ext cx="6248400" cy="4985980"/>
          </a:xfrm>
          <a:prstGeom prst="rect">
            <a:avLst/>
          </a:prstGeom>
        </p:spPr>
        <p:txBody>
          <a:bodyPr wrap="square" rtlCol="0">
            <a:spAutoFit/>
          </a:bodyPr>
          <a:lstStyle/>
          <a:p>
            <a:r>
              <a:rPr lang="en-US" sz="2200" b="1" i="1" dirty="0" smtClean="0">
                <a:latin typeface="Calibri" pitchFamily="34" charset="0"/>
              </a:rPr>
              <a:t>Whereas the Providence which has guided our whole existence and which has shown such care and liberality, has brought our life to the peak of perfection in giving to us Augustus Caesar, whom Providence filled with virtue for the welfare of mankind, and who, being sent to us and to our descendants as a savior, has put an end to war and has set all things in order; and whereas, having become visible</a:t>
            </a:r>
            <a:r>
              <a:rPr lang="en-US" sz="2200" b="1" i="1" dirty="0" smtClean="0">
                <a:latin typeface="Calibri" pitchFamily="34" charset="0"/>
              </a:rPr>
              <a:t>… </a:t>
            </a:r>
            <a:r>
              <a:rPr lang="en-US" sz="2200" b="1" i="1" dirty="0" smtClean="0">
                <a:latin typeface="Calibri" pitchFamily="34" charset="0"/>
              </a:rPr>
              <a:t>and whereas, finally that the birthday of the god, Caesar Augustus, has been for the whole world the beginning of the </a:t>
            </a:r>
            <a:r>
              <a:rPr lang="en-US" sz="3200" b="1" i="1" dirty="0" smtClean="0">
                <a:latin typeface="Calibri" pitchFamily="34" charset="0"/>
              </a:rPr>
              <a:t>gospel </a:t>
            </a:r>
            <a:r>
              <a:rPr lang="en-US" sz="2200" b="1" i="1" dirty="0" smtClean="0">
                <a:latin typeface="Calibri" pitchFamily="34" charset="0"/>
              </a:rPr>
              <a:t>(</a:t>
            </a:r>
            <a:r>
              <a:rPr lang="en-US" sz="2200" b="1" i="1" dirty="0" err="1" smtClean="0">
                <a:latin typeface="Calibri" pitchFamily="34" charset="0"/>
              </a:rPr>
              <a:t>euangelion</a:t>
            </a:r>
            <a:r>
              <a:rPr lang="en-US" sz="2200" b="1" i="1" dirty="0" smtClean="0">
                <a:latin typeface="Calibri" pitchFamily="34" charset="0"/>
              </a:rPr>
              <a:t>) concerning him, therefore, let all reckon a new era beginning from the date of his birth.</a:t>
            </a:r>
            <a:endParaRPr lang="en-US" sz="2200" b="1" i="1" dirty="0">
              <a:latin typeface="Calibri" pitchFamily="34" charset="0"/>
            </a:endParaRPr>
          </a:p>
        </p:txBody>
      </p:sp>
      <p:sp>
        <p:nvSpPr>
          <p:cNvPr id="7" name="TextBox 6"/>
          <p:cNvSpPr txBox="1"/>
          <p:nvPr/>
        </p:nvSpPr>
        <p:spPr>
          <a:xfrm>
            <a:off x="2209800" y="5326559"/>
            <a:ext cx="6324600" cy="769441"/>
          </a:xfrm>
          <a:prstGeom prst="rect">
            <a:avLst/>
          </a:prstGeom>
        </p:spPr>
        <p:txBody>
          <a:bodyPr wrap="square" rtlCol="0">
            <a:spAutoFit/>
          </a:bodyPr>
          <a:lstStyle/>
          <a:p>
            <a:r>
              <a:rPr lang="en-US" sz="4400" b="1" i="1" dirty="0" smtClean="0"/>
              <a:t>gospel = </a:t>
            </a:r>
            <a:r>
              <a:rPr lang="en-US" sz="4400" b="1" i="1" dirty="0" err="1" smtClean="0"/>
              <a:t>εὐαγγέλιον</a:t>
            </a:r>
            <a:endParaRPr lang="en-US" sz="44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1026" name="Picture 2" descr="http://www.ctgoldrush.biz/sitebuilder/images/gr_scroll_paper-729x398.png"/>
          <p:cNvPicPr>
            <a:picLocks noChangeAspect="1" noChangeArrowheads="1"/>
          </p:cNvPicPr>
          <p:nvPr/>
        </p:nvPicPr>
        <p:blipFill>
          <a:blip r:embed="rId2" cstate="print"/>
          <a:srcRect/>
          <a:stretch>
            <a:fillRect/>
          </a:stretch>
        </p:blipFill>
        <p:spPr bwMode="auto">
          <a:xfrm>
            <a:off x="228599" y="228601"/>
            <a:ext cx="8610601" cy="63246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371600" y="1145262"/>
            <a:ext cx="6248400" cy="3447098"/>
          </a:xfrm>
          <a:prstGeom prst="rect">
            <a:avLst/>
          </a:prstGeom>
        </p:spPr>
        <p:txBody>
          <a:bodyPr wrap="square" rtlCol="0">
            <a:spAutoFit/>
          </a:bodyPr>
          <a:lstStyle/>
          <a:p>
            <a:r>
              <a:rPr lang="en-US" sz="2200" b="1" i="1" dirty="0" smtClean="0">
                <a:latin typeface="Calibri" pitchFamily="34" charset="0"/>
              </a:rPr>
              <a:t>I am under obligation both to Greeks and to barbarians, both to the wise and to the foolish. So I am eager to preach the </a:t>
            </a:r>
            <a:r>
              <a:rPr lang="en-US" sz="3200" b="1" i="1" dirty="0" smtClean="0">
                <a:latin typeface="Calibri" pitchFamily="34" charset="0"/>
              </a:rPr>
              <a:t>gospel</a:t>
            </a:r>
            <a:r>
              <a:rPr lang="en-US" sz="2200" b="1" i="1" dirty="0" smtClean="0">
                <a:latin typeface="Calibri" pitchFamily="34" charset="0"/>
              </a:rPr>
              <a:t> to you also who are in Rome. For I am not ashamed of the </a:t>
            </a:r>
            <a:r>
              <a:rPr lang="en-US" sz="3200" b="1" i="1" dirty="0" smtClean="0">
                <a:latin typeface="Calibri" pitchFamily="34" charset="0"/>
              </a:rPr>
              <a:t>gospel</a:t>
            </a:r>
            <a:r>
              <a:rPr lang="en-US" sz="2200" b="1" i="1" dirty="0" smtClean="0">
                <a:latin typeface="Calibri" pitchFamily="34" charset="0"/>
              </a:rPr>
              <a:t>, for it is the power of God for salvation to everyone who believes, to the Jew first and also to the Greek. For in it the righteousness of God is revealed from faith for faith, as it is written, “The righteous shall live by faith.”</a:t>
            </a:r>
            <a:endParaRPr lang="en-US" sz="2200" b="1" i="1" dirty="0">
              <a:latin typeface="Calibri" pitchFamily="34" charset="0"/>
            </a:endParaRPr>
          </a:p>
        </p:txBody>
      </p:sp>
      <p:sp>
        <p:nvSpPr>
          <p:cNvPr id="7" name="TextBox 6"/>
          <p:cNvSpPr txBox="1"/>
          <p:nvPr/>
        </p:nvSpPr>
        <p:spPr>
          <a:xfrm>
            <a:off x="1600200" y="4716959"/>
            <a:ext cx="6324600" cy="769441"/>
          </a:xfrm>
          <a:prstGeom prst="rect">
            <a:avLst/>
          </a:prstGeom>
        </p:spPr>
        <p:txBody>
          <a:bodyPr wrap="square" rtlCol="0">
            <a:spAutoFit/>
          </a:bodyPr>
          <a:lstStyle/>
          <a:p>
            <a:r>
              <a:rPr lang="en-US" sz="4400" b="1" i="1" dirty="0" smtClean="0"/>
              <a:t>gospel = </a:t>
            </a:r>
            <a:r>
              <a:rPr lang="en-US" sz="4400" b="1" i="1" dirty="0" err="1" smtClean="0"/>
              <a:t>εὐαγγέλιον</a:t>
            </a:r>
            <a:endParaRPr lang="en-US" sz="44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uFillTx/>
            </a:endParaRPr>
          </a:p>
        </p:txBody>
      </p:sp>
      <p:pic>
        <p:nvPicPr>
          <p:cNvPr id="37890" name="Picture 2" descr="http://upload.wikimedia.org/wikipedia/commons/0/0b/Augustus_Bevilacqua_Glyptothek_Munich_317.jpg"/>
          <p:cNvPicPr>
            <a:picLocks noChangeAspect="1" noChangeArrowheads="1"/>
          </p:cNvPicPr>
          <p:nvPr/>
        </p:nvPicPr>
        <p:blipFill>
          <a:blip r:embed="rId2" cstate="print"/>
          <a:srcRect/>
          <a:stretch>
            <a:fillRect/>
          </a:stretch>
        </p:blipFill>
        <p:spPr bwMode="auto">
          <a:xfrm>
            <a:off x="-152400" y="-85725"/>
            <a:ext cx="4806227" cy="6943725"/>
          </a:xfrm>
          <a:prstGeom prst="rect">
            <a:avLst/>
          </a:prstGeom>
          <a:noFill/>
        </p:spPr>
      </p:pic>
      <p:pic>
        <p:nvPicPr>
          <p:cNvPr id="37892" name="Picture 4" descr="https://c1.staticflickr.com/9/8313/7902975894_dab3117c2e.jpg"/>
          <p:cNvPicPr>
            <a:picLocks noChangeAspect="1" noChangeArrowheads="1"/>
          </p:cNvPicPr>
          <p:nvPr/>
        </p:nvPicPr>
        <p:blipFill>
          <a:blip r:embed="rId3" cstate="print"/>
          <a:srcRect/>
          <a:stretch>
            <a:fillRect/>
          </a:stretch>
        </p:blipFill>
        <p:spPr bwMode="auto">
          <a:xfrm>
            <a:off x="4495800" y="0"/>
            <a:ext cx="5143500" cy="6858000"/>
          </a:xfrm>
          <a:prstGeom prst="rect">
            <a:avLst/>
          </a:prstGeom>
          <a:noFill/>
        </p:spPr>
      </p:pic>
      <p:sp>
        <p:nvSpPr>
          <p:cNvPr id="10" name="TextBox 9"/>
          <p:cNvSpPr txBox="1"/>
          <p:nvPr/>
        </p:nvSpPr>
        <p:spPr>
          <a:xfrm>
            <a:off x="-228600" y="6150114"/>
            <a:ext cx="9982200" cy="707886"/>
          </a:xfrm>
          <a:prstGeom prst="rect">
            <a:avLst/>
          </a:prstGeom>
          <a:solidFill>
            <a:schemeClr val="tx2">
              <a:alpha val="69000"/>
            </a:schemeClr>
          </a:solidFill>
        </p:spPr>
        <p:txBody>
          <a:bodyPr wrap="square" rtlCol="0">
            <a:spAutoFit/>
          </a:bodyPr>
          <a:lstStyle/>
          <a:p>
            <a:r>
              <a:rPr lang="en-US" sz="4000" b="1" dirty="0" smtClean="0">
                <a:effectLst>
                  <a:outerShdw blurRad="38100" dist="38100" dir="2700000" algn="tl">
                    <a:srgbClr val="000000">
                      <a:alpha val="43137"/>
                    </a:srgbClr>
                  </a:outerShdw>
                </a:effectLst>
              </a:rPr>
              <a:t>  Caesar Augustus vs.   Jesus Christ</a:t>
            </a:r>
            <a:endParaRPr lang="en-US" sz="40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228600" y="1219200"/>
            <a:ext cx="8763000" cy="4985980"/>
          </a:xfrm>
          <a:prstGeom prst="rect">
            <a:avLst/>
          </a:prstGeom>
          <a:noFill/>
        </p:spPr>
        <p:txBody>
          <a:bodyPr wrap="square" rtlCol="0">
            <a:spAutoFit/>
          </a:bodyPr>
          <a:lstStyle/>
          <a:p>
            <a:r>
              <a:rPr lang="en-US" sz="3200" b="1" baseline="30000" dirty="0" smtClean="0"/>
              <a:t>13 </a:t>
            </a:r>
            <a:r>
              <a:rPr lang="en-US" sz="3200" dirty="0" smtClean="0"/>
              <a:t>And you, who were dead in your trespasses and the </a:t>
            </a:r>
            <a:r>
              <a:rPr lang="en-US" sz="3200" dirty="0" err="1" smtClean="0"/>
              <a:t>uncircumcision</a:t>
            </a:r>
            <a:r>
              <a:rPr lang="en-US" sz="3200" dirty="0" smtClean="0"/>
              <a:t> of your flesh, God made alive together with him, having forgiven us all our trespasses, </a:t>
            </a:r>
            <a:r>
              <a:rPr lang="en-US" sz="3200" b="1" baseline="30000" dirty="0" smtClean="0"/>
              <a:t>14 </a:t>
            </a:r>
            <a:r>
              <a:rPr lang="en-US" sz="3200" dirty="0" smtClean="0"/>
              <a:t>by canceling the record of debt that stood against us with its legal demands. This he set aside, nailing it to the cross. </a:t>
            </a:r>
            <a:r>
              <a:rPr lang="en-US" sz="3200" b="1" baseline="30000" dirty="0" smtClean="0"/>
              <a:t>15 </a:t>
            </a:r>
            <a:r>
              <a:rPr lang="en-US" sz="3200" dirty="0" smtClean="0"/>
              <a:t>He disarmed the rulers and authorities and put them to open shame, by triumphing over them in him.</a:t>
            </a:r>
          </a:p>
          <a:p>
            <a:r>
              <a:rPr lang="en-US" sz="3000" dirty="0" smtClean="0"/>
              <a:t> </a:t>
            </a:r>
            <a:endParaRPr lang="en-US" sz="3000" dirty="0"/>
          </a:p>
        </p:txBody>
      </p:sp>
      <p:sp>
        <p:nvSpPr>
          <p:cNvPr id="4" name="Title 2"/>
          <p:cNvSpPr txBox="1">
            <a:spLocks/>
          </p:cNvSpPr>
          <p:nvPr/>
        </p:nvSpPr>
        <p:spPr>
          <a:xfrm>
            <a:off x="304800" y="76200"/>
            <a:ext cx="8839200" cy="1066800"/>
          </a:xfrm>
          <a:prstGeom prst="rect">
            <a:avLst/>
          </a:prstGeom>
        </p:spPr>
        <p:txBody>
          <a:bodyPr/>
          <a:lstStyle>
            <a:lvl1pPr algn="l" rtl="0" eaLnBrk="0" fontAlgn="base" hangingPunct="0">
              <a:spcBef>
                <a:spcPct val="0"/>
              </a:spcBef>
              <a:spcAft>
                <a:spcPct val="0"/>
              </a:spcAft>
              <a:defRPr sz="4400" b="1" kern="1200">
                <a:solidFill>
                  <a:schemeClr val="tx1"/>
                </a:solidFill>
                <a:uFillTx/>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1"/>
                </a:solidFill>
                <a:uFillTx/>
                <a:latin typeface="Tw Cen MT" pitchFamily="34" charset="0"/>
                <a:ea typeface="ＭＳ Ｐゴシック" pitchFamily="34" charset="-128"/>
                <a:cs typeface="ＭＳ Ｐゴシック" charset="-128"/>
              </a:defRPr>
            </a:lvl5pPr>
            <a:lvl6pPr marL="457200" algn="l" rtl="0" fontAlgn="base">
              <a:spcBef>
                <a:spcPct val="0"/>
              </a:spcBef>
              <a:spcAft>
                <a:spcPct val="0"/>
              </a:spcAft>
              <a:defRPr sz="4400">
                <a:solidFill>
                  <a:schemeClr val="tx2"/>
                </a:solidFill>
                <a:uFillTx/>
                <a:latin typeface="Tw Cen MT" pitchFamily="34" charset="0"/>
                <a:ea typeface="ＭＳ Ｐゴシック" pitchFamily="34" charset="-128"/>
              </a:defRPr>
            </a:lvl6pPr>
            <a:lvl7pPr marL="914400" algn="l" rtl="0" fontAlgn="base">
              <a:spcBef>
                <a:spcPct val="0"/>
              </a:spcBef>
              <a:spcAft>
                <a:spcPct val="0"/>
              </a:spcAft>
              <a:defRPr sz="4400">
                <a:solidFill>
                  <a:schemeClr val="tx2"/>
                </a:solidFill>
                <a:uFillTx/>
                <a:latin typeface="Tw Cen MT" pitchFamily="34" charset="0"/>
                <a:ea typeface="ＭＳ Ｐゴシック" pitchFamily="34" charset="-128"/>
              </a:defRPr>
            </a:lvl7pPr>
            <a:lvl8pPr marL="1371600" algn="l" rtl="0" fontAlgn="base">
              <a:spcBef>
                <a:spcPct val="0"/>
              </a:spcBef>
              <a:spcAft>
                <a:spcPct val="0"/>
              </a:spcAft>
              <a:defRPr sz="4400">
                <a:solidFill>
                  <a:schemeClr val="tx2"/>
                </a:solidFill>
                <a:uFillTx/>
                <a:latin typeface="Tw Cen MT" pitchFamily="34" charset="0"/>
                <a:ea typeface="ＭＳ Ｐゴシック" pitchFamily="34" charset="-128"/>
              </a:defRPr>
            </a:lvl8pPr>
            <a:lvl9pPr marL="1828800" algn="l" rtl="0" fontAlgn="base">
              <a:spcBef>
                <a:spcPct val="0"/>
              </a:spcBef>
              <a:spcAft>
                <a:spcPct val="0"/>
              </a:spcAft>
              <a:defRPr sz="4400">
                <a:solidFill>
                  <a:schemeClr val="tx2"/>
                </a:solidFill>
                <a:uFillTx/>
                <a:latin typeface="Tw Cen MT" pitchFamily="34" charset="0"/>
                <a:ea typeface="ＭＳ Ｐゴシック" pitchFamily="34" charset="-128"/>
              </a:defRPr>
            </a:lvl9pPr>
          </a:lstStyle>
          <a:p>
            <a:r>
              <a:rPr lang="en-US" sz="5300" cap="small" spc="-150" dirty="0" smtClean="0"/>
              <a:t>Colossians 2:13-15</a:t>
            </a:r>
            <a:r>
              <a:rPr lang="en-US" sz="5300" cap="small" spc="-150" baseline="30000" dirty="0" smtClean="0"/>
              <a:t>(ESV</a:t>
            </a:r>
            <a:r>
              <a:rPr lang="en-US" sz="5300" cap="small" spc="-150" baseline="30000" dirty="0"/>
              <a:t>)</a:t>
            </a:r>
          </a:p>
        </p:txBody>
      </p:sp>
    </p:spTree>
    <p:extLst>
      <p:ext uri="{BB962C8B-B14F-4D97-AF65-F5344CB8AC3E}">
        <p14:creationId xmlns="" xmlns:p14="http://schemas.microsoft.com/office/powerpoint/2010/main" val="3418717362"/>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48166</TotalTime>
  <Words>1230</Words>
  <Application>Microsoft Office PowerPoint</Application>
  <PresentationFormat>On-screen Show (4:3)</PresentationFormat>
  <Paragraphs>104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Median</vt:lpstr>
      <vt:lpstr>Slide 1</vt:lpstr>
      <vt:lpstr>Slide 2</vt:lpstr>
      <vt:lpstr>Slide 3</vt:lpstr>
      <vt:lpstr>Slide 4</vt:lpstr>
      <vt:lpstr>Slide 5</vt:lpstr>
      <vt:lpstr>Slide 6</vt:lpstr>
      <vt:lpstr>Slide 7</vt:lpstr>
      <vt:lpstr>Slide 8</vt:lpstr>
      <vt:lpstr>Slide 9</vt:lpstr>
      <vt:lpstr>Slide 10</vt:lpstr>
      <vt:lpstr>``</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Todd Stewart</dc:creator>
  <cp:lastModifiedBy>NHBen</cp:lastModifiedBy>
  <cp:revision>3405</cp:revision>
  <dcterms:created xsi:type="dcterms:W3CDTF">2014-01-26T15:08:04Z</dcterms:created>
  <dcterms:modified xsi:type="dcterms:W3CDTF">2015-03-29T13:46:47Z</dcterms:modified>
</cp:coreProperties>
</file>