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  <p:sldMasterId id="2147483783" r:id="rId2"/>
    <p:sldMasterId id="2147483795" r:id="rId3"/>
  </p:sldMasterIdLst>
  <p:notesMasterIdLst>
    <p:notesMasterId r:id="rId78"/>
  </p:notesMasterIdLst>
  <p:handoutMasterIdLst>
    <p:handoutMasterId r:id="rId79"/>
  </p:handoutMasterIdLst>
  <p:sldIdLst>
    <p:sldId id="2383" r:id="rId4"/>
    <p:sldId id="3326" r:id="rId5"/>
    <p:sldId id="3327" r:id="rId6"/>
    <p:sldId id="3328" r:id="rId7"/>
    <p:sldId id="3329" r:id="rId8"/>
    <p:sldId id="3330" r:id="rId9"/>
    <p:sldId id="3331" r:id="rId10"/>
    <p:sldId id="3332" r:id="rId11"/>
    <p:sldId id="3333" r:id="rId12"/>
    <p:sldId id="3334" r:id="rId13"/>
    <p:sldId id="3335" r:id="rId14"/>
    <p:sldId id="3336" r:id="rId15"/>
    <p:sldId id="3337" r:id="rId16"/>
    <p:sldId id="3338" r:id="rId17"/>
    <p:sldId id="3260" r:id="rId18"/>
    <p:sldId id="3381" r:id="rId19"/>
    <p:sldId id="3380" r:id="rId20"/>
    <p:sldId id="3379" r:id="rId21"/>
    <p:sldId id="3402" r:id="rId22"/>
    <p:sldId id="3384" r:id="rId23"/>
    <p:sldId id="3213" r:id="rId24"/>
    <p:sldId id="3385" r:id="rId25"/>
    <p:sldId id="3388" r:id="rId26"/>
    <p:sldId id="3391" r:id="rId27"/>
    <p:sldId id="3390" r:id="rId28"/>
    <p:sldId id="3392" r:id="rId29"/>
    <p:sldId id="3397" r:id="rId30"/>
    <p:sldId id="3398" r:id="rId31"/>
    <p:sldId id="3399" r:id="rId32"/>
    <p:sldId id="3400" r:id="rId33"/>
    <p:sldId id="3401" r:id="rId34"/>
    <p:sldId id="3193" r:id="rId35"/>
    <p:sldId id="3270" r:id="rId36"/>
    <p:sldId id="3271" r:id="rId37"/>
    <p:sldId id="3272" r:id="rId38"/>
    <p:sldId id="3273" r:id="rId39"/>
    <p:sldId id="3224" r:id="rId40"/>
    <p:sldId id="3274" r:id="rId41"/>
    <p:sldId id="3275" r:id="rId42"/>
    <p:sldId id="3276" r:id="rId43"/>
    <p:sldId id="3277" r:id="rId44"/>
    <p:sldId id="3278" r:id="rId45"/>
    <p:sldId id="3279" r:id="rId46"/>
    <p:sldId id="3229" r:id="rId47"/>
    <p:sldId id="3280" r:id="rId48"/>
    <p:sldId id="3281" r:id="rId49"/>
    <p:sldId id="3234" r:id="rId50"/>
    <p:sldId id="3282" r:id="rId51"/>
    <p:sldId id="3283" r:id="rId52"/>
    <p:sldId id="3284" r:id="rId53"/>
    <p:sldId id="3285" r:id="rId54"/>
    <p:sldId id="3286" r:id="rId55"/>
    <p:sldId id="3382" r:id="rId56"/>
    <p:sldId id="3383" r:id="rId57"/>
    <p:sldId id="3403" r:id="rId58"/>
    <p:sldId id="3404" r:id="rId59"/>
    <p:sldId id="3386" r:id="rId60"/>
    <p:sldId id="3405" r:id="rId61"/>
    <p:sldId id="3387" r:id="rId62"/>
    <p:sldId id="3389" r:id="rId63"/>
    <p:sldId id="3406" r:id="rId64"/>
    <p:sldId id="3349" r:id="rId65"/>
    <p:sldId id="3309" r:id="rId66"/>
    <p:sldId id="3350" r:id="rId67"/>
    <p:sldId id="3351" r:id="rId68"/>
    <p:sldId id="3352" r:id="rId69"/>
    <p:sldId id="3353" r:id="rId70"/>
    <p:sldId id="3354" r:id="rId71"/>
    <p:sldId id="3355" r:id="rId72"/>
    <p:sldId id="3364" r:id="rId73"/>
    <p:sldId id="3365" r:id="rId74"/>
    <p:sldId id="3366" r:id="rId75"/>
    <p:sldId id="3367" r:id="rId76"/>
    <p:sldId id="3308" r:id="rId77"/>
  </p:sldIdLst>
  <p:sldSz cx="9144000" cy="6858000" type="screen4x3"/>
  <p:notesSz cx="9296400" cy="6881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W HOPE COMMUNITY CHURCH" initials="NHC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B0"/>
    <a:srgbClr val="E3E0C0"/>
    <a:srgbClr val="003C79"/>
    <a:srgbClr val="FFD60B"/>
    <a:srgbClr val="E00C0D"/>
    <a:srgbClr val="005AAB"/>
    <a:srgbClr val="025EB1"/>
    <a:srgbClr val="88573A"/>
    <a:srgbClr val="E26B38"/>
    <a:srgbClr val="2E5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4639" autoAdjust="0"/>
  </p:normalViewPr>
  <p:slideViewPr>
    <p:cSldViewPr snapToGrid="0">
      <p:cViewPr varScale="1">
        <p:scale>
          <a:sx n="110" d="100"/>
          <a:sy n="110" d="100"/>
        </p:scale>
        <p:origin x="87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98"/>
    </p:cViewPr>
  </p:sorterViewPr>
  <p:notesViewPr>
    <p:cSldViewPr snapToGrid="0">
      <p:cViewPr varScale="1">
        <p:scale>
          <a:sx n="86" d="100"/>
          <a:sy n="86" d="100"/>
        </p:scale>
        <p:origin x="2045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notesMaster" Target="notesMasters/notesMaster1.xml"/><Relationship Id="rId8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768828-9BCA-4E8F-9F10-7CC5F45A05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7B6E8D-9EFF-40F0-B3AE-A2540DB241E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5738" y="0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9C4E5-1BA7-4E68-B7BA-97B278EE4202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1F28B-09FC-4CC8-A10E-ABB05A8E11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37325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62348-1DE3-4CAF-BAE4-1FB6D77902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65738" y="6537325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F7341-F00C-4691-B79E-71BC14371E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73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899ACD25-4F95-4891-9E0D-90A6CEC2F40C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515938"/>
            <a:ext cx="3441700" cy="2581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268861"/>
            <a:ext cx="7437120" cy="3096816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36528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536528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494D3BFB-D1C6-48C8-A46B-B7D0457C5E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4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D11D86-7CDD-439B-B1F8-C9806E40C1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39844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2104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99083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794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D11D86-7CDD-439B-B1F8-C9806E40C1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39844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28853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09" y="151486"/>
            <a:ext cx="8776535" cy="1053474"/>
          </a:xfrm>
        </p:spPr>
        <p:txBody>
          <a:bodyPr/>
          <a:lstStyle>
            <a:lvl1pPr>
              <a:defRPr b="1" i="0" baseline="0">
                <a:solidFill>
                  <a:srgbClr val="2E5797"/>
                </a:solidFill>
                <a:latin typeface="Ubuntu" panose="020B05040306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09" y="1392965"/>
            <a:ext cx="8776535" cy="538488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D6C723-33FE-499B-8D76-3195849EA7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125" y="5287681"/>
            <a:ext cx="1384420" cy="149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2449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59037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92987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14284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48164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02407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15027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A82711-456B-44E9-AB23-7A551EFA20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" y="2096"/>
            <a:ext cx="9138410" cy="68538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624" y="6312768"/>
            <a:ext cx="8542815" cy="165676"/>
          </a:xfrm>
        </p:spPr>
        <p:txBody>
          <a:bodyPr>
            <a:noAutofit/>
          </a:bodyPr>
          <a:lstStyle>
            <a:lvl1pPr>
              <a:defRPr sz="5500" b="0" i="0" spc="0" baseline="0">
                <a:solidFill>
                  <a:srgbClr val="005AAB"/>
                </a:solidFill>
                <a:latin typeface="HansHand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625" y="1280826"/>
            <a:ext cx="8732594" cy="448161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4792737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98035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88554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36448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33286733"/>
      </p:ext>
    </p:extLst>
  </p:cSld>
  <p:clrMapOvr>
    <a:masterClrMapping/>
  </p:clrMapOvr>
  <p:transition advClick="0" advTm="20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424436"/>
      </p:ext>
    </p:extLst>
  </p:cSld>
  <p:clrMapOvr>
    <a:masterClrMapping/>
  </p:clrMapOvr>
  <p:transition advClick="0" advTm="20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9195782"/>
      </p:ext>
    </p:extLst>
  </p:cSld>
  <p:clrMapOvr>
    <a:masterClrMapping/>
  </p:clrMapOvr>
  <p:transition advClick="0" advTm="20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2438400"/>
            <a:ext cx="28194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438400"/>
            <a:ext cx="28194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9620270"/>
      </p:ext>
    </p:extLst>
  </p:cSld>
  <p:clrMapOvr>
    <a:masterClrMapping/>
  </p:clrMapOvr>
  <p:transition advClick="0" advTm="20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3193456"/>
      </p:ext>
    </p:extLst>
  </p:cSld>
  <p:clrMapOvr>
    <a:masterClrMapping/>
  </p:clrMapOvr>
  <p:transition advClick="0" advTm="20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8296967"/>
      </p:ext>
    </p:extLst>
  </p:cSld>
  <p:clrMapOvr>
    <a:masterClrMapping/>
  </p:clrMapOvr>
  <p:transition advClick="0" advTm="20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038471"/>
      </p:ext>
    </p:extLst>
  </p:cSld>
  <p:clrMapOvr>
    <a:masterClrMapping/>
  </p:clrMapOvr>
  <p:transition advClick="0" advTm="2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51605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3424800"/>
      </p:ext>
    </p:extLst>
  </p:cSld>
  <p:clrMapOvr>
    <a:masterClrMapping/>
  </p:clrMapOvr>
  <p:transition advClick="0" advTm="20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6771874"/>
      </p:ext>
    </p:extLst>
  </p:cSld>
  <p:clrMapOvr>
    <a:masterClrMapping/>
  </p:clrMapOvr>
  <p:transition advClick="0" advTm="2000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6921618"/>
      </p:ext>
    </p:extLst>
  </p:cSld>
  <p:clrMapOvr>
    <a:masterClrMapping/>
  </p:clrMapOvr>
  <p:transition advClick="0" advTm="2000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43600" y="1066800"/>
            <a:ext cx="14478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1066800"/>
            <a:ext cx="4191000" cy="4953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1329865"/>
      </p:ext>
    </p:extLst>
  </p:cSld>
  <p:clrMapOvr>
    <a:masterClrMapping/>
  </p:clrMapOvr>
  <p:transition advClick="0" advTm="2000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066800"/>
            <a:ext cx="57912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00200" y="2438400"/>
            <a:ext cx="28194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438400"/>
            <a:ext cx="28194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1687854"/>
      </p:ext>
    </p:extLst>
  </p:cSld>
  <p:clrMapOvr>
    <a:masterClrMapping/>
  </p:clrMapOvr>
  <p:transition advClick="0" advTm="2000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066800"/>
            <a:ext cx="57912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00200" y="2438400"/>
            <a:ext cx="28194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2438400"/>
            <a:ext cx="2819400" cy="1714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0" y="4305300"/>
            <a:ext cx="2819400" cy="1714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4153300"/>
      </p:ext>
    </p:extLst>
  </p:cSld>
  <p:clrMapOvr>
    <a:masterClrMapping/>
  </p:clrMapOvr>
  <p:transition advClick="0" advTm="2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589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06843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4134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64000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80562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9328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00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42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1066800"/>
            <a:ext cx="5791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2438400"/>
            <a:ext cx="5791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65478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</p:sldLayoutIdLst>
  <p:transition advClick="0" advTm="2000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B2407-F046-4880-952C-79B2E8FF4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18CDB7-B217-438D-9B6C-41A9FCA8820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02C89C-41F9-4C96-8CB5-95E3A2014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92" y="224286"/>
            <a:ext cx="8169215" cy="612691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3934CA-1E89-493B-B3F5-3892F2B5884C}"/>
              </a:ext>
            </a:extLst>
          </p:cNvPr>
          <p:cNvSpPr txBox="1"/>
          <p:nvPr/>
        </p:nvSpPr>
        <p:spPr>
          <a:xfrm rot="20988916">
            <a:off x="3287844" y="2788702"/>
            <a:ext cx="3156438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spc="300" dirty="0">
                <a:solidFill>
                  <a:schemeClr val="bg1"/>
                </a:solidFill>
                <a:latin typeface="Ubuntu" panose="020B0504030602030204" pitchFamily="34" charset="0"/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183889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You made us for much more than this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Awake the Kingdom seed in us</a:t>
            </a:r>
          </a:p>
          <a:p>
            <a:pPr marL="0" indent="0" algn="ctr">
              <a:buNone/>
            </a:pPr>
            <a:r>
              <a:rPr lang="en-US" sz="4200" dirty="0">
                <a:solidFill>
                  <a:srgbClr val="005AAB"/>
                </a:solidFill>
                <a:latin typeface="AbcDNManuscript" panose="00000400000000000000" pitchFamily="2" charset="0"/>
              </a:rPr>
              <a:t>Fill us w/ the strength &amp; love of Christ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We are Your church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We are the hope, On earth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5E3E24-FB84-42CD-8F2D-A51D7F3FE952}"/>
              </a:ext>
            </a:extLst>
          </p:cNvPr>
          <p:cNvSpPr txBox="1">
            <a:spLocks/>
          </p:cNvSpPr>
          <p:nvPr/>
        </p:nvSpPr>
        <p:spPr>
          <a:xfrm>
            <a:off x="150602" y="6387888"/>
            <a:ext cx="7564094" cy="172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Build Your Kingdom Here</a:t>
            </a:r>
          </a:p>
        </p:txBody>
      </p:sp>
    </p:spTree>
    <p:extLst>
      <p:ext uri="{BB962C8B-B14F-4D97-AF65-F5344CB8AC3E}">
        <p14:creationId xmlns:p14="http://schemas.microsoft.com/office/powerpoint/2010/main" val="185958592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Build Your kingdom here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Let the darkness fear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Show Your mighty hand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Heal our streets &amp; land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5E3E24-FB84-42CD-8F2D-A51D7F3FE952}"/>
              </a:ext>
            </a:extLst>
          </p:cNvPr>
          <p:cNvSpPr txBox="1">
            <a:spLocks/>
          </p:cNvSpPr>
          <p:nvPr/>
        </p:nvSpPr>
        <p:spPr>
          <a:xfrm>
            <a:off x="150602" y="6387888"/>
            <a:ext cx="7564094" cy="172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Build Your Kingdom Here</a:t>
            </a:r>
          </a:p>
        </p:txBody>
      </p:sp>
    </p:spTree>
    <p:extLst>
      <p:ext uri="{BB962C8B-B14F-4D97-AF65-F5344CB8AC3E}">
        <p14:creationId xmlns:p14="http://schemas.microsoft.com/office/powerpoint/2010/main" val="248936414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Set Your church on fire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Win the nations back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Change the atmosphere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Build Your Kingdom here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We pray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5E3E24-FB84-42CD-8F2D-A51D7F3FE952}"/>
              </a:ext>
            </a:extLst>
          </p:cNvPr>
          <p:cNvSpPr txBox="1">
            <a:spLocks/>
          </p:cNvSpPr>
          <p:nvPr/>
        </p:nvSpPr>
        <p:spPr>
          <a:xfrm>
            <a:off x="150602" y="6387888"/>
            <a:ext cx="7564094" cy="172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Build Your Kingdom Here</a:t>
            </a:r>
          </a:p>
        </p:txBody>
      </p:sp>
    </p:spTree>
    <p:extLst>
      <p:ext uri="{BB962C8B-B14F-4D97-AF65-F5344CB8AC3E}">
        <p14:creationId xmlns:p14="http://schemas.microsoft.com/office/powerpoint/2010/main" val="170259830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Build Your kingdom here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Let the darkness fear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Show Your mighty hand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Heal our streets and land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5E3E24-FB84-42CD-8F2D-A51D7F3FE952}"/>
              </a:ext>
            </a:extLst>
          </p:cNvPr>
          <p:cNvSpPr txBox="1">
            <a:spLocks/>
          </p:cNvSpPr>
          <p:nvPr/>
        </p:nvSpPr>
        <p:spPr>
          <a:xfrm>
            <a:off x="150602" y="6387888"/>
            <a:ext cx="7564094" cy="172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Build Your Kingdom Here</a:t>
            </a:r>
          </a:p>
        </p:txBody>
      </p:sp>
    </p:spTree>
    <p:extLst>
      <p:ext uri="{BB962C8B-B14F-4D97-AF65-F5344CB8AC3E}">
        <p14:creationId xmlns:p14="http://schemas.microsoft.com/office/powerpoint/2010/main" val="89347916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Set Your church on fire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Win the nations back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Change the atmosphere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Build Your Kingdom here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We pray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5E3E24-FB84-42CD-8F2D-A51D7F3FE952}"/>
              </a:ext>
            </a:extLst>
          </p:cNvPr>
          <p:cNvSpPr txBox="1">
            <a:spLocks/>
          </p:cNvSpPr>
          <p:nvPr/>
        </p:nvSpPr>
        <p:spPr>
          <a:xfrm>
            <a:off x="150602" y="6387888"/>
            <a:ext cx="7564094" cy="172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Build Your Kingdom Here</a:t>
            </a:r>
          </a:p>
        </p:txBody>
      </p:sp>
    </p:spTree>
    <p:extLst>
      <p:ext uri="{BB962C8B-B14F-4D97-AF65-F5344CB8AC3E}">
        <p14:creationId xmlns:p14="http://schemas.microsoft.com/office/powerpoint/2010/main" val="381204980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F79944EC-24F4-4CF8-8DEF-BFD24C902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388" y="-97433"/>
            <a:ext cx="9326775" cy="48654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2375E7-CE3E-457A-9792-01028AE9D875}"/>
              </a:ext>
            </a:extLst>
          </p:cNvPr>
          <p:cNvSpPr/>
          <p:nvPr/>
        </p:nvSpPr>
        <p:spPr>
          <a:xfrm>
            <a:off x="-612" y="4592286"/>
            <a:ext cx="9144000" cy="1659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198933-9E16-4F92-AA6B-C17E2355F65C}"/>
              </a:ext>
            </a:extLst>
          </p:cNvPr>
          <p:cNvSpPr/>
          <p:nvPr/>
        </p:nvSpPr>
        <p:spPr>
          <a:xfrm>
            <a:off x="4508635" y="-993246"/>
            <a:ext cx="9144000" cy="1659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889998-5DBD-42E1-AAE6-446524289E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00" y="4576499"/>
            <a:ext cx="7260743" cy="212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9227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04907708-2456-4967-BF23-9477B38C2F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saturation sat="119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8783" y="-501587"/>
            <a:ext cx="10481565" cy="78611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7E7ADE-04D5-4EEF-BCD5-20B369D90650}"/>
              </a:ext>
            </a:extLst>
          </p:cNvPr>
          <p:cNvSpPr txBox="1"/>
          <p:nvPr/>
        </p:nvSpPr>
        <p:spPr>
          <a:xfrm>
            <a:off x="811763" y="961053"/>
            <a:ext cx="7725747" cy="1446550"/>
          </a:xfrm>
          <a:prstGeom prst="rect">
            <a:avLst/>
          </a:prstGeom>
          <a:solidFill>
            <a:srgbClr val="434945">
              <a:alpha val="4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EFE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Your Leadership Edge</a:t>
            </a:r>
          </a:p>
          <a:p>
            <a:pPr algn="ctr"/>
            <a:r>
              <a:rPr lang="en-US" sz="4000" dirty="0">
                <a:solidFill>
                  <a:srgbClr val="EFE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February 5-6, 2020</a:t>
            </a:r>
          </a:p>
        </p:txBody>
      </p:sp>
    </p:spTree>
    <p:extLst>
      <p:ext uri="{BB962C8B-B14F-4D97-AF65-F5344CB8AC3E}">
        <p14:creationId xmlns:p14="http://schemas.microsoft.com/office/powerpoint/2010/main" val="271525762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teddy bear&#10;&#10;Description automatically generated">
            <a:extLst>
              <a:ext uri="{FF2B5EF4-FFF2-40B4-BE49-F238E27FC236}">
                <a16:creationId xmlns:a16="http://schemas.microsoft.com/office/drawing/2014/main" id="{7D2A03F4-2C40-4CBC-8197-6FF9B72CDD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brightnessContrast bright="12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8989" y="-159804"/>
            <a:ext cx="10281978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5A9BFB-D807-4A2C-AF71-41E1796FC016}"/>
              </a:ext>
            </a:extLst>
          </p:cNvPr>
          <p:cNvSpPr txBox="1"/>
          <p:nvPr/>
        </p:nvSpPr>
        <p:spPr>
          <a:xfrm>
            <a:off x="-568989" y="5600070"/>
            <a:ext cx="10281978" cy="1754326"/>
          </a:xfrm>
          <a:prstGeom prst="rect">
            <a:avLst/>
          </a:prstGeom>
          <a:solidFill>
            <a:srgbClr val="CE8346"/>
          </a:solidFill>
        </p:spPr>
        <p:txBody>
          <a:bodyPr wrap="square" rtlCol="0">
            <a:spAutoFit/>
          </a:bodyPr>
          <a:lstStyle/>
          <a:p>
            <a:pPr algn="ctr"/>
            <a:endParaRPr lang="en-US" sz="400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Paxton, Judy, &amp;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Jurnee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LeMoine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 Welcome</a:t>
            </a:r>
          </a:p>
          <a:p>
            <a:pPr algn="ctr"/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Geddy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 Grace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 (October 3, 2019)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006952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24" y="6088643"/>
            <a:ext cx="8542815" cy="165676"/>
          </a:xfrm>
        </p:spPr>
        <p:txBody>
          <a:bodyPr/>
          <a:lstStyle/>
          <a:p>
            <a:r>
              <a:rPr lang="en-US" sz="7500" dirty="0"/>
              <a:t>Mingle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624" y="1493747"/>
            <a:ext cx="8732594" cy="4179087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12300" b="1" dirty="0">
                <a:latin typeface="AbcDNManuscript" panose="00000400000000000000" pitchFamily="2" charset="0"/>
              </a:rPr>
              <a:t>What’s your best </a:t>
            </a:r>
            <a:br>
              <a:rPr lang="en-US" sz="12300" b="1" dirty="0">
                <a:latin typeface="AbcDNManuscript" panose="00000400000000000000" pitchFamily="2" charset="0"/>
              </a:rPr>
            </a:br>
            <a:r>
              <a:rPr lang="en-US" sz="12300" b="1" dirty="0">
                <a:latin typeface="AbcDNManuscript" panose="00000400000000000000" pitchFamily="2" charset="0"/>
              </a:rPr>
              <a:t>story about fire?</a:t>
            </a:r>
          </a:p>
          <a:p>
            <a:pPr marL="0" indent="0" algn="ctr">
              <a:buNone/>
            </a:pPr>
            <a:endParaRPr lang="en-US" sz="400" dirty="0">
              <a:latin typeface="AbcDNManuscript" panose="00000400000000000000" pitchFamily="2" charset="0"/>
            </a:endParaRPr>
          </a:p>
          <a:p>
            <a:pPr marL="0" indent="0" algn="ctr">
              <a:buNone/>
            </a:pPr>
            <a:endParaRPr lang="en-US" sz="400" dirty="0">
              <a:latin typeface="AbcDNManuscript" panose="00000400000000000000" pitchFamily="2" charset="0"/>
            </a:endParaRPr>
          </a:p>
          <a:p>
            <a:pPr marL="0" indent="0" algn="ctr">
              <a:buNone/>
            </a:pPr>
            <a:endParaRPr lang="en-US" sz="400" dirty="0">
              <a:latin typeface="AbcDNManuscript" panose="00000400000000000000" pitchFamily="2" charset="0"/>
            </a:endParaRPr>
          </a:p>
          <a:p>
            <a:pPr marL="0" indent="0" algn="ctr">
              <a:buNone/>
            </a:pPr>
            <a:endParaRPr lang="en-US" sz="700" dirty="0">
              <a:latin typeface="AbcDNManuscript" panose="00000400000000000000" pitchFamily="2" charset="0"/>
            </a:endParaRPr>
          </a:p>
          <a:p>
            <a:pPr marL="0" indent="0" algn="ctr">
              <a:buNone/>
            </a:pPr>
            <a:endParaRPr lang="en-US" sz="6500" dirty="0"/>
          </a:p>
        </p:txBody>
      </p:sp>
    </p:spTree>
    <p:extLst>
      <p:ext uri="{BB962C8B-B14F-4D97-AF65-F5344CB8AC3E}">
        <p14:creationId xmlns:p14="http://schemas.microsoft.com/office/powerpoint/2010/main" val="402330830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B224EE2-45B8-40C5-A7F0-906CCE6DCD39}"/>
              </a:ext>
            </a:extLst>
          </p:cNvPr>
          <p:cNvSpPr/>
          <p:nvPr/>
        </p:nvSpPr>
        <p:spPr>
          <a:xfrm>
            <a:off x="-60960" y="-1"/>
            <a:ext cx="9309463" cy="69755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picture containing fire, smoke, outdoor, nature&#10;&#10;Description automatically generated">
            <a:extLst>
              <a:ext uri="{FF2B5EF4-FFF2-40B4-BE49-F238E27FC236}">
                <a16:creationId xmlns:a16="http://schemas.microsoft.com/office/drawing/2014/main" id="{8D42BE72-154C-4B01-9EC2-B2A66C3C16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7000"/>
                    </a14:imgEffect>
                    <a14:imgEffect>
                      <a14:brightnessContrast bright="19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71" y="-65644"/>
            <a:ext cx="5331399" cy="7106851"/>
          </a:xfrm>
        </p:spPr>
      </p:pic>
    </p:spTree>
    <p:extLst>
      <p:ext uri="{BB962C8B-B14F-4D97-AF65-F5344CB8AC3E}">
        <p14:creationId xmlns:p14="http://schemas.microsoft.com/office/powerpoint/2010/main" val="382741520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313596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1500" dirty="0">
                <a:solidFill>
                  <a:srgbClr val="005AAB"/>
                </a:solidFill>
                <a:latin typeface="HansHand" panose="00000500000000000000" pitchFamily="2" charset="0"/>
              </a:rPr>
              <a:t>Build Your Kingdom Here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7252" y="4738148"/>
            <a:ext cx="9161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cDNManuscript" panose="00000400000000000000" pitchFamily="2" charset="0"/>
                <a:ea typeface="+mn-ea"/>
                <a:cs typeface="+mn-cs"/>
              </a:rPr>
              <a:t>Rend Collective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cDNManuscript" panose="00000400000000000000" pitchFamily="2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cDNManuscript" panose="00000400000000000000" pitchFamily="2" charset="0"/>
                <a:ea typeface="+mn-ea"/>
                <a:cs typeface="+mn-cs"/>
              </a:rPr>
              <a:t>					</a:t>
            </a:r>
            <a:r>
              <a:rPr lang="en-US" sz="1600" dirty="0">
                <a:solidFill>
                  <a:prstClr val="black"/>
                </a:solidFill>
                <a:latin typeface="AbcDNManuscript" panose="00000400000000000000" pitchFamily="2" charset="0"/>
              </a:rPr>
              <a:t>Chris Llewellyn Gareth </a:t>
            </a:r>
            <a:r>
              <a:rPr lang="en-US" sz="1600" dirty="0" err="1">
                <a:solidFill>
                  <a:prstClr val="black"/>
                </a:solidFill>
                <a:latin typeface="AbcDNManuscript" panose="00000400000000000000" pitchFamily="2" charset="0"/>
              </a:rPr>
              <a:t>Gilkeson</a:t>
            </a:r>
            <a:r>
              <a:rPr lang="en-US" sz="1600" dirty="0">
                <a:solidFill>
                  <a:prstClr val="black"/>
                </a:solidFill>
                <a:latin typeface="AbcDNManuscript" panose="00000400000000000000" pitchFamily="2" charset="0"/>
              </a:rPr>
              <a:t>. #6186078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cDNManuscript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681693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8936E-1D7A-42C6-AB1F-B8A592C43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491B0-25FB-4A7E-932B-52D623F50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FA8331-455A-4129-91F6-847B6D296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780" y="0"/>
            <a:ext cx="91647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96418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39283"/>
            <a:ext cx="8542815" cy="165676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" y="2096"/>
            <a:ext cx="9138410" cy="6853807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F6AFD8-35F5-467A-8C6E-CCEBB61C428B}"/>
              </a:ext>
            </a:extLst>
          </p:cNvPr>
          <p:cNvSpPr txBox="1">
            <a:spLocks/>
          </p:cNvSpPr>
          <p:nvPr/>
        </p:nvSpPr>
        <p:spPr>
          <a:xfrm>
            <a:off x="221625" y="1530210"/>
            <a:ext cx="8732594" cy="6007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 baseline="30000" dirty="0"/>
              <a:t>2 </a:t>
            </a:r>
            <a:r>
              <a:rPr lang="en-US" sz="3000" dirty="0"/>
              <a:t>And suddenly there came from heaven a sound like a mighty rushing wind, and it filled the entire house where they were sitting. </a:t>
            </a:r>
            <a:r>
              <a:rPr lang="en-US" sz="3000" b="1" baseline="30000" dirty="0"/>
              <a:t>3 </a:t>
            </a:r>
            <a:r>
              <a:rPr lang="en-US" sz="3000" dirty="0"/>
              <a:t>And divided tongues as of fire appeared to them and rested on each one of them.</a:t>
            </a:r>
            <a:r>
              <a:rPr lang="en-US" dirty="0"/>
              <a:t>					     				</a:t>
            </a:r>
            <a:endParaRPr lang="en-US" sz="2900" i="1" dirty="0"/>
          </a:p>
          <a:p>
            <a:pPr marL="0" indent="0">
              <a:buNone/>
            </a:pPr>
            <a:endParaRPr lang="en-US" sz="2900" i="1" dirty="0"/>
          </a:p>
          <a:p>
            <a:pPr marL="0" indent="0">
              <a:buNone/>
            </a:pPr>
            <a:endParaRPr lang="en-US" sz="400" i="1" dirty="0"/>
          </a:p>
          <a:p>
            <a:pPr marL="0" indent="0">
              <a:buNone/>
            </a:pPr>
            <a:endParaRPr lang="en-US" sz="400" i="1" dirty="0"/>
          </a:p>
          <a:p>
            <a:pPr marL="0" indent="0">
              <a:buNone/>
            </a:pPr>
            <a:endParaRPr lang="en-US" sz="400" i="1" dirty="0"/>
          </a:p>
          <a:p>
            <a:pPr marL="0" indent="0">
              <a:buNone/>
            </a:pPr>
            <a:endParaRPr lang="en-US" sz="400" i="1" dirty="0"/>
          </a:p>
          <a:p>
            <a:pPr marL="0" indent="0">
              <a:buNone/>
            </a:pPr>
            <a:br>
              <a:rPr lang="en-US" sz="2900" dirty="0"/>
            </a:br>
            <a:endParaRPr lang="en-US" sz="29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BEDB92-4BE4-4A8D-B77B-6975E89722FA}"/>
              </a:ext>
            </a:extLst>
          </p:cNvPr>
          <p:cNvSpPr/>
          <p:nvPr/>
        </p:nvSpPr>
        <p:spPr>
          <a:xfrm>
            <a:off x="279815" y="789401"/>
            <a:ext cx="3411511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00" i="1" dirty="0">
                <a:solidFill>
                  <a:srgbClr val="005CB0"/>
                </a:solidFill>
                <a:latin typeface="HansHand" panose="00000500000000000000" pitchFamily="2" charset="0"/>
              </a:rPr>
              <a:t>Acts 2:2-3</a:t>
            </a:r>
          </a:p>
        </p:txBody>
      </p:sp>
    </p:spTree>
    <p:extLst>
      <p:ext uri="{BB962C8B-B14F-4D97-AF65-F5344CB8AC3E}">
        <p14:creationId xmlns:p14="http://schemas.microsoft.com/office/powerpoint/2010/main" val="394794041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39283"/>
            <a:ext cx="8542815" cy="165676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" y="2096"/>
            <a:ext cx="9138410" cy="6853807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F6AFD8-35F5-467A-8C6E-CCEBB61C428B}"/>
              </a:ext>
            </a:extLst>
          </p:cNvPr>
          <p:cNvSpPr txBox="1">
            <a:spLocks/>
          </p:cNvSpPr>
          <p:nvPr/>
        </p:nvSpPr>
        <p:spPr>
          <a:xfrm>
            <a:off x="221625" y="1530210"/>
            <a:ext cx="8732594" cy="5044761"/>
          </a:xfrm>
          <a:prstGeom prst="rect">
            <a:avLst/>
          </a:prstGeom>
        </p:spPr>
        <p:txBody>
          <a:bodyPr vert="horz" lIns="91440" tIns="45720" rIns="91440" bIns="45720" numCol="2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1963" indent="-461963">
              <a:buAutoNum type="arabicPeriod"/>
            </a:pPr>
            <a:r>
              <a:rPr lang="en-US" sz="2600" dirty="0"/>
              <a:t>The Spirit at Creation </a:t>
            </a:r>
            <a:r>
              <a:rPr lang="en-US" sz="2600" dirty="0">
                <a:solidFill>
                  <a:srgbClr val="005CB0"/>
                </a:solidFill>
              </a:rPr>
              <a:t>(Gen 1)</a:t>
            </a:r>
          </a:p>
          <a:p>
            <a:pPr marL="461963" indent="-461963">
              <a:buAutoNum type="arabicPeriod"/>
            </a:pPr>
            <a:r>
              <a:rPr lang="en-US" sz="2600" dirty="0"/>
              <a:t>Burning Bush </a:t>
            </a:r>
            <a:r>
              <a:rPr lang="en-US" sz="2600" dirty="0">
                <a:solidFill>
                  <a:srgbClr val="005CB0"/>
                </a:solidFill>
              </a:rPr>
              <a:t>(Ex 3)</a:t>
            </a:r>
          </a:p>
          <a:p>
            <a:pPr marL="461963" indent="-461963">
              <a:buAutoNum type="arabicPeriod"/>
            </a:pPr>
            <a:r>
              <a:rPr lang="en-US" sz="2600" dirty="0"/>
              <a:t>Pillar of Cloud &amp; Fire </a:t>
            </a:r>
            <a:r>
              <a:rPr lang="en-US" sz="2600" dirty="0">
                <a:solidFill>
                  <a:srgbClr val="005CB0"/>
                </a:solidFill>
              </a:rPr>
              <a:t>(Ex 13)</a:t>
            </a:r>
          </a:p>
          <a:p>
            <a:pPr marL="461963" indent="-461963">
              <a:buAutoNum type="arabicPeriod"/>
            </a:pPr>
            <a:r>
              <a:rPr lang="en-US" sz="2600" dirty="0"/>
              <a:t>Mount Sinai </a:t>
            </a:r>
            <a:r>
              <a:rPr lang="en-US" sz="2600" dirty="0">
                <a:solidFill>
                  <a:srgbClr val="005CB0"/>
                </a:solidFill>
              </a:rPr>
              <a:t>(Ex 19)</a:t>
            </a:r>
          </a:p>
          <a:p>
            <a:pPr marL="461963" indent="-461963">
              <a:buAutoNum type="arabicPeriod"/>
            </a:pPr>
            <a:r>
              <a:rPr lang="en-US" sz="2600" dirty="0"/>
              <a:t>Tabernacle </a:t>
            </a:r>
            <a:r>
              <a:rPr lang="en-US" sz="2600" dirty="0">
                <a:solidFill>
                  <a:srgbClr val="005CB0"/>
                </a:solidFill>
              </a:rPr>
              <a:t>(Ex 33, 40)</a:t>
            </a:r>
          </a:p>
          <a:p>
            <a:pPr marL="461963" indent="-461963">
              <a:buAutoNum type="arabicPeriod"/>
            </a:pPr>
            <a:r>
              <a:rPr lang="en-US" sz="2600" dirty="0"/>
              <a:t>Incorrect Handling Brings Death </a:t>
            </a:r>
            <a:r>
              <a:rPr lang="en-US" sz="2600" dirty="0">
                <a:solidFill>
                  <a:srgbClr val="005CB0"/>
                </a:solidFill>
              </a:rPr>
              <a:t>(Lev 10, 2 Sam 6)</a:t>
            </a:r>
          </a:p>
          <a:p>
            <a:pPr marL="461963" indent="-461963">
              <a:buAutoNum type="arabicPeriod"/>
            </a:pPr>
            <a:r>
              <a:rPr lang="en-US" sz="2600" dirty="0"/>
              <a:t>Temple </a:t>
            </a:r>
            <a:r>
              <a:rPr lang="en-US" sz="2600" dirty="0">
                <a:solidFill>
                  <a:srgbClr val="005CB0"/>
                </a:solidFill>
              </a:rPr>
              <a:t>(2 Chron 7)</a:t>
            </a:r>
          </a:p>
          <a:p>
            <a:pPr marL="461963" indent="-461963">
              <a:buAutoNum type="arabicPeriod"/>
            </a:pPr>
            <a:r>
              <a:rPr lang="en-US" sz="2600" dirty="0"/>
              <a:t>Some People Impermanently Filled with HS </a:t>
            </a:r>
            <a:r>
              <a:rPr lang="en-US" sz="2600" dirty="0">
                <a:solidFill>
                  <a:srgbClr val="005CB0"/>
                </a:solidFill>
              </a:rPr>
              <a:t>(Ex 31, Num 27, </a:t>
            </a:r>
            <a:r>
              <a:rPr lang="en-US" sz="2600" dirty="0" err="1">
                <a:solidFill>
                  <a:srgbClr val="005CB0"/>
                </a:solidFill>
              </a:rPr>
              <a:t>Judg</a:t>
            </a:r>
            <a:r>
              <a:rPr lang="en-US" sz="2600" dirty="0">
                <a:solidFill>
                  <a:srgbClr val="005CB0"/>
                </a:solidFill>
              </a:rPr>
              <a:t> 3, 16, 1 Sam 16, Ps 51)</a:t>
            </a:r>
          </a:p>
          <a:p>
            <a:pPr marL="461963" indent="-461963">
              <a:buAutoNum type="arabicPeriod"/>
            </a:pPr>
            <a:r>
              <a:rPr lang="en-US" sz="2600" dirty="0"/>
              <a:t>One Day All Flesh filled with God’s Spirit </a:t>
            </a:r>
            <a:r>
              <a:rPr lang="en-US" sz="2600" dirty="0">
                <a:solidFill>
                  <a:srgbClr val="005CB0"/>
                </a:solidFill>
              </a:rPr>
              <a:t>(Joel 2)</a:t>
            </a:r>
          </a:p>
          <a:p>
            <a:pPr marL="461963" indent="-461963">
              <a:buAutoNum type="arabicPeriod"/>
            </a:pPr>
            <a:r>
              <a:rPr lang="en-US" sz="2600" dirty="0"/>
              <a:t>Fire Leaves the Temple </a:t>
            </a:r>
            <a:r>
              <a:rPr lang="en-US" sz="2600" dirty="0">
                <a:solidFill>
                  <a:srgbClr val="005CB0"/>
                </a:solidFill>
              </a:rPr>
              <a:t>(</a:t>
            </a:r>
            <a:r>
              <a:rPr lang="en-US" sz="2600" dirty="0" err="1">
                <a:solidFill>
                  <a:srgbClr val="005CB0"/>
                </a:solidFill>
              </a:rPr>
              <a:t>Ez</a:t>
            </a:r>
            <a:r>
              <a:rPr lang="en-US" sz="2600" dirty="0">
                <a:solidFill>
                  <a:srgbClr val="005CB0"/>
                </a:solidFill>
              </a:rPr>
              <a:t> 10)</a:t>
            </a:r>
          </a:p>
          <a:p>
            <a:pPr marL="461963" indent="-461963">
              <a:buAutoNum type="arabicPeriod"/>
            </a:pPr>
            <a:r>
              <a:rPr lang="en-US" sz="2600" dirty="0"/>
              <a:t>Jesus Comes to Earth </a:t>
            </a:r>
            <a:r>
              <a:rPr lang="en-US" sz="2600" dirty="0">
                <a:solidFill>
                  <a:srgbClr val="005CB0"/>
                </a:solidFill>
              </a:rPr>
              <a:t>(Luke 2, Heb 1, Jn 1, Dan 7, Rev 1, 19)</a:t>
            </a:r>
          </a:p>
          <a:p>
            <a:pPr marL="461963" indent="-461963">
              <a:buAutoNum type="arabicPeriod"/>
            </a:pPr>
            <a:r>
              <a:rPr lang="en-US" sz="2600" dirty="0"/>
              <a:t>Jesus Crucified, Temple Curtain Ripped </a:t>
            </a:r>
            <a:r>
              <a:rPr lang="en-US" sz="2600" dirty="0">
                <a:solidFill>
                  <a:srgbClr val="005CB0"/>
                </a:solidFill>
              </a:rPr>
              <a:t>(Mat 27)</a:t>
            </a:r>
          </a:p>
          <a:p>
            <a:pPr marL="461963" indent="-461963">
              <a:buAutoNum type="arabicPeriod"/>
            </a:pPr>
            <a:r>
              <a:rPr lang="en-US" sz="2600" dirty="0"/>
              <a:t>Jesus Resurrected </a:t>
            </a:r>
            <a:r>
              <a:rPr lang="en-US" sz="2600" dirty="0">
                <a:solidFill>
                  <a:srgbClr val="005CB0"/>
                </a:solidFill>
              </a:rPr>
              <a:t>(Luke 24, Mat 28, John 20, 1 Cor 15)</a:t>
            </a:r>
          </a:p>
          <a:p>
            <a:pPr marL="461963" indent="-461963">
              <a:buAutoNum type="arabicPeriod"/>
            </a:pPr>
            <a:r>
              <a:rPr lang="en-US" sz="2600" dirty="0"/>
              <a:t>The Holy Spirit Promised </a:t>
            </a:r>
            <a:r>
              <a:rPr lang="en-US" sz="2600" dirty="0">
                <a:solidFill>
                  <a:srgbClr val="005CB0"/>
                </a:solidFill>
              </a:rPr>
              <a:t>(Acts 1:3-4, John 16:7)</a:t>
            </a:r>
          </a:p>
          <a:p>
            <a:pPr marL="461963" indent="-461963">
              <a:buAutoNum type="arabicPeriod"/>
            </a:pPr>
            <a:endParaRPr lang="en-US" sz="2600" dirty="0"/>
          </a:p>
          <a:p>
            <a:pPr marL="461963" indent="-461963">
              <a:buAutoNum type="arabicPeriod"/>
            </a:pPr>
            <a:endParaRPr lang="en-US" sz="2600" dirty="0"/>
          </a:p>
          <a:p>
            <a:pPr marL="461963" indent="-461963">
              <a:buAutoNum type="arabicPeriod"/>
            </a:pPr>
            <a:endParaRPr lang="en-US" sz="2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BEDB92-4BE4-4A8D-B77B-6975E89722FA}"/>
              </a:ext>
            </a:extLst>
          </p:cNvPr>
          <p:cNvSpPr/>
          <p:nvPr/>
        </p:nvSpPr>
        <p:spPr>
          <a:xfrm>
            <a:off x="279815" y="789401"/>
            <a:ext cx="356584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00" i="1" dirty="0">
                <a:solidFill>
                  <a:srgbClr val="005CB0"/>
                </a:solidFill>
                <a:latin typeface="HansHand" panose="00000500000000000000" pitchFamily="2" charset="0"/>
              </a:rPr>
              <a:t>Wind &amp; Fire</a:t>
            </a:r>
          </a:p>
        </p:txBody>
      </p:sp>
    </p:spTree>
    <p:extLst>
      <p:ext uri="{BB962C8B-B14F-4D97-AF65-F5344CB8AC3E}">
        <p14:creationId xmlns:p14="http://schemas.microsoft.com/office/powerpoint/2010/main" val="40485547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39283"/>
            <a:ext cx="8542815" cy="165676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" y="2096"/>
            <a:ext cx="9138410" cy="6853807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F6AFD8-35F5-467A-8C6E-CCEBB61C428B}"/>
              </a:ext>
            </a:extLst>
          </p:cNvPr>
          <p:cNvSpPr txBox="1">
            <a:spLocks/>
          </p:cNvSpPr>
          <p:nvPr/>
        </p:nvSpPr>
        <p:spPr>
          <a:xfrm>
            <a:off x="221625" y="1530210"/>
            <a:ext cx="8732594" cy="600774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baseline="30000" dirty="0"/>
              <a:t>1 </a:t>
            </a:r>
            <a:r>
              <a:rPr lang="en-US" dirty="0"/>
              <a:t>When the day of Pentecost arrived, they were all together in one place. </a:t>
            </a:r>
            <a:endParaRPr lang="en-US" sz="29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BEDB92-4BE4-4A8D-B77B-6975E89722FA}"/>
              </a:ext>
            </a:extLst>
          </p:cNvPr>
          <p:cNvSpPr/>
          <p:nvPr/>
        </p:nvSpPr>
        <p:spPr>
          <a:xfrm>
            <a:off x="279815" y="789401"/>
            <a:ext cx="3421129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00" i="1" dirty="0">
                <a:solidFill>
                  <a:srgbClr val="005CB0"/>
                </a:solidFill>
                <a:latin typeface="HansHand" panose="00000500000000000000" pitchFamily="2" charset="0"/>
              </a:rPr>
              <a:t>Acts 2:1-21</a:t>
            </a:r>
          </a:p>
        </p:txBody>
      </p:sp>
    </p:spTree>
    <p:extLst>
      <p:ext uri="{BB962C8B-B14F-4D97-AF65-F5344CB8AC3E}">
        <p14:creationId xmlns:p14="http://schemas.microsoft.com/office/powerpoint/2010/main" val="3424843438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39283"/>
            <a:ext cx="8542815" cy="165676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" y="2096"/>
            <a:ext cx="9138410" cy="6853807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F6AFD8-35F5-467A-8C6E-CCEBB61C428B}"/>
              </a:ext>
            </a:extLst>
          </p:cNvPr>
          <p:cNvSpPr txBox="1">
            <a:spLocks/>
          </p:cNvSpPr>
          <p:nvPr/>
        </p:nvSpPr>
        <p:spPr>
          <a:xfrm>
            <a:off x="221625" y="1530210"/>
            <a:ext cx="8732594" cy="600774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baseline="30000" dirty="0"/>
              <a:t>1</a:t>
            </a:r>
            <a:r>
              <a:rPr lang="en-US" baseline="30000" dirty="0"/>
              <a:t> </a:t>
            </a:r>
            <a:r>
              <a:rPr lang="en-US" dirty="0"/>
              <a:t>When the day of Pentecost arrived, they were all together in one place. </a:t>
            </a:r>
            <a:r>
              <a:rPr lang="en-US" sz="3000" b="1" baseline="30000" dirty="0"/>
              <a:t>2 </a:t>
            </a:r>
            <a:r>
              <a:rPr lang="en-US" sz="3000" dirty="0"/>
              <a:t>And suddenly there came from heaven a sound like a mighty rushing wind, and it filled the entire house where they were sitting. </a:t>
            </a:r>
            <a:r>
              <a:rPr lang="en-US" sz="3000" b="1" baseline="30000" dirty="0"/>
              <a:t>3 </a:t>
            </a:r>
            <a:r>
              <a:rPr lang="en-US" sz="3000" dirty="0"/>
              <a:t>And divided tongues as of fire appeared to them and rested on each one of them.</a:t>
            </a:r>
            <a:r>
              <a:rPr lang="en-US" b="1" baseline="30000" dirty="0"/>
              <a:t> 4 </a:t>
            </a:r>
            <a:r>
              <a:rPr lang="en-US" dirty="0"/>
              <a:t>And they were all filled with the Holy Spirit</a:t>
            </a:r>
            <a:endParaRPr lang="en-US" sz="29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BEDB92-4BE4-4A8D-B77B-6975E89722FA}"/>
              </a:ext>
            </a:extLst>
          </p:cNvPr>
          <p:cNvSpPr/>
          <p:nvPr/>
        </p:nvSpPr>
        <p:spPr>
          <a:xfrm>
            <a:off x="279815" y="789401"/>
            <a:ext cx="3421129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00" i="1" dirty="0">
                <a:solidFill>
                  <a:srgbClr val="005CB0"/>
                </a:solidFill>
                <a:latin typeface="HansHand" panose="00000500000000000000" pitchFamily="2" charset="0"/>
              </a:rPr>
              <a:t>Acts 2:1-21</a:t>
            </a:r>
          </a:p>
        </p:txBody>
      </p:sp>
    </p:spTree>
    <p:extLst>
      <p:ext uri="{BB962C8B-B14F-4D97-AF65-F5344CB8AC3E}">
        <p14:creationId xmlns:p14="http://schemas.microsoft.com/office/powerpoint/2010/main" val="259077096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39283"/>
            <a:ext cx="8542815" cy="165676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" y="2096"/>
            <a:ext cx="9138410" cy="6853807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F6AFD8-35F5-467A-8C6E-CCEBB61C428B}"/>
              </a:ext>
            </a:extLst>
          </p:cNvPr>
          <p:cNvSpPr txBox="1">
            <a:spLocks/>
          </p:cNvSpPr>
          <p:nvPr/>
        </p:nvSpPr>
        <p:spPr>
          <a:xfrm>
            <a:off x="221625" y="1530210"/>
            <a:ext cx="8732594" cy="600774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baseline="30000" dirty="0"/>
              <a:t>1</a:t>
            </a:r>
            <a:r>
              <a:rPr lang="en-US" baseline="30000" dirty="0"/>
              <a:t> </a:t>
            </a:r>
            <a:r>
              <a:rPr lang="en-US" dirty="0"/>
              <a:t>When the day of Pentecost arrived, they were all together in one place. </a:t>
            </a:r>
            <a:r>
              <a:rPr lang="en-US" sz="3000" b="1" baseline="30000" dirty="0"/>
              <a:t>2 </a:t>
            </a:r>
            <a:r>
              <a:rPr lang="en-US" sz="3000" dirty="0"/>
              <a:t>And suddenly there came from heaven a sound like a mighty rushing wind, and it filled the entire house where they were sitting. </a:t>
            </a:r>
            <a:r>
              <a:rPr lang="en-US" sz="3000" b="1" baseline="30000" dirty="0"/>
              <a:t>3 </a:t>
            </a:r>
            <a:r>
              <a:rPr lang="en-US" sz="3000" dirty="0"/>
              <a:t>And divided tongues as of fire appeared to them and rested on each one of them.</a:t>
            </a:r>
            <a:r>
              <a:rPr lang="en-US" b="1" baseline="30000" dirty="0"/>
              <a:t> 4 </a:t>
            </a:r>
            <a:r>
              <a:rPr lang="en-US" dirty="0"/>
              <a:t>And they were all filled with the Holy Spirit and began to speak in other tongues as the Spirit gave them utterance. </a:t>
            </a:r>
            <a:r>
              <a:rPr lang="en-US" b="1" baseline="30000" dirty="0"/>
              <a:t>5 </a:t>
            </a:r>
            <a:r>
              <a:rPr lang="en-US" dirty="0"/>
              <a:t>Now there were dwelling in Jerusalem Jews, devout men from every nation under heaven. </a:t>
            </a:r>
            <a:r>
              <a:rPr lang="en-US" b="1" baseline="30000" dirty="0"/>
              <a:t>6 </a:t>
            </a:r>
            <a:r>
              <a:rPr lang="en-US" dirty="0"/>
              <a:t>And at this sound the multitude came together, and they were bewildered, because each one was hearing them speak in his own language.</a:t>
            </a:r>
            <a:endParaRPr lang="en-US" sz="29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BEDB92-4BE4-4A8D-B77B-6975E89722FA}"/>
              </a:ext>
            </a:extLst>
          </p:cNvPr>
          <p:cNvSpPr/>
          <p:nvPr/>
        </p:nvSpPr>
        <p:spPr>
          <a:xfrm>
            <a:off x="279815" y="789401"/>
            <a:ext cx="3421129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00" i="1" dirty="0">
                <a:solidFill>
                  <a:srgbClr val="005CB0"/>
                </a:solidFill>
                <a:latin typeface="HansHand" panose="00000500000000000000" pitchFamily="2" charset="0"/>
              </a:rPr>
              <a:t>Acts 2:1-21</a:t>
            </a:r>
          </a:p>
        </p:txBody>
      </p:sp>
    </p:spTree>
    <p:extLst>
      <p:ext uri="{BB962C8B-B14F-4D97-AF65-F5344CB8AC3E}">
        <p14:creationId xmlns:p14="http://schemas.microsoft.com/office/powerpoint/2010/main" val="2530525817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39283"/>
            <a:ext cx="8542815" cy="165676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" y="2096"/>
            <a:ext cx="9138410" cy="6853807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F6AFD8-35F5-467A-8C6E-CCEBB61C428B}"/>
              </a:ext>
            </a:extLst>
          </p:cNvPr>
          <p:cNvSpPr txBox="1">
            <a:spLocks/>
          </p:cNvSpPr>
          <p:nvPr/>
        </p:nvSpPr>
        <p:spPr>
          <a:xfrm>
            <a:off x="221625" y="1530210"/>
            <a:ext cx="8732594" cy="600774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baseline="30000" dirty="0"/>
              <a:t>16 </a:t>
            </a:r>
            <a:r>
              <a:rPr lang="en-US" dirty="0"/>
              <a:t>This is what was uttered through the prophet Joel:</a:t>
            </a:r>
          </a:p>
          <a:p>
            <a:pPr marL="0" indent="0">
              <a:buNone/>
            </a:pPr>
            <a:r>
              <a:rPr lang="en-US" b="1" baseline="30000" dirty="0"/>
              <a:t>17 </a:t>
            </a:r>
            <a:r>
              <a:rPr lang="en-US" dirty="0"/>
              <a:t>“‘And in the last days it shall be, God declares,</a:t>
            </a:r>
            <a:br>
              <a:rPr lang="en-US" dirty="0"/>
            </a:br>
            <a:r>
              <a:rPr lang="en-US" dirty="0"/>
              <a:t>that I will pour out my Spirit on all flesh,</a:t>
            </a:r>
            <a:br>
              <a:rPr lang="en-US" dirty="0"/>
            </a:br>
            <a:r>
              <a:rPr lang="en-US" dirty="0"/>
              <a:t>and your sons and your daughters shall prophesy,</a:t>
            </a:r>
            <a:br>
              <a:rPr lang="en-US" dirty="0"/>
            </a:br>
            <a:r>
              <a:rPr lang="en-US" dirty="0"/>
              <a:t>    and your young men shall see visions,</a:t>
            </a:r>
            <a:br>
              <a:rPr lang="en-US" dirty="0"/>
            </a:br>
            <a:r>
              <a:rPr lang="en-US" dirty="0"/>
              <a:t>    and your old men shall dream dreams;</a:t>
            </a:r>
            <a:br>
              <a:rPr lang="en-US" dirty="0"/>
            </a:br>
            <a:r>
              <a:rPr lang="en-US" b="1" baseline="30000" dirty="0"/>
              <a:t>18 </a:t>
            </a:r>
            <a:r>
              <a:rPr lang="en-US" dirty="0"/>
              <a:t>even on my male servants and female servants</a:t>
            </a:r>
            <a:br>
              <a:rPr lang="en-US" dirty="0"/>
            </a:br>
            <a:r>
              <a:rPr lang="en-US" dirty="0"/>
              <a:t>    in those days I will pour out my Spirit, and they shall prophesy.</a:t>
            </a:r>
            <a:br>
              <a:rPr lang="en-US" dirty="0"/>
            </a:br>
            <a:r>
              <a:rPr lang="en-US" dirty="0"/>
              <a:t>…</a:t>
            </a:r>
            <a:r>
              <a:rPr lang="en-US" b="1" baseline="30000" dirty="0"/>
              <a:t>21 </a:t>
            </a:r>
            <a:r>
              <a:rPr lang="en-US" dirty="0"/>
              <a:t>And it shall come to pass that everyone who calls upon the name of the Lord shall be saved.’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BEDB92-4BE4-4A8D-B77B-6975E89722FA}"/>
              </a:ext>
            </a:extLst>
          </p:cNvPr>
          <p:cNvSpPr/>
          <p:nvPr/>
        </p:nvSpPr>
        <p:spPr>
          <a:xfrm>
            <a:off x="279815" y="789401"/>
            <a:ext cx="3440365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00" i="1" dirty="0">
                <a:solidFill>
                  <a:srgbClr val="005CB0"/>
                </a:solidFill>
                <a:latin typeface="HansHand" panose="00000500000000000000" pitchFamily="2" charset="0"/>
              </a:rPr>
              <a:t>Acts 2:1-21</a:t>
            </a:r>
          </a:p>
        </p:txBody>
      </p:sp>
    </p:spTree>
    <p:extLst>
      <p:ext uri="{BB962C8B-B14F-4D97-AF65-F5344CB8AC3E}">
        <p14:creationId xmlns:p14="http://schemas.microsoft.com/office/powerpoint/2010/main" val="1004086042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39283"/>
            <a:ext cx="8542815" cy="165676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" y="2096"/>
            <a:ext cx="9138410" cy="6853807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F6AFD8-35F5-467A-8C6E-CCEBB61C428B}"/>
              </a:ext>
            </a:extLst>
          </p:cNvPr>
          <p:cNvSpPr txBox="1">
            <a:spLocks/>
          </p:cNvSpPr>
          <p:nvPr/>
        </p:nvSpPr>
        <p:spPr>
          <a:xfrm>
            <a:off x="221625" y="1756634"/>
            <a:ext cx="8732594" cy="600774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buFont typeface="Arial" panose="020B0604020202020204" pitchFamily="34" charset="0"/>
              <a:buAutoNum type="arabicPeriod"/>
            </a:pPr>
            <a:r>
              <a:rPr lang="en-US" sz="3900" dirty="0">
                <a:solidFill>
                  <a:prstClr val="black"/>
                </a:solidFill>
              </a:rPr>
              <a:t>Repent</a:t>
            </a:r>
            <a:br>
              <a:rPr lang="en-US" sz="3900" dirty="0">
                <a:solidFill>
                  <a:prstClr val="black"/>
                </a:solidFill>
              </a:rPr>
            </a:br>
            <a:br>
              <a:rPr lang="en-US" sz="3900" dirty="0">
                <a:solidFill>
                  <a:prstClr val="black"/>
                </a:solidFill>
              </a:rPr>
            </a:br>
            <a:br>
              <a:rPr lang="en-US" sz="3900" dirty="0">
                <a:solidFill>
                  <a:prstClr val="black"/>
                </a:solidFill>
              </a:rPr>
            </a:br>
            <a:endParaRPr lang="en-US" sz="3900" dirty="0">
              <a:solidFill>
                <a:prstClr val="black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BEDB92-4BE4-4A8D-B77B-6975E89722FA}"/>
              </a:ext>
            </a:extLst>
          </p:cNvPr>
          <p:cNvSpPr/>
          <p:nvPr/>
        </p:nvSpPr>
        <p:spPr>
          <a:xfrm>
            <a:off x="279815" y="789401"/>
            <a:ext cx="347402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00" i="1" dirty="0">
                <a:solidFill>
                  <a:srgbClr val="005CB0"/>
                </a:solidFill>
                <a:latin typeface="HansHand" panose="00000500000000000000" pitchFamily="2" charset="0"/>
              </a:rPr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val="810886869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39283"/>
            <a:ext cx="8542815" cy="165676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" y="2096"/>
            <a:ext cx="9138410" cy="6853807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F6AFD8-35F5-467A-8C6E-CCEBB61C428B}"/>
              </a:ext>
            </a:extLst>
          </p:cNvPr>
          <p:cNvSpPr txBox="1">
            <a:spLocks/>
          </p:cNvSpPr>
          <p:nvPr/>
        </p:nvSpPr>
        <p:spPr>
          <a:xfrm>
            <a:off x="221625" y="1756634"/>
            <a:ext cx="8732594" cy="600774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buFont typeface="Arial" panose="020B0604020202020204" pitchFamily="34" charset="0"/>
              <a:buAutoNum type="arabicPeriod"/>
            </a:pPr>
            <a:r>
              <a:rPr lang="en-US" sz="3900" dirty="0">
                <a:solidFill>
                  <a:prstClr val="black"/>
                </a:solidFill>
              </a:rPr>
              <a:t>Repent</a:t>
            </a:r>
            <a:br>
              <a:rPr lang="en-US" sz="3900" dirty="0">
                <a:solidFill>
                  <a:prstClr val="black"/>
                </a:solidFill>
              </a:rPr>
            </a:br>
            <a:br>
              <a:rPr lang="en-US" sz="3900" dirty="0">
                <a:solidFill>
                  <a:prstClr val="black"/>
                </a:solidFill>
              </a:rPr>
            </a:br>
            <a:r>
              <a:rPr lang="en-US" sz="3900" dirty="0"/>
              <a:t>“Because God first loved us, we exist to</a:t>
            </a:r>
          </a:p>
          <a:p>
            <a:pPr marL="0" indent="0">
              <a:buNone/>
            </a:pPr>
            <a:br>
              <a:rPr lang="en-US" sz="3900" dirty="0"/>
            </a:br>
            <a:br>
              <a:rPr lang="en-US" sz="3900" dirty="0">
                <a:solidFill>
                  <a:prstClr val="black"/>
                </a:solidFill>
              </a:rPr>
            </a:br>
            <a:br>
              <a:rPr lang="en-US" sz="3900" dirty="0">
                <a:solidFill>
                  <a:prstClr val="black"/>
                </a:solidFill>
              </a:rPr>
            </a:br>
            <a:br>
              <a:rPr lang="en-US" sz="3900" dirty="0">
                <a:solidFill>
                  <a:prstClr val="black"/>
                </a:solidFill>
              </a:rPr>
            </a:br>
            <a:endParaRPr lang="en-US" sz="3900" dirty="0">
              <a:solidFill>
                <a:prstClr val="black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BEDB92-4BE4-4A8D-B77B-6975E89722FA}"/>
              </a:ext>
            </a:extLst>
          </p:cNvPr>
          <p:cNvSpPr/>
          <p:nvPr/>
        </p:nvSpPr>
        <p:spPr>
          <a:xfrm>
            <a:off x="279815" y="789401"/>
            <a:ext cx="347402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00" i="1" dirty="0">
                <a:solidFill>
                  <a:srgbClr val="005CB0"/>
                </a:solidFill>
                <a:latin typeface="HansHand" panose="00000500000000000000" pitchFamily="2" charset="0"/>
              </a:rPr>
              <a:t>Applications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5F4BA26C-D190-40C2-9916-B1A53569E69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4193" y="1028928"/>
            <a:ext cx="1316802" cy="145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63030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39283"/>
            <a:ext cx="8542815" cy="165676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" y="2096"/>
            <a:ext cx="9138410" cy="6853807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F6AFD8-35F5-467A-8C6E-CCEBB61C428B}"/>
              </a:ext>
            </a:extLst>
          </p:cNvPr>
          <p:cNvSpPr txBox="1">
            <a:spLocks/>
          </p:cNvSpPr>
          <p:nvPr/>
        </p:nvSpPr>
        <p:spPr>
          <a:xfrm>
            <a:off x="221625" y="1756634"/>
            <a:ext cx="8732594" cy="600774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buFont typeface="Arial" panose="020B0604020202020204" pitchFamily="34" charset="0"/>
              <a:buAutoNum type="arabicPeriod"/>
            </a:pPr>
            <a:r>
              <a:rPr lang="en-US" sz="3900" dirty="0">
                <a:solidFill>
                  <a:prstClr val="black"/>
                </a:solidFill>
              </a:rPr>
              <a:t>Repent</a:t>
            </a:r>
            <a:br>
              <a:rPr lang="en-US" sz="3900" dirty="0">
                <a:solidFill>
                  <a:prstClr val="black"/>
                </a:solidFill>
              </a:rPr>
            </a:br>
            <a:br>
              <a:rPr lang="en-US" sz="3900" dirty="0">
                <a:solidFill>
                  <a:prstClr val="black"/>
                </a:solidFill>
              </a:rPr>
            </a:br>
            <a:r>
              <a:rPr lang="en-US" sz="3900" dirty="0"/>
              <a:t>“Because God first loved us, we exist to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3900" dirty="0"/>
              <a:t>love God</a:t>
            </a:r>
          </a:p>
          <a:p>
            <a:pPr marL="0" lvl="0" indent="0">
              <a:buNone/>
            </a:pPr>
            <a:endParaRPr lang="en-US" sz="3900" dirty="0"/>
          </a:p>
          <a:p>
            <a:pPr marL="0" indent="0">
              <a:buNone/>
            </a:pPr>
            <a:br>
              <a:rPr lang="en-US" sz="3900" dirty="0"/>
            </a:br>
            <a:br>
              <a:rPr lang="en-US" sz="3900" dirty="0">
                <a:solidFill>
                  <a:prstClr val="black"/>
                </a:solidFill>
              </a:rPr>
            </a:br>
            <a:br>
              <a:rPr lang="en-US" sz="3900" dirty="0">
                <a:solidFill>
                  <a:prstClr val="black"/>
                </a:solidFill>
              </a:rPr>
            </a:br>
            <a:br>
              <a:rPr lang="en-US" sz="3900" dirty="0">
                <a:solidFill>
                  <a:prstClr val="black"/>
                </a:solidFill>
              </a:rPr>
            </a:br>
            <a:endParaRPr lang="en-US" sz="3900" dirty="0">
              <a:solidFill>
                <a:prstClr val="black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BEDB92-4BE4-4A8D-B77B-6975E89722FA}"/>
              </a:ext>
            </a:extLst>
          </p:cNvPr>
          <p:cNvSpPr/>
          <p:nvPr/>
        </p:nvSpPr>
        <p:spPr>
          <a:xfrm>
            <a:off x="279815" y="789401"/>
            <a:ext cx="347402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00" i="1" dirty="0">
                <a:solidFill>
                  <a:srgbClr val="005CB0"/>
                </a:solidFill>
                <a:latin typeface="HansHand" panose="00000500000000000000" pitchFamily="2" charset="0"/>
              </a:rPr>
              <a:t>Applications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9735F433-8E32-48C9-9E46-A19D9F541A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4193" y="1028928"/>
            <a:ext cx="1316802" cy="145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6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Come set Your rule &amp; reign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In our hearts again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Increase in us we pray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Unveil why we're made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5E3E24-FB84-42CD-8F2D-A51D7F3FE952}"/>
              </a:ext>
            </a:extLst>
          </p:cNvPr>
          <p:cNvSpPr txBox="1">
            <a:spLocks/>
          </p:cNvSpPr>
          <p:nvPr/>
        </p:nvSpPr>
        <p:spPr>
          <a:xfrm>
            <a:off x="150602" y="6387888"/>
            <a:ext cx="7564094" cy="172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Build Your Kingdom Here</a:t>
            </a:r>
          </a:p>
        </p:txBody>
      </p:sp>
    </p:spTree>
    <p:extLst>
      <p:ext uri="{BB962C8B-B14F-4D97-AF65-F5344CB8AC3E}">
        <p14:creationId xmlns:p14="http://schemas.microsoft.com/office/powerpoint/2010/main" val="244144603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39283"/>
            <a:ext cx="8542815" cy="165676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" y="2096"/>
            <a:ext cx="9138410" cy="6853807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F6AFD8-35F5-467A-8C6E-CCEBB61C428B}"/>
              </a:ext>
            </a:extLst>
          </p:cNvPr>
          <p:cNvSpPr txBox="1">
            <a:spLocks/>
          </p:cNvSpPr>
          <p:nvPr/>
        </p:nvSpPr>
        <p:spPr>
          <a:xfrm>
            <a:off x="221625" y="1756634"/>
            <a:ext cx="8732594" cy="600774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buFont typeface="Arial" panose="020B0604020202020204" pitchFamily="34" charset="0"/>
              <a:buAutoNum type="arabicPeriod"/>
            </a:pPr>
            <a:r>
              <a:rPr lang="en-US" sz="3900" dirty="0">
                <a:solidFill>
                  <a:prstClr val="black"/>
                </a:solidFill>
              </a:rPr>
              <a:t>Repent</a:t>
            </a:r>
            <a:br>
              <a:rPr lang="en-US" sz="3900" dirty="0">
                <a:solidFill>
                  <a:prstClr val="black"/>
                </a:solidFill>
              </a:rPr>
            </a:br>
            <a:br>
              <a:rPr lang="en-US" sz="3900" dirty="0">
                <a:solidFill>
                  <a:prstClr val="black"/>
                </a:solidFill>
              </a:rPr>
            </a:br>
            <a:r>
              <a:rPr lang="en-US" sz="3900" dirty="0"/>
              <a:t>“Because God first loved us, we exist to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3900" dirty="0"/>
              <a:t>love God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3900" dirty="0"/>
              <a:t>and love our neighbors.”</a:t>
            </a:r>
          </a:p>
          <a:p>
            <a:pPr marL="0" lvl="0" indent="0">
              <a:buNone/>
            </a:pPr>
            <a:endParaRPr lang="en-US" sz="3900" dirty="0"/>
          </a:p>
          <a:p>
            <a:pPr marL="0" indent="0">
              <a:buNone/>
            </a:pPr>
            <a:br>
              <a:rPr lang="en-US" sz="3900" dirty="0"/>
            </a:br>
            <a:br>
              <a:rPr lang="en-US" sz="3900" dirty="0">
                <a:solidFill>
                  <a:prstClr val="black"/>
                </a:solidFill>
              </a:rPr>
            </a:br>
            <a:br>
              <a:rPr lang="en-US" sz="3900" dirty="0">
                <a:solidFill>
                  <a:prstClr val="black"/>
                </a:solidFill>
              </a:rPr>
            </a:br>
            <a:br>
              <a:rPr lang="en-US" sz="3900" dirty="0">
                <a:solidFill>
                  <a:prstClr val="black"/>
                </a:solidFill>
              </a:rPr>
            </a:br>
            <a:endParaRPr lang="en-US" sz="3900" dirty="0">
              <a:solidFill>
                <a:prstClr val="black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BEDB92-4BE4-4A8D-B77B-6975E89722FA}"/>
              </a:ext>
            </a:extLst>
          </p:cNvPr>
          <p:cNvSpPr/>
          <p:nvPr/>
        </p:nvSpPr>
        <p:spPr>
          <a:xfrm>
            <a:off x="279815" y="789401"/>
            <a:ext cx="347402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00" i="1" dirty="0">
                <a:solidFill>
                  <a:srgbClr val="005CB0"/>
                </a:solidFill>
                <a:latin typeface="HansHand" panose="00000500000000000000" pitchFamily="2" charset="0"/>
              </a:rPr>
              <a:t>Applications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8182EA45-28DE-427A-B377-CF3B75E6AA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4193" y="1028928"/>
            <a:ext cx="1316802" cy="145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68410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39283"/>
            <a:ext cx="8542815" cy="165676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" y="2096"/>
            <a:ext cx="9138410" cy="6853807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F6AFD8-35F5-467A-8C6E-CCEBB61C428B}"/>
              </a:ext>
            </a:extLst>
          </p:cNvPr>
          <p:cNvSpPr txBox="1">
            <a:spLocks/>
          </p:cNvSpPr>
          <p:nvPr/>
        </p:nvSpPr>
        <p:spPr>
          <a:xfrm>
            <a:off x="221625" y="1756634"/>
            <a:ext cx="8732594" cy="600774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3500" dirty="0"/>
              <a:t>When have I experienced the presence of God in my life through his Holy Spirit?</a:t>
            </a:r>
          </a:p>
          <a:p>
            <a:pPr lvl="2"/>
            <a:r>
              <a:rPr lang="en-US" sz="2800" i="1" dirty="0"/>
              <a:t>What did that look/feel like? </a:t>
            </a:r>
          </a:p>
          <a:p>
            <a:pPr lvl="2"/>
            <a:r>
              <a:rPr lang="en-US" sz="2800" i="1" dirty="0"/>
              <a:t>Any specific scenes?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500" dirty="0"/>
              <a:t>In what way do I sense the Spirit leading me to more fully love God?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500" dirty="0"/>
              <a:t>In what way do I sense the Spirit leading me to better love my neighbors?</a:t>
            </a:r>
            <a:br>
              <a:rPr lang="en-US" sz="3900" dirty="0">
                <a:solidFill>
                  <a:prstClr val="black"/>
                </a:solidFill>
              </a:rPr>
            </a:br>
            <a:br>
              <a:rPr lang="en-US" sz="3900" dirty="0">
                <a:solidFill>
                  <a:prstClr val="black"/>
                </a:solidFill>
              </a:rPr>
            </a:br>
            <a:endParaRPr lang="en-US" sz="3900" dirty="0">
              <a:solidFill>
                <a:prstClr val="black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BEDB92-4BE4-4A8D-B77B-6975E89722FA}"/>
              </a:ext>
            </a:extLst>
          </p:cNvPr>
          <p:cNvSpPr/>
          <p:nvPr/>
        </p:nvSpPr>
        <p:spPr>
          <a:xfrm>
            <a:off x="279815" y="789401"/>
            <a:ext cx="3127779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00" i="1" dirty="0">
                <a:solidFill>
                  <a:srgbClr val="005CB0"/>
                </a:solidFill>
                <a:latin typeface="HansHand" panose="00000500000000000000" pitchFamily="2" charset="0"/>
              </a:rPr>
              <a:t>Reflections</a:t>
            </a:r>
          </a:p>
        </p:txBody>
      </p:sp>
    </p:spTree>
    <p:extLst>
      <p:ext uri="{BB962C8B-B14F-4D97-AF65-F5344CB8AC3E}">
        <p14:creationId xmlns:p14="http://schemas.microsoft.com/office/powerpoint/2010/main" val="125417185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39283"/>
            <a:ext cx="8542815" cy="165676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" y="2096"/>
            <a:ext cx="9138410" cy="6853807"/>
          </a:xfrm>
        </p:spPr>
      </p:pic>
    </p:spTree>
    <p:extLst>
      <p:ext uri="{BB962C8B-B14F-4D97-AF65-F5344CB8AC3E}">
        <p14:creationId xmlns:p14="http://schemas.microsoft.com/office/powerpoint/2010/main" val="1569901497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686457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6600" dirty="0">
                <a:solidFill>
                  <a:srgbClr val="005AAB"/>
                </a:solidFill>
                <a:latin typeface="HansHand" panose="00000500000000000000" pitchFamily="2" charset="0"/>
              </a:rPr>
              <a:t>Spirit of the Living God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9303" y="4427425"/>
            <a:ext cx="8812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bcDNManuscript" panose="00000400000000000000" pitchFamily="2" charset="0"/>
              </a:rPr>
              <a:t>Jacob </a:t>
            </a:r>
            <a:r>
              <a:rPr lang="en-US" sz="1600" dirty="0" err="1">
                <a:latin typeface="AbcDNManuscript" panose="00000400000000000000" pitchFamily="2" charset="0"/>
              </a:rPr>
              <a:t>Sooter</a:t>
            </a:r>
            <a:r>
              <a:rPr lang="en-US" sz="1600" dirty="0">
                <a:latin typeface="AbcDNManuscript" panose="00000400000000000000" pitchFamily="2" charset="0"/>
              </a:rPr>
              <a:t>, Mia Fieldes. #7035191</a:t>
            </a:r>
          </a:p>
        </p:txBody>
      </p:sp>
    </p:spTree>
    <p:extLst>
      <p:ext uri="{BB962C8B-B14F-4D97-AF65-F5344CB8AC3E}">
        <p14:creationId xmlns:p14="http://schemas.microsoft.com/office/powerpoint/2010/main" val="884458578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Spirit of the living God,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Spirit of the living God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We only want to hear Your voice,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We're hanging on every word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098875"/>
            <a:ext cx="7550776" cy="5607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Spirit of the Living God</a:t>
            </a:r>
          </a:p>
        </p:txBody>
      </p:sp>
    </p:spTree>
    <p:extLst>
      <p:ext uri="{BB962C8B-B14F-4D97-AF65-F5344CB8AC3E}">
        <p14:creationId xmlns:p14="http://schemas.microsoft.com/office/powerpoint/2010/main" val="2315269855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Spirit of the living God,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Spirit of the living God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We</a:t>
            </a: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 </a:t>
            </a: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want</a:t>
            </a: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 </a:t>
            </a: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to</a:t>
            </a:r>
            <a:r>
              <a:rPr lang="en-US" sz="4000" dirty="0">
                <a:solidFill>
                  <a:srgbClr val="005AAB"/>
                </a:solidFill>
                <a:latin typeface="AbcDNManuscript" panose="00000400000000000000" pitchFamily="2" charset="0"/>
              </a:rPr>
              <a:t> </a:t>
            </a: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know You</a:t>
            </a: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 </a:t>
            </a: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more</a:t>
            </a:r>
            <a:r>
              <a:rPr lang="en-US" sz="4000" dirty="0">
                <a:solidFill>
                  <a:srgbClr val="005AAB"/>
                </a:solidFill>
                <a:latin typeface="AbcDNManuscript" panose="00000400000000000000" pitchFamily="2" charset="0"/>
              </a:rPr>
              <a:t> &amp; </a:t>
            </a: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more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We're hanging on every word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098875"/>
            <a:ext cx="7550776" cy="5607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Spirit of the Living God</a:t>
            </a:r>
          </a:p>
        </p:txBody>
      </p:sp>
    </p:spTree>
    <p:extLst>
      <p:ext uri="{BB962C8B-B14F-4D97-AF65-F5344CB8AC3E}">
        <p14:creationId xmlns:p14="http://schemas.microsoft.com/office/powerpoint/2010/main" val="2013453773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i="1" dirty="0">
                <a:solidFill>
                  <a:srgbClr val="005AAB"/>
                </a:solidFill>
                <a:latin typeface="AbcDNManuscript" panose="00000400000000000000" pitchFamily="2" charset="0"/>
              </a:rPr>
              <a:t>“O God, you are my God, </a:t>
            </a:r>
          </a:p>
          <a:p>
            <a:pPr marL="0" indent="0" algn="ctr">
              <a:buNone/>
            </a:pPr>
            <a:r>
              <a:rPr lang="en-US" sz="4800" i="1" dirty="0">
                <a:solidFill>
                  <a:srgbClr val="005AAB"/>
                </a:solidFill>
                <a:latin typeface="AbcDNManuscript" panose="00000400000000000000" pitchFamily="2" charset="0"/>
              </a:rPr>
              <a:t>and I long for you. My whole being desires you; like a dry, worn-out, and waterless land, my soul is thirsty for you.”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098875"/>
            <a:ext cx="7550776" cy="5607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Spirit of the Living God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28936" y="6307987"/>
            <a:ext cx="1746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bcDNManuscript" panose="00000400000000000000" pitchFamily="2" charset="0"/>
              </a:rPr>
              <a:t>Psalm 63</a:t>
            </a:r>
            <a:endParaRPr lang="en-US" sz="3200" dirty="0">
              <a:latin typeface="AbcDNManuscrip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816288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Spirit of the living God,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Spirit of the living God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We only want to hear Your voice,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We're hanging on every word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098875"/>
            <a:ext cx="7550776" cy="5607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Spirit of the Living God</a:t>
            </a:r>
          </a:p>
        </p:txBody>
      </p:sp>
    </p:spTree>
    <p:extLst>
      <p:ext uri="{BB962C8B-B14F-4D97-AF65-F5344CB8AC3E}">
        <p14:creationId xmlns:p14="http://schemas.microsoft.com/office/powerpoint/2010/main" val="444675788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Spirit of the living God,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Spirit of the living God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We</a:t>
            </a: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 </a:t>
            </a: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want</a:t>
            </a: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 </a:t>
            </a: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to</a:t>
            </a:r>
            <a:r>
              <a:rPr lang="en-US" sz="4000" dirty="0">
                <a:solidFill>
                  <a:srgbClr val="005AAB"/>
                </a:solidFill>
                <a:latin typeface="AbcDNManuscript" panose="00000400000000000000" pitchFamily="2" charset="0"/>
              </a:rPr>
              <a:t> </a:t>
            </a: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know You</a:t>
            </a: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 </a:t>
            </a: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more</a:t>
            </a:r>
            <a:r>
              <a:rPr lang="en-US" sz="4000" dirty="0">
                <a:solidFill>
                  <a:srgbClr val="005AAB"/>
                </a:solidFill>
                <a:latin typeface="AbcDNManuscript" panose="00000400000000000000" pitchFamily="2" charset="0"/>
              </a:rPr>
              <a:t> &amp; </a:t>
            </a: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more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We're hanging on every word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098875"/>
            <a:ext cx="7550776" cy="5607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Spirit of the Living God</a:t>
            </a:r>
          </a:p>
        </p:txBody>
      </p:sp>
    </p:spTree>
    <p:extLst>
      <p:ext uri="{BB962C8B-B14F-4D97-AF65-F5344CB8AC3E}">
        <p14:creationId xmlns:p14="http://schemas.microsoft.com/office/powerpoint/2010/main" val="3665408224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65029" y="1168875"/>
            <a:ext cx="1027405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When You speak,</a:t>
            </a:r>
            <a:r>
              <a:rPr lang="en-US" sz="3600" dirty="0">
                <a:solidFill>
                  <a:srgbClr val="005AAB"/>
                </a:solidFill>
                <a:latin typeface="AbcDNManuscript" panose="00000400000000000000" pitchFamily="2" charset="0"/>
              </a:rPr>
              <a:t> </a:t>
            </a: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when You move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When You do what only You can do 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It changes us.</a:t>
            </a:r>
            <a:r>
              <a:rPr lang="en-US" sz="3600" dirty="0">
                <a:solidFill>
                  <a:srgbClr val="005AAB"/>
                </a:solidFill>
                <a:latin typeface="AbcDNManuscript" panose="00000400000000000000" pitchFamily="2" charset="0"/>
              </a:rPr>
              <a:t> </a:t>
            </a: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It changes what we see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and what we seek.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098875"/>
            <a:ext cx="7550776" cy="5607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Spirit of the Living God</a:t>
            </a:r>
          </a:p>
        </p:txBody>
      </p:sp>
    </p:spTree>
    <p:extLst>
      <p:ext uri="{BB962C8B-B14F-4D97-AF65-F5344CB8AC3E}">
        <p14:creationId xmlns:p14="http://schemas.microsoft.com/office/powerpoint/2010/main" val="318266000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Come set our hearts ablaze w/ hope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Like wildfire in our very souls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Holy Spirit come invade us now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We are Your Church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We need Your power, In us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5E3E24-FB84-42CD-8F2D-A51D7F3FE952}"/>
              </a:ext>
            </a:extLst>
          </p:cNvPr>
          <p:cNvSpPr txBox="1">
            <a:spLocks/>
          </p:cNvSpPr>
          <p:nvPr/>
        </p:nvSpPr>
        <p:spPr>
          <a:xfrm>
            <a:off x="150602" y="6387888"/>
            <a:ext cx="7564094" cy="172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Build Your Kingdom Here</a:t>
            </a:r>
          </a:p>
        </p:txBody>
      </p:sp>
    </p:spTree>
    <p:extLst>
      <p:ext uri="{BB962C8B-B14F-4D97-AF65-F5344CB8AC3E}">
        <p14:creationId xmlns:p14="http://schemas.microsoft.com/office/powerpoint/2010/main" val="2988389299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65029" y="1168875"/>
            <a:ext cx="1027405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When You come in the room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When You do what only You can do 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It changes us.</a:t>
            </a:r>
            <a:r>
              <a:rPr lang="en-US" sz="3600" dirty="0">
                <a:solidFill>
                  <a:srgbClr val="005AAB"/>
                </a:solidFill>
                <a:latin typeface="AbcDNManuscript" panose="00000400000000000000" pitchFamily="2" charset="0"/>
              </a:rPr>
              <a:t> </a:t>
            </a: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It changes what we see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and what we seek.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098875"/>
            <a:ext cx="7550776" cy="5607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Spirit of the Living God</a:t>
            </a:r>
          </a:p>
        </p:txBody>
      </p:sp>
    </p:spTree>
    <p:extLst>
      <p:ext uri="{BB962C8B-B14F-4D97-AF65-F5344CB8AC3E}">
        <p14:creationId xmlns:p14="http://schemas.microsoft.com/office/powerpoint/2010/main" val="3587667830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400" i="1" dirty="0">
                <a:solidFill>
                  <a:srgbClr val="005AAB"/>
                </a:solidFill>
                <a:latin typeface="AbcDNManuscript" panose="00000400000000000000" pitchFamily="2" charset="0"/>
              </a:rPr>
              <a:t>“I stretch out my hands to you; </a:t>
            </a:r>
          </a:p>
          <a:p>
            <a:pPr marL="0" indent="0" algn="ctr">
              <a:buNone/>
            </a:pPr>
            <a:r>
              <a:rPr lang="en-US" sz="4400" i="1" dirty="0">
                <a:solidFill>
                  <a:srgbClr val="005AAB"/>
                </a:solidFill>
                <a:latin typeface="AbcDNManuscript" panose="00000400000000000000" pitchFamily="2" charset="0"/>
              </a:rPr>
              <a:t>my soul thirsts for you </a:t>
            </a:r>
          </a:p>
          <a:p>
            <a:pPr marL="0" indent="0" algn="ctr">
              <a:buNone/>
            </a:pPr>
            <a:r>
              <a:rPr lang="en-US" sz="4400" i="1" dirty="0">
                <a:solidFill>
                  <a:srgbClr val="005AAB"/>
                </a:solidFill>
                <a:latin typeface="AbcDNManuscript" panose="00000400000000000000" pitchFamily="2" charset="0"/>
              </a:rPr>
              <a:t>like a parched land.”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098875"/>
            <a:ext cx="7550776" cy="5607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Spirit of the Living God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28936" y="6307987"/>
            <a:ext cx="1746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bcDNManuscript" panose="00000400000000000000" pitchFamily="2" charset="0"/>
              </a:rPr>
              <a:t>Psalm 143</a:t>
            </a:r>
            <a:endParaRPr lang="en-US" sz="3200" dirty="0">
              <a:latin typeface="AbcDNManuscrip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146209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Spirit of the living God,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Spirit of the living God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We’re leaning into who You are.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Everything else can wait.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098875"/>
            <a:ext cx="7550776" cy="5607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Spirit of the Living God</a:t>
            </a:r>
          </a:p>
        </p:txBody>
      </p:sp>
    </p:spTree>
    <p:extLst>
      <p:ext uri="{BB962C8B-B14F-4D97-AF65-F5344CB8AC3E}">
        <p14:creationId xmlns:p14="http://schemas.microsoft.com/office/powerpoint/2010/main" val="131872588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63902" y="1168875"/>
            <a:ext cx="9307901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Spirit of the living God,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Spirit of the living God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Come now</a:t>
            </a:r>
            <a:r>
              <a:rPr lang="en-US" sz="4000" dirty="0">
                <a:solidFill>
                  <a:srgbClr val="005AAB"/>
                </a:solidFill>
                <a:latin typeface="AbcDNManuscript" panose="00000400000000000000" pitchFamily="2" charset="0"/>
              </a:rPr>
              <a:t> &amp; </a:t>
            </a: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breathe upon our hearts. Come now and have Your way.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098875"/>
            <a:ext cx="7550776" cy="5607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Spirit of the Living God</a:t>
            </a:r>
          </a:p>
        </p:txBody>
      </p:sp>
    </p:spTree>
    <p:extLst>
      <p:ext uri="{BB962C8B-B14F-4D97-AF65-F5344CB8AC3E}">
        <p14:creationId xmlns:p14="http://schemas.microsoft.com/office/powerpoint/2010/main" val="1123340752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65029" y="1168875"/>
            <a:ext cx="1027405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When You speak,</a:t>
            </a:r>
            <a:r>
              <a:rPr lang="en-US" sz="3600" dirty="0">
                <a:solidFill>
                  <a:srgbClr val="005AAB"/>
                </a:solidFill>
                <a:latin typeface="AbcDNManuscript" panose="00000400000000000000" pitchFamily="2" charset="0"/>
              </a:rPr>
              <a:t> </a:t>
            </a: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when You move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When You do what only You can do 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It changes us.</a:t>
            </a:r>
            <a:r>
              <a:rPr lang="en-US" sz="3600" dirty="0">
                <a:solidFill>
                  <a:srgbClr val="005AAB"/>
                </a:solidFill>
                <a:latin typeface="AbcDNManuscript" panose="00000400000000000000" pitchFamily="2" charset="0"/>
              </a:rPr>
              <a:t> </a:t>
            </a: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It changes what we see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and what we seek.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098875"/>
            <a:ext cx="7550776" cy="5607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Spirit of the Living God</a:t>
            </a:r>
          </a:p>
        </p:txBody>
      </p:sp>
    </p:spTree>
    <p:extLst>
      <p:ext uri="{BB962C8B-B14F-4D97-AF65-F5344CB8AC3E}">
        <p14:creationId xmlns:p14="http://schemas.microsoft.com/office/powerpoint/2010/main" val="2487225453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65029" y="1168875"/>
            <a:ext cx="1027405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When You come in the room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When You do what only You can do 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It changes us.</a:t>
            </a:r>
            <a:r>
              <a:rPr lang="en-US" sz="3600" dirty="0">
                <a:solidFill>
                  <a:srgbClr val="005AAB"/>
                </a:solidFill>
                <a:latin typeface="AbcDNManuscript" panose="00000400000000000000" pitchFamily="2" charset="0"/>
              </a:rPr>
              <a:t> </a:t>
            </a: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It changes what we see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and what we seek.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098875"/>
            <a:ext cx="7550776" cy="5607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Spirit of the Living God</a:t>
            </a:r>
          </a:p>
        </p:txBody>
      </p:sp>
    </p:spTree>
    <p:extLst>
      <p:ext uri="{BB962C8B-B14F-4D97-AF65-F5344CB8AC3E}">
        <p14:creationId xmlns:p14="http://schemas.microsoft.com/office/powerpoint/2010/main" val="920586633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400" i="1" dirty="0">
                <a:solidFill>
                  <a:srgbClr val="005AAB"/>
                </a:solidFill>
                <a:latin typeface="AbcDNManuscript" panose="00000400000000000000" pitchFamily="2" charset="0"/>
              </a:rPr>
              <a:t>“And I will give you a new heart,  and a new spirit I will put within you. And I will remove the heart of stone from your flesh and give you a heart of flesh.”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098875"/>
            <a:ext cx="7550776" cy="5607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Spirit of the Living God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28936" y="6307987"/>
            <a:ext cx="1746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bcDNManuscript" panose="00000400000000000000" pitchFamily="2" charset="0"/>
              </a:rPr>
              <a:t>Ezekiel 36</a:t>
            </a:r>
            <a:endParaRPr lang="en-US" sz="3200" dirty="0">
              <a:latin typeface="AbcDNManuscrip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025313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When You move,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You move all our fear.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When You move,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You move us to tears.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098875"/>
            <a:ext cx="7550776" cy="5607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Spirit of the Living God</a:t>
            </a:r>
          </a:p>
        </p:txBody>
      </p:sp>
    </p:spTree>
    <p:extLst>
      <p:ext uri="{BB962C8B-B14F-4D97-AF65-F5344CB8AC3E}">
        <p14:creationId xmlns:p14="http://schemas.microsoft.com/office/powerpoint/2010/main" val="1495162582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When You fall,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we fall on our knees.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When You fall,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we fall at Your feet.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098875"/>
            <a:ext cx="7550776" cy="5607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Spirit of the Living God</a:t>
            </a:r>
          </a:p>
        </p:txBody>
      </p:sp>
    </p:spTree>
    <p:extLst>
      <p:ext uri="{BB962C8B-B14F-4D97-AF65-F5344CB8AC3E}">
        <p14:creationId xmlns:p14="http://schemas.microsoft.com/office/powerpoint/2010/main" val="1060875415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65029" y="1168875"/>
            <a:ext cx="1027405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When You speak,</a:t>
            </a:r>
            <a:r>
              <a:rPr lang="en-US" sz="3600" dirty="0">
                <a:solidFill>
                  <a:srgbClr val="005AAB"/>
                </a:solidFill>
                <a:latin typeface="AbcDNManuscript" panose="00000400000000000000" pitchFamily="2" charset="0"/>
              </a:rPr>
              <a:t> </a:t>
            </a: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when You move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When You do what only You can do 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It changes us.</a:t>
            </a:r>
            <a:r>
              <a:rPr lang="en-US" sz="3600" dirty="0">
                <a:solidFill>
                  <a:srgbClr val="005AAB"/>
                </a:solidFill>
                <a:latin typeface="AbcDNManuscript" panose="00000400000000000000" pitchFamily="2" charset="0"/>
              </a:rPr>
              <a:t> </a:t>
            </a: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It changes what we see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and what we seek.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098875"/>
            <a:ext cx="7550776" cy="5607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Spirit of the Living God</a:t>
            </a:r>
          </a:p>
        </p:txBody>
      </p:sp>
    </p:spTree>
    <p:extLst>
      <p:ext uri="{BB962C8B-B14F-4D97-AF65-F5344CB8AC3E}">
        <p14:creationId xmlns:p14="http://schemas.microsoft.com/office/powerpoint/2010/main" val="414706399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We seek Your kingdom first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We hunger &amp; we thirst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Refuse to waste our lives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For You're our joy &amp; prize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5E3E24-FB84-42CD-8F2D-A51D7F3FE952}"/>
              </a:ext>
            </a:extLst>
          </p:cNvPr>
          <p:cNvSpPr txBox="1">
            <a:spLocks/>
          </p:cNvSpPr>
          <p:nvPr/>
        </p:nvSpPr>
        <p:spPr>
          <a:xfrm>
            <a:off x="150602" y="6387888"/>
            <a:ext cx="7564094" cy="172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Build Your Kingdom Here</a:t>
            </a:r>
          </a:p>
        </p:txBody>
      </p:sp>
    </p:spTree>
    <p:extLst>
      <p:ext uri="{BB962C8B-B14F-4D97-AF65-F5344CB8AC3E}">
        <p14:creationId xmlns:p14="http://schemas.microsoft.com/office/powerpoint/2010/main" val="3016670805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65029" y="1168875"/>
            <a:ext cx="1027405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When You come in the room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When You do what only You can do 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It changes us.</a:t>
            </a:r>
            <a:r>
              <a:rPr lang="en-US" sz="3600" dirty="0">
                <a:solidFill>
                  <a:srgbClr val="005AAB"/>
                </a:solidFill>
                <a:latin typeface="AbcDNManuscript" panose="00000400000000000000" pitchFamily="2" charset="0"/>
              </a:rPr>
              <a:t> </a:t>
            </a: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It changes what we see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and what we seek.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098875"/>
            <a:ext cx="7550776" cy="5607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Spirit of the Living God</a:t>
            </a:r>
          </a:p>
        </p:txBody>
      </p:sp>
    </p:spTree>
    <p:extLst>
      <p:ext uri="{BB962C8B-B14F-4D97-AF65-F5344CB8AC3E}">
        <p14:creationId xmlns:p14="http://schemas.microsoft.com/office/powerpoint/2010/main" val="2135116894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400" i="1" dirty="0">
                <a:solidFill>
                  <a:srgbClr val="005AAB"/>
                </a:solidFill>
                <a:latin typeface="AbcDNManuscript" panose="00000400000000000000" pitchFamily="2" charset="0"/>
              </a:rPr>
              <a:t>“My sheep hear my voice, </a:t>
            </a:r>
          </a:p>
          <a:p>
            <a:pPr marL="0" indent="0" algn="ctr">
              <a:buNone/>
            </a:pPr>
            <a:r>
              <a:rPr lang="en-US" sz="4400" i="1" dirty="0">
                <a:solidFill>
                  <a:srgbClr val="005AAB"/>
                </a:solidFill>
                <a:latin typeface="AbcDNManuscript" panose="00000400000000000000" pitchFamily="2" charset="0"/>
              </a:rPr>
              <a:t>and I know them, </a:t>
            </a:r>
          </a:p>
          <a:p>
            <a:pPr marL="0" indent="0" algn="ctr">
              <a:buNone/>
            </a:pPr>
            <a:r>
              <a:rPr lang="en-US" sz="4400" i="1" dirty="0">
                <a:solidFill>
                  <a:srgbClr val="005AAB"/>
                </a:solidFill>
                <a:latin typeface="AbcDNManuscript" panose="00000400000000000000" pitchFamily="2" charset="0"/>
              </a:rPr>
              <a:t>and they follow me…”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098875"/>
            <a:ext cx="7550776" cy="5607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Spirit of the Living God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28936" y="6307987"/>
            <a:ext cx="1746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bcDNManuscript" panose="00000400000000000000" pitchFamily="2" charset="0"/>
              </a:rPr>
              <a:t>John 10</a:t>
            </a:r>
            <a:endParaRPr lang="en-US" sz="3200" dirty="0">
              <a:latin typeface="AbcDNManuscrip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843175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Spirit of the living God,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Spirit of the living God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We only want to hear Your voice,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We're hanging on every word.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098875"/>
            <a:ext cx="7550776" cy="5607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Spirit of the Living God</a:t>
            </a:r>
          </a:p>
        </p:txBody>
      </p:sp>
    </p:spTree>
    <p:extLst>
      <p:ext uri="{BB962C8B-B14F-4D97-AF65-F5344CB8AC3E}">
        <p14:creationId xmlns:p14="http://schemas.microsoft.com/office/powerpoint/2010/main" val="2029712258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686457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6600" dirty="0">
                <a:solidFill>
                  <a:srgbClr val="005AAB"/>
                </a:solidFill>
                <a:latin typeface="HansHand" panose="00000500000000000000" pitchFamily="2" charset="0"/>
              </a:rPr>
              <a:t>I Will Wait (Psalm 130)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382" y="4427425"/>
            <a:ext cx="9161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bcDNManuscript" panose="00000400000000000000" pitchFamily="2" charset="0"/>
              </a:rPr>
              <a:t>Stuart </a:t>
            </a:r>
            <a:r>
              <a:rPr lang="en-US" sz="1600" dirty="0" err="1">
                <a:latin typeface="AbcDNManuscript" panose="00000400000000000000" pitchFamily="2" charset="0"/>
              </a:rPr>
              <a:t>Townend</a:t>
            </a:r>
            <a:r>
              <a:rPr lang="en-US" sz="1600" dirty="0">
                <a:latin typeface="AbcDNManuscript" panose="00000400000000000000" pitchFamily="2" charset="0"/>
              </a:rPr>
              <a:t>, Keith Getty, Jordan </a:t>
            </a:r>
            <a:r>
              <a:rPr lang="en-US" sz="1600" dirty="0" err="1">
                <a:latin typeface="AbcDNManuscript" panose="00000400000000000000" pitchFamily="2" charset="0"/>
              </a:rPr>
              <a:t>Kauflin</a:t>
            </a:r>
            <a:r>
              <a:rPr lang="en-US" sz="1600" dirty="0">
                <a:latin typeface="AbcDNManuscript" panose="00000400000000000000" pitchFamily="2" charset="0"/>
              </a:rPr>
              <a:t>, Matthew </a:t>
            </a:r>
            <a:r>
              <a:rPr lang="en-US" sz="1600" dirty="0" err="1">
                <a:latin typeface="AbcDNManuscript" panose="00000400000000000000" pitchFamily="2" charset="0"/>
              </a:rPr>
              <a:t>Merker</a:t>
            </a:r>
            <a:r>
              <a:rPr lang="en-US" sz="1600" dirty="0">
                <a:latin typeface="AbcDNManuscript" panose="00000400000000000000" pitchFamily="2" charset="0"/>
              </a:rPr>
              <a:t>. #7118914</a:t>
            </a:r>
          </a:p>
        </p:txBody>
      </p:sp>
    </p:spTree>
    <p:extLst>
      <p:ext uri="{BB962C8B-B14F-4D97-AF65-F5344CB8AC3E}">
        <p14:creationId xmlns:p14="http://schemas.microsoft.com/office/powerpoint/2010/main" val="3092265952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Out of the depths I cry to You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In darkest places I will call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Incline Your ear to me anew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And hear my cry for mercy Lord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098875"/>
            <a:ext cx="7550776" cy="5607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I Will Wait (Psalm 130)</a:t>
            </a:r>
          </a:p>
        </p:txBody>
      </p:sp>
    </p:spTree>
    <p:extLst>
      <p:ext uri="{BB962C8B-B14F-4D97-AF65-F5344CB8AC3E}">
        <p14:creationId xmlns:p14="http://schemas.microsoft.com/office/powerpoint/2010/main" val="3164600652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0385" y="1168875"/>
            <a:ext cx="9204384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Were You to count my sinful ways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How could I come before Your throne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Yet full forgiveness meets my gaze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I stand redeemed by grace alone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098875"/>
            <a:ext cx="7550776" cy="5607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I Will Wait (Psalm 130)</a:t>
            </a:r>
          </a:p>
        </p:txBody>
      </p:sp>
    </p:spTree>
    <p:extLst>
      <p:ext uri="{BB962C8B-B14F-4D97-AF65-F5344CB8AC3E}">
        <p14:creationId xmlns:p14="http://schemas.microsoft.com/office/powerpoint/2010/main" val="2485202078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I will wait for You,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I will wait for You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On Your word I will rely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I will wait for You,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surely wait for You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Till my soul is satisfied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098875"/>
            <a:ext cx="7550776" cy="5607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I Will Wait (Psalm 130)</a:t>
            </a:r>
          </a:p>
        </p:txBody>
      </p:sp>
    </p:spTree>
    <p:extLst>
      <p:ext uri="{BB962C8B-B14F-4D97-AF65-F5344CB8AC3E}">
        <p14:creationId xmlns:p14="http://schemas.microsoft.com/office/powerpoint/2010/main" val="1200654562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So put Your hope in God alone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Take courage in His power to save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Completely and forever won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By Christ emerging from the grave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098875"/>
            <a:ext cx="7550776" cy="5607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I Will Wait (Psalm 130)</a:t>
            </a:r>
          </a:p>
        </p:txBody>
      </p:sp>
    </p:spTree>
    <p:extLst>
      <p:ext uri="{BB962C8B-B14F-4D97-AF65-F5344CB8AC3E}">
        <p14:creationId xmlns:p14="http://schemas.microsoft.com/office/powerpoint/2010/main" val="3116066777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I will wait for You,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I will wait for You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On Your word I will rely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I will wait for You,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surely wait for You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Till my soul is satisfied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098875"/>
            <a:ext cx="7550776" cy="5607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I Will Wait (Psalm 130)</a:t>
            </a:r>
          </a:p>
        </p:txBody>
      </p:sp>
    </p:spTree>
    <p:extLst>
      <p:ext uri="{BB962C8B-B14F-4D97-AF65-F5344CB8AC3E}">
        <p14:creationId xmlns:p14="http://schemas.microsoft.com/office/powerpoint/2010/main" val="2947764255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Now He has come to make a way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And God Himself has paid the price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That all who trust in Him today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Find healing in His sacrifice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That all who trust in Him today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Find healing in His sacrifice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098875"/>
            <a:ext cx="7550776" cy="5607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I Will Wait (Psalm 130)</a:t>
            </a:r>
          </a:p>
        </p:txBody>
      </p:sp>
    </p:spTree>
    <p:extLst>
      <p:ext uri="{BB962C8B-B14F-4D97-AF65-F5344CB8AC3E}">
        <p14:creationId xmlns:p14="http://schemas.microsoft.com/office/powerpoint/2010/main" val="223109832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600" dirty="0">
                <a:solidFill>
                  <a:srgbClr val="005AAB"/>
                </a:solidFill>
                <a:latin typeface="AbcDNManuscript" panose="00000400000000000000" pitchFamily="2" charset="0"/>
              </a:rPr>
              <a:t>To see the captive hearts released</a:t>
            </a:r>
          </a:p>
          <a:p>
            <a:pPr marL="0" indent="0" algn="ctr">
              <a:buNone/>
            </a:pPr>
            <a:r>
              <a:rPr lang="en-US" sz="4600" dirty="0">
                <a:solidFill>
                  <a:srgbClr val="005AAB"/>
                </a:solidFill>
                <a:latin typeface="AbcDNManuscript" panose="00000400000000000000" pitchFamily="2" charset="0"/>
              </a:rPr>
              <a:t>The hurt; the sick; the poor at peace</a:t>
            </a:r>
          </a:p>
          <a:p>
            <a:pPr marL="0" indent="0" algn="ctr">
              <a:buNone/>
            </a:pPr>
            <a:r>
              <a:rPr lang="en-US" sz="4200" dirty="0">
                <a:solidFill>
                  <a:srgbClr val="005AAB"/>
                </a:solidFill>
                <a:latin typeface="AbcDNManuscript" panose="00000400000000000000" pitchFamily="2" charset="0"/>
              </a:rPr>
              <a:t>We lay down our lives for Heaven's cause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We are Your church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We pray revive, this earth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5E3E24-FB84-42CD-8F2D-A51D7F3FE952}"/>
              </a:ext>
            </a:extLst>
          </p:cNvPr>
          <p:cNvSpPr txBox="1">
            <a:spLocks/>
          </p:cNvSpPr>
          <p:nvPr/>
        </p:nvSpPr>
        <p:spPr>
          <a:xfrm>
            <a:off x="150602" y="6387888"/>
            <a:ext cx="7564094" cy="172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Build Your Kingdom Here</a:t>
            </a:r>
          </a:p>
        </p:txBody>
      </p:sp>
    </p:spTree>
    <p:extLst>
      <p:ext uri="{BB962C8B-B14F-4D97-AF65-F5344CB8AC3E}">
        <p14:creationId xmlns:p14="http://schemas.microsoft.com/office/powerpoint/2010/main" val="3049809796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46648" y="1186128"/>
            <a:ext cx="9437297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I will wait for You, 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I will wait for You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Through the storm &amp; through the night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I will wait for You, 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surely wait for You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For Your love is my delight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098875"/>
            <a:ext cx="7550776" cy="5607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I Will Wait (Psalm 130)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28936" y="6307987"/>
            <a:ext cx="1746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AbcDNManuscript" panose="00000400000000000000" pitchFamily="2" charset="0"/>
              </a:rPr>
              <a:t>x3</a:t>
            </a:r>
            <a:endParaRPr lang="en-US" sz="3200" dirty="0">
              <a:latin typeface="AbcDNManuscrip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330057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I will wait for You,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I will wait for You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On Your word I will rely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I will wait for You,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surely wait for You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Till my soul is satisfied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098875"/>
            <a:ext cx="7550776" cy="5607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I Will Wait (Psalm 130)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28936" y="6307987"/>
            <a:ext cx="1746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AbcDNManuscript" panose="00000400000000000000" pitchFamily="2" charset="0"/>
              </a:rPr>
              <a:t>x2</a:t>
            </a:r>
            <a:endParaRPr lang="en-US" sz="3200" dirty="0">
              <a:latin typeface="AbcDNManuscrip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343685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686457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9000" dirty="0">
                <a:solidFill>
                  <a:srgbClr val="005AAB"/>
                </a:solidFill>
                <a:latin typeface="HansHand" panose="00000500000000000000" pitchFamily="2" charset="0"/>
              </a:rPr>
              <a:t>Come Thou Fount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7252" y="4427425"/>
            <a:ext cx="9161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cDNManuscript" panose="00000400000000000000" pitchFamily="2" charset="0"/>
                <a:ea typeface="+mn-ea"/>
                <a:cs typeface="+mn-cs"/>
              </a:rPr>
              <a:t>Hymn, Robert Robinson </a:t>
            </a:r>
          </a:p>
        </p:txBody>
      </p:sp>
    </p:spTree>
    <p:extLst>
      <p:ext uri="{BB962C8B-B14F-4D97-AF65-F5344CB8AC3E}">
        <p14:creationId xmlns:p14="http://schemas.microsoft.com/office/powerpoint/2010/main" val="1546735348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Come thou fount of every blessing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Tune my heart to sing thy grace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Streams of mercy, never ceasing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Call for songs of loudest praise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538819"/>
            <a:ext cx="5273654" cy="154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Come Thou Fount</a:t>
            </a:r>
          </a:p>
        </p:txBody>
      </p:sp>
    </p:spTree>
    <p:extLst>
      <p:ext uri="{BB962C8B-B14F-4D97-AF65-F5344CB8AC3E}">
        <p14:creationId xmlns:p14="http://schemas.microsoft.com/office/powerpoint/2010/main" val="1954180050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Teach me some melodious sonnet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Sung by flaming tongues above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Praise the mount, I’m fixed upon it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Mount of Thy redeeming love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538819"/>
            <a:ext cx="5273654" cy="154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Come Thou Fount</a:t>
            </a:r>
          </a:p>
        </p:txBody>
      </p:sp>
    </p:spTree>
    <p:extLst>
      <p:ext uri="{BB962C8B-B14F-4D97-AF65-F5344CB8AC3E}">
        <p14:creationId xmlns:p14="http://schemas.microsoft.com/office/powerpoint/2010/main" val="202798382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Here I raise my Ebenezer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Hither by Thy help I’m come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And I hope by Thy good pleasure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Safely to arrive at home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538819"/>
            <a:ext cx="5273654" cy="154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Come Thou Fount</a:t>
            </a:r>
          </a:p>
        </p:txBody>
      </p:sp>
    </p:spTree>
    <p:extLst>
      <p:ext uri="{BB962C8B-B14F-4D97-AF65-F5344CB8AC3E}">
        <p14:creationId xmlns:p14="http://schemas.microsoft.com/office/powerpoint/2010/main" val="2854825641"/>
      </p:ext>
    </p:ext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Jesus sought me when a stranger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Wandering from the fold of God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He, to rescue me from danger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Interposed His precious love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538819"/>
            <a:ext cx="5273654" cy="154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Come Thou Fount</a:t>
            </a:r>
          </a:p>
        </p:txBody>
      </p:sp>
    </p:spTree>
    <p:extLst>
      <p:ext uri="{BB962C8B-B14F-4D97-AF65-F5344CB8AC3E}">
        <p14:creationId xmlns:p14="http://schemas.microsoft.com/office/powerpoint/2010/main" val="1166146901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O to grace how great a debtor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Daily I’m constrained to be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Let Thy goodness like a fetter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Bind my wandering heart to Thee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538819"/>
            <a:ext cx="5273654" cy="154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Come Thou Fount</a:t>
            </a:r>
          </a:p>
        </p:txBody>
      </p:sp>
    </p:spTree>
    <p:extLst>
      <p:ext uri="{BB962C8B-B14F-4D97-AF65-F5344CB8AC3E}">
        <p14:creationId xmlns:p14="http://schemas.microsoft.com/office/powerpoint/2010/main" val="2155465623"/>
      </p:ext>
    </p:extLst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Prone to wander, Lord I feel it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Prone to leave the God I love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Here’s my heart, O take and seal it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Seal it for Thy courts above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538819"/>
            <a:ext cx="5273654" cy="154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Come Thou Fount</a:t>
            </a:r>
          </a:p>
        </p:txBody>
      </p:sp>
    </p:spTree>
    <p:extLst>
      <p:ext uri="{BB962C8B-B14F-4D97-AF65-F5344CB8AC3E}">
        <p14:creationId xmlns:p14="http://schemas.microsoft.com/office/powerpoint/2010/main" val="256603328"/>
      </p:ext>
    </p:extLst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313596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1500" dirty="0">
                <a:solidFill>
                  <a:srgbClr val="005AAB"/>
                </a:solidFill>
                <a:latin typeface="HansHand" panose="00000500000000000000" pitchFamily="2" charset="0"/>
              </a:rPr>
              <a:t>Build Your Kingdom Here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7252" y="4738148"/>
            <a:ext cx="9161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cDNManuscript" panose="00000400000000000000" pitchFamily="2" charset="0"/>
                <a:ea typeface="+mn-ea"/>
                <a:cs typeface="+mn-cs"/>
              </a:rPr>
              <a:t>Rend Collective </a:t>
            </a:r>
          </a:p>
        </p:txBody>
      </p:sp>
    </p:spTree>
    <p:extLst>
      <p:ext uri="{BB962C8B-B14F-4D97-AF65-F5344CB8AC3E}">
        <p14:creationId xmlns:p14="http://schemas.microsoft.com/office/powerpoint/2010/main" val="346344793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Build Your kingdom here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Let the darkness fear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Show Your mighty hand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Heal our streets &amp; land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5E3E24-FB84-42CD-8F2D-A51D7F3FE952}"/>
              </a:ext>
            </a:extLst>
          </p:cNvPr>
          <p:cNvSpPr txBox="1">
            <a:spLocks/>
          </p:cNvSpPr>
          <p:nvPr/>
        </p:nvSpPr>
        <p:spPr>
          <a:xfrm>
            <a:off x="150602" y="6387888"/>
            <a:ext cx="7564094" cy="172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Build Your Kingdom Here</a:t>
            </a:r>
          </a:p>
        </p:txBody>
      </p:sp>
    </p:spTree>
    <p:extLst>
      <p:ext uri="{BB962C8B-B14F-4D97-AF65-F5344CB8AC3E}">
        <p14:creationId xmlns:p14="http://schemas.microsoft.com/office/powerpoint/2010/main" val="2066681728"/>
      </p:ext>
    </p:extLst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Build Your kingdom here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Let the darkness fear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Show Your mighty hand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Heal our streets &amp; land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5E3E24-FB84-42CD-8F2D-A51D7F3FE952}"/>
              </a:ext>
            </a:extLst>
          </p:cNvPr>
          <p:cNvSpPr txBox="1">
            <a:spLocks/>
          </p:cNvSpPr>
          <p:nvPr/>
        </p:nvSpPr>
        <p:spPr>
          <a:xfrm>
            <a:off x="150602" y="6387888"/>
            <a:ext cx="7564094" cy="172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Build Your Kingdom Here</a:t>
            </a:r>
          </a:p>
        </p:txBody>
      </p:sp>
    </p:spTree>
    <p:extLst>
      <p:ext uri="{BB962C8B-B14F-4D97-AF65-F5344CB8AC3E}">
        <p14:creationId xmlns:p14="http://schemas.microsoft.com/office/powerpoint/2010/main" val="1385225382"/>
      </p:ext>
    </p:extLst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Set Your church on fire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Win the nations back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Change the atmosphere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Build Your Kingdom here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We pray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5E3E24-FB84-42CD-8F2D-A51D7F3FE952}"/>
              </a:ext>
            </a:extLst>
          </p:cNvPr>
          <p:cNvSpPr txBox="1">
            <a:spLocks/>
          </p:cNvSpPr>
          <p:nvPr/>
        </p:nvSpPr>
        <p:spPr>
          <a:xfrm>
            <a:off x="150602" y="6387888"/>
            <a:ext cx="7564094" cy="172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Build Your Kingdom Here</a:t>
            </a:r>
          </a:p>
        </p:txBody>
      </p:sp>
    </p:spTree>
    <p:extLst>
      <p:ext uri="{BB962C8B-B14F-4D97-AF65-F5344CB8AC3E}">
        <p14:creationId xmlns:p14="http://schemas.microsoft.com/office/powerpoint/2010/main" val="1182179303"/>
      </p:ext>
    </p:extLst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Build Your kingdom here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Let the darkness fear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Show Your mighty hand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Heal our streets and land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5E3E24-FB84-42CD-8F2D-A51D7F3FE952}"/>
              </a:ext>
            </a:extLst>
          </p:cNvPr>
          <p:cNvSpPr txBox="1">
            <a:spLocks/>
          </p:cNvSpPr>
          <p:nvPr/>
        </p:nvSpPr>
        <p:spPr>
          <a:xfrm>
            <a:off x="150602" y="6387888"/>
            <a:ext cx="7564094" cy="172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Build Your Kingdom Here</a:t>
            </a:r>
          </a:p>
        </p:txBody>
      </p:sp>
    </p:spTree>
    <p:extLst>
      <p:ext uri="{BB962C8B-B14F-4D97-AF65-F5344CB8AC3E}">
        <p14:creationId xmlns:p14="http://schemas.microsoft.com/office/powerpoint/2010/main" val="998407828"/>
      </p:ext>
    </p:extLst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Set Your church on fire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Win the nations back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Change the atmosphere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Build Your Kingdom here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We pray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5E3E24-FB84-42CD-8F2D-A51D7F3FE952}"/>
              </a:ext>
            </a:extLst>
          </p:cNvPr>
          <p:cNvSpPr txBox="1">
            <a:spLocks/>
          </p:cNvSpPr>
          <p:nvPr/>
        </p:nvSpPr>
        <p:spPr>
          <a:xfrm>
            <a:off x="150602" y="6387888"/>
            <a:ext cx="7564094" cy="172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Build Your Kingdom Here</a:t>
            </a:r>
          </a:p>
        </p:txBody>
      </p:sp>
    </p:spTree>
    <p:extLst>
      <p:ext uri="{BB962C8B-B14F-4D97-AF65-F5344CB8AC3E}">
        <p14:creationId xmlns:p14="http://schemas.microsoft.com/office/powerpoint/2010/main" val="3638184085"/>
      </p:ext>
    </p:extLst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39283"/>
            <a:ext cx="8542815" cy="16567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60" y="2096"/>
            <a:ext cx="9138410" cy="6853807"/>
          </a:xfrm>
        </p:spPr>
      </p:pic>
    </p:spTree>
    <p:extLst>
      <p:ext uri="{BB962C8B-B14F-4D97-AF65-F5344CB8AC3E}">
        <p14:creationId xmlns:p14="http://schemas.microsoft.com/office/powerpoint/2010/main" val="268563609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Set Your church on fire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Win the nations back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Change the atmosphere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Build Your Kingdom here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We pray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5E3E24-FB84-42CD-8F2D-A51D7F3FE952}"/>
              </a:ext>
            </a:extLst>
          </p:cNvPr>
          <p:cNvSpPr txBox="1">
            <a:spLocks/>
          </p:cNvSpPr>
          <p:nvPr/>
        </p:nvSpPr>
        <p:spPr>
          <a:xfrm>
            <a:off x="150602" y="6387888"/>
            <a:ext cx="7564094" cy="172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Build Your Kingdom Here</a:t>
            </a:r>
          </a:p>
        </p:txBody>
      </p:sp>
    </p:spTree>
    <p:extLst>
      <p:ext uri="{BB962C8B-B14F-4D97-AF65-F5344CB8AC3E}">
        <p14:creationId xmlns:p14="http://schemas.microsoft.com/office/powerpoint/2010/main" val="246217076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Unleash Your Kingdom's power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Reaching the near &amp; far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No force of hell can stop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Your beauty changing hearts.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5E3E24-FB84-42CD-8F2D-A51D7F3FE952}"/>
              </a:ext>
            </a:extLst>
          </p:cNvPr>
          <p:cNvSpPr txBox="1">
            <a:spLocks/>
          </p:cNvSpPr>
          <p:nvPr/>
        </p:nvSpPr>
        <p:spPr>
          <a:xfrm>
            <a:off x="150602" y="6387888"/>
            <a:ext cx="7564094" cy="172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Build Your Kingdom Here</a:t>
            </a:r>
          </a:p>
        </p:txBody>
      </p:sp>
    </p:spTree>
    <p:extLst>
      <p:ext uri="{BB962C8B-B14F-4D97-AF65-F5344CB8AC3E}">
        <p14:creationId xmlns:p14="http://schemas.microsoft.com/office/powerpoint/2010/main" val="266902871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15565</TotalTime>
  <Words>2264</Words>
  <Application>Microsoft Office PowerPoint</Application>
  <PresentationFormat>On-screen Show (4:3)</PresentationFormat>
  <Paragraphs>338</Paragraphs>
  <Slides>74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74</vt:i4>
      </vt:variant>
    </vt:vector>
  </HeadingPairs>
  <TitlesOfParts>
    <vt:vector size="83" baseType="lpstr">
      <vt:lpstr>AbcDNManuscript</vt:lpstr>
      <vt:lpstr>Arial</vt:lpstr>
      <vt:lpstr>Calibri</vt:lpstr>
      <vt:lpstr>Calibri Light</vt:lpstr>
      <vt:lpstr>HansHand</vt:lpstr>
      <vt:lpstr>Ubuntu</vt:lpstr>
      <vt:lpstr>7_Office Theme</vt:lpstr>
      <vt:lpstr>9_Office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Mingle Question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TALLGRASS CHURCH</dc:creator>
  <cp:lastModifiedBy> </cp:lastModifiedBy>
  <cp:revision>131</cp:revision>
  <dcterms:created xsi:type="dcterms:W3CDTF">2019-08-11T16:22:28Z</dcterms:created>
  <dcterms:modified xsi:type="dcterms:W3CDTF">2020-02-10T22:03:36Z</dcterms:modified>
</cp:coreProperties>
</file>