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3" r:id="rId11"/>
    <p:sldId id="281" r:id="rId12"/>
    <p:sldId id="279" r:id="rId13"/>
    <p:sldId id="284" r:id="rId14"/>
    <p:sldId id="282" r:id="rId15"/>
    <p:sldId id="28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70" r:id="rId29"/>
    <p:sldId id="269" r:id="rId30"/>
    <p:sldId id="271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94B"/>
    <a:srgbClr val="B14D35"/>
    <a:srgbClr val="D04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9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3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2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528" y="822326"/>
            <a:ext cx="55467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528" y="1794294"/>
            <a:ext cx="5546785" cy="4382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89D6-0F3D-41E2-96E4-1927D979648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F2A5-EADC-4333-986E-427572715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D0483B"/>
          </a:solidFill>
          <a:latin typeface="Allura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84128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5:25-27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25 </a:t>
            </a:r>
            <a:r>
              <a:rPr lang="en-US" sz="2400" dirty="0"/>
              <a:t>Husbands, love your wives, </a:t>
            </a:r>
            <a:br>
              <a:rPr lang="en-US" sz="2400" dirty="0"/>
            </a:br>
            <a:r>
              <a:rPr lang="en-US" sz="2400" dirty="0"/>
              <a:t>as Christ loved the church and gave himself up for her, </a:t>
            </a:r>
            <a:r>
              <a:rPr lang="en-US" sz="2400" b="1" baseline="30000" dirty="0"/>
              <a:t>26 </a:t>
            </a:r>
            <a:r>
              <a:rPr lang="en-US" sz="2400" dirty="0"/>
              <a:t>that he might sanctify her, having cleansed her by the washing of water with the word, </a:t>
            </a:r>
            <a:r>
              <a:rPr lang="en-US" sz="2400" b="1" baseline="30000" dirty="0"/>
              <a:t>27 </a:t>
            </a:r>
            <a:r>
              <a:rPr lang="en-US" sz="2400" dirty="0"/>
              <a:t>so that he might present the church to himself in splendor, without spot or wrinkle or any such thing, that she might be holy and without blemish. </a:t>
            </a:r>
            <a:endParaRPr lang="en-US" sz="25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0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5:28-30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28 </a:t>
            </a:r>
            <a:r>
              <a:rPr lang="en-US" sz="2400" dirty="0"/>
              <a:t>In the same way husbands should love their wives as their own bodies. </a:t>
            </a:r>
            <a:br>
              <a:rPr lang="en-US" sz="2400" dirty="0"/>
            </a:br>
            <a:r>
              <a:rPr lang="en-US" sz="2400" dirty="0"/>
              <a:t>He who loves his wife loves himself. </a:t>
            </a:r>
            <a:br>
              <a:rPr lang="en-US" sz="2400" dirty="0"/>
            </a:br>
            <a:r>
              <a:rPr lang="en-US" sz="2400" b="1" baseline="30000" dirty="0"/>
              <a:t>29 </a:t>
            </a:r>
            <a:r>
              <a:rPr lang="en-US" sz="2400" dirty="0"/>
              <a:t>For no one ever hated his own flesh, </a:t>
            </a:r>
            <a:br>
              <a:rPr lang="en-US" sz="2400" dirty="0"/>
            </a:br>
            <a:r>
              <a:rPr lang="en-US" sz="2400" dirty="0"/>
              <a:t>but nourishes and cherishes it, </a:t>
            </a:r>
            <a:br>
              <a:rPr lang="en-US" sz="2400" dirty="0"/>
            </a:br>
            <a:r>
              <a:rPr lang="en-US" sz="2400" dirty="0"/>
              <a:t>just as Christ does the church, </a:t>
            </a:r>
            <a:br>
              <a:rPr lang="en-US" sz="2400" dirty="0"/>
            </a:br>
            <a:r>
              <a:rPr lang="en-US" sz="2400" b="1" baseline="30000" dirty="0"/>
              <a:t>30 </a:t>
            </a:r>
            <a:r>
              <a:rPr lang="en-US" sz="2400" dirty="0"/>
              <a:t>because we are members of his body. 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5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5:22-24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22 </a:t>
            </a:r>
            <a:r>
              <a:rPr lang="en-US" sz="2400" dirty="0"/>
              <a:t>Wives, submit to your own husbands, </a:t>
            </a:r>
            <a:br>
              <a:rPr lang="en-US" sz="2400" dirty="0"/>
            </a:br>
            <a:r>
              <a:rPr lang="en-US" sz="2400" dirty="0"/>
              <a:t>as to the Lord. </a:t>
            </a:r>
            <a:r>
              <a:rPr lang="en-US" sz="2400" b="1" baseline="30000" dirty="0"/>
              <a:t>23 </a:t>
            </a:r>
            <a:r>
              <a:rPr lang="en-US" sz="2400" dirty="0"/>
              <a:t>For the husband </a:t>
            </a:r>
            <a:br>
              <a:rPr lang="en-US" sz="2400" dirty="0"/>
            </a:br>
            <a:r>
              <a:rPr lang="en-US" sz="2400" dirty="0"/>
              <a:t>is the head of the wife </a:t>
            </a:r>
            <a:br>
              <a:rPr lang="en-US" sz="2400" dirty="0"/>
            </a:br>
            <a:r>
              <a:rPr lang="en-US" sz="2400" dirty="0"/>
              <a:t>even as Christ is the head of the church, his body, and is himself its Savior. </a:t>
            </a:r>
            <a:br>
              <a:rPr lang="en-US" sz="2400" dirty="0"/>
            </a:br>
            <a:r>
              <a:rPr lang="en-US" sz="2400" b="1" baseline="30000" dirty="0"/>
              <a:t>24 </a:t>
            </a:r>
            <a:r>
              <a:rPr lang="en-US" sz="2400" dirty="0"/>
              <a:t>Now as the church submits to Christ, </a:t>
            </a:r>
            <a:br>
              <a:rPr lang="en-US" sz="2400" dirty="0"/>
            </a:br>
            <a:r>
              <a:rPr lang="en-US" sz="2400" dirty="0"/>
              <a:t>so also wives should submit </a:t>
            </a:r>
            <a:br>
              <a:rPr lang="en-US" sz="2400" dirty="0"/>
            </a:br>
            <a:r>
              <a:rPr lang="en-US" sz="2400" dirty="0"/>
              <a:t>in everything to their husbands. 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4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5:22-24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22 </a:t>
            </a:r>
            <a:r>
              <a:rPr lang="en-US" sz="2400" dirty="0"/>
              <a:t>Wives, submit to your own husbands, </a:t>
            </a:r>
            <a:br>
              <a:rPr lang="en-US" sz="2400" dirty="0"/>
            </a:br>
            <a:r>
              <a:rPr lang="en-US" sz="2400" dirty="0"/>
              <a:t>as to the Lord. </a:t>
            </a:r>
            <a:r>
              <a:rPr lang="en-US" sz="2400" b="1" baseline="30000" dirty="0"/>
              <a:t>23 </a:t>
            </a:r>
            <a:r>
              <a:rPr lang="en-US" sz="2400" dirty="0"/>
              <a:t>For the husband </a:t>
            </a:r>
            <a:br>
              <a:rPr lang="en-US" sz="2400" dirty="0"/>
            </a:br>
            <a:r>
              <a:rPr lang="en-US" sz="2400" dirty="0"/>
              <a:t>is the head of the wife </a:t>
            </a:r>
            <a:br>
              <a:rPr lang="en-US" sz="2400" dirty="0"/>
            </a:br>
            <a:r>
              <a:rPr lang="en-US" sz="2400" dirty="0"/>
              <a:t>even as Christ is the head of the church, his body, and is himself its Savior. </a:t>
            </a:r>
            <a:br>
              <a:rPr lang="en-US" sz="2400" dirty="0"/>
            </a:br>
            <a:r>
              <a:rPr lang="en-US" sz="2400" b="1" baseline="30000" dirty="0"/>
              <a:t>24 </a:t>
            </a:r>
            <a:r>
              <a:rPr lang="en-US" sz="2400" dirty="0"/>
              <a:t>Now as the church submits to Christ, </a:t>
            </a:r>
            <a:br>
              <a:rPr lang="en-US" sz="2400" dirty="0"/>
            </a:br>
            <a:r>
              <a:rPr lang="en-US" sz="2400" dirty="0"/>
              <a:t>so also wives should submit </a:t>
            </a:r>
            <a:br>
              <a:rPr lang="en-US" sz="2400" dirty="0"/>
            </a:br>
            <a:r>
              <a:rPr lang="en-US" sz="2400" dirty="0"/>
              <a:t>in everything to their husbands. 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6C8265C-36E7-4131-9C50-AF43A92D3735}"/>
              </a:ext>
            </a:extLst>
          </p:cNvPr>
          <p:cNvSpPr/>
          <p:nvPr/>
        </p:nvSpPr>
        <p:spPr>
          <a:xfrm>
            <a:off x="320842" y="4844716"/>
            <a:ext cx="5253790" cy="1190958"/>
          </a:xfrm>
          <a:prstGeom prst="roundRect">
            <a:avLst/>
          </a:prstGeom>
          <a:solidFill>
            <a:srgbClr val="B14D35"/>
          </a:solidFill>
          <a:ln>
            <a:solidFill>
              <a:srgbClr val="686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…submitting to one another out of reverence for Christ. </a:t>
            </a:r>
            <a:r>
              <a:rPr lang="en-US" sz="2400" i="1" dirty="0"/>
              <a:t>v. 21</a:t>
            </a:r>
          </a:p>
        </p:txBody>
      </p:sp>
    </p:spTree>
    <p:extLst>
      <p:ext uri="{BB962C8B-B14F-4D97-AF65-F5344CB8AC3E}">
        <p14:creationId xmlns:p14="http://schemas.microsoft.com/office/powerpoint/2010/main" val="393371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5:31-33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31 </a:t>
            </a:r>
            <a:r>
              <a:rPr lang="en-US" sz="2400" dirty="0"/>
              <a:t>“Therefore a man shall leave his father and mother and hold fast to his wife, and the two shall become one flesh.” </a:t>
            </a:r>
          </a:p>
          <a:p>
            <a:pPr marL="0" indent="0" algn="ctr">
              <a:buNone/>
            </a:pPr>
            <a:r>
              <a:rPr lang="en-US" sz="2400" b="1" baseline="30000" dirty="0"/>
              <a:t>32 </a:t>
            </a:r>
            <a:r>
              <a:rPr lang="en-US" sz="2400" dirty="0"/>
              <a:t>This mystery is profound, </a:t>
            </a:r>
            <a:br>
              <a:rPr lang="en-US" sz="2400" dirty="0"/>
            </a:br>
            <a:r>
              <a:rPr lang="en-US" sz="2400" dirty="0"/>
              <a:t>and I am saying that it refers to </a:t>
            </a:r>
            <a:br>
              <a:rPr lang="en-US" sz="2400" dirty="0"/>
            </a:br>
            <a:r>
              <a:rPr lang="en-US" sz="2400" dirty="0"/>
              <a:t>Christ and the church. </a:t>
            </a:r>
          </a:p>
          <a:p>
            <a:pPr marL="0" indent="0" algn="ctr">
              <a:buNone/>
            </a:pPr>
            <a:r>
              <a:rPr lang="en-US" sz="2400" b="1" baseline="30000" dirty="0"/>
              <a:t>33 </a:t>
            </a:r>
            <a:r>
              <a:rPr lang="en-US" sz="2400" dirty="0"/>
              <a:t>However, let each one of you </a:t>
            </a:r>
            <a:br>
              <a:rPr lang="en-US" sz="2400" dirty="0"/>
            </a:br>
            <a:r>
              <a:rPr lang="en-US" sz="2400" dirty="0"/>
              <a:t>love his wife as himself, </a:t>
            </a:r>
            <a:br>
              <a:rPr lang="en-US" sz="2400" dirty="0"/>
            </a:br>
            <a:r>
              <a:rPr lang="en-US" sz="2400" dirty="0"/>
              <a:t>and let the wife see that </a:t>
            </a:r>
            <a:br>
              <a:rPr lang="en-US" sz="2400" dirty="0"/>
            </a:br>
            <a:r>
              <a:rPr lang="en-US" sz="2400" dirty="0"/>
              <a:t>she respects her husband.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3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332467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1850D-78D6-453A-8E84-63B6BE07B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6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Savior, like a shepherd lead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Much we need Thy tender care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In Thy pleasant pastures feed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For our use Thy folds prepare</a:t>
            </a:r>
          </a:p>
        </p:txBody>
      </p:sp>
    </p:spTree>
    <p:extLst>
      <p:ext uri="{BB962C8B-B14F-4D97-AF65-F5344CB8AC3E}">
        <p14:creationId xmlns:p14="http://schemas.microsoft.com/office/powerpoint/2010/main" val="3053453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</p:txBody>
      </p:sp>
    </p:spTree>
    <p:extLst>
      <p:ext uri="{BB962C8B-B14F-4D97-AF65-F5344CB8AC3E}">
        <p14:creationId xmlns:p14="http://schemas.microsoft.com/office/powerpoint/2010/main" val="1086874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We are Thine, Thou dost befriend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 the guardian of our way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Keep Thy flock, from sin defend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Seek us when we go astray</a:t>
            </a:r>
          </a:p>
        </p:txBody>
      </p:sp>
    </p:spTree>
    <p:extLst>
      <p:ext uri="{BB962C8B-B14F-4D97-AF65-F5344CB8AC3E}">
        <p14:creationId xmlns:p14="http://schemas.microsoft.com/office/powerpoint/2010/main" val="18557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Mingle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55909"/>
            <a:ext cx="5719312" cy="47020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Nova Light" panose="020B0304020202020204" pitchFamily="34" charset="0"/>
              </a:rPr>
              <a:t>How do you know the bride &amp;/or groom (if you do know them)?</a:t>
            </a:r>
          </a:p>
          <a:p>
            <a:pPr marL="0" indent="0" algn="ctr">
              <a:buNone/>
            </a:pPr>
            <a:endParaRPr lang="en-US" sz="1100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B0304020202020204" pitchFamily="34" charset="0"/>
              </a:rPr>
              <a:t>What’s the best wedding you’ve been to (before this one)?</a:t>
            </a:r>
          </a:p>
          <a:p>
            <a:pPr marL="0" indent="0" algn="ctr">
              <a:buNone/>
            </a:pPr>
            <a:endParaRPr lang="en-US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endParaRPr lang="en-US" sz="400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endParaRPr lang="en-US" sz="400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endParaRPr lang="en-US" sz="400" dirty="0">
              <a:latin typeface="Arial Nova Light" panose="020B0304020202020204" pitchFamily="34" charset="0"/>
            </a:endParaRPr>
          </a:p>
          <a:p>
            <a:pPr marL="0" indent="0" algn="ctr">
              <a:buNone/>
            </a:pPr>
            <a:r>
              <a:rPr lang="en-US" sz="1800" i="1" dirty="0">
                <a:latin typeface="Arial Nova Light" panose="020B0304020202020204" pitchFamily="34" charset="0"/>
              </a:rPr>
              <a:t>Childcare available down the hall through age 4!</a:t>
            </a:r>
            <a:br>
              <a:rPr lang="en-US" sz="2200" dirty="0">
                <a:latin typeface="Arial Nova Light" panose="020B0304020202020204" pitchFamily="34" charset="0"/>
              </a:rPr>
            </a:br>
            <a:endParaRPr lang="en-US" sz="22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19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</p:txBody>
      </p:sp>
    </p:spTree>
    <p:extLst>
      <p:ext uri="{BB962C8B-B14F-4D97-AF65-F5344CB8AC3E}">
        <p14:creationId xmlns:p14="http://schemas.microsoft.com/office/powerpoint/2010/main" val="3598482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promised to receive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Poor and sinful though we be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mercy to relieve 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Grace to cleanse and power to free</a:t>
            </a:r>
          </a:p>
        </p:txBody>
      </p:sp>
    </p:spTree>
    <p:extLst>
      <p:ext uri="{BB962C8B-B14F-4D97-AF65-F5344CB8AC3E}">
        <p14:creationId xmlns:p14="http://schemas.microsoft.com/office/powerpoint/2010/main" val="3745512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Savior, Like a Shepherd Lead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92792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Blessed Jesus, blessed Jesus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Thou hast bought us, Thine we are</a:t>
            </a:r>
          </a:p>
        </p:txBody>
      </p:sp>
    </p:spTree>
    <p:extLst>
      <p:ext uri="{BB962C8B-B14F-4D97-AF65-F5344CB8AC3E}">
        <p14:creationId xmlns:p14="http://schemas.microsoft.com/office/powerpoint/2010/main" val="51227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16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God sent His son,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They called Him, Jesus;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He came to love, heal and forgive;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He lived and died to buy my pardon,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 empty grave is there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To prove my Savior lives!</a:t>
            </a:r>
          </a:p>
        </p:txBody>
      </p:sp>
    </p:spTree>
    <p:extLst>
      <p:ext uri="{BB962C8B-B14F-4D97-AF65-F5344CB8AC3E}">
        <p14:creationId xmlns:p14="http://schemas.microsoft.com/office/powerpoint/2010/main" val="49463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 can face tomorrow,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all fear is gone;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I know He holds the future,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life is worth the living,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Just because He lives!</a:t>
            </a:r>
          </a:p>
        </p:txBody>
      </p:sp>
    </p:spTree>
    <p:extLst>
      <p:ext uri="{BB962C8B-B14F-4D97-AF65-F5344CB8AC3E}">
        <p14:creationId xmlns:p14="http://schemas.microsoft.com/office/powerpoint/2010/main" val="722660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How sweet to hold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 newborn baby,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feel the pride and joy he gives;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But greater still the calm assurance: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This child can face uncertain days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Lives!</a:t>
            </a:r>
          </a:p>
        </p:txBody>
      </p:sp>
    </p:spTree>
    <p:extLst>
      <p:ext uri="{BB962C8B-B14F-4D97-AF65-F5344CB8AC3E}">
        <p14:creationId xmlns:p14="http://schemas.microsoft.com/office/powerpoint/2010/main" val="226263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 can face tomorrow,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all fear is gone;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I know He holds the future,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life is worth the living,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Just because He lives!</a:t>
            </a:r>
          </a:p>
        </p:txBody>
      </p:sp>
    </p:spTree>
    <p:extLst>
      <p:ext uri="{BB962C8B-B14F-4D97-AF65-F5344CB8AC3E}">
        <p14:creationId xmlns:p14="http://schemas.microsoft.com/office/powerpoint/2010/main" val="2300927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then one day,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I'll cross the river,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I'll fight life's final war with pain;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then, as death gives way to </a:t>
            </a:r>
            <a:r>
              <a:rPr lang="en-US" sz="2600" dirty="0" err="1">
                <a:latin typeface="Arial Nova Light" panose="020B0304020202020204" pitchFamily="34" charset="0"/>
              </a:rPr>
              <a:t>vict'ry</a:t>
            </a:r>
            <a:r>
              <a:rPr lang="en-US" sz="2600" dirty="0">
                <a:latin typeface="Arial Nova Light" panose="020B03040202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I'll see the lights of glory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I'll know He lives!</a:t>
            </a:r>
          </a:p>
        </p:txBody>
      </p:sp>
    </p:spTree>
    <p:extLst>
      <p:ext uri="{BB962C8B-B14F-4D97-AF65-F5344CB8AC3E}">
        <p14:creationId xmlns:p14="http://schemas.microsoft.com/office/powerpoint/2010/main" val="4000652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0" dirty="0"/>
              <a:t>Because He Lives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I can face tomorrow,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He lives, all fear is gone;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Because I know He holds the future,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And life is worth the living,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Just because He lives!</a:t>
            </a:r>
          </a:p>
        </p:txBody>
      </p:sp>
    </p:spTree>
    <p:extLst>
      <p:ext uri="{BB962C8B-B14F-4D97-AF65-F5344CB8AC3E}">
        <p14:creationId xmlns:p14="http://schemas.microsoft.com/office/powerpoint/2010/main" val="134309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1715869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4141911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0" dirty="0"/>
              <a:t>How Great Thou 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7994"/>
            <a:ext cx="5719312" cy="4029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Then sings my soul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My Savior God to Thee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How great Thou art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How great Thou art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Then sings my soul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My Savior God to Thee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How great Thou art </a:t>
            </a:r>
          </a:p>
          <a:p>
            <a:pPr marL="0" indent="0" algn="ctr">
              <a:buNone/>
            </a:pPr>
            <a:r>
              <a:rPr lang="en-US" sz="2600" dirty="0">
                <a:latin typeface="Arial Nova Light" panose="020B0304020202020204" pitchFamily="34" charset="0"/>
              </a:rPr>
              <a:t>How great Thou art</a:t>
            </a:r>
          </a:p>
        </p:txBody>
      </p:sp>
    </p:spTree>
    <p:extLst>
      <p:ext uri="{BB962C8B-B14F-4D97-AF65-F5344CB8AC3E}">
        <p14:creationId xmlns:p14="http://schemas.microsoft.com/office/powerpoint/2010/main" val="2637237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281286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5:22-24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22 </a:t>
            </a:r>
            <a:r>
              <a:rPr lang="en-US" sz="2400" dirty="0"/>
              <a:t>Wives, submit to your own husbands, </a:t>
            </a:r>
            <a:br>
              <a:rPr lang="en-US" sz="2400" dirty="0"/>
            </a:br>
            <a:r>
              <a:rPr lang="en-US" sz="2400" dirty="0"/>
              <a:t>as to the Lord. </a:t>
            </a:r>
            <a:r>
              <a:rPr lang="en-US" sz="2400" b="1" baseline="30000" dirty="0"/>
              <a:t>23 </a:t>
            </a:r>
            <a:r>
              <a:rPr lang="en-US" sz="2400" dirty="0"/>
              <a:t>For the husband </a:t>
            </a:r>
            <a:br>
              <a:rPr lang="en-US" sz="2400" dirty="0"/>
            </a:br>
            <a:r>
              <a:rPr lang="en-US" sz="2400" dirty="0"/>
              <a:t>is the head of the wife </a:t>
            </a:r>
            <a:br>
              <a:rPr lang="en-US" sz="2400" dirty="0"/>
            </a:br>
            <a:r>
              <a:rPr lang="en-US" sz="2400" dirty="0"/>
              <a:t>even as Christ is the head of the church, his body, and is himself its Savior. </a:t>
            </a:r>
            <a:br>
              <a:rPr lang="en-US" sz="2400" dirty="0"/>
            </a:br>
            <a:r>
              <a:rPr lang="en-US" sz="2400" b="1" baseline="30000" dirty="0"/>
              <a:t>24 </a:t>
            </a:r>
            <a:r>
              <a:rPr lang="en-US" sz="2400" dirty="0"/>
              <a:t>Now as the church submits to Christ, </a:t>
            </a:r>
            <a:br>
              <a:rPr lang="en-US" sz="2400" dirty="0"/>
            </a:br>
            <a:r>
              <a:rPr lang="en-US" sz="2400" dirty="0"/>
              <a:t>so also wives should submit </a:t>
            </a:r>
            <a:br>
              <a:rPr lang="en-US" sz="2400" dirty="0"/>
            </a:br>
            <a:r>
              <a:rPr lang="en-US" sz="2400" dirty="0"/>
              <a:t>in everything to their husbands. 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6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5:25-27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25 </a:t>
            </a:r>
            <a:r>
              <a:rPr lang="en-US" sz="2400" dirty="0"/>
              <a:t>Husbands, love your wives, </a:t>
            </a:r>
            <a:br>
              <a:rPr lang="en-US" sz="2400" dirty="0"/>
            </a:br>
            <a:r>
              <a:rPr lang="en-US" sz="2400" dirty="0"/>
              <a:t>as Christ loved the church and gave himself up for her, </a:t>
            </a:r>
            <a:r>
              <a:rPr lang="en-US" sz="2400" b="1" baseline="30000" dirty="0"/>
              <a:t>26 </a:t>
            </a:r>
            <a:r>
              <a:rPr lang="en-US" sz="2400" dirty="0"/>
              <a:t>that he might sanctify her, having cleansed her by the washing of water with the word, </a:t>
            </a:r>
            <a:r>
              <a:rPr lang="en-US" sz="2400" b="1" baseline="30000" dirty="0"/>
              <a:t>27 </a:t>
            </a:r>
            <a:r>
              <a:rPr lang="en-US" sz="2400" dirty="0"/>
              <a:t>so that he might present the church to himself in splendor, without spot or wrinkle or any such thing, that she might be holy and without blemish. </a:t>
            </a:r>
            <a:endParaRPr lang="en-US" sz="25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6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5:28-30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28 </a:t>
            </a:r>
            <a:r>
              <a:rPr lang="en-US" sz="2400" dirty="0"/>
              <a:t>In the same way husbands should love their wives as their own bodies. </a:t>
            </a:r>
            <a:br>
              <a:rPr lang="en-US" sz="2400" dirty="0"/>
            </a:br>
            <a:r>
              <a:rPr lang="en-US" sz="2400" dirty="0"/>
              <a:t>He who loves his wife loves himself. </a:t>
            </a:r>
            <a:br>
              <a:rPr lang="en-US" sz="2400" dirty="0"/>
            </a:br>
            <a:r>
              <a:rPr lang="en-US" sz="2400" b="1" baseline="30000" dirty="0"/>
              <a:t>29 </a:t>
            </a:r>
            <a:r>
              <a:rPr lang="en-US" sz="2400" dirty="0"/>
              <a:t>For no one ever hated his own flesh, </a:t>
            </a:r>
            <a:br>
              <a:rPr lang="en-US" sz="2400" dirty="0"/>
            </a:br>
            <a:r>
              <a:rPr lang="en-US" sz="2400" dirty="0"/>
              <a:t>but nourishes and cherishes it, </a:t>
            </a:r>
            <a:br>
              <a:rPr lang="en-US" sz="2400" dirty="0"/>
            </a:br>
            <a:r>
              <a:rPr lang="en-US" sz="2400" dirty="0"/>
              <a:t>just as Christ does the church, </a:t>
            </a:r>
            <a:br>
              <a:rPr lang="en-US" sz="2400" dirty="0"/>
            </a:br>
            <a:r>
              <a:rPr lang="en-US" sz="2400" b="1" baseline="30000" dirty="0"/>
              <a:t>30 </a:t>
            </a:r>
            <a:r>
              <a:rPr lang="en-US" sz="2400" dirty="0"/>
              <a:t>because we are members of his body. 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6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5:31-33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31 </a:t>
            </a:r>
            <a:r>
              <a:rPr lang="en-US" sz="2400" dirty="0"/>
              <a:t>“Therefore a man shall leave his father and mother and hold fast to his wife, and the two shall become one flesh.” </a:t>
            </a:r>
          </a:p>
          <a:p>
            <a:pPr marL="0" indent="0" algn="ctr">
              <a:buNone/>
            </a:pPr>
            <a:r>
              <a:rPr lang="en-US" sz="2400" b="1" baseline="30000" dirty="0"/>
              <a:t>32 </a:t>
            </a:r>
            <a:r>
              <a:rPr lang="en-US" sz="2400" dirty="0"/>
              <a:t>This mystery is profound, </a:t>
            </a:r>
            <a:br>
              <a:rPr lang="en-US" sz="2400" dirty="0"/>
            </a:br>
            <a:r>
              <a:rPr lang="en-US" sz="2400" dirty="0"/>
              <a:t>and I am saying that it refers to </a:t>
            </a:r>
            <a:br>
              <a:rPr lang="en-US" sz="2400" dirty="0"/>
            </a:br>
            <a:r>
              <a:rPr lang="en-US" sz="2400" dirty="0"/>
              <a:t>Christ and the church. </a:t>
            </a:r>
          </a:p>
          <a:p>
            <a:pPr marL="0" indent="0" algn="ctr">
              <a:buNone/>
            </a:pPr>
            <a:r>
              <a:rPr lang="en-US" sz="2400" b="1" baseline="30000" dirty="0"/>
              <a:t>33 </a:t>
            </a:r>
            <a:r>
              <a:rPr lang="en-US" sz="2400" dirty="0"/>
              <a:t>However, let each one of you </a:t>
            </a:r>
            <a:br>
              <a:rPr lang="en-US" sz="2400" dirty="0"/>
            </a:br>
            <a:r>
              <a:rPr lang="en-US" sz="2400" dirty="0"/>
              <a:t>love his wife as himself, </a:t>
            </a:r>
            <a:br>
              <a:rPr lang="en-US" sz="2400" dirty="0"/>
            </a:br>
            <a:r>
              <a:rPr lang="en-US" sz="2400" dirty="0"/>
              <a:t>and let the wife see that </a:t>
            </a:r>
            <a:br>
              <a:rPr lang="en-US" sz="2400" dirty="0"/>
            </a:br>
            <a:r>
              <a:rPr lang="en-US" sz="2400" dirty="0"/>
              <a:t>she respects her husband.</a:t>
            </a:r>
            <a:endParaRPr lang="en-US" sz="2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4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94ED-D2A7-41AA-BFB9-4D249CCC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14" y="2156822"/>
            <a:ext cx="4887686" cy="2387600"/>
          </a:xfrm>
        </p:spPr>
        <p:txBody>
          <a:bodyPr>
            <a:normAutofit/>
          </a:bodyPr>
          <a:lstStyle/>
          <a:p>
            <a:r>
              <a:rPr lang="en-US" b="0" dirty="0"/>
              <a:t>Bill </a:t>
            </a:r>
            <a:r>
              <a:rPr lang="en-US" b="0" dirty="0" err="1"/>
              <a:t>Bickmeier</a:t>
            </a:r>
            <a:br>
              <a:rPr lang="en-US" b="0" dirty="0"/>
            </a:br>
            <a:br>
              <a:rPr lang="en-US" sz="3800" b="0" dirty="0"/>
            </a:br>
            <a:r>
              <a:rPr lang="en-US" b="0" dirty="0" err="1"/>
              <a:t>Naemi</a:t>
            </a:r>
            <a:r>
              <a:rPr lang="en-US" b="0" dirty="0"/>
              <a:t> </a:t>
            </a:r>
            <a:r>
              <a:rPr lang="en-US" b="0" dirty="0" err="1"/>
              <a:t>Shadipeni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6E24D-F87C-45E4-89AA-5E19D1405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63" y="5617028"/>
            <a:ext cx="4687389" cy="46808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 Nova Light" panose="020B0304020202020204" pitchFamily="34" charset="0"/>
              </a:rPr>
              <a:t>January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20A53-548C-4D1A-AD7A-D2AF6F17DEF8}"/>
              </a:ext>
            </a:extLst>
          </p:cNvPr>
          <p:cNvSpPr txBox="1"/>
          <p:nvPr/>
        </p:nvSpPr>
        <p:spPr>
          <a:xfrm>
            <a:off x="2404286" y="2688307"/>
            <a:ext cx="9717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Allura" panose="02000000000000000000" pitchFamily="50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326487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668244-7B77-4146-9EFA-474916D5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22326"/>
            <a:ext cx="5719313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/>
              <a:t>Ephesians 5:25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69212-7910-4101-B66E-550CC095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5719313" cy="4380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baseline="30000" dirty="0"/>
              <a:t>25 </a:t>
            </a:r>
            <a:r>
              <a:rPr lang="en-US" sz="2400" dirty="0"/>
              <a:t>Husbands, love your wives, </a:t>
            </a:r>
            <a:br>
              <a:rPr lang="en-US" sz="2400" dirty="0"/>
            </a:br>
            <a:r>
              <a:rPr lang="en-US" sz="2400" dirty="0"/>
              <a:t>as Christ loved the church and gave himself up for her…</a:t>
            </a:r>
            <a:endParaRPr lang="en-US" sz="25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8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2991</TotalTime>
  <Words>1269</Words>
  <Application>Microsoft Office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Allura</vt:lpstr>
      <vt:lpstr>Arial</vt:lpstr>
      <vt:lpstr>Arial Nova Light</vt:lpstr>
      <vt:lpstr>Calibri</vt:lpstr>
      <vt:lpstr>Office Theme</vt:lpstr>
      <vt:lpstr>Bill Bickmeier  Naemi Shadipeni</vt:lpstr>
      <vt:lpstr>Mingle Questions</vt:lpstr>
      <vt:lpstr>Bill Bickmeier  Naemi Shadipeni</vt:lpstr>
      <vt:lpstr>Ephesians 5:22-24</vt:lpstr>
      <vt:lpstr>Ephesians 5:25-27</vt:lpstr>
      <vt:lpstr>Ephesians 5:28-30</vt:lpstr>
      <vt:lpstr>Ephesians 5:31-33</vt:lpstr>
      <vt:lpstr>Bill Bickmeier  Naemi Shadipeni</vt:lpstr>
      <vt:lpstr>Ephesians 5:25</vt:lpstr>
      <vt:lpstr>Ephesians 5:25-27</vt:lpstr>
      <vt:lpstr>Ephesians 5:28-30</vt:lpstr>
      <vt:lpstr>Ephesians 5:22-24</vt:lpstr>
      <vt:lpstr>Ephesians 5:22-24</vt:lpstr>
      <vt:lpstr>Ephesians 5:31-33</vt:lpstr>
      <vt:lpstr>Bill Bickmeier  Naemi Shadipeni</vt:lpstr>
      <vt:lpstr>Savior, Like a Shepherd Lead Us</vt:lpstr>
      <vt:lpstr>Savior, Like a Shepherd Lead Us</vt:lpstr>
      <vt:lpstr>Savior, Like a Shepherd Lead Us</vt:lpstr>
      <vt:lpstr>Savior, Like a Shepherd Lead Us</vt:lpstr>
      <vt:lpstr>Savior, Like a Shepherd Lead Us</vt:lpstr>
      <vt:lpstr>Savior, Like a Shepherd Lead Us</vt:lpstr>
      <vt:lpstr>Savior, Like a Shepherd Lead Us</vt:lpstr>
      <vt:lpstr>Because He Lives</vt:lpstr>
      <vt:lpstr>Because He Lives</vt:lpstr>
      <vt:lpstr>Because He Lives</vt:lpstr>
      <vt:lpstr>Because He Lives</vt:lpstr>
      <vt:lpstr>Because He Lives</vt:lpstr>
      <vt:lpstr>Because He Lives</vt:lpstr>
      <vt:lpstr>Because He Lives</vt:lpstr>
      <vt:lpstr>Bill Bickmeier  Naemi Shadipeni</vt:lpstr>
      <vt:lpstr>How Great Thou Art</vt:lpstr>
      <vt:lpstr>Bill Bickmeier  Naemi Shadipeni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NHAdmin</dc:creator>
  <cp:lastModifiedBy>NEW HOPE COMMUNITY CHURCH</cp:lastModifiedBy>
  <cp:revision>12</cp:revision>
  <dcterms:created xsi:type="dcterms:W3CDTF">2020-01-21T22:16:47Z</dcterms:created>
  <dcterms:modified xsi:type="dcterms:W3CDTF">2020-01-24T20:27:00Z</dcterms:modified>
</cp:coreProperties>
</file>