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3783" r:id="rId2"/>
    <p:sldMasterId id="2147483795" r:id="rId3"/>
  </p:sldMasterIdLst>
  <p:notesMasterIdLst>
    <p:notesMasterId r:id="rId119"/>
  </p:notesMasterIdLst>
  <p:handoutMasterIdLst>
    <p:handoutMasterId r:id="rId120"/>
  </p:handoutMasterIdLst>
  <p:sldIdLst>
    <p:sldId id="2383" r:id="rId4"/>
    <p:sldId id="3198" r:id="rId5"/>
    <p:sldId id="3262" r:id="rId6"/>
    <p:sldId id="3209" r:id="rId7"/>
    <p:sldId id="3210" r:id="rId8"/>
    <p:sldId id="3263" r:id="rId9"/>
    <p:sldId id="3212" r:id="rId10"/>
    <p:sldId id="3264" r:id="rId11"/>
    <p:sldId id="3265" r:id="rId12"/>
    <p:sldId id="3266" r:id="rId13"/>
    <p:sldId id="3267" r:id="rId14"/>
    <p:sldId id="3268" r:id="rId15"/>
    <p:sldId id="3269" r:id="rId16"/>
    <p:sldId id="3169" r:id="rId17"/>
    <p:sldId id="3167" r:id="rId18"/>
    <p:sldId id="3164" r:id="rId19"/>
    <p:sldId id="3195" r:id="rId20"/>
    <p:sldId id="2440" r:id="rId21"/>
    <p:sldId id="3213" r:id="rId22"/>
    <p:sldId id="3214" r:id="rId23"/>
    <p:sldId id="3215" r:id="rId24"/>
    <p:sldId id="862" r:id="rId25"/>
    <p:sldId id="2017" r:id="rId26"/>
    <p:sldId id="3211" r:id="rId27"/>
    <p:sldId id="3219" r:id="rId28"/>
    <p:sldId id="3233" r:id="rId29"/>
    <p:sldId id="3235" r:id="rId30"/>
    <p:sldId id="3236" r:id="rId31"/>
    <p:sldId id="3232" r:id="rId32"/>
    <p:sldId id="3237" r:id="rId33"/>
    <p:sldId id="3216" r:id="rId34"/>
    <p:sldId id="3217" r:id="rId35"/>
    <p:sldId id="3218" r:id="rId36"/>
    <p:sldId id="3225" r:id="rId37"/>
    <p:sldId id="3238" r:id="rId38"/>
    <p:sldId id="3226" r:id="rId39"/>
    <p:sldId id="3239" r:id="rId40"/>
    <p:sldId id="3227" r:id="rId41"/>
    <p:sldId id="3230" r:id="rId42"/>
    <p:sldId id="3231" r:id="rId43"/>
    <p:sldId id="3312" r:id="rId44"/>
    <p:sldId id="3220" r:id="rId45"/>
    <p:sldId id="3228" r:id="rId46"/>
    <p:sldId id="3221" r:id="rId47"/>
    <p:sldId id="3314" r:id="rId48"/>
    <p:sldId id="3254" r:id="rId49"/>
    <p:sldId id="3255" r:id="rId50"/>
    <p:sldId id="3256" r:id="rId51"/>
    <p:sldId id="3258" r:id="rId52"/>
    <p:sldId id="3257" r:id="rId53"/>
    <p:sldId id="3259" r:id="rId54"/>
    <p:sldId id="3260" r:id="rId55"/>
    <p:sldId id="3222" r:id="rId56"/>
    <p:sldId id="3261" r:id="rId57"/>
    <p:sldId id="3223" r:id="rId58"/>
    <p:sldId id="3250" r:id="rId59"/>
    <p:sldId id="3249" r:id="rId60"/>
    <p:sldId id="3313" r:id="rId61"/>
    <p:sldId id="3240" r:id="rId62"/>
    <p:sldId id="3241" r:id="rId63"/>
    <p:sldId id="3242" r:id="rId64"/>
    <p:sldId id="3310" r:id="rId65"/>
    <p:sldId id="3311" r:id="rId66"/>
    <p:sldId id="3246" r:id="rId67"/>
    <p:sldId id="3243" r:id="rId68"/>
    <p:sldId id="3244" r:id="rId69"/>
    <p:sldId id="3245" r:id="rId70"/>
    <p:sldId id="3253" r:id="rId71"/>
    <p:sldId id="3197" r:id="rId72"/>
    <p:sldId id="3251" r:id="rId73"/>
    <p:sldId id="3193" r:id="rId74"/>
    <p:sldId id="3270" r:id="rId75"/>
    <p:sldId id="3271" r:id="rId76"/>
    <p:sldId id="3272" r:id="rId77"/>
    <p:sldId id="3273" r:id="rId78"/>
    <p:sldId id="3224" r:id="rId79"/>
    <p:sldId id="3274" r:id="rId80"/>
    <p:sldId id="3275" r:id="rId81"/>
    <p:sldId id="3276" r:id="rId82"/>
    <p:sldId id="3277" r:id="rId83"/>
    <p:sldId id="3278" r:id="rId84"/>
    <p:sldId id="3279" r:id="rId85"/>
    <p:sldId id="3229" r:id="rId86"/>
    <p:sldId id="3280" r:id="rId87"/>
    <p:sldId id="3281" r:id="rId88"/>
    <p:sldId id="3234" r:id="rId89"/>
    <p:sldId id="3282" r:id="rId90"/>
    <p:sldId id="3283" r:id="rId91"/>
    <p:sldId id="3284" r:id="rId92"/>
    <p:sldId id="3285" r:id="rId93"/>
    <p:sldId id="3286" r:id="rId94"/>
    <p:sldId id="3287" r:id="rId95"/>
    <p:sldId id="3288" r:id="rId96"/>
    <p:sldId id="3289" r:id="rId97"/>
    <p:sldId id="3290" r:id="rId98"/>
    <p:sldId id="3291" r:id="rId99"/>
    <p:sldId id="3292" r:id="rId100"/>
    <p:sldId id="3293" r:id="rId101"/>
    <p:sldId id="3294" r:id="rId102"/>
    <p:sldId id="3295" r:id="rId103"/>
    <p:sldId id="3296" r:id="rId104"/>
    <p:sldId id="3297" r:id="rId105"/>
    <p:sldId id="3252" r:id="rId106"/>
    <p:sldId id="3298" r:id="rId107"/>
    <p:sldId id="3299" r:id="rId108"/>
    <p:sldId id="3300" r:id="rId109"/>
    <p:sldId id="3301" r:id="rId110"/>
    <p:sldId id="3302" r:id="rId111"/>
    <p:sldId id="3303" r:id="rId112"/>
    <p:sldId id="3304" r:id="rId113"/>
    <p:sldId id="3305" r:id="rId114"/>
    <p:sldId id="3306" r:id="rId115"/>
    <p:sldId id="3307" r:id="rId116"/>
    <p:sldId id="3308" r:id="rId117"/>
    <p:sldId id="3315" r:id="rId118"/>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AB"/>
    <a:srgbClr val="025EB1"/>
    <a:srgbClr val="88573A"/>
    <a:srgbClr val="E26B38"/>
    <a:srgbClr val="2E5797"/>
    <a:srgbClr val="413E2F"/>
    <a:srgbClr val="FFDE76"/>
    <a:srgbClr val="7F7F7F"/>
    <a:srgbClr val="000000"/>
    <a:srgbClr val="FFD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39" autoAdjust="0"/>
  </p:normalViewPr>
  <p:slideViewPr>
    <p:cSldViewPr snapToGrid="0">
      <p:cViewPr varScale="1">
        <p:scale>
          <a:sx n="110" d="100"/>
          <a:sy n="110" d="100"/>
        </p:scale>
        <p:origin x="1134"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6" d="100"/>
          <a:sy n="86" d="100"/>
        </p:scale>
        <p:origin x="2045"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768828-9BCA-4E8F-9F10-7CC5F45A05D5}"/>
              </a:ext>
            </a:extLst>
          </p:cNvPr>
          <p:cNvSpPr>
            <a:spLocks noGrp="1"/>
          </p:cNvSpPr>
          <p:nvPr>
            <p:ph type="hdr" sz="quarter"/>
          </p:nvPr>
        </p:nvSpPr>
        <p:spPr>
          <a:xfrm>
            <a:off x="0" y="0"/>
            <a:ext cx="4029075"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7B6E8D-9EFF-40F0-B3AE-A2540DB241E5}"/>
              </a:ext>
            </a:extLst>
          </p:cNvPr>
          <p:cNvSpPr>
            <a:spLocks noGrp="1"/>
          </p:cNvSpPr>
          <p:nvPr>
            <p:ph type="dt" sz="quarter" idx="1"/>
          </p:nvPr>
        </p:nvSpPr>
        <p:spPr>
          <a:xfrm>
            <a:off x="5265738" y="0"/>
            <a:ext cx="4029075" cy="344488"/>
          </a:xfrm>
          <a:prstGeom prst="rect">
            <a:avLst/>
          </a:prstGeom>
        </p:spPr>
        <p:txBody>
          <a:bodyPr vert="horz" lIns="91440" tIns="45720" rIns="91440" bIns="45720" rtlCol="0"/>
          <a:lstStyle>
            <a:lvl1pPr algn="r">
              <a:defRPr sz="1200"/>
            </a:lvl1pPr>
          </a:lstStyle>
          <a:p>
            <a:fld id="{5B39C4E5-1BA7-4E68-B7BA-97B278EE4202}" type="datetimeFigureOut">
              <a:rPr lang="en-US" smtClean="0"/>
              <a:pPr/>
              <a:t>1/19/2020</a:t>
            </a:fld>
            <a:endParaRPr lang="en-US"/>
          </a:p>
        </p:txBody>
      </p:sp>
      <p:sp>
        <p:nvSpPr>
          <p:cNvPr id="4" name="Footer Placeholder 3">
            <a:extLst>
              <a:ext uri="{FF2B5EF4-FFF2-40B4-BE49-F238E27FC236}">
                <a16:creationId xmlns:a16="http://schemas.microsoft.com/office/drawing/2014/main" id="{9331F28B-09FC-4CC8-A10E-ABB05A8E11A8}"/>
              </a:ext>
            </a:extLst>
          </p:cNvPr>
          <p:cNvSpPr>
            <a:spLocks noGrp="1"/>
          </p:cNvSpPr>
          <p:nvPr>
            <p:ph type="ftr" sz="quarter" idx="2"/>
          </p:nvPr>
        </p:nvSpPr>
        <p:spPr>
          <a:xfrm>
            <a:off x="0" y="6537325"/>
            <a:ext cx="4029075" cy="3444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262348-1DE3-4CAF-BAE4-1FB6D7790261}"/>
              </a:ext>
            </a:extLst>
          </p:cNvPr>
          <p:cNvSpPr>
            <a:spLocks noGrp="1"/>
          </p:cNvSpPr>
          <p:nvPr>
            <p:ph type="sldNum" sz="quarter" idx="3"/>
          </p:nvPr>
        </p:nvSpPr>
        <p:spPr>
          <a:xfrm>
            <a:off x="5265738" y="6537325"/>
            <a:ext cx="4029075" cy="344488"/>
          </a:xfrm>
          <a:prstGeom prst="rect">
            <a:avLst/>
          </a:prstGeom>
        </p:spPr>
        <p:txBody>
          <a:bodyPr vert="horz" lIns="91440" tIns="45720" rIns="91440" bIns="45720" rtlCol="0" anchor="b"/>
          <a:lstStyle>
            <a:lvl1pPr algn="r">
              <a:defRPr sz="1200"/>
            </a:lvl1pPr>
          </a:lstStyle>
          <a:p>
            <a:fld id="{94BF7341-F00C-4691-B79E-71BC14371EDC}" type="slidenum">
              <a:rPr lang="en-US" smtClean="0"/>
              <a:pPr/>
              <a:t>‹#›</a:t>
            </a:fld>
            <a:endParaRPr lang="en-US"/>
          </a:p>
        </p:txBody>
      </p:sp>
    </p:spTree>
    <p:extLst>
      <p:ext uri="{BB962C8B-B14F-4D97-AF65-F5344CB8AC3E}">
        <p14:creationId xmlns:p14="http://schemas.microsoft.com/office/powerpoint/2010/main" val="15485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pPr/>
              <a:t>1/19/2020</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pPr/>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42104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908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79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2885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295252449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5903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9298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14284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4816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0240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1502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A82711-456B-44E9-AB23-7A551EFA20C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a:prstGeom prst="rect">
            <a:avLst/>
          </a:prstGeom>
        </p:spPr>
      </p:pic>
      <p:sp>
        <p:nvSpPr>
          <p:cNvPr id="2" name="Title 1"/>
          <p:cNvSpPr>
            <a:spLocks noGrp="1"/>
          </p:cNvSpPr>
          <p:nvPr>
            <p:ph type="title"/>
          </p:nvPr>
        </p:nvSpPr>
        <p:spPr>
          <a:xfrm>
            <a:off x="221624" y="6312768"/>
            <a:ext cx="8542815" cy="165676"/>
          </a:xfrm>
        </p:spPr>
        <p:txBody>
          <a:bodyPr>
            <a:noAutofit/>
          </a:bodyPr>
          <a:lstStyle>
            <a:lvl1pPr>
              <a:defRPr sz="5500" b="0" i="0" spc="0" baseline="0">
                <a:solidFill>
                  <a:srgbClr val="005AAB"/>
                </a:solidFill>
                <a:latin typeface="HansHand" panose="00000500000000000000" pitchFamily="2" charset="0"/>
              </a:defRPr>
            </a:lvl1pPr>
          </a:lstStyle>
          <a:p>
            <a:r>
              <a:rPr lang="en-US" dirty="0"/>
              <a:t>Click to edit Master title style</a:t>
            </a:r>
          </a:p>
        </p:txBody>
      </p:sp>
      <p:sp>
        <p:nvSpPr>
          <p:cNvPr id="3" name="Content Placeholder 2"/>
          <p:cNvSpPr>
            <a:spLocks noGrp="1"/>
          </p:cNvSpPr>
          <p:nvPr>
            <p:ph idx="1"/>
          </p:nvPr>
        </p:nvSpPr>
        <p:spPr>
          <a:xfrm>
            <a:off x="221625" y="1280826"/>
            <a:ext cx="8732594" cy="448161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7927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98035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88554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36448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33286733"/>
      </p:ext>
    </p:extLst>
  </p:cSld>
  <p:clrMapOvr>
    <a:masterClrMapping/>
  </p:clrMapOvr>
  <p:transition advClick="0" advTm="20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24436"/>
      </p:ext>
    </p:extLst>
  </p:cSld>
  <p:clrMapOvr>
    <a:masterClrMapping/>
  </p:clrMapOvr>
  <p:transition advClick="0" advTm="20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79195782"/>
      </p:ext>
    </p:extLst>
  </p:cSld>
  <p:clrMapOvr>
    <a:masterClrMapping/>
  </p:clrMapOvr>
  <p:transition advClick="0" advTm="20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00200" y="2438400"/>
            <a:ext cx="28194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438400"/>
            <a:ext cx="28194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620270"/>
      </p:ext>
    </p:extLst>
  </p:cSld>
  <p:clrMapOvr>
    <a:masterClrMapping/>
  </p:clrMapOvr>
  <p:transition advClick="0" advTm="20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193456"/>
      </p:ext>
    </p:extLst>
  </p:cSld>
  <p:clrMapOvr>
    <a:masterClrMapping/>
  </p:clrMapOvr>
  <p:transition advClick="0" advTm="20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8296967"/>
      </p:ext>
    </p:extLst>
  </p:cSld>
  <p:clrMapOvr>
    <a:masterClrMapping/>
  </p:clrMapOvr>
  <p:transition advClick="0" advTm="20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038471"/>
      </p:ext>
    </p:extLst>
  </p:cSld>
  <p:clrMapOvr>
    <a:masterClrMapping/>
  </p:clrMapOvr>
  <p:transition advClick="0" advTm="2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5160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3424800"/>
      </p:ext>
    </p:extLst>
  </p:cSld>
  <p:clrMapOvr>
    <a:masterClrMapping/>
  </p:clrMapOvr>
  <p:transition advClick="0" advTm="20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6771874"/>
      </p:ext>
    </p:extLst>
  </p:cSld>
  <p:clrMapOvr>
    <a:masterClrMapping/>
  </p:clrMapOvr>
  <p:transition advClick="0" advTm="20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921618"/>
      </p:ext>
    </p:extLst>
  </p:cSld>
  <p:clrMapOvr>
    <a:masterClrMapping/>
  </p:clrMapOvr>
  <p:transition advClick="0" advTm="20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3600" y="1066800"/>
            <a:ext cx="14478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00200" y="1066800"/>
            <a:ext cx="41910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329865"/>
      </p:ext>
    </p:extLst>
  </p:cSld>
  <p:clrMapOvr>
    <a:masterClrMapping/>
  </p:clrMapOvr>
  <p:transition advClick="0" advTm="20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066800"/>
            <a:ext cx="5791200" cy="1295400"/>
          </a:xfrm>
        </p:spPr>
        <p:txBody>
          <a:bodyPr/>
          <a:lstStyle/>
          <a:p>
            <a:r>
              <a:rPr lang="en-US"/>
              <a:t>Click to edit Master title style</a:t>
            </a:r>
          </a:p>
        </p:txBody>
      </p:sp>
      <p:sp>
        <p:nvSpPr>
          <p:cNvPr id="3" name="Text Placeholder 2"/>
          <p:cNvSpPr>
            <a:spLocks noGrp="1"/>
          </p:cNvSpPr>
          <p:nvPr>
            <p:ph type="body" sz="half" idx="1"/>
          </p:nvPr>
        </p:nvSpPr>
        <p:spPr>
          <a:xfrm>
            <a:off x="16002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687854"/>
      </p:ext>
    </p:extLst>
  </p:cSld>
  <p:clrMapOvr>
    <a:masterClrMapping/>
  </p:clrMapOvr>
  <p:transition advClick="0" advTm="20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066800"/>
            <a:ext cx="5791200" cy="1295400"/>
          </a:xfrm>
        </p:spPr>
        <p:txBody>
          <a:bodyPr/>
          <a:lstStyle/>
          <a:p>
            <a:r>
              <a:rPr lang="en-US"/>
              <a:t>Click to edit Master title style</a:t>
            </a:r>
          </a:p>
        </p:txBody>
      </p:sp>
      <p:sp>
        <p:nvSpPr>
          <p:cNvPr id="3" name="Text Placeholder 2"/>
          <p:cNvSpPr>
            <a:spLocks noGrp="1"/>
          </p:cNvSpPr>
          <p:nvPr>
            <p:ph type="body" sz="half" idx="1"/>
          </p:nvPr>
        </p:nvSpPr>
        <p:spPr>
          <a:xfrm>
            <a:off x="1600200" y="2438400"/>
            <a:ext cx="28194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2438400"/>
            <a:ext cx="28194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4305300"/>
            <a:ext cx="28194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153300"/>
      </p:ext>
    </p:extLst>
  </p:cSld>
  <p:clrMapOvr>
    <a:masterClrMapping/>
  </p:clrMapOvr>
  <p:transition advClick="0" advTm="2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8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6843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134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400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0562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2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009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1/19/2020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294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t="-21000" b="-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0200" y="1066800"/>
            <a:ext cx="579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600200" y="2438400"/>
            <a:ext cx="5791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26547827"/>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transition advClick="0" advTm="20000">
    <p:fade/>
  </p:transition>
  <p:txStyles>
    <p:titleStyle>
      <a:lvl1pPr algn="ctr" rtl="0" eaLnBrk="0" fontAlgn="base" hangingPunct="0">
        <a:spcBef>
          <a:spcPct val="0"/>
        </a:spcBef>
        <a:spcAft>
          <a:spcPct val="0"/>
        </a:spcAft>
        <a:defRPr sz="4000" b="1">
          <a:solidFill>
            <a:srgbClr val="000000"/>
          </a:solidFill>
          <a:latin typeface="+mj-lt"/>
          <a:ea typeface="+mj-ea"/>
          <a:cs typeface="+mj-cs"/>
        </a:defRPr>
      </a:lvl1pPr>
      <a:lvl2pPr algn="ctr" rtl="0" eaLnBrk="0" fontAlgn="base" hangingPunct="0">
        <a:spcBef>
          <a:spcPct val="0"/>
        </a:spcBef>
        <a:spcAft>
          <a:spcPct val="0"/>
        </a:spcAft>
        <a:defRPr sz="4000" b="1">
          <a:solidFill>
            <a:srgbClr val="000000"/>
          </a:solidFill>
          <a:latin typeface="Arial" charset="0"/>
        </a:defRPr>
      </a:lvl2pPr>
      <a:lvl3pPr algn="ctr" rtl="0" eaLnBrk="0" fontAlgn="base" hangingPunct="0">
        <a:spcBef>
          <a:spcPct val="0"/>
        </a:spcBef>
        <a:spcAft>
          <a:spcPct val="0"/>
        </a:spcAft>
        <a:defRPr sz="4000" b="1">
          <a:solidFill>
            <a:srgbClr val="000000"/>
          </a:solidFill>
          <a:latin typeface="Arial" charset="0"/>
        </a:defRPr>
      </a:lvl3pPr>
      <a:lvl4pPr algn="ctr" rtl="0" eaLnBrk="0" fontAlgn="base" hangingPunct="0">
        <a:spcBef>
          <a:spcPct val="0"/>
        </a:spcBef>
        <a:spcAft>
          <a:spcPct val="0"/>
        </a:spcAft>
        <a:defRPr sz="4000" b="1">
          <a:solidFill>
            <a:srgbClr val="000000"/>
          </a:solidFill>
          <a:latin typeface="Arial" charset="0"/>
        </a:defRPr>
      </a:lvl4pPr>
      <a:lvl5pPr algn="ctr" rtl="0" eaLnBrk="0" fontAlgn="base" hangingPunct="0">
        <a:spcBef>
          <a:spcPct val="0"/>
        </a:spcBef>
        <a:spcAft>
          <a:spcPct val="0"/>
        </a:spcAft>
        <a:defRPr sz="4000" b="1">
          <a:solidFill>
            <a:srgbClr val="000000"/>
          </a:solidFill>
          <a:latin typeface="Arial" charset="0"/>
        </a:defRPr>
      </a:lvl5pPr>
      <a:lvl6pPr marL="457200" algn="ctr" rtl="0" fontAlgn="base">
        <a:spcBef>
          <a:spcPct val="0"/>
        </a:spcBef>
        <a:spcAft>
          <a:spcPct val="0"/>
        </a:spcAft>
        <a:defRPr sz="4000" b="1">
          <a:solidFill>
            <a:srgbClr val="000000"/>
          </a:solidFill>
          <a:latin typeface="Arial" charset="0"/>
        </a:defRPr>
      </a:lvl6pPr>
      <a:lvl7pPr marL="914400" algn="ctr" rtl="0" fontAlgn="base">
        <a:spcBef>
          <a:spcPct val="0"/>
        </a:spcBef>
        <a:spcAft>
          <a:spcPct val="0"/>
        </a:spcAft>
        <a:defRPr sz="4000" b="1">
          <a:solidFill>
            <a:srgbClr val="000000"/>
          </a:solidFill>
          <a:latin typeface="Arial" charset="0"/>
        </a:defRPr>
      </a:lvl7pPr>
      <a:lvl8pPr marL="1371600" algn="ctr" rtl="0" fontAlgn="base">
        <a:spcBef>
          <a:spcPct val="0"/>
        </a:spcBef>
        <a:spcAft>
          <a:spcPct val="0"/>
        </a:spcAft>
        <a:defRPr sz="4000" b="1">
          <a:solidFill>
            <a:srgbClr val="000000"/>
          </a:solidFill>
          <a:latin typeface="Arial" charset="0"/>
        </a:defRPr>
      </a:lvl8pPr>
      <a:lvl9pPr marL="1828800" algn="ctr" rtl="0" fontAlgn="base">
        <a:spcBef>
          <a:spcPct val="0"/>
        </a:spcBef>
        <a:spcAft>
          <a:spcPct val="0"/>
        </a:spcAft>
        <a:defRPr sz="4000" b="1">
          <a:solidFill>
            <a:srgbClr val="000000"/>
          </a:solidFill>
          <a:latin typeface="Arial"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392" y="224286"/>
            <a:ext cx="8169215" cy="6126911"/>
          </a:xfrm>
        </p:spPr>
      </p:pic>
      <p:sp>
        <p:nvSpPr>
          <p:cNvPr id="3" name="TextBox 2">
            <a:extLst>
              <a:ext uri="{FF2B5EF4-FFF2-40B4-BE49-F238E27FC236}">
                <a16:creationId xmlns:a16="http://schemas.microsoft.com/office/drawing/2014/main" id="{9D3934CA-1E89-493B-B3F5-3892F2B5884C}"/>
              </a:ext>
            </a:extLst>
          </p:cNvPr>
          <p:cNvSpPr txBox="1"/>
          <p:nvPr/>
        </p:nvSpPr>
        <p:spPr>
          <a:xfrm rot="20988916">
            <a:off x="3287844" y="2788702"/>
            <a:ext cx="3156438" cy="754053"/>
          </a:xfrm>
          <a:prstGeom prst="rect">
            <a:avLst/>
          </a:prstGeom>
          <a:noFill/>
        </p:spPr>
        <p:txBody>
          <a:bodyPr wrap="square" rtlCol="0">
            <a:spAutoFit/>
          </a:bodyPr>
          <a:lstStyle/>
          <a:p>
            <a:r>
              <a:rPr lang="en-US" sz="4300" spc="300" dirty="0">
                <a:solidFill>
                  <a:schemeClr val="bg1"/>
                </a:solidFill>
                <a:latin typeface="Ubuntu" panose="020B0504030602030204" pitchFamily="34" charset="0"/>
              </a:rPr>
              <a:t>WELCOME</a:t>
            </a:r>
          </a:p>
        </p:txBody>
      </p:sp>
    </p:spTree>
    <p:extLst>
      <p:ext uri="{BB962C8B-B14F-4D97-AF65-F5344CB8AC3E}">
        <p14:creationId xmlns:p14="http://schemas.microsoft.com/office/powerpoint/2010/main" val="183889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i="1" dirty="0">
                <a:solidFill>
                  <a:srgbClr val="005AAB"/>
                </a:solidFill>
                <a:latin typeface="AbcDNManuscript" panose="00000400000000000000" pitchFamily="2" charset="0"/>
              </a:rPr>
              <a:t>“Give thanks to the Lord, </a:t>
            </a:r>
          </a:p>
          <a:p>
            <a:pPr marL="0" indent="0" algn="ctr">
              <a:buNone/>
            </a:pPr>
            <a:r>
              <a:rPr lang="en-US" sz="4800" i="1" dirty="0">
                <a:solidFill>
                  <a:srgbClr val="005AAB"/>
                </a:solidFill>
                <a:latin typeface="AbcDNManuscript" panose="00000400000000000000" pitchFamily="2" charset="0"/>
              </a:rPr>
              <a:t>for he is good… </a:t>
            </a:r>
          </a:p>
          <a:p>
            <a:pPr marL="0" indent="0" algn="ctr">
              <a:buNone/>
            </a:pPr>
            <a:r>
              <a:rPr lang="en-US" sz="4800" i="1" dirty="0">
                <a:solidFill>
                  <a:srgbClr val="005AAB"/>
                </a:solidFill>
                <a:latin typeface="AbcDNManuscript" panose="00000400000000000000" pitchFamily="2" charset="0"/>
              </a:rPr>
              <a:t>for he satisfies the longing soul, </a:t>
            </a:r>
          </a:p>
          <a:p>
            <a:pPr marL="0" indent="0" algn="ctr">
              <a:buNone/>
            </a:pPr>
            <a:r>
              <a:rPr lang="en-US" sz="4800" i="1" dirty="0">
                <a:solidFill>
                  <a:srgbClr val="005AAB"/>
                </a:solidFill>
                <a:latin typeface="AbcDNManuscript" panose="00000400000000000000" pitchFamily="2" charset="0"/>
              </a:rPr>
              <a:t>and the hungry soul he fills </a:t>
            </a:r>
          </a:p>
          <a:p>
            <a:pPr marL="0" indent="0" algn="ctr">
              <a:buNone/>
            </a:pPr>
            <a:r>
              <a:rPr lang="en-US" sz="4800" i="1" dirty="0">
                <a:solidFill>
                  <a:srgbClr val="005AAB"/>
                </a:solidFill>
                <a:latin typeface="AbcDNManuscript" panose="00000400000000000000" pitchFamily="2" charset="0"/>
              </a:rPr>
              <a:t>with good things.”</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538820"/>
            <a:ext cx="3832791" cy="120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none" spc="0" normalizeH="0" baseline="0" noProof="0" dirty="0">
                <a:ln>
                  <a:noFill/>
                </a:ln>
                <a:solidFill>
                  <a:srgbClr val="E7E6E6">
                    <a:lumMod val="90000"/>
                  </a:srgbClr>
                </a:solidFill>
                <a:effectLst/>
                <a:uLnTx/>
                <a:uFillTx/>
                <a:latin typeface="HansHand" panose="00000500000000000000" pitchFamily="2" charset="0"/>
                <a:ea typeface="+mj-ea"/>
                <a:cs typeface="+mj-cs"/>
              </a:rPr>
              <a:t>Fountains</a:t>
            </a:r>
          </a:p>
        </p:txBody>
      </p:sp>
      <p:sp>
        <p:nvSpPr>
          <p:cNvPr id="5" name="TextBox 4"/>
          <p:cNvSpPr txBox="1"/>
          <p:nvPr/>
        </p:nvSpPr>
        <p:spPr>
          <a:xfrm>
            <a:off x="7228936" y="6307987"/>
            <a:ext cx="174644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rPr>
              <a:t>Psalm 107</a:t>
            </a:r>
            <a:endParaRPr kumimoji="0" lang="en-US" sz="32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endParaRPr>
          </a:p>
        </p:txBody>
      </p:sp>
    </p:spTree>
    <p:extLst>
      <p:ext uri="{BB962C8B-B14F-4D97-AF65-F5344CB8AC3E}">
        <p14:creationId xmlns:p14="http://schemas.microsoft.com/office/powerpoint/2010/main" val="2822767969"/>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So I yield to You </a:t>
            </a:r>
          </a:p>
          <a:p>
            <a:pPr marL="0" indent="0" algn="ctr">
              <a:buNone/>
            </a:pPr>
            <a:r>
              <a:rPr lang="en-US" sz="4800" dirty="0">
                <a:solidFill>
                  <a:srgbClr val="005AAB"/>
                </a:solidFill>
                <a:latin typeface="AbcDNManuscript" panose="00000400000000000000" pitchFamily="2" charset="0"/>
              </a:rPr>
              <a:t>and to Your careful hand</a:t>
            </a:r>
          </a:p>
          <a:p>
            <a:pPr marL="0" indent="0" algn="ctr">
              <a:buNone/>
            </a:pPr>
            <a:r>
              <a:rPr lang="en-US" sz="4800" dirty="0">
                <a:solidFill>
                  <a:srgbClr val="005AAB"/>
                </a:solidFill>
                <a:latin typeface="AbcDNManuscript" panose="00000400000000000000" pitchFamily="2" charset="0"/>
              </a:rPr>
              <a:t> When I trust You I don’t need </a:t>
            </a:r>
          </a:p>
          <a:p>
            <a:pPr marL="0" indent="0" algn="ctr">
              <a:buNone/>
            </a:pPr>
            <a:r>
              <a:rPr lang="en-US" sz="4800" dirty="0">
                <a:solidFill>
                  <a:srgbClr val="005AAB"/>
                </a:solidFill>
                <a:latin typeface="AbcDNManuscript" panose="00000400000000000000" pitchFamily="2" charset="0"/>
              </a:rPr>
              <a:t>to understand</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New Wine</a:t>
            </a:r>
          </a:p>
        </p:txBody>
      </p:sp>
    </p:spTree>
    <p:extLst>
      <p:ext uri="{BB962C8B-B14F-4D97-AF65-F5344CB8AC3E}">
        <p14:creationId xmlns:p14="http://schemas.microsoft.com/office/powerpoint/2010/main" val="896005971"/>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Make me Your vessel,</a:t>
            </a:r>
          </a:p>
          <a:p>
            <a:pPr marL="0" indent="0" algn="ctr">
              <a:buNone/>
            </a:pPr>
            <a:r>
              <a:rPr lang="en-US" sz="4400" dirty="0">
                <a:solidFill>
                  <a:srgbClr val="005AAB"/>
                </a:solidFill>
                <a:latin typeface="AbcDNManuscript" panose="00000400000000000000" pitchFamily="2" charset="0"/>
              </a:rPr>
              <a:t>Make me an offering,</a:t>
            </a:r>
          </a:p>
          <a:p>
            <a:pPr marL="0" indent="0" algn="ctr">
              <a:buNone/>
            </a:pPr>
            <a:r>
              <a:rPr lang="en-US" sz="4400" dirty="0">
                <a:solidFill>
                  <a:srgbClr val="005AAB"/>
                </a:solidFill>
                <a:latin typeface="AbcDNManuscript" panose="00000400000000000000" pitchFamily="2" charset="0"/>
              </a:rPr>
              <a:t>Make me whatever You want me to be.</a:t>
            </a:r>
          </a:p>
          <a:p>
            <a:pPr marL="0" indent="0" algn="ctr">
              <a:buNone/>
            </a:pPr>
            <a:r>
              <a:rPr lang="en-US" sz="4400" dirty="0">
                <a:solidFill>
                  <a:srgbClr val="005AAB"/>
                </a:solidFill>
                <a:latin typeface="AbcDNManuscript" panose="00000400000000000000" pitchFamily="2" charset="0"/>
              </a:rPr>
              <a:t>I came here with nothing,</a:t>
            </a:r>
          </a:p>
          <a:p>
            <a:pPr marL="0" indent="0" algn="ctr">
              <a:buNone/>
            </a:pPr>
            <a:r>
              <a:rPr lang="en-US" sz="4400" dirty="0">
                <a:solidFill>
                  <a:srgbClr val="005AAB"/>
                </a:solidFill>
                <a:latin typeface="AbcDNManuscript" panose="00000400000000000000" pitchFamily="2" charset="0"/>
              </a:rPr>
              <a:t>But all You have given me.</a:t>
            </a:r>
          </a:p>
          <a:p>
            <a:pPr marL="0" indent="0" algn="ctr">
              <a:buNone/>
            </a:pPr>
            <a:r>
              <a:rPr lang="en-US" sz="4400" dirty="0">
                <a:solidFill>
                  <a:srgbClr val="005AAB"/>
                </a:solidFill>
                <a:latin typeface="AbcDNManuscript" panose="00000400000000000000" pitchFamily="2" charset="0"/>
              </a:rPr>
              <a:t>Jesus bring new wine out of me.</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New Wine</a:t>
            </a:r>
          </a:p>
        </p:txBody>
      </p:sp>
    </p:spTree>
    <p:extLst>
      <p:ext uri="{BB962C8B-B14F-4D97-AF65-F5344CB8AC3E}">
        <p14:creationId xmlns:p14="http://schemas.microsoft.com/office/powerpoint/2010/main" val="2542401963"/>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In the crushing. In the pressing.</a:t>
            </a:r>
          </a:p>
          <a:p>
            <a:pPr marL="0" indent="0" algn="ctr">
              <a:buNone/>
            </a:pPr>
            <a:r>
              <a:rPr lang="en-US" sz="4800" dirty="0">
                <a:solidFill>
                  <a:srgbClr val="005AAB"/>
                </a:solidFill>
                <a:latin typeface="AbcDNManuscript" panose="00000400000000000000" pitchFamily="2" charset="0"/>
              </a:rPr>
              <a:t>You are making new wine.</a:t>
            </a:r>
          </a:p>
          <a:p>
            <a:pPr marL="0" indent="0" algn="ctr">
              <a:buNone/>
            </a:pPr>
            <a:r>
              <a:rPr lang="en-US" sz="4800" dirty="0">
                <a:solidFill>
                  <a:srgbClr val="005AAB"/>
                </a:solidFill>
                <a:latin typeface="AbcDNManuscript" panose="00000400000000000000" pitchFamily="2" charset="0"/>
              </a:rPr>
              <a:t>In the soil I now surrender. </a:t>
            </a:r>
          </a:p>
          <a:p>
            <a:pPr marL="0" indent="0" algn="ctr">
              <a:buNone/>
            </a:pPr>
            <a:r>
              <a:rPr lang="en-US" sz="4800" dirty="0">
                <a:solidFill>
                  <a:srgbClr val="005AAB"/>
                </a:solidFill>
                <a:latin typeface="AbcDNManuscript" panose="00000400000000000000" pitchFamily="2" charset="0"/>
              </a:rPr>
              <a:t>You are making new wine.</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New Wine</a:t>
            </a:r>
          </a:p>
        </p:txBody>
      </p:sp>
    </p:spTree>
    <p:extLst>
      <p:ext uri="{BB962C8B-B14F-4D97-AF65-F5344CB8AC3E}">
        <p14:creationId xmlns:p14="http://schemas.microsoft.com/office/powerpoint/2010/main" val="935184221"/>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Make me Your vessel,</a:t>
            </a:r>
          </a:p>
          <a:p>
            <a:pPr marL="0" indent="0" algn="ctr">
              <a:buNone/>
            </a:pPr>
            <a:r>
              <a:rPr lang="en-US" sz="4400" dirty="0">
                <a:solidFill>
                  <a:srgbClr val="005AAB"/>
                </a:solidFill>
                <a:latin typeface="AbcDNManuscript" panose="00000400000000000000" pitchFamily="2" charset="0"/>
              </a:rPr>
              <a:t>Make me an offering,</a:t>
            </a:r>
          </a:p>
          <a:p>
            <a:pPr marL="0" indent="0" algn="ctr">
              <a:buNone/>
            </a:pPr>
            <a:r>
              <a:rPr lang="en-US" sz="4400" dirty="0">
                <a:solidFill>
                  <a:srgbClr val="005AAB"/>
                </a:solidFill>
                <a:latin typeface="AbcDNManuscript" panose="00000400000000000000" pitchFamily="2" charset="0"/>
              </a:rPr>
              <a:t>Make me whatever You want me to be.</a:t>
            </a:r>
          </a:p>
          <a:p>
            <a:pPr marL="0" indent="0" algn="ctr">
              <a:buNone/>
            </a:pPr>
            <a:r>
              <a:rPr lang="en-US" sz="4400" dirty="0">
                <a:solidFill>
                  <a:srgbClr val="005AAB"/>
                </a:solidFill>
                <a:latin typeface="AbcDNManuscript" panose="00000400000000000000" pitchFamily="2" charset="0"/>
              </a:rPr>
              <a:t>I came here with nothing,</a:t>
            </a:r>
          </a:p>
          <a:p>
            <a:pPr marL="0" indent="0" algn="ctr">
              <a:buNone/>
            </a:pPr>
            <a:r>
              <a:rPr lang="en-US" sz="4400" dirty="0">
                <a:solidFill>
                  <a:srgbClr val="005AAB"/>
                </a:solidFill>
                <a:latin typeface="AbcDNManuscript" panose="00000400000000000000" pitchFamily="2" charset="0"/>
              </a:rPr>
              <a:t>But all You have given me.</a:t>
            </a:r>
          </a:p>
          <a:p>
            <a:pPr marL="0" indent="0" algn="ctr">
              <a:buNone/>
            </a:pPr>
            <a:r>
              <a:rPr lang="en-US" sz="4400" dirty="0">
                <a:solidFill>
                  <a:srgbClr val="005AAB"/>
                </a:solidFill>
                <a:latin typeface="AbcDNManuscript" panose="00000400000000000000" pitchFamily="2" charset="0"/>
              </a:rPr>
              <a:t>Jesus bring new wine out of me.</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New Wine</a:t>
            </a:r>
          </a:p>
        </p:txBody>
      </p:sp>
    </p:spTree>
    <p:extLst>
      <p:ext uri="{BB962C8B-B14F-4D97-AF65-F5344CB8AC3E}">
        <p14:creationId xmlns:p14="http://schemas.microsoft.com/office/powerpoint/2010/main" val="2763047018"/>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Jesus bring new wine out of me.</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New Wine</a:t>
            </a:r>
          </a:p>
        </p:txBody>
      </p:sp>
      <p:sp>
        <p:nvSpPr>
          <p:cNvPr id="4" name="TextBox 3"/>
          <p:cNvSpPr txBox="1"/>
          <p:nvPr/>
        </p:nvSpPr>
        <p:spPr>
          <a:xfrm>
            <a:off x="8060984" y="6307987"/>
            <a:ext cx="914400" cy="461665"/>
          </a:xfrm>
          <a:prstGeom prst="rect">
            <a:avLst/>
          </a:prstGeom>
          <a:noFill/>
        </p:spPr>
        <p:txBody>
          <a:bodyPr wrap="square" rtlCol="0">
            <a:spAutoFit/>
          </a:bodyPr>
          <a:lstStyle/>
          <a:p>
            <a:pPr algn="ctr"/>
            <a:r>
              <a:rPr lang="en-US" sz="2400" dirty="0">
                <a:latin typeface="AbcDNManuscript" panose="00000400000000000000" pitchFamily="2" charset="0"/>
              </a:rPr>
              <a:t>x2</a:t>
            </a:r>
            <a:endParaRPr lang="en-US" sz="3200" dirty="0">
              <a:latin typeface="AbcDNManuscript" panose="00000400000000000000" pitchFamily="2" charset="0"/>
            </a:endParaRPr>
          </a:p>
        </p:txBody>
      </p:sp>
    </p:spTree>
    <p:extLst>
      <p:ext uri="{BB962C8B-B14F-4D97-AF65-F5344CB8AC3E}">
        <p14:creationId xmlns:p14="http://schemas.microsoft.com/office/powerpoint/2010/main" val="2062243947"/>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Where there is new wine</a:t>
            </a:r>
          </a:p>
          <a:p>
            <a:pPr marL="0" indent="0" algn="ctr">
              <a:buNone/>
            </a:pPr>
            <a:r>
              <a:rPr lang="en-US" sz="4400" dirty="0">
                <a:solidFill>
                  <a:srgbClr val="005AAB"/>
                </a:solidFill>
                <a:latin typeface="AbcDNManuscript" panose="00000400000000000000" pitchFamily="2" charset="0"/>
              </a:rPr>
              <a:t>There is new power.</a:t>
            </a:r>
          </a:p>
          <a:p>
            <a:pPr marL="0" indent="0" algn="ctr">
              <a:buNone/>
            </a:pPr>
            <a:r>
              <a:rPr lang="en-US" sz="4400" dirty="0">
                <a:solidFill>
                  <a:srgbClr val="005AAB"/>
                </a:solidFill>
                <a:latin typeface="AbcDNManuscript" panose="00000400000000000000" pitchFamily="2" charset="0"/>
              </a:rPr>
              <a:t>There is new freedom;</a:t>
            </a:r>
          </a:p>
          <a:p>
            <a:pPr marL="0" indent="0" algn="ctr">
              <a:buNone/>
            </a:pPr>
            <a:r>
              <a:rPr lang="en-US" sz="4400" dirty="0">
                <a:solidFill>
                  <a:srgbClr val="005AAB"/>
                </a:solidFill>
                <a:latin typeface="AbcDNManuscript" panose="00000400000000000000" pitchFamily="2" charset="0"/>
              </a:rPr>
              <a:t>The Kingdom is here.</a:t>
            </a:r>
          </a:p>
          <a:p>
            <a:pPr marL="0" indent="0" algn="ctr">
              <a:buNone/>
            </a:pPr>
            <a:r>
              <a:rPr lang="en-US" sz="4400" dirty="0">
                <a:solidFill>
                  <a:srgbClr val="005AAB"/>
                </a:solidFill>
                <a:latin typeface="AbcDNManuscript" panose="00000400000000000000" pitchFamily="2" charset="0"/>
              </a:rPr>
              <a:t>I lay down my old flames</a:t>
            </a:r>
          </a:p>
          <a:p>
            <a:pPr marL="0" indent="0" algn="ctr">
              <a:buNone/>
            </a:pPr>
            <a:r>
              <a:rPr lang="en-US" sz="4400" dirty="0">
                <a:solidFill>
                  <a:srgbClr val="005AAB"/>
                </a:solidFill>
                <a:latin typeface="AbcDNManuscript" panose="00000400000000000000" pitchFamily="2" charset="0"/>
              </a:rPr>
              <a:t>To carry Your new fire today.</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New Wine</a:t>
            </a:r>
          </a:p>
        </p:txBody>
      </p:sp>
      <p:sp>
        <p:nvSpPr>
          <p:cNvPr id="4" name="TextBox 3"/>
          <p:cNvSpPr txBox="1"/>
          <p:nvPr/>
        </p:nvSpPr>
        <p:spPr>
          <a:xfrm>
            <a:off x="8060984" y="6307987"/>
            <a:ext cx="914400" cy="461665"/>
          </a:xfrm>
          <a:prstGeom prst="rect">
            <a:avLst/>
          </a:prstGeom>
          <a:noFill/>
        </p:spPr>
        <p:txBody>
          <a:bodyPr wrap="square" rtlCol="0">
            <a:spAutoFit/>
          </a:bodyPr>
          <a:lstStyle/>
          <a:p>
            <a:pPr algn="ctr"/>
            <a:r>
              <a:rPr lang="en-US" sz="2400" dirty="0">
                <a:latin typeface="AbcDNManuscript" panose="00000400000000000000" pitchFamily="2" charset="0"/>
              </a:rPr>
              <a:t>x2</a:t>
            </a:r>
            <a:endParaRPr lang="en-US" sz="3200" dirty="0">
              <a:latin typeface="AbcDNManuscript" panose="00000400000000000000" pitchFamily="2" charset="0"/>
            </a:endParaRPr>
          </a:p>
        </p:txBody>
      </p:sp>
    </p:spTree>
    <p:extLst>
      <p:ext uri="{BB962C8B-B14F-4D97-AF65-F5344CB8AC3E}">
        <p14:creationId xmlns:p14="http://schemas.microsoft.com/office/powerpoint/2010/main" val="259807949"/>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Make me Your vessel,</a:t>
            </a:r>
          </a:p>
          <a:p>
            <a:pPr marL="0" indent="0" algn="ctr">
              <a:buNone/>
            </a:pPr>
            <a:r>
              <a:rPr lang="en-US" sz="4400" dirty="0">
                <a:solidFill>
                  <a:srgbClr val="005AAB"/>
                </a:solidFill>
                <a:latin typeface="AbcDNManuscript" panose="00000400000000000000" pitchFamily="2" charset="0"/>
              </a:rPr>
              <a:t>Make me an offering,</a:t>
            </a:r>
          </a:p>
          <a:p>
            <a:pPr marL="0" indent="0" algn="ctr">
              <a:buNone/>
            </a:pPr>
            <a:r>
              <a:rPr lang="en-US" sz="4400" dirty="0">
                <a:solidFill>
                  <a:srgbClr val="005AAB"/>
                </a:solidFill>
                <a:latin typeface="AbcDNManuscript" panose="00000400000000000000" pitchFamily="2" charset="0"/>
              </a:rPr>
              <a:t>Make me whatever You want me to be.</a:t>
            </a:r>
          </a:p>
          <a:p>
            <a:pPr marL="0" indent="0" algn="ctr">
              <a:buNone/>
            </a:pPr>
            <a:r>
              <a:rPr lang="en-US" sz="4400" dirty="0">
                <a:solidFill>
                  <a:srgbClr val="005AAB"/>
                </a:solidFill>
                <a:latin typeface="AbcDNManuscript" panose="00000400000000000000" pitchFamily="2" charset="0"/>
              </a:rPr>
              <a:t>I came here with nothing,</a:t>
            </a:r>
          </a:p>
          <a:p>
            <a:pPr marL="0" indent="0" algn="ctr">
              <a:buNone/>
            </a:pPr>
            <a:r>
              <a:rPr lang="en-US" sz="4400" dirty="0">
                <a:solidFill>
                  <a:srgbClr val="005AAB"/>
                </a:solidFill>
                <a:latin typeface="AbcDNManuscript" panose="00000400000000000000" pitchFamily="2" charset="0"/>
              </a:rPr>
              <a:t>But all You have given me.</a:t>
            </a:r>
          </a:p>
          <a:p>
            <a:pPr marL="0" indent="0" algn="ctr">
              <a:buNone/>
            </a:pPr>
            <a:r>
              <a:rPr lang="en-US" sz="4400" dirty="0">
                <a:solidFill>
                  <a:srgbClr val="005AAB"/>
                </a:solidFill>
                <a:latin typeface="AbcDNManuscript" panose="00000400000000000000" pitchFamily="2" charset="0"/>
              </a:rPr>
              <a:t>Jesus bring new wine out of me.</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New Wine</a:t>
            </a:r>
          </a:p>
        </p:txBody>
      </p:sp>
    </p:spTree>
    <p:extLst>
      <p:ext uri="{BB962C8B-B14F-4D97-AF65-F5344CB8AC3E}">
        <p14:creationId xmlns:p14="http://schemas.microsoft.com/office/powerpoint/2010/main" val="3591337460"/>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Jesus bring new wine out of me.</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New Wine</a:t>
            </a:r>
          </a:p>
        </p:txBody>
      </p:sp>
      <p:sp>
        <p:nvSpPr>
          <p:cNvPr id="4" name="TextBox 3"/>
          <p:cNvSpPr txBox="1"/>
          <p:nvPr/>
        </p:nvSpPr>
        <p:spPr>
          <a:xfrm>
            <a:off x="8060984" y="6307987"/>
            <a:ext cx="914400" cy="461665"/>
          </a:xfrm>
          <a:prstGeom prst="rect">
            <a:avLst/>
          </a:prstGeom>
          <a:noFill/>
        </p:spPr>
        <p:txBody>
          <a:bodyPr wrap="square" rtlCol="0">
            <a:spAutoFit/>
          </a:bodyPr>
          <a:lstStyle/>
          <a:p>
            <a:pPr algn="ctr"/>
            <a:r>
              <a:rPr lang="en-US" sz="2400" dirty="0">
                <a:latin typeface="AbcDNManuscript" panose="00000400000000000000" pitchFamily="2" charset="0"/>
              </a:rPr>
              <a:t>x2</a:t>
            </a:r>
            <a:endParaRPr lang="en-US" sz="3200" dirty="0">
              <a:latin typeface="AbcDNManuscript" panose="00000400000000000000" pitchFamily="2" charset="0"/>
            </a:endParaRPr>
          </a:p>
        </p:txBody>
      </p:sp>
    </p:spTree>
    <p:extLst>
      <p:ext uri="{BB962C8B-B14F-4D97-AF65-F5344CB8AC3E}">
        <p14:creationId xmlns:p14="http://schemas.microsoft.com/office/powerpoint/2010/main" val="1317522331"/>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So I yield to You </a:t>
            </a:r>
          </a:p>
          <a:p>
            <a:pPr marL="0" indent="0" algn="ctr">
              <a:buNone/>
            </a:pPr>
            <a:r>
              <a:rPr lang="en-US" sz="4400" dirty="0">
                <a:solidFill>
                  <a:srgbClr val="005AAB"/>
                </a:solidFill>
                <a:latin typeface="AbcDNManuscript" panose="00000400000000000000" pitchFamily="2" charset="0"/>
              </a:rPr>
              <a:t>and to Your careful hand.</a:t>
            </a:r>
          </a:p>
          <a:p>
            <a:pPr marL="0" indent="0" algn="ctr">
              <a:buNone/>
            </a:pPr>
            <a:r>
              <a:rPr lang="en-US" sz="4400" dirty="0">
                <a:solidFill>
                  <a:srgbClr val="005AAB"/>
                </a:solidFill>
                <a:latin typeface="AbcDNManuscript" panose="00000400000000000000" pitchFamily="2" charset="0"/>
              </a:rPr>
              <a:t> Yes I’ll trust You; help when I</a:t>
            </a:r>
          </a:p>
          <a:p>
            <a:pPr marL="0" indent="0" algn="ctr">
              <a:buNone/>
            </a:pPr>
            <a:r>
              <a:rPr lang="en-US" sz="4400" dirty="0">
                <a:solidFill>
                  <a:srgbClr val="005AAB"/>
                </a:solidFill>
                <a:latin typeface="AbcDNManuscript" panose="00000400000000000000" pitchFamily="2" charset="0"/>
              </a:rPr>
              <a:t>don’t understand-in the crushing.</a:t>
            </a:r>
          </a:p>
          <a:p>
            <a:pPr marL="0" indent="0" algn="ctr">
              <a:buNone/>
            </a:pPr>
            <a:r>
              <a:rPr lang="en-US" sz="4400" dirty="0">
                <a:solidFill>
                  <a:srgbClr val="005AAB"/>
                </a:solidFill>
                <a:latin typeface="AbcDNManuscript" panose="00000400000000000000" pitchFamily="2" charset="0"/>
              </a:rPr>
              <a:t>In the pressing You are making new wine.</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New Wine</a:t>
            </a:r>
          </a:p>
        </p:txBody>
      </p:sp>
    </p:spTree>
    <p:extLst>
      <p:ext uri="{BB962C8B-B14F-4D97-AF65-F5344CB8AC3E}">
        <p14:creationId xmlns:p14="http://schemas.microsoft.com/office/powerpoint/2010/main" val="4192577760"/>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7252" y="1686457"/>
            <a:ext cx="9143999" cy="4727274"/>
          </a:xfrm>
        </p:spPr>
        <p:txBody>
          <a:bodyPr anchor="ctr">
            <a:noAutofit/>
          </a:bodyPr>
          <a:lstStyle/>
          <a:p>
            <a:pPr marL="0" indent="0" algn="ctr">
              <a:buNone/>
            </a:pPr>
            <a:r>
              <a:rPr lang="en-US" sz="13800" dirty="0">
                <a:solidFill>
                  <a:srgbClr val="005AAB"/>
                </a:solidFill>
                <a:latin typeface="HansHand" panose="00000500000000000000" pitchFamily="2" charset="0"/>
              </a:rPr>
              <a:t>Benediction</a:t>
            </a:r>
            <a:endParaRPr lang="en-US" sz="6000" dirty="0">
              <a:solidFill>
                <a:srgbClr val="005AAB"/>
              </a:solidFill>
              <a:latin typeface="HansHand" panose="00000500000000000000" pitchFamily="2" charset="0"/>
            </a:endParaRPr>
          </a:p>
        </p:txBody>
      </p:sp>
      <p:sp>
        <p:nvSpPr>
          <p:cNvPr id="11" name="TextBox 10"/>
          <p:cNvSpPr txBox="1"/>
          <p:nvPr/>
        </p:nvSpPr>
        <p:spPr>
          <a:xfrm>
            <a:off x="-17252" y="4427425"/>
            <a:ext cx="9161251" cy="338554"/>
          </a:xfrm>
          <a:prstGeom prst="rect">
            <a:avLst/>
          </a:prstGeom>
          <a:noFill/>
        </p:spPr>
        <p:txBody>
          <a:bodyPr wrap="square" rtlCol="0">
            <a:spAutoFit/>
          </a:bodyPr>
          <a:lstStyle/>
          <a:p>
            <a:pPr algn="ctr"/>
            <a:r>
              <a:rPr lang="en-US" sz="1600" dirty="0">
                <a:latin typeface="AbcDNManuscript" panose="00000400000000000000" pitchFamily="2" charset="0"/>
              </a:rPr>
              <a:t>Brooke </a:t>
            </a:r>
            <a:r>
              <a:rPr lang="en-US" sz="1600" dirty="0" err="1">
                <a:latin typeface="AbcDNManuscript" panose="00000400000000000000" pitchFamily="2" charset="0"/>
              </a:rPr>
              <a:t>Ligertwood</a:t>
            </a:r>
            <a:r>
              <a:rPr lang="en-US" sz="1600" dirty="0">
                <a:latin typeface="AbcDNManuscript" panose="00000400000000000000" pitchFamily="2" charset="0"/>
              </a:rPr>
              <a:t>. #7102397.</a:t>
            </a:r>
          </a:p>
        </p:txBody>
      </p:sp>
    </p:spTree>
    <p:extLst>
      <p:ext uri="{BB962C8B-B14F-4D97-AF65-F5344CB8AC3E}">
        <p14:creationId xmlns:p14="http://schemas.microsoft.com/office/powerpoint/2010/main" val="16882919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67877" y="1168875"/>
            <a:ext cx="8050307"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All that I ever wanted</a:t>
            </a:r>
          </a:p>
          <a:p>
            <a:pPr marL="0" indent="0" algn="ctr">
              <a:buNone/>
            </a:pPr>
            <a:r>
              <a:rPr lang="en-US" sz="4800" dirty="0">
                <a:solidFill>
                  <a:srgbClr val="005AAB"/>
                </a:solidFill>
                <a:latin typeface="AbcDNManuscript" panose="00000400000000000000" pitchFamily="2" charset="0"/>
              </a:rPr>
              <a:t>My heart has found in You</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538820"/>
            <a:ext cx="3832791" cy="120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none" spc="0" normalizeH="0" baseline="0" noProof="0" dirty="0">
                <a:ln>
                  <a:noFill/>
                </a:ln>
                <a:solidFill>
                  <a:srgbClr val="E7E6E6">
                    <a:lumMod val="90000"/>
                  </a:srgbClr>
                </a:solidFill>
                <a:effectLst/>
                <a:uLnTx/>
                <a:uFillTx/>
                <a:latin typeface="HansHand" panose="00000500000000000000" pitchFamily="2" charset="0"/>
                <a:ea typeface="+mj-ea"/>
                <a:cs typeface="+mj-cs"/>
              </a:rPr>
              <a:t>Fountains</a:t>
            </a:r>
          </a:p>
        </p:txBody>
      </p:sp>
    </p:spTree>
    <p:extLst>
      <p:ext uri="{BB962C8B-B14F-4D97-AF65-F5344CB8AC3E}">
        <p14:creationId xmlns:p14="http://schemas.microsoft.com/office/powerpoint/2010/main" val="470118503"/>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My friends may you grow in grace</a:t>
            </a:r>
          </a:p>
          <a:p>
            <a:pPr marL="0" indent="0" algn="ctr">
              <a:buNone/>
            </a:pPr>
            <a:r>
              <a:rPr lang="en-US" sz="4400" dirty="0">
                <a:solidFill>
                  <a:srgbClr val="005AAB"/>
                </a:solidFill>
                <a:latin typeface="AbcDNManuscript" panose="00000400000000000000" pitchFamily="2" charset="0"/>
              </a:rPr>
              <a:t>And in the knowledge of our </a:t>
            </a:r>
          </a:p>
          <a:p>
            <a:pPr marL="0" indent="0" algn="ctr">
              <a:buNone/>
            </a:pPr>
            <a:r>
              <a:rPr lang="en-US" sz="4400" dirty="0">
                <a:solidFill>
                  <a:srgbClr val="005AAB"/>
                </a:solidFill>
                <a:latin typeface="AbcDNManuscript" panose="00000400000000000000" pitchFamily="2" charset="0"/>
              </a:rPr>
              <a:t>Lord and Savior.</a:t>
            </a:r>
          </a:p>
          <a:p>
            <a:pPr marL="0" indent="0" algn="ctr">
              <a:buNone/>
            </a:pPr>
            <a:r>
              <a:rPr lang="en-US" sz="4400" dirty="0">
                <a:solidFill>
                  <a:srgbClr val="005AAB"/>
                </a:solidFill>
                <a:latin typeface="AbcDNManuscript" panose="00000400000000000000" pitchFamily="2" charset="0"/>
              </a:rPr>
              <a:t>My friends may you grow in grace</a:t>
            </a:r>
          </a:p>
          <a:p>
            <a:pPr marL="0" indent="0" algn="ctr">
              <a:buNone/>
            </a:pPr>
            <a:r>
              <a:rPr lang="en-US" sz="4400" dirty="0">
                <a:solidFill>
                  <a:srgbClr val="005AAB"/>
                </a:solidFill>
                <a:latin typeface="AbcDNManuscript" panose="00000400000000000000" pitchFamily="2" charset="0"/>
              </a:rPr>
              <a:t>And in the knowledge of Jesus Christ.</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Benediction</a:t>
            </a:r>
          </a:p>
        </p:txBody>
      </p:sp>
    </p:spTree>
    <p:extLst>
      <p:ext uri="{BB962C8B-B14F-4D97-AF65-F5344CB8AC3E}">
        <p14:creationId xmlns:p14="http://schemas.microsoft.com/office/powerpoint/2010/main" val="1014431994"/>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To God be the glory</a:t>
            </a:r>
          </a:p>
          <a:p>
            <a:pPr marL="0" indent="0" algn="ctr">
              <a:buNone/>
            </a:pPr>
            <a:r>
              <a:rPr lang="en-US" sz="4800" dirty="0">
                <a:solidFill>
                  <a:srgbClr val="005AAB"/>
                </a:solidFill>
                <a:latin typeface="AbcDNManuscript" panose="00000400000000000000" pitchFamily="2" charset="0"/>
              </a:rPr>
              <a:t>Now and forever</a:t>
            </a:r>
          </a:p>
          <a:p>
            <a:pPr marL="0" indent="0" algn="ctr">
              <a:buNone/>
            </a:pPr>
            <a:r>
              <a:rPr lang="en-US" sz="4800" dirty="0">
                <a:solidFill>
                  <a:srgbClr val="005AAB"/>
                </a:solidFill>
                <a:latin typeface="AbcDNManuscript" panose="00000400000000000000" pitchFamily="2" charset="0"/>
              </a:rPr>
              <a:t>Now and forever amen!</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Benediction</a:t>
            </a:r>
          </a:p>
        </p:txBody>
      </p:sp>
      <p:sp>
        <p:nvSpPr>
          <p:cNvPr id="4" name="TextBox 3"/>
          <p:cNvSpPr txBox="1"/>
          <p:nvPr/>
        </p:nvSpPr>
        <p:spPr>
          <a:xfrm>
            <a:off x="8060984" y="6307987"/>
            <a:ext cx="914400" cy="461665"/>
          </a:xfrm>
          <a:prstGeom prst="rect">
            <a:avLst/>
          </a:prstGeom>
          <a:noFill/>
        </p:spPr>
        <p:txBody>
          <a:bodyPr wrap="square" rtlCol="0">
            <a:spAutoFit/>
          </a:bodyPr>
          <a:lstStyle/>
          <a:p>
            <a:pPr algn="ctr"/>
            <a:r>
              <a:rPr lang="en-US" sz="2400" dirty="0">
                <a:latin typeface="AbcDNManuscript" panose="00000400000000000000" pitchFamily="2" charset="0"/>
              </a:rPr>
              <a:t>repeat</a:t>
            </a:r>
            <a:endParaRPr lang="en-US" sz="3200" dirty="0">
              <a:latin typeface="AbcDNManuscript" panose="00000400000000000000" pitchFamily="2" charset="0"/>
            </a:endParaRPr>
          </a:p>
        </p:txBody>
      </p:sp>
    </p:spTree>
    <p:extLst>
      <p:ext uri="{BB962C8B-B14F-4D97-AF65-F5344CB8AC3E}">
        <p14:creationId xmlns:p14="http://schemas.microsoft.com/office/powerpoint/2010/main" val="2088295472"/>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I pray tonight </a:t>
            </a:r>
          </a:p>
          <a:p>
            <a:pPr marL="0" indent="0" algn="ctr">
              <a:buNone/>
            </a:pPr>
            <a:r>
              <a:rPr lang="en-US" sz="4400" dirty="0">
                <a:solidFill>
                  <a:srgbClr val="005AAB"/>
                </a:solidFill>
                <a:latin typeface="AbcDNManuscript" panose="00000400000000000000" pitchFamily="2" charset="0"/>
              </a:rPr>
              <a:t>if we learned from one another,</a:t>
            </a:r>
          </a:p>
          <a:p>
            <a:pPr marL="0" indent="0" algn="ctr">
              <a:buNone/>
            </a:pPr>
            <a:r>
              <a:rPr lang="en-US" sz="4400" dirty="0">
                <a:solidFill>
                  <a:srgbClr val="005AAB"/>
                </a:solidFill>
                <a:latin typeface="AbcDNManuscript" panose="00000400000000000000" pitchFamily="2" charset="0"/>
              </a:rPr>
              <a:t>May we glorify Him.</a:t>
            </a:r>
          </a:p>
          <a:p>
            <a:pPr marL="0" indent="0" algn="ctr">
              <a:buNone/>
            </a:pPr>
            <a:r>
              <a:rPr lang="en-US" sz="4400" dirty="0">
                <a:solidFill>
                  <a:srgbClr val="005AAB"/>
                </a:solidFill>
                <a:latin typeface="AbcDNManuscript" panose="00000400000000000000" pitchFamily="2" charset="0"/>
              </a:rPr>
              <a:t>And if the Lord should </a:t>
            </a:r>
          </a:p>
          <a:p>
            <a:pPr marL="0" indent="0" algn="ctr">
              <a:buNone/>
            </a:pPr>
            <a:r>
              <a:rPr lang="en-US" sz="4400" dirty="0">
                <a:solidFill>
                  <a:srgbClr val="005AAB"/>
                </a:solidFill>
                <a:latin typeface="AbcDNManuscript" panose="00000400000000000000" pitchFamily="2" charset="0"/>
              </a:rPr>
              <a:t>bring us back together,</a:t>
            </a:r>
          </a:p>
          <a:p>
            <a:pPr marL="0" indent="0" algn="ctr">
              <a:buNone/>
            </a:pPr>
            <a:r>
              <a:rPr lang="en-US" sz="4400" dirty="0">
                <a:solidFill>
                  <a:srgbClr val="005AAB"/>
                </a:solidFill>
                <a:latin typeface="AbcDNManuscript" panose="00000400000000000000" pitchFamily="2" charset="0"/>
              </a:rPr>
              <a:t>May we be in his arms till then.</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Benediction</a:t>
            </a:r>
          </a:p>
        </p:txBody>
      </p:sp>
    </p:spTree>
    <p:extLst>
      <p:ext uri="{BB962C8B-B14F-4D97-AF65-F5344CB8AC3E}">
        <p14:creationId xmlns:p14="http://schemas.microsoft.com/office/powerpoint/2010/main" val="1363810241"/>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To God be the glory</a:t>
            </a:r>
          </a:p>
          <a:p>
            <a:pPr marL="0" indent="0" algn="ctr">
              <a:buNone/>
            </a:pPr>
            <a:r>
              <a:rPr lang="en-US" sz="4800" dirty="0">
                <a:solidFill>
                  <a:srgbClr val="005AAB"/>
                </a:solidFill>
                <a:latin typeface="AbcDNManuscript" panose="00000400000000000000" pitchFamily="2" charset="0"/>
              </a:rPr>
              <a:t>Now and forever</a:t>
            </a:r>
          </a:p>
          <a:p>
            <a:pPr marL="0" indent="0" algn="ctr">
              <a:buNone/>
            </a:pPr>
            <a:r>
              <a:rPr lang="en-US" sz="4800" dirty="0">
                <a:solidFill>
                  <a:srgbClr val="005AAB"/>
                </a:solidFill>
                <a:latin typeface="AbcDNManuscript" panose="00000400000000000000" pitchFamily="2" charset="0"/>
              </a:rPr>
              <a:t>Now and forever amen!</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Benediction</a:t>
            </a:r>
          </a:p>
        </p:txBody>
      </p:sp>
      <p:sp>
        <p:nvSpPr>
          <p:cNvPr id="4" name="TextBox 3"/>
          <p:cNvSpPr txBox="1"/>
          <p:nvPr/>
        </p:nvSpPr>
        <p:spPr>
          <a:xfrm>
            <a:off x="8060984" y="6307987"/>
            <a:ext cx="914400" cy="461665"/>
          </a:xfrm>
          <a:prstGeom prst="rect">
            <a:avLst/>
          </a:prstGeom>
          <a:noFill/>
        </p:spPr>
        <p:txBody>
          <a:bodyPr wrap="square" rtlCol="0">
            <a:spAutoFit/>
          </a:bodyPr>
          <a:lstStyle/>
          <a:p>
            <a:pPr algn="ctr"/>
            <a:r>
              <a:rPr lang="en-US" sz="2400" dirty="0">
                <a:latin typeface="AbcDNManuscript" panose="00000400000000000000" pitchFamily="2" charset="0"/>
              </a:rPr>
              <a:t>repeat</a:t>
            </a:r>
            <a:endParaRPr lang="en-US" sz="3200" dirty="0">
              <a:latin typeface="AbcDNManuscript" panose="00000400000000000000" pitchFamily="2" charset="0"/>
            </a:endParaRPr>
          </a:p>
        </p:txBody>
      </p:sp>
    </p:spTree>
    <p:extLst>
      <p:ext uri="{BB962C8B-B14F-4D97-AF65-F5344CB8AC3E}">
        <p14:creationId xmlns:p14="http://schemas.microsoft.com/office/powerpoint/2010/main" val="1410429138"/>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11760" y="2096"/>
            <a:ext cx="9138410" cy="6853807"/>
          </a:xfrm>
        </p:spPr>
      </p:pic>
    </p:spTree>
    <p:extLst>
      <p:ext uri="{BB962C8B-B14F-4D97-AF65-F5344CB8AC3E}">
        <p14:creationId xmlns:p14="http://schemas.microsoft.com/office/powerpoint/2010/main" val="2685636092"/>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a16="http://schemas.microsoft.com/office/drawing/2014/main" id="{9D3934CA-1E89-493B-B3F5-3892F2B5884C}"/>
              </a:ext>
            </a:extLst>
          </p:cNvPr>
          <p:cNvSpPr txBox="1"/>
          <p:nvPr/>
        </p:nvSpPr>
        <p:spPr>
          <a:xfrm rot="20988916">
            <a:off x="3287844" y="2788702"/>
            <a:ext cx="3156438" cy="754053"/>
          </a:xfrm>
          <a:prstGeom prst="rect">
            <a:avLst/>
          </a:prstGeom>
          <a:noFill/>
        </p:spPr>
        <p:txBody>
          <a:bodyPr wrap="square" rtlCol="0">
            <a:spAutoFit/>
          </a:bodyPr>
          <a:lstStyle/>
          <a:p>
            <a:r>
              <a:rPr lang="en-US" sz="4300" spc="300" dirty="0">
                <a:solidFill>
                  <a:schemeClr val="bg1"/>
                </a:solidFill>
                <a:latin typeface="Ubuntu" panose="020B0504030602030204" pitchFamily="34" charset="0"/>
              </a:rPr>
              <a:t>WELCOME</a:t>
            </a:r>
          </a:p>
        </p:txBody>
      </p:sp>
      <p:sp>
        <p:nvSpPr>
          <p:cNvPr id="7" name="Content Placeholder 6">
            <a:extLst>
              <a:ext uri="{FF2B5EF4-FFF2-40B4-BE49-F238E27FC236}">
                <a16:creationId xmlns:a16="http://schemas.microsoft.com/office/drawing/2014/main" id="{54B455AB-B10C-443D-9864-53D908502F96}"/>
              </a:ext>
            </a:extLst>
          </p:cNvPr>
          <p:cNvSpPr>
            <a:spLocks noGrp="1"/>
          </p:cNvSpPr>
          <p:nvPr>
            <p:ph idx="1"/>
          </p:nvPr>
        </p:nvSpPr>
        <p:spPr/>
        <p:txBody>
          <a:bodyPr/>
          <a:lstStyle/>
          <a:p>
            <a:endParaRPr lang="en-US"/>
          </a:p>
        </p:txBody>
      </p:sp>
      <p:sp>
        <p:nvSpPr>
          <p:cNvPr id="8" name="TextBox 7">
            <a:extLst>
              <a:ext uri="{FF2B5EF4-FFF2-40B4-BE49-F238E27FC236}">
                <a16:creationId xmlns:a16="http://schemas.microsoft.com/office/drawing/2014/main" id="{6793F230-08F3-4728-82A5-D0EF1B3F3705}"/>
              </a:ext>
            </a:extLst>
          </p:cNvPr>
          <p:cNvSpPr txBox="1"/>
          <p:nvPr/>
        </p:nvSpPr>
        <p:spPr>
          <a:xfrm>
            <a:off x="286601" y="5944082"/>
            <a:ext cx="6809878" cy="707886"/>
          </a:xfrm>
          <a:prstGeom prst="rect">
            <a:avLst/>
          </a:prstGeom>
          <a:noFill/>
        </p:spPr>
        <p:txBody>
          <a:bodyPr wrap="none" rtlCol="0">
            <a:spAutoFit/>
          </a:bodyPr>
          <a:lstStyle/>
          <a:p>
            <a:r>
              <a:rPr lang="en-US" sz="4000" b="1" dirty="0">
                <a:solidFill>
                  <a:schemeClr val="bg1"/>
                </a:solidFill>
                <a:latin typeface="Arial Rounded MT Bold" panose="020F0704030504030204" pitchFamily="34" charset="0"/>
              </a:rPr>
              <a:t>HAPPY PERIHELION 2020!</a:t>
            </a:r>
          </a:p>
        </p:txBody>
      </p:sp>
      <p:pic>
        <p:nvPicPr>
          <p:cNvPr id="5122" name="Picture 2">
            <a:extLst>
              <a:ext uri="{FF2B5EF4-FFF2-40B4-BE49-F238E27FC236}">
                <a16:creationId xmlns:a16="http://schemas.microsoft.com/office/drawing/2014/main" id="{0BF1A684-9CF5-4D3B-8027-49136A9F4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EE024C-1F09-46BA-A9E9-B0224D80E169}"/>
              </a:ext>
            </a:extLst>
          </p:cNvPr>
          <p:cNvSpPr/>
          <p:nvPr/>
        </p:nvSpPr>
        <p:spPr>
          <a:xfrm>
            <a:off x="-128186" y="5241891"/>
            <a:ext cx="12138216"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047BBC-F384-4E9A-A33E-CB95E55609D3}"/>
              </a:ext>
            </a:extLst>
          </p:cNvPr>
          <p:cNvSpPr txBox="1"/>
          <p:nvPr/>
        </p:nvSpPr>
        <p:spPr>
          <a:xfrm>
            <a:off x="269017" y="5375463"/>
            <a:ext cx="8985585" cy="1031051"/>
          </a:xfrm>
          <a:prstGeom prst="rect">
            <a:avLst/>
          </a:prstGeom>
          <a:noFill/>
        </p:spPr>
        <p:txBody>
          <a:bodyPr wrap="square" rtlCol="0">
            <a:spAutoFit/>
          </a:bodyPr>
          <a:lstStyle/>
          <a:p>
            <a:r>
              <a:rPr lang="en-US" sz="3200" b="1" dirty="0">
                <a:solidFill>
                  <a:schemeClr val="bg1"/>
                </a:solidFill>
              </a:rPr>
              <a:t>STAY AND WATCH THE GAME RIGHT HERE @2PM</a:t>
            </a:r>
            <a:br>
              <a:rPr lang="en-US" sz="3900" b="1" dirty="0">
                <a:solidFill>
                  <a:schemeClr val="bg1"/>
                </a:solidFill>
              </a:rPr>
            </a:br>
            <a:r>
              <a:rPr lang="en-US" sz="2900" dirty="0">
                <a:solidFill>
                  <a:schemeClr val="bg1"/>
                </a:solidFill>
              </a:rPr>
              <a:t>or head over to the </a:t>
            </a:r>
            <a:r>
              <a:rPr lang="en-US" sz="2900" dirty="0" err="1">
                <a:solidFill>
                  <a:schemeClr val="bg1"/>
                </a:solidFill>
              </a:rPr>
              <a:t>Geldarts</a:t>
            </a:r>
            <a:r>
              <a:rPr lang="en-US" sz="2900" dirty="0">
                <a:solidFill>
                  <a:schemeClr val="bg1"/>
                </a:solidFill>
              </a:rPr>
              <a:t>: 6101 Tumbleweed Ter.</a:t>
            </a:r>
          </a:p>
        </p:txBody>
      </p:sp>
    </p:spTree>
    <p:extLst>
      <p:ext uri="{BB962C8B-B14F-4D97-AF65-F5344CB8AC3E}">
        <p14:creationId xmlns:p14="http://schemas.microsoft.com/office/powerpoint/2010/main" val="368693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67877" y="1168875"/>
            <a:ext cx="8050307"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I have tasted life</a:t>
            </a:r>
          </a:p>
          <a:p>
            <a:pPr marL="0" indent="0" algn="ctr">
              <a:buNone/>
            </a:pPr>
            <a:r>
              <a:rPr lang="en-US" sz="4800" dirty="0">
                <a:solidFill>
                  <a:srgbClr val="005AAB"/>
                </a:solidFill>
                <a:latin typeface="AbcDNManuscript" panose="00000400000000000000" pitchFamily="2" charset="0"/>
              </a:rPr>
              <a:t>Nothing satisfies like You do</a:t>
            </a:r>
          </a:p>
          <a:p>
            <a:pPr marL="0" indent="0" algn="ctr">
              <a:buNone/>
            </a:pPr>
            <a:r>
              <a:rPr lang="en-US" sz="4800" dirty="0">
                <a:solidFill>
                  <a:srgbClr val="005AAB"/>
                </a:solidFill>
                <a:latin typeface="AbcDNManuscript" panose="00000400000000000000" pitchFamily="2" charset="0"/>
              </a:rPr>
              <a:t>The fount that won’t run dry</a:t>
            </a:r>
          </a:p>
          <a:p>
            <a:pPr marL="0" indent="0" algn="ctr">
              <a:buNone/>
            </a:pPr>
            <a:r>
              <a:rPr lang="en-US" sz="4800" dirty="0">
                <a:solidFill>
                  <a:srgbClr val="005AAB"/>
                </a:solidFill>
                <a:latin typeface="AbcDNManuscript" panose="00000400000000000000" pitchFamily="2" charset="0"/>
              </a:rPr>
              <a:t>Nothing satisfies like You do</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538820"/>
            <a:ext cx="3832791" cy="120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none" spc="0" normalizeH="0" baseline="0" noProof="0" dirty="0">
                <a:ln>
                  <a:noFill/>
                </a:ln>
                <a:solidFill>
                  <a:srgbClr val="E7E6E6">
                    <a:lumMod val="90000"/>
                  </a:srgbClr>
                </a:solidFill>
                <a:effectLst/>
                <a:uLnTx/>
                <a:uFillTx/>
                <a:latin typeface="HansHand" panose="00000500000000000000" pitchFamily="2" charset="0"/>
                <a:ea typeface="+mj-ea"/>
                <a:cs typeface="+mj-cs"/>
              </a:rPr>
              <a:t>Fountains</a:t>
            </a:r>
          </a:p>
        </p:txBody>
      </p:sp>
    </p:spTree>
    <p:extLst>
      <p:ext uri="{BB962C8B-B14F-4D97-AF65-F5344CB8AC3E}">
        <p14:creationId xmlns:p14="http://schemas.microsoft.com/office/powerpoint/2010/main" val="5851314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All my fountains are in You</a:t>
            </a:r>
          </a:p>
          <a:p>
            <a:pPr marL="0" indent="0" algn="ctr">
              <a:buNone/>
            </a:pPr>
            <a:r>
              <a:rPr lang="en-US" sz="4800" dirty="0">
                <a:solidFill>
                  <a:srgbClr val="005AAB"/>
                </a:solidFill>
                <a:latin typeface="AbcDNManuscript" panose="00000400000000000000" pitchFamily="2" charset="0"/>
              </a:rPr>
              <a:t>All my hope is built on Your love</a:t>
            </a:r>
          </a:p>
          <a:p>
            <a:pPr marL="0" indent="0" algn="ctr">
              <a:buNone/>
            </a:pPr>
            <a:r>
              <a:rPr lang="en-US" sz="4800" dirty="0">
                <a:solidFill>
                  <a:srgbClr val="005AAB"/>
                </a:solidFill>
                <a:latin typeface="AbcDNManuscript" panose="00000400000000000000" pitchFamily="2" charset="0"/>
              </a:rPr>
              <a:t>All my fountains are in You</a:t>
            </a:r>
          </a:p>
          <a:p>
            <a:pPr marL="0" indent="0" algn="ctr">
              <a:buNone/>
            </a:pPr>
            <a:r>
              <a:rPr lang="en-US" sz="4800" dirty="0">
                <a:solidFill>
                  <a:srgbClr val="005AAB"/>
                </a:solidFill>
                <a:latin typeface="AbcDNManuscript" panose="00000400000000000000" pitchFamily="2" charset="0"/>
              </a:rPr>
              <a:t>With every breath </a:t>
            </a:r>
          </a:p>
          <a:p>
            <a:pPr marL="0" indent="0" algn="ctr">
              <a:buNone/>
            </a:pPr>
            <a:r>
              <a:rPr lang="en-US" sz="4800" dirty="0">
                <a:solidFill>
                  <a:srgbClr val="005AAB"/>
                </a:solidFill>
                <a:latin typeface="AbcDNManuscript" panose="00000400000000000000" pitchFamily="2" charset="0"/>
              </a:rPr>
              <a:t>I live for You, Lord</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538820"/>
            <a:ext cx="3832791" cy="120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none" spc="0" normalizeH="0" baseline="0" noProof="0" dirty="0">
                <a:ln>
                  <a:noFill/>
                </a:ln>
                <a:solidFill>
                  <a:srgbClr val="E7E6E6">
                    <a:lumMod val="90000"/>
                  </a:srgbClr>
                </a:solidFill>
                <a:effectLst/>
                <a:uLnTx/>
                <a:uFillTx/>
                <a:latin typeface="HansHand" panose="00000500000000000000" pitchFamily="2" charset="0"/>
                <a:ea typeface="+mj-ea"/>
                <a:cs typeface="+mj-cs"/>
              </a:rPr>
              <a:t>Fountains</a:t>
            </a:r>
          </a:p>
        </p:txBody>
      </p:sp>
    </p:spTree>
    <p:extLst>
      <p:ext uri="{BB962C8B-B14F-4D97-AF65-F5344CB8AC3E}">
        <p14:creationId xmlns:p14="http://schemas.microsoft.com/office/powerpoint/2010/main" val="109922655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0C83AF-CB2D-4402-A902-07BFB9759A9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a:stretch/>
        </p:blipFill>
        <p:spPr>
          <a:xfrm>
            <a:off x="2795" y="2097"/>
            <a:ext cx="9138410" cy="6853807"/>
          </a:xfrm>
          <a:prstGeom prst="rect">
            <a:avLst/>
          </a:prstGeom>
        </p:spPr>
      </p:pic>
      <p:sp>
        <p:nvSpPr>
          <p:cNvPr id="4" name="TextBox 3">
            <a:extLst>
              <a:ext uri="{FF2B5EF4-FFF2-40B4-BE49-F238E27FC236}">
                <a16:creationId xmlns:a16="http://schemas.microsoft.com/office/drawing/2014/main" id="{9C732184-104B-4A4A-B132-95D1315AD1C4}"/>
              </a:ext>
            </a:extLst>
          </p:cNvPr>
          <p:cNvSpPr txBox="1"/>
          <p:nvPr/>
        </p:nvSpPr>
        <p:spPr>
          <a:xfrm>
            <a:off x="240740" y="5681985"/>
            <a:ext cx="11036860" cy="1064587"/>
          </a:xfrm>
          <a:prstGeom prst="rect">
            <a:avLst/>
          </a:prstGeom>
          <a:noFill/>
        </p:spPr>
        <p:txBody>
          <a:bodyPr wrap="square" rtlCol="0">
            <a:spAutoFit/>
          </a:bodyPr>
          <a:lstStyle/>
          <a:p>
            <a:pPr>
              <a:lnSpc>
                <a:spcPct val="80000"/>
              </a:lnSpc>
            </a:pPr>
            <a:r>
              <a:rPr lang="en-US" sz="3900" b="1" spc="300" dirty="0">
                <a:solidFill>
                  <a:srgbClr val="0059AB"/>
                </a:solidFill>
              </a:rPr>
              <a:t>NEW TEACHING SERIES</a:t>
            </a:r>
          </a:p>
          <a:p>
            <a:pPr>
              <a:lnSpc>
                <a:spcPct val="80000"/>
              </a:lnSpc>
            </a:pPr>
            <a:r>
              <a:rPr lang="en-US" sz="3900" b="1" i="1" spc="600" dirty="0"/>
              <a:t>kicks off today!  </a:t>
            </a:r>
            <a:r>
              <a:rPr lang="en-US" sz="3000" i="1" spc="-150" dirty="0"/>
              <a:t>#</a:t>
            </a:r>
            <a:r>
              <a:rPr lang="en-US" sz="3000" i="1" spc="-150" dirty="0" err="1"/>
              <a:t>yesafootballreference</a:t>
            </a:r>
            <a:endParaRPr lang="en-US" sz="3000" i="1" spc="-150" dirty="0"/>
          </a:p>
        </p:txBody>
      </p:sp>
    </p:spTree>
    <p:extLst>
      <p:ext uri="{BB962C8B-B14F-4D97-AF65-F5344CB8AC3E}">
        <p14:creationId xmlns:p14="http://schemas.microsoft.com/office/powerpoint/2010/main" val="31776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a16="http://schemas.microsoft.com/office/drawing/2014/main" id="{9D3934CA-1E89-493B-B3F5-3892F2B5884C}"/>
              </a:ext>
            </a:extLst>
          </p:cNvPr>
          <p:cNvSpPr txBox="1"/>
          <p:nvPr/>
        </p:nvSpPr>
        <p:spPr>
          <a:xfrm rot="20988916">
            <a:off x="3287844" y="2788702"/>
            <a:ext cx="3156438" cy="754053"/>
          </a:xfrm>
          <a:prstGeom prst="rect">
            <a:avLst/>
          </a:prstGeom>
          <a:noFill/>
        </p:spPr>
        <p:txBody>
          <a:bodyPr wrap="square" rtlCol="0">
            <a:spAutoFit/>
          </a:bodyPr>
          <a:lstStyle/>
          <a:p>
            <a:r>
              <a:rPr lang="en-US" sz="4300" spc="300" dirty="0">
                <a:solidFill>
                  <a:schemeClr val="bg1"/>
                </a:solidFill>
                <a:latin typeface="Ubuntu" panose="020B0504030602030204" pitchFamily="34" charset="0"/>
              </a:rPr>
              <a:t>WELCOME</a:t>
            </a:r>
          </a:p>
        </p:txBody>
      </p:sp>
      <p:sp>
        <p:nvSpPr>
          <p:cNvPr id="7" name="Content Placeholder 6">
            <a:extLst>
              <a:ext uri="{FF2B5EF4-FFF2-40B4-BE49-F238E27FC236}">
                <a16:creationId xmlns:a16="http://schemas.microsoft.com/office/drawing/2014/main" id="{54B455AB-B10C-443D-9864-53D908502F96}"/>
              </a:ext>
            </a:extLst>
          </p:cNvPr>
          <p:cNvSpPr>
            <a:spLocks noGrp="1"/>
          </p:cNvSpPr>
          <p:nvPr>
            <p:ph idx="1"/>
          </p:nvPr>
        </p:nvSpPr>
        <p:spPr/>
        <p:txBody>
          <a:bodyPr/>
          <a:lstStyle/>
          <a:p>
            <a:endParaRPr lang="en-US"/>
          </a:p>
        </p:txBody>
      </p:sp>
      <p:sp>
        <p:nvSpPr>
          <p:cNvPr id="8" name="TextBox 7">
            <a:extLst>
              <a:ext uri="{FF2B5EF4-FFF2-40B4-BE49-F238E27FC236}">
                <a16:creationId xmlns:a16="http://schemas.microsoft.com/office/drawing/2014/main" id="{6793F230-08F3-4728-82A5-D0EF1B3F3705}"/>
              </a:ext>
            </a:extLst>
          </p:cNvPr>
          <p:cNvSpPr txBox="1"/>
          <p:nvPr/>
        </p:nvSpPr>
        <p:spPr>
          <a:xfrm>
            <a:off x="286601" y="5944082"/>
            <a:ext cx="6809878" cy="707886"/>
          </a:xfrm>
          <a:prstGeom prst="rect">
            <a:avLst/>
          </a:prstGeom>
          <a:noFill/>
        </p:spPr>
        <p:txBody>
          <a:bodyPr wrap="none" rtlCol="0">
            <a:spAutoFit/>
          </a:bodyPr>
          <a:lstStyle/>
          <a:p>
            <a:r>
              <a:rPr lang="en-US" sz="4000" b="1" dirty="0">
                <a:solidFill>
                  <a:schemeClr val="bg1"/>
                </a:solidFill>
                <a:latin typeface="Arial Rounded MT Bold" panose="020F0704030504030204" pitchFamily="34" charset="0"/>
              </a:rPr>
              <a:t>HAPPY PERIHELION 2020!</a:t>
            </a:r>
          </a:p>
        </p:txBody>
      </p:sp>
      <p:pic>
        <p:nvPicPr>
          <p:cNvPr id="5122" name="Picture 2">
            <a:extLst>
              <a:ext uri="{FF2B5EF4-FFF2-40B4-BE49-F238E27FC236}">
                <a16:creationId xmlns:a16="http://schemas.microsoft.com/office/drawing/2014/main" id="{0BF1A684-9CF5-4D3B-8027-49136A9F4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EE024C-1F09-46BA-A9E9-B0224D80E169}"/>
              </a:ext>
            </a:extLst>
          </p:cNvPr>
          <p:cNvSpPr/>
          <p:nvPr/>
        </p:nvSpPr>
        <p:spPr>
          <a:xfrm>
            <a:off x="-128186" y="5241891"/>
            <a:ext cx="12138216"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047BBC-F384-4E9A-A33E-CB95E55609D3}"/>
              </a:ext>
            </a:extLst>
          </p:cNvPr>
          <p:cNvSpPr txBox="1"/>
          <p:nvPr/>
        </p:nvSpPr>
        <p:spPr>
          <a:xfrm>
            <a:off x="269017" y="5375463"/>
            <a:ext cx="8985585" cy="1031051"/>
          </a:xfrm>
          <a:prstGeom prst="rect">
            <a:avLst/>
          </a:prstGeom>
          <a:noFill/>
        </p:spPr>
        <p:txBody>
          <a:bodyPr wrap="square" rtlCol="0">
            <a:spAutoFit/>
          </a:bodyPr>
          <a:lstStyle/>
          <a:p>
            <a:r>
              <a:rPr lang="en-US" sz="3200" b="1" dirty="0">
                <a:solidFill>
                  <a:schemeClr val="bg1"/>
                </a:solidFill>
              </a:rPr>
              <a:t>STAY AND WATCH THE GAME RIGHT HERE @2PM</a:t>
            </a:r>
            <a:br>
              <a:rPr lang="en-US" sz="3900" b="1" dirty="0">
                <a:solidFill>
                  <a:schemeClr val="bg1"/>
                </a:solidFill>
              </a:rPr>
            </a:br>
            <a:r>
              <a:rPr lang="en-US" sz="2900" dirty="0">
                <a:solidFill>
                  <a:schemeClr val="bg1"/>
                </a:solidFill>
              </a:rPr>
              <a:t>or head over to the </a:t>
            </a:r>
            <a:r>
              <a:rPr lang="en-US" sz="2900" dirty="0" err="1">
                <a:solidFill>
                  <a:schemeClr val="bg1"/>
                </a:solidFill>
              </a:rPr>
              <a:t>Geldarts</a:t>
            </a:r>
            <a:r>
              <a:rPr lang="en-US" sz="2900" dirty="0">
                <a:solidFill>
                  <a:schemeClr val="bg1"/>
                </a:solidFill>
              </a:rPr>
              <a:t>: 6101 Tumbleweed Ter.</a:t>
            </a:r>
          </a:p>
        </p:txBody>
      </p:sp>
    </p:spTree>
    <p:extLst>
      <p:ext uri="{BB962C8B-B14F-4D97-AF65-F5344CB8AC3E}">
        <p14:creationId xmlns:p14="http://schemas.microsoft.com/office/powerpoint/2010/main" val="304018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a:extLst>
              <a:ext uri="{FF2B5EF4-FFF2-40B4-BE49-F238E27FC236}">
                <a16:creationId xmlns:a16="http://schemas.microsoft.com/office/drawing/2014/main" id="{9D3934CA-1E89-493B-B3F5-3892F2B5884C}"/>
              </a:ext>
            </a:extLst>
          </p:cNvPr>
          <p:cNvSpPr txBox="1"/>
          <p:nvPr/>
        </p:nvSpPr>
        <p:spPr>
          <a:xfrm rot="20988916">
            <a:off x="3287844" y="2788702"/>
            <a:ext cx="3156438" cy="754053"/>
          </a:xfrm>
          <a:prstGeom prst="rect">
            <a:avLst/>
          </a:prstGeom>
          <a:noFill/>
        </p:spPr>
        <p:txBody>
          <a:bodyPr wrap="square" rtlCol="0">
            <a:spAutoFit/>
          </a:bodyPr>
          <a:lstStyle/>
          <a:p>
            <a:r>
              <a:rPr lang="en-US" sz="4300" spc="300" dirty="0">
                <a:solidFill>
                  <a:schemeClr val="bg1"/>
                </a:solidFill>
                <a:latin typeface="Ubuntu" panose="020B0504030602030204" pitchFamily="34" charset="0"/>
              </a:rPr>
              <a:t>WELCOME</a:t>
            </a:r>
          </a:p>
        </p:txBody>
      </p:sp>
      <p:sp>
        <p:nvSpPr>
          <p:cNvPr id="8" name="TextBox 7">
            <a:extLst>
              <a:ext uri="{FF2B5EF4-FFF2-40B4-BE49-F238E27FC236}">
                <a16:creationId xmlns:a16="http://schemas.microsoft.com/office/drawing/2014/main" id="{6793F230-08F3-4728-82A5-D0EF1B3F3705}"/>
              </a:ext>
            </a:extLst>
          </p:cNvPr>
          <p:cNvSpPr txBox="1"/>
          <p:nvPr/>
        </p:nvSpPr>
        <p:spPr>
          <a:xfrm>
            <a:off x="286601" y="5944082"/>
            <a:ext cx="6809878" cy="707886"/>
          </a:xfrm>
          <a:prstGeom prst="rect">
            <a:avLst/>
          </a:prstGeom>
          <a:noFill/>
        </p:spPr>
        <p:txBody>
          <a:bodyPr wrap="none" rtlCol="0">
            <a:spAutoFit/>
          </a:bodyPr>
          <a:lstStyle/>
          <a:p>
            <a:r>
              <a:rPr lang="en-US" sz="4000" b="1" dirty="0">
                <a:solidFill>
                  <a:schemeClr val="bg1"/>
                </a:solidFill>
                <a:latin typeface="Arial Rounded MT Bold" panose="020F0704030504030204" pitchFamily="34" charset="0"/>
              </a:rPr>
              <a:t>HAPPY PERIHELION 2020!</a:t>
            </a:r>
          </a:p>
        </p:txBody>
      </p:sp>
      <p:sp>
        <p:nvSpPr>
          <p:cNvPr id="4" name="TextBox 3">
            <a:extLst>
              <a:ext uri="{FF2B5EF4-FFF2-40B4-BE49-F238E27FC236}">
                <a16:creationId xmlns:a16="http://schemas.microsoft.com/office/drawing/2014/main" id="{38047BBC-F384-4E9A-A33E-CB95E55609D3}"/>
              </a:ext>
            </a:extLst>
          </p:cNvPr>
          <p:cNvSpPr txBox="1"/>
          <p:nvPr/>
        </p:nvSpPr>
        <p:spPr>
          <a:xfrm>
            <a:off x="114304" y="5161023"/>
            <a:ext cx="8985585" cy="1685077"/>
          </a:xfrm>
          <a:prstGeom prst="rect">
            <a:avLst/>
          </a:prstGeom>
          <a:noFill/>
        </p:spPr>
        <p:txBody>
          <a:bodyPr wrap="square" rtlCol="0">
            <a:spAutoFit/>
          </a:bodyPr>
          <a:lstStyle/>
          <a:p>
            <a:pPr>
              <a:lnSpc>
                <a:spcPct val="90000"/>
              </a:lnSpc>
            </a:pPr>
            <a:r>
              <a:rPr lang="en-US" sz="3500" b="1" spc="600" dirty="0">
                <a:solidFill>
                  <a:srgbClr val="2E5797"/>
                </a:solidFill>
              </a:rPr>
              <a:t>DURING OUR CENTRAL GATHERING</a:t>
            </a:r>
            <a:br>
              <a:rPr lang="en-US" sz="3900" b="1" dirty="0">
                <a:solidFill>
                  <a:srgbClr val="2E5797"/>
                </a:solidFill>
              </a:rPr>
            </a:br>
            <a:r>
              <a:rPr lang="en-US" sz="2700" dirty="0">
                <a:solidFill>
                  <a:srgbClr val="2E5797"/>
                </a:solidFill>
              </a:rPr>
              <a:t>Everyone is invited! Potluck reception to follow. Cake and fruit provided. </a:t>
            </a:r>
            <a:r>
              <a:rPr lang="en-US" sz="2700" b="1" dirty="0">
                <a:solidFill>
                  <a:srgbClr val="2E5797"/>
                </a:solidFill>
              </a:rPr>
              <a:t>You bring by last name</a:t>
            </a:r>
            <a:r>
              <a:rPr lang="en-US" sz="2700" dirty="0">
                <a:solidFill>
                  <a:srgbClr val="2E5797"/>
                </a:solidFill>
              </a:rPr>
              <a:t>: A-L main dish, M-Z side dish.</a:t>
            </a:r>
          </a:p>
          <a:p>
            <a:pPr>
              <a:lnSpc>
                <a:spcPct val="90000"/>
              </a:lnSpc>
            </a:pPr>
            <a:r>
              <a:rPr lang="en-US" sz="2600" i="1" dirty="0">
                <a:solidFill>
                  <a:srgbClr val="2E5797"/>
                </a:solidFill>
              </a:rPr>
              <a:t>No RSVPs required, registry  zola.com/wedding/williamandnaemi</a:t>
            </a:r>
          </a:p>
        </p:txBody>
      </p:sp>
      <p:pic>
        <p:nvPicPr>
          <p:cNvPr id="4098" name="Picture 2" descr="Bill &amp; Naemi get married">
            <a:extLst>
              <a:ext uri="{FF2B5EF4-FFF2-40B4-BE49-F238E27FC236}">
                <a16:creationId xmlns:a16="http://schemas.microsoft.com/office/drawing/2014/main" id="{C6307EB6-B94F-47FF-B99B-9534969EA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67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781361F-1B5B-4CDB-872F-94B488FD91BC}"/>
              </a:ext>
            </a:extLst>
          </p:cNvPr>
          <p:cNvSpPr/>
          <p:nvPr/>
        </p:nvSpPr>
        <p:spPr>
          <a:xfrm>
            <a:off x="1146475" y="119761"/>
            <a:ext cx="3352200" cy="1092607"/>
          </a:xfrm>
          <a:prstGeom prst="rect">
            <a:avLst/>
          </a:prstGeom>
        </p:spPr>
        <p:txBody>
          <a:bodyPr wrap="none">
            <a:spAutoFit/>
          </a:bodyPr>
          <a:lstStyle/>
          <a:p>
            <a:pPr algn="ctr"/>
            <a:r>
              <a:rPr lang="en-US" sz="3500" b="1" dirty="0">
                <a:solidFill>
                  <a:schemeClr val="bg1"/>
                </a:solidFill>
                <a:latin typeface="Ubuntu" panose="020B0504030602030204" pitchFamily="34" charset="0"/>
              </a:rPr>
              <a:t>NEXT SUNDAY</a:t>
            </a:r>
            <a:br>
              <a:rPr lang="en-US" sz="3000" b="1" dirty="0">
                <a:solidFill>
                  <a:schemeClr val="bg1"/>
                </a:solidFill>
                <a:latin typeface="Ubuntu" panose="020B0504030602030204" pitchFamily="34" charset="0"/>
              </a:rPr>
            </a:br>
            <a:r>
              <a:rPr lang="en-US" sz="3000" b="1" dirty="0">
                <a:solidFill>
                  <a:schemeClr val="bg1"/>
                </a:solidFill>
                <a:latin typeface="Ubuntu" panose="020B0504030602030204" pitchFamily="34" charset="0"/>
              </a:rPr>
              <a:t>January 26, 4pm</a:t>
            </a:r>
            <a:endParaRPr lang="en-US" sz="3000" dirty="0">
              <a:latin typeface="Ubuntu" panose="020B0504030602030204" pitchFamily="34" charset="0"/>
            </a:endParaRPr>
          </a:p>
        </p:txBody>
      </p:sp>
      <p:pic>
        <p:nvPicPr>
          <p:cNvPr id="11" name="Content Placeholder 10" descr="A close up of a logo&#10;&#10;Description automatically generated">
            <a:extLst>
              <a:ext uri="{FF2B5EF4-FFF2-40B4-BE49-F238E27FC236}">
                <a16:creationId xmlns:a16="http://schemas.microsoft.com/office/drawing/2014/main" id="{D1BC2208-D3D5-458C-9C93-B99984DD04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6147" y="3710269"/>
            <a:ext cx="731417" cy="809541"/>
          </a:xfrm>
        </p:spPr>
      </p:pic>
    </p:spTree>
    <p:extLst>
      <p:ext uri="{BB962C8B-B14F-4D97-AF65-F5344CB8AC3E}">
        <p14:creationId xmlns:p14="http://schemas.microsoft.com/office/powerpoint/2010/main" val="283512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CD5E-A6A4-41E4-9946-41F9F3184B8C}"/>
              </a:ext>
            </a:extLst>
          </p:cNvPr>
          <p:cNvSpPr>
            <a:spLocks noGrp="1"/>
          </p:cNvSpPr>
          <p:nvPr>
            <p:ph type="title"/>
          </p:nvPr>
        </p:nvSpPr>
        <p:spPr>
          <a:xfrm>
            <a:off x="221624" y="6088643"/>
            <a:ext cx="8542815" cy="165676"/>
          </a:xfrm>
        </p:spPr>
        <p:txBody>
          <a:bodyPr/>
          <a:lstStyle/>
          <a:p>
            <a:r>
              <a:rPr lang="en-US" sz="7500" dirty="0"/>
              <a:t>Mingle Question</a:t>
            </a:r>
          </a:p>
        </p:txBody>
      </p:sp>
      <p:sp>
        <p:nvSpPr>
          <p:cNvPr id="3" name="Content Placeholder 2">
            <a:extLst>
              <a:ext uri="{FF2B5EF4-FFF2-40B4-BE49-F238E27FC236}">
                <a16:creationId xmlns:a16="http://schemas.microsoft.com/office/drawing/2014/main" id="{89B143C5-1AF7-4395-B054-D2213F50E19D}"/>
              </a:ext>
            </a:extLst>
          </p:cNvPr>
          <p:cNvSpPr>
            <a:spLocks noGrp="1"/>
          </p:cNvSpPr>
          <p:nvPr>
            <p:ph idx="1"/>
          </p:nvPr>
        </p:nvSpPr>
        <p:spPr>
          <a:xfrm>
            <a:off x="221624" y="1422723"/>
            <a:ext cx="8732594" cy="3724039"/>
          </a:xfrm>
        </p:spPr>
        <p:txBody>
          <a:bodyPr>
            <a:normAutofit fontScale="62500" lnSpcReduction="20000"/>
          </a:bodyPr>
          <a:lstStyle/>
          <a:p>
            <a:pPr marL="0" indent="0" algn="ctr">
              <a:buNone/>
            </a:pPr>
            <a:r>
              <a:rPr lang="en-US" sz="12300" b="1" dirty="0">
                <a:latin typeface="AbcDNManuscript" panose="00000400000000000000" pitchFamily="2" charset="0"/>
              </a:rPr>
              <a:t>What’s your score prediction?</a:t>
            </a:r>
          </a:p>
          <a:p>
            <a:pPr marL="0" indent="0" algn="ctr">
              <a:buNone/>
            </a:pPr>
            <a:br>
              <a:rPr lang="en-US" sz="7500" dirty="0">
                <a:latin typeface="AbcDNManuscript" panose="00000400000000000000" pitchFamily="2" charset="0"/>
              </a:rPr>
            </a:br>
            <a:r>
              <a:rPr lang="en-US" sz="7500" dirty="0">
                <a:latin typeface="AbcDNManuscript" panose="00000400000000000000" pitchFamily="2" charset="0"/>
              </a:rPr>
              <a:t>Write down and put in black offering box – prize for winner!</a:t>
            </a:r>
            <a:endParaRPr lang="en-US" sz="2900" dirty="0"/>
          </a:p>
        </p:txBody>
      </p:sp>
    </p:spTree>
    <p:extLst>
      <p:ext uri="{BB962C8B-B14F-4D97-AF65-F5344CB8AC3E}">
        <p14:creationId xmlns:p14="http://schemas.microsoft.com/office/powerpoint/2010/main" val="21340979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11760" y="2096"/>
            <a:ext cx="9138410" cy="6853807"/>
          </a:xfrm>
        </p:spPr>
      </p:pic>
    </p:spTree>
    <p:extLst>
      <p:ext uri="{BB962C8B-B14F-4D97-AF65-F5344CB8AC3E}">
        <p14:creationId xmlns:p14="http://schemas.microsoft.com/office/powerpoint/2010/main" val="81804744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8F6AFD8-35F5-467A-8C6E-CCEBB61C428B}"/>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I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dirty="0"/>
              <a:t>							</a:t>
            </a:r>
            <a:r>
              <a:rPr lang="en-US" i="1" dirty="0"/>
              <a:t>Acts 1:1-3</a:t>
            </a:r>
            <a:br>
              <a:rPr lang="en-US" sz="2900" dirty="0"/>
            </a:br>
            <a:endParaRPr lang="en-US" sz="2900" dirty="0"/>
          </a:p>
        </p:txBody>
      </p:sp>
    </p:spTree>
    <p:extLst>
      <p:ext uri="{BB962C8B-B14F-4D97-AF65-F5344CB8AC3E}">
        <p14:creationId xmlns:p14="http://schemas.microsoft.com/office/powerpoint/2010/main" val="39479404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7252" y="1686457"/>
            <a:ext cx="9143999" cy="4727274"/>
          </a:xfrm>
        </p:spPr>
        <p:txBody>
          <a:bodyPr anchor="ctr">
            <a:noAutofit/>
          </a:bodyPr>
          <a:lstStyle/>
          <a:p>
            <a:pPr marL="0" indent="0" algn="ctr">
              <a:buNone/>
            </a:pPr>
            <a:r>
              <a:rPr lang="en-US" sz="13800" dirty="0">
                <a:solidFill>
                  <a:srgbClr val="005AAB"/>
                </a:solidFill>
                <a:latin typeface="HansHand" panose="00000500000000000000" pitchFamily="2" charset="0"/>
              </a:rPr>
              <a:t>Fountains</a:t>
            </a:r>
          </a:p>
        </p:txBody>
      </p:sp>
      <p:sp>
        <p:nvSpPr>
          <p:cNvPr id="11" name="TextBox 10"/>
          <p:cNvSpPr txBox="1"/>
          <p:nvPr/>
        </p:nvSpPr>
        <p:spPr>
          <a:xfrm>
            <a:off x="-17252" y="4427425"/>
            <a:ext cx="916125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rPr>
              <a:t>Josh Baldwin, Jonathan David </a:t>
            </a:r>
            <a:r>
              <a:rPr kumimoji="0" lang="en-US" sz="1600" b="0" i="0" u="none" strike="noStrike" kern="1200" cap="none" spc="0" normalizeH="0" baseline="0" noProof="0" dirty="0" err="1">
                <a:ln>
                  <a:noFill/>
                </a:ln>
                <a:solidFill>
                  <a:prstClr val="black"/>
                </a:solidFill>
                <a:effectLst/>
                <a:uLnTx/>
                <a:uFillTx/>
                <a:latin typeface="AbcDNManuscript" panose="00000400000000000000" pitchFamily="2" charset="0"/>
                <a:ea typeface="+mn-ea"/>
                <a:cs typeface="+mn-cs"/>
              </a:rPr>
              <a:t>Helser</a:t>
            </a:r>
            <a:r>
              <a:rPr kumimoji="0" lang="en-US" sz="16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rPr>
              <a:t>, Bobby Strand, Tony Brown, Joe Volk. #7083280 </a:t>
            </a:r>
          </a:p>
        </p:txBody>
      </p:sp>
    </p:spTree>
    <p:extLst>
      <p:ext uri="{BB962C8B-B14F-4D97-AF65-F5344CB8AC3E}">
        <p14:creationId xmlns:p14="http://schemas.microsoft.com/office/powerpoint/2010/main" val="230859496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5" name="Content Placeholder 2">
            <a:extLst>
              <a:ext uri="{FF2B5EF4-FFF2-40B4-BE49-F238E27FC236}">
                <a16:creationId xmlns:a16="http://schemas.microsoft.com/office/drawing/2014/main" id="{424E5186-D4EF-48C3-B45F-7024B4AFA3AE}"/>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solidFill>
                  <a:srgbClr val="025EB1"/>
                </a:solidFill>
                <a:latin typeface="HansHand" panose="00000500000000000000" pitchFamily="2" charset="0"/>
              </a:rPr>
              <a:t>In the first book</a:t>
            </a:r>
            <a:r>
              <a:rPr lang="en-US" dirty="0"/>
              <a:t>, O Theophilus, I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dirty="0"/>
              <a:t>							</a:t>
            </a:r>
            <a:r>
              <a:rPr lang="en-US" i="1" dirty="0"/>
              <a:t>Acts 1:1-3</a:t>
            </a:r>
            <a:br>
              <a:rPr lang="en-US" sz="2900" dirty="0"/>
            </a:br>
            <a:endParaRPr lang="en-US" sz="2900" dirty="0"/>
          </a:p>
        </p:txBody>
      </p:sp>
    </p:spTree>
    <p:extLst>
      <p:ext uri="{BB962C8B-B14F-4D97-AF65-F5344CB8AC3E}">
        <p14:creationId xmlns:p14="http://schemas.microsoft.com/office/powerpoint/2010/main" val="18071737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7" name="Content Placeholder 2">
            <a:extLst>
              <a:ext uri="{FF2B5EF4-FFF2-40B4-BE49-F238E27FC236}">
                <a16:creationId xmlns:a16="http://schemas.microsoft.com/office/drawing/2014/main" id="{2FE5E1FD-C18E-4FE4-94F0-286FFAA816EF}"/>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solidFill>
                  <a:srgbClr val="025EB1"/>
                </a:solidFill>
                <a:latin typeface="HansHand" panose="00000500000000000000" pitchFamily="2" charset="0"/>
              </a:rPr>
              <a:t>In the first book</a:t>
            </a:r>
            <a:r>
              <a:rPr lang="en-US" dirty="0"/>
              <a:t>, O Theophilus, I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sz="2900" dirty="0"/>
              <a:t>							</a:t>
            </a:r>
            <a:r>
              <a:rPr lang="en-US" sz="2900" i="1" dirty="0"/>
              <a:t>Acts 1:1-3</a:t>
            </a:r>
            <a:br>
              <a:rPr lang="en-US" sz="2900" dirty="0"/>
            </a:br>
            <a:endParaRPr lang="en-US" sz="2900" dirty="0"/>
          </a:p>
        </p:txBody>
      </p:sp>
      <p:sp>
        <p:nvSpPr>
          <p:cNvPr id="8" name="Rectangle 7">
            <a:extLst>
              <a:ext uri="{FF2B5EF4-FFF2-40B4-BE49-F238E27FC236}">
                <a16:creationId xmlns:a16="http://schemas.microsoft.com/office/drawing/2014/main" id="{A1152B5E-90E6-41D2-A716-50080D8856A5}"/>
              </a:ext>
            </a:extLst>
          </p:cNvPr>
          <p:cNvSpPr/>
          <p:nvPr/>
        </p:nvSpPr>
        <p:spPr>
          <a:xfrm>
            <a:off x="282009" y="2242146"/>
            <a:ext cx="8542815" cy="3664131"/>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t>Inasmuch as many have undertaken to compile a narrative of the things that have been accomplished among us, </a:t>
            </a:r>
            <a:r>
              <a:rPr lang="en-US" sz="2600" b="1" baseline="30000" dirty="0"/>
              <a:t>2 </a:t>
            </a:r>
            <a:r>
              <a:rPr lang="en-US" sz="2600" dirty="0"/>
              <a:t>just as those who from the beginning were eyewitnesses and ministers of the word have delivered them to us, </a:t>
            </a:r>
            <a:r>
              <a:rPr lang="en-US" sz="2600" b="1" baseline="30000" dirty="0"/>
              <a:t>3 </a:t>
            </a:r>
            <a:r>
              <a:rPr lang="en-US" sz="2600" dirty="0"/>
              <a:t>it seemed good to me also, having followed all things closely for some time past, to write an orderly account for you, most excellent Theophilus, </a:t>
            </a:r>
            <a:r>
              <a:rPr lang="en-US" sz="2600" b="1" baseline="30000" dirty="0"/>
              <a:t>4 </a:t>
            </a:r>
            <a:r>
              <a:rPr lang="en-US" sz="2600" dirty="0"/>
              <a:t>that you may have certainty concerning the things you have been taught. 							</a:t>
            </a:r>
            <a:r>
              <a:rPr lang="en-US" sz="2600" i="1" dirty="0"/>
              <a:t>Luke 1:1-4</a:t>
            </a:r>
            <a:endParaRPr lang="en-US" sz="2600" dirty="0"/>
          </a:p>
        </p:txBody>
      </p:sp>
    </p:spTree>
    <p:extLst>
      <p:ext uri="{BB962C8B-B14F-4D97-AF65-F5344CB8AC3E}">
        <p14:creationId xmlns:p14="http://schemas.microsoft.com/office/powerpoint/2010/main" val="12850185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9" cy="6855929"/>
          </a:xfrm>
          <a:prstGeom prst="rect">
            <a:avLst/>
          </a:prstGeom>
        </p:spPr>
      </p:pic>
    </p:spTree>
    <p:extLst>
      <p:ext uri="{BB962C8B-B14F-4D97-AF65-F5344CB8AC3E}">
        <p14:creationId xmlns:p14="http://schemas.microsoft.com/office/powerpoint/2010/main" val="24221621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 y="608"/>
            <a:ext cx="9141238" cy="6855929"/>
          </a:xfrm>
          <a:prstGeom prst="rect">
            <a:avLst/>
          </a:prstGeom>
        </p:spPr>
      </p:pic>
    </p:spTree>
    <p:extLst>
      <p:ext uri="{BB962C8B-B14F-4D97-AF65-F5344CB8AC3E}">
        <p14:creationId xmlns:p14="http://schemas.microsoft.com/office/powerpoint/2010/main" val="66657167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pic>
        <p:nvPicPr>
          <p:cNvPr id="4" name="Picture 3">
            <a:extLst>
              <a:ext uri="{FF2B5EF4-FFF2-40B4-BE49-F238E27FC236}">
                <a16:creationId xmlns:a16="http://schemas.microsoft.com/office/drawing/2014/main" id="{A145BC28-579C-4CDF-A1AB-4004CC058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108" y="4350120"/>
            <a:ext cx="9134475" cy="3124200"/>
          </a:xfrm>
          <a:prstGeom prst="rect">
            <a:avLst/>
          </a:prstGeom>
        </p:spPr>
      </p:pic>
    </p:spTree>
    <p:extLst>
      <p:ext uri="{BB962C8B-B14F-4D97-AF65-F5344CB8AC3E}">
        <p14:creationId xmlns:p14="http://schemas.microsoft.com/office/powerpoint/2010/main" val="228045477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AB0D8CDF-C24B-4345-BFCE-9C3A742E46C7}"/>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a:t>
            </a:r>
            <a:r>
              <a:rPr lang="en-US" sz="3600" dirty="0">
                <a:solidFill>
                  <a:srgbClr val="005AAB"/>
                </a:solidFill>
                <a:latin typeface="HansHand" panose="00000500000000000000" pitchFamily="2" charset="0"/>
              </a:rPr>
              <a:t>I</a:t>
            </a:r>
            <a:r>
              <a:rPr lang="en-US" dirty="0"/>
              <a:t>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dirty="0"/>
              <a:t>							</a:t>
            </a:r>
            <a:r>
              <a:rPr lang="en-US" i="1" dirty="0"/>
              <a:t>Acts 1:1-3</a:t>
            </a:r>
            <a:br>
              <a:rPr lang="en-US" sz="2900" dirty="0"/>
            </a:br>
            <a:endParaRPr lang="en-US" sz="2900" dirty="0"/>
          </a:p>
        </p:txBody>
      </p:sp>
    </p:spTree>
    <p:extLst>
      <p:ext uri="{BB962C8B-B14F-4D97-AF65-F5344CB8AC3E}">
        <p14:creationId xmlns:p14="http://schemas.microsoft.com/office/powerpoint/2010/main" val="155514288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AB0D8CDF-C24B-4345-BFCE-9C3A742E46C7}"/>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a:t>
            </a:r>
            <a:r>
              <a:rPr lang="en-US" sz="3600" dirty="0">
                <a:solidFill>
                  <a:srgbClr val="005AAB"/>
                </a:solidFill>
                <a:latin typeface="HansHand" panose="00000500000000000000" pitchFamily="2" charset="0"/>
              </a:rPr>
              <a:t>I</a:t>
            </a:r>
            <a:r>
              <a:rPr lang="en-US" dirty="0"/>
              <a:t>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dirty="0"/>
              <a:t>							</a:t>
            </a:r>
            <a:r>
              <a:rPr lang="en-US" i="1" dirty="0"/>
              <a:t>Acts 1:1-3</a:t>
            </a:r>
            <a:br>
              <a:rPr lang="en-US" sz="2900" dirty="0"/>
            </a:br>
            <a:endParaRPr lang="en-US" sz="2900" dirty="0"/>
          </a:p>
        </p:txBody>
      </p:sp>
      <p:sp>
        <p:nvSpPr>
          <p:cNvPr id="5" name="Rectangle 4">
            <a:extLst>
              <a:ext uri="{FF2B5EF4-FFF2-40B4-BE49-F238E27FC236}">
                <a16:creationId xmlns:a16="http://schemas.microsoft.com/office/drawing/2014/main" id="{CBBBF904-D755-441C-8971-6076B93F74BD}"/>
              </a:ext>
            </a:extLst>
          </p:cNvPr>
          <p:cNvSpPr/>
          <p:nvPr/>
        </p:nvSpPr>
        <p:spPr>
          <a:xfrm>
            <a:off x="282009" y="4320073"/>
            <a:ext cx="5204391" cy="1586204"/>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Luke the beloved physician… </a:t>
            </a:r>
          </a:p>
          <a:p>
            <a:pPr algn="ctr"/>
            <a:r>
              <a:rPr lang="en-US" sz="2800" i="1" dirty="0"/>
              <a:t>Colossians 4:14a</a:t>
            </a:r>
          </a:p>
        </p:txBody>
      </p:sp>
    </p:spTree>
    <p:extLst>
      <p:ext uri="{BB962C8B-B14F-4D97-AF65-F5344CB8AC3E}">
        <p14:creationId xmlns:p14="http://schemas.microsoft.com/office/powerpoint/2010/main" val="14017128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AB0D8CDF-C24B-4345-BFCE-9C3A742E46C7}"/>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a:t>
            </a:r>
            <a:r>
              <a:rPr lang="en-US" sz="3600" dirty="0">
                <a:solidFill>
                  <a:srgbClr val="005AAB"/>
                </a:solidFill>
                <a:latin typeface="HansHand" panose="00000500000000000000" pitchFamily="2" charset="0"/>
              </a:rPr>
              <a:t>I</a:t>
            </a:r>
            <a:r>
              <a:rPr lang="en-US" dirty="0"/>
              <a:t>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sz="2900" dirty="0"/>
              <a:t>							</a:t>
            </a:r>
            <a:r>
              <a:rPr lang="en-US" sz="2900" i="1" dirty="0"/>
              <a:t>Acts 1:1-3</a:t>
            </a:r>
            <a:br>
              <a:rPr lang="en-US" sz="2900" dirty="0"/>
            </a:br>
            <a:endParaRPr lang="en-US" sz="2900" dirty="0"/>
          </a:p>
        </p:txBody>
      </p:sp>
      <p:sp>
        <p:nvSpPr>
          <p:cNvPr id="5" name="Rectangle 4">
            <a:extLst>
              <a:ext uri="{FF2B5EF4-FFF2-40B4-BE49-F238E27FC236}">
                <a16:creationId xmlns:a16="http://schemas.microsoft.com/office/drawing/2014/main" id="{CBBBF904-D755-441C-8971-6076B93F74BD}"/>
              </a:ext>
            </a:extLst>
          </p:cNvPr>
          <p:cNvSpPr/>
          <p:nvPr/>
        </p:nvSpPr>
        <p:spPr>
          <a:xfrm>
            <a:off x="282009" y="4320073"/>
            <a:ext cx="8542815" cy="1586204"/>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the “we” passages</a:t>
            </a:r>
          </a:p>
          <a:p>
            <a:pPr algn="ctr"/>
            <a:r>
              <a:rPr lang="en-US" sz="2800" i="1" dirty="0"/>
              <a:t>Acts 16:10-17; 20:5-15; 21:1-18; 27:1-37; 28:1-16</a:t>
            </a:r>
            <a:endParaRPr lang="en-US" i="1" dirty="0">
              <a:solidFill>
                <a:schemeClr val="bg1"/>
              </a:solidFill>
            </a:endParaRPr>
          </a:p>
        </p:txBody>
      </p:sp>
    </p:spTree>
    <p:extLst>
      <p:ext uri="{BB962C8B-B14F-4D97-AF65-F5344CB8AC3E}">
        <p14:creationId xmlns:p14="http://schemas.microsoft.com/office/powerpoint/2010/main" val="92625684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AB0D8CDF-C24B-4345-BFCE-9C3A742E46C7}"/>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a:t>
            </a:r>
            <a:r>
              <a:rPr lang="en-US" sz="3600" dirty="0">
                <a:solidFill>
                  <a:srgbClr val="005AAB"/>
                </a:solidFill>
                <a:latin typeface="HansHand" panose="00000500000000000000" pitchFamily="2" charset="0"/>
              </a:rPr>
              <a:t>I</a:t>
            </a:r>
            <a:r>
              <a:rPr lang="en-US" dirty="0"/>
              <a:t>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sz="2900" dirty="0"/>
              <a:t>							</a:t>
            </a:r>
            <a:r>
              <a:rPr lang="en-US" sz="2900" i="1" dirty="0"/>
              <a:t>Acts 1:1-3</a:t>
            </a:r>
            <a:br>
              <a:rPr lang="en-US" sz="2900" dirty="0"/>
            </a:br>
            <a:endParaRPr lang="en-US" sz="2900" dirty="0"/>
          </a:p>
        </p:txBody>
      </p:sp>
      <p:sp>
        <p:nvSpPr>
          <p:cNvPr id="5" name="Rectangle 4">
            <a:extLst>
              <a:ext uri="{FF2B5EF4-FFF2-40B4-BE49-F238E27FC236}">
                <a16:creationId xmlns:a16="http://schemas.microsoft.com/office/drawing/2014/main" id="{CBBBF904-D755-441C-8971-6076B93F74BD}"/>
              </a:ext>
            </a:extLst>
          </p:cNvPr>
          <p:cNvSpPr/>
          <p:nvPr/>
        </p:nvSpPr>
        <p:spPr>
          <a:xfrm>
            <a:off x="282009" y="4320073"/>
            <a:ext cx="8542815" cy="1586204"/>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Luke as a premier historian</a:t>
            </a:r>
          </a:p>
          <a:p>
            <a:pPr lvl="0" algn="ctr"/>
            <a:r>
              <a:rPr lang="en-US" sz="2800" i="1" dirty="0"/>
              <a:t>Luke 1:5; 2:1-2; 3:1-2; Acts 5; 11; 12; 18; 21-26</a:t>
            </a:r>
          </a:p>
        </p:txBody>
      </p:sp>
    </p:spTree>
    <p:extLst>
      <p:ext uri="{BB962C8B-B14F-4D97-AF65-F5344CB8AC3E}">
        <p14:creationId xmlns:p14="http://schemas.microsoft.com/office/powerpoint/2010/main" val="382981003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8F6AFD8-35F5-467A-8C6E-CCEBB61C428B}"/>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a:t>
            </a:r>
            <a:r>
              <a:rPr lang="en-US" sz="3600" dirty="0">
                <a:solidFill>
                  <a:srgbClr val="005AAB"/>
                </a:solidFill>
                <a:latin typeface="HansHand" panose="00000500000000000000" pitchFamily="2" charset="0"/>
              </a:rPr>
              <a:t>O Theophilus</a:t>
            </a:r>
            <a:r>
              <a:rPr lang="en-US" dirty="0"/>
              <a:t>, I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dirty="0"/>
              <a:t>							</a:t>
            </a:r>
            <a:r>
              <a:rPr lang="en-US" i="1" dirty="0"/>
              <a:t>Acts 1:1-3</a:t>
            </a:r>
            <a:br>
              <a:rPr lang="en-US" sz="2900" dirty="0"/>
            </a:br>
            <a:endParaRPr lang="en-US" sz="2900" dirty="0"/>
          </a:p>
        </p:txBody>
      </p:sp>
    </p:spTree>
    <p:extLst>
      <p:ext uri="{BB962C8B-B14F-4D97-AF65-F5344CB8AC3E}">
        <p14:creationId xmlns:p14="http://schemas.microsoft.com/office/powerpoint/2010/main" val="36363460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7252"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I will never forget the </a:t>
            </a:r>
          </a:p>
          <a:p>
            <a:pPr marL="0" indent="0" algn="ctr">
              <a:buNone/>
            </a:pPr>
            <a:r>
              <a:rPr lang="en-US" sz="4800" dirty="0">
                <a:solidFill>
                  <a:srgbClr val="005AAB"/>
                </a:solidFill>
                <a:latin typeface="AbcDNManuscript" panose="00000400000000000000" pitchFamily="2" charset="0"/>
              </a:rPr>
              <a:t>moment I met You</a:t>
            </a:r>
          </a:p>
          <a:p>
            <a:pPr marL="0" indent="0" algn="ctr">
              <a:buNone/>
            </a:pPr>
            <a:r>
              <a:rPr lang="en-US" sz="4800" dirty="0">
                <a:solidFill>
                  <a:srgbClr val="005AAB"/>
                </a:solidFill>
                <a:latin typeface="AbcDNManuscript" panose="00000400000000000000" pitchFamily="2" charset="0"/>
              </a:rPr>
              <a:t>The moment You called my name</a:t>
            </a:r>
          </a:p>
          <a:p>
            <a:pPr marL="0" indent="0" algn="ctr">
              <a:buNone/>
            </a:pPr>
            <a:r>
              <a:rPr lang="en-US" sz="4800" dirty="0">
                <a:solidFill>
                  <a:srgbClr val="005AAB"/>
                </a:solidFill>
                <a:latin typeface="AbcDNManuscript" panose="00000400000000000000" pitchFamily="2" charset="0"/>
              </a:rPr>
              <a:t>You pulled me out of the darkness, </a:t>
            </a:r>
          </a:p>
          <a:p>
            <a:pPr marL="0" indent="0" algn="ctr">
              <a:buNone/>
            </a:pPr>
            <a:r>
              <a:rPr lang="en-US" sz="4800" dirty="0">
                <a:solidFill>
                  <a:srgbClr val="005AAB"/>
                </a:solidFill>
                <a:latin typeface="AbcDNManuscript" panose="00000400000000000000" pitchFamily="2" charset="0"/>
              </a:rPr>
              <a:t>gave me a promise</a:t>
            </a:r>
          </a:p>
          <a:p>
            <a:pPr marL="0" indent="0" algn="ctr">
              <a:buNone/>
            </a:pPr>
            <a:r>
              <a:rPr lang="en-US" sz="4800" dirty="0">
                <a:solidFill>
                  <a:srgbClr val="005AAB"/>
                </a:solidFill>
                <a:latin typeface="AbcDNManuscript" panose="00000400000000000000" pitchFamily="2" charset="0"/>
              </a:rPr>
              <a:t>To never thirst again</a:t>
            </a:r>
          </a:p>
        </p:txBody>
      </p:sp>
      <p:sp>
        <p:nvSpPr>
          <p:cNvPr id="9" name="TextBox 8"/>
          <p:cNvSpPr txBox="1"/>
          <p:nvPr/>
        </p:nvSpPr>
        <p:spPr>
          <a:xfrm>
            <a:off x="8060984" y="6307987"/>
            <a:ext cx="914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rPr>
              <a:t>repeat</a:t>
            </a:r>
            <a:endParaRPr kumimoji="0" lang="en-US" sz="32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endParaRPr>
          </a:p>
        </p:txBody>
      </p:sp>
      <p:sp>
        <p:nvSpPr>
          <p:cNvPr id="10" name="Title 1">
            <a:extLst>
              <a:ext uri="{FF2B5EF4-FFF2-40B4-BE49-F238E27FC236}">
                <a16:creationId xmlns:a16="http://schemas.microsoft.com/office/drawing/2014/main" id="{6821CD5E-A6A4-41E4-9946-41F9F3184B8C}"/>
              </a:ext>
            </a:extLst>
          </p:cNvPr>
          <p:cNvSpPr txBox="1">
            <a:spLocks/>
          </p:cNvSpPr>
          <p:nvPr/>
        </p:nvSpPr>
        <p:spPr>
          <a:xfrm>
            <a:off x="221624" y="6538820"/>
            <a:ext cx="3832791" cy="120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none" spc="0" normalizeH="0" baseline="0" noProof="0" dirty="0">
                <a:ln>
                  <a:noFill/>
                </a:ln>
                <a:solidFill>
                  <a:srgbClr val="E7E6E6">
                    <a:lumMod val="90000"/>
                  </a:srgbClr>
                </a:solidFill>
                <a:effectLst/>
                <a:uLnTx/>
                <a:uFillTx/>
                <a:latin typeface="HansHand" panose="00000500000000000000" pitchFamily="2" charset="0"/>
                <a:ea typeface="+mj-ea"/>
                <a:cs typeface="+mj-cs"/>
              </a:rPr>
              <a:t>Fountains</a:t>
            </a:r>
          </a:p>
        </p:txBody>
      </p:sp>
    </p:spTree>
    <p:extLst>
      <p:ext uri="{BB962C8B-B14F-4D97-AF65-F5344CB8AC3E}">
        <p14:creationId xmlns:p14="http://schemas.microsoft.com/office/powerpoint/2010/main" val="64680686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8F6AFD8-35F5-467A-8C6E-CCEBB61C428B}"/>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a:t>
            </a:r>
            <a:r>
              <a:rPr lang="en-US" sz="3600" dirty="0">
                <a:solidFill>
                  <a:srgbClr val="005AAB"/>
                </a:solidFill>
                <a:latin typeface="HansHand" panose="00000500000000000000" pitchFamily="2" charset="0"/>
              </a:rPr>
              <a:t>O Theophilus</a:t>
            </a:r>
            <a:r>
              <a:rPr lang="en-US" dirty="0"/>
              <a:t>, I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sz="2900" dirty="0"/>
              <a:t>							</a:t>
            </a:r>
            <a:r>
              <a:rPr lang="en-US" sz="2900" i="1" dirty="0"/>
              <a:t>Acts 1:1-3</a:t>
            </a:r>
            <a:br>
              <a:rPr lang="en-US" sz="2900" dirty="0"/>
            </a:br>
            <a:endParaRPr lang="en-US" sz="2900" dirty="0"/>
          </a:p>
        </p:txBody>
      </p:sp>
      <p:sp>
        <p:nvSpPr>
          <p:cNvPr id="5" name="Rectangle 4">
            <a:extLst>
              <a:ext uri="{FF2B5EF4-FFF2-40B4-BE49-F238E27FC236}">
                <a16:creationId xmlns:a16="http://schemas.microsoft.com/office/drawing/2014/main" id="{D0E4D09B-970F-44CA-8CD3-771D02CB1F2C}"/>
              </a:ext>
            </a:extLst>
          </p:cNvPr>
          <p:cNvSpPr/>
          <p:nvPr/>
        </p:nvSpPr>
        <p:spPr>
          <a:xfrm>
            <a:off x="282009" y="4320073"/>
            <a:ext cx="8542815" cy="1586204"/>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“friend of God”</a:t>
            </a:r>
          </a:p>
          <a:p>
            <a:pPr algn="ctr"/>
            <a:r>
              <a:rPr lang="en-US" sz="3200" dirty="0"/>
              <a:t>…most excellent Theophilus… </a:t>
            </a:r>
            <a:r>
              <a:rPr lang="en-US" sz="2800" i="1" dirty="0"/>
              <a:t>Luke 1:3</a:t>
            </a:r>
          </a:p>
        </p:txBody>
      </p:sp>
    </p:spTree>
    <p:extLst>
      <p:ext uri="{BB962C8B-B14F-4D97-AF65-F5344CB8AC3E}">
        <p14:creationId xmlns:p14="http://schemas.microsoft.com/office/powerpoint/2010/main" val="373631348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7" name="Content Placeholder 2">
            <a:extLst>
              <a:ext uri="{FF2B5EF4-FFF2-40B4-BE49-F238E27FC236}">
                <a16:creationId xmlns:a16="http://schemas.microsoft.com/office/drawing/2014/main" id="{A675452B-DE39-4724-B480-CFD7D0129F4A}"/>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I have dealt with </a:t>
            </a:r>
            <a:r>
              <a:rPr lang="en-US" sz="3600" dirty="0">
                <a:solidFill>
                  <a:srgbClr val="005AAB"/>
                </a:solidFill>
                <a:latin typeface="HansHand" panose="00000500000000000000" pitchFamily="2" charset="0"/>
              </a:rPr>
              <a:t>all that Jesus began to do and teach</a:t>
            </a:r>
            <a:r>
              <a:rPr lang="en-US" dirty="0"/>
              <a:t>,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dirty="0"/>
              <a:t>							</a:t>
            </a:r>
            <a:r>
              <a:rPr lang="en-US" i="1" dirty="0"/>
              <a:t>Acts 1:1-3</a:t>
            </a:r>
            <a:br>
              <a:rPr lang="en-US" sz="2900" dirty="0"/>
            </a:br>
            <a:endParaRPr lang="en-US" sz="2900" dirty="0"/>
          </a:p>
        </p:txBody>
      </p:sp>
    </p:spTree>
    <p:extLst>
      <p:ext uri="{BB962C8B-B14F-4D97-AF65-F5344CB8AC3E}">
        <p14:creationId xmlns:p14="http://schemas.microsoft.com/office/powerpoint/2010/main" val="325129111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2AAF31AB-92B3-4C5D-8D57-59178F4441B6}"/>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I have dealt with </a:t>
            </a:r>
            <a:r>
              <a:rPr lang="en-US" sz="3600" dirty="0">
                <a:solidFill>
                  <a:srgbClr val="005AAB"/>
                </a:solidFill>
                <a:latin typeface="HansHand" panose="00000500000000000000" pitchFamily="2" charset="0"/>
              </a:rPr>
              <a:t>all that Jesus began to do and teach</a:t>
            </a:r>
            <a:r>
              <a:rPr lang="en-US" dirty="0"/>
              <a:t>,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sz="2900" dirty="0"/>
              <a:t>							</a:t>
            </a:r>
            <a:r>
              <a:rPr lang="en-US" sz="2900" i="1" dirty="0"/>
              <a:t>Acts 1:1-3</a:t>
            </a:r>
            <a:br>
              <a:rPr lang="en-US" sz="2900" dirty="0"/>
            </a:br>
            <a:endParaRPr lang="en-US" sz="2900" dirty="0"/>
          </a:p>
        </p:txBody>
      </p:sp>
      <p:sp>
        <p:nvSpPr>
          <p:cNvPr id="5" name="Rectangle 4">
            <a:extLst>
              <a:ext uri="{FF2B5EF4-FFF2-40B4-BE49-F238E27FC236}">
                <a16:creationId xmlns:a16="http://schemas.microsoft.com/office/drawing/2014/main" id="{1254E610-B229-4457-A210-D0133911B102}"/>
              </a:ext>
            </a:extLst>
          </p:cNvPr>
          <p:cNvSpPr/>
          <p:nvPr/>
        </p:nvSpPr>
        <p:spPr>
          <a:xfrm>
            <a:off x="282009" y="4320073"/>
            <a:ext cx="8542815" cy="1586204"/>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Jesus, when he began his ministry, </a:t>
            </a:r>
          </a:p>
          <a:p>
            <a:pPr algn="ctr"/>
            <a:r>
              <a:rPr lang="en-US" sz="2600" dirty="0"/>
              <a:t>was about thirty years of age…</a:t>
            </a:r>
          </a:p>
          <a:p>
            <a:pPr algn="ctr"/>
            <a:r>
              <a:rPr lang="en-US" sz="2600" i="1" dirty="0"/>
              <a:t>Luke 3:23a</a:t>
            </a:r>
          </a:p>
        </p:txBody>
      </p:sp>
    </p:spTree>
    <p:extLst>
      <p:ext uri="{BB962C8B-B14F-4D97-AF65-F5344CB8AC3E}">
        <p14:creationId xmlns:p14="http://schemas.microsoft.com/office/powerpoint/2010/main" val="264076514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A90D909B-82DD-4EDB-83AE-D018F0ACE125}"/>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I have dealt with </a:t>
            </a:r>
            <a:r>
              <a:rPr lang="en-US" sz="3600" dirty="0">
                <a:solidFill>
                  <a:srgbClr val="005AAB"/>
                </a:solidFill>
                <a:latin typeface="HansHand" panose="00000500000000000000" pitchFamily="2" charset="0"/>
              </a:rPr>
              <a:t>all that Jesus began to do and teach</a:t>
            </a:r>
            <a:r>
              <a:rPr lang="en-US" dirty="0"/>
              <a:t>,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sz="2900" dirty="0"/>
              <a:t>							</a:t>
            </a:r>
            <a:r>
              <a:rPr lang="en-US" sz="2900" i="1" dirty="0"/>
              <a:t>Acts 1:1-3</a:t>
            </a:r>
            <a:br>
              <a:rPr lang="en-US" sz="2900" dirty="0"/>
            </a:br>
            <a:endParaRPr lang="en-US" sz="2900" dirty="0"/>
          </a:p>
        </p:txBody>
      </p:sp>
      <p:sp>
        <p:nvSpPr>
          <p:cNvPr id="5" name="Rectangle 4">
            <a:extLst>
              <a:ext uri="{FF2B5EF4-FFF2-40B4-BE49-F238E27FC236}">
                <a16:creationId xmlns:a16="http://schemas.microsoft.com/office/drawing/2014/main" id="{E94E9AB6-A56E-41B5-BA9B-C6EE3C862C69}"/>
              </a:ext>
            </a:extLst>
          </p:cNvPr>
          <p:cNvSpPr/>
          <p:nvPr/>
        </p:nvSpPr>
        <p:spPr>
          <a:xfrm>
            <a:off x="282009" y="2351314"/>
            <a:ext cx="8542815" cy="3554963"/>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baseline="30000" dirty="0"/>
              <a:t>18 </a:t>
            </a:r>
            <a:r>
              <a:rPr lang="en-US" sz="2600" dirty="0"/>
              <a:t>“The Spirit of the Lord is upon me,</a:t>
            </a:r>
            <a:br>
              <a:rPr lang="en-US" sz="2600" dirty="0"/>
            </a:br>
            <a:r>
              <a:rPr lang="en-US" sz="2600" dirty="0"/>
              <a:t>    because he has anointed me</a:t>
            </a:r>
            <a:br>
              <a:rPr lang="en-US" sz="2600" dirty="0"/>
            </a:br>
            <a:r>
              <a:rPr lang="en-US" sz="2600" dirty="0"/>
              <a:t>    to proclaim good news to the poor.</a:t>
            </a:r>
            <a:br>
              <a:rPr lang="en-US" sz="2600" dirty="0"/>
            </a:br>
            <a:r>
              <a:rPr lang="en-US" sz="2600" dirty="0"/>
              <a:t>He has sent me to proclaim liberty to the captives</a:t>
            </a:r>
            <a:br>
              <a:rPr lang="en-US" sz="2600" dirty="0"/>
            </a:br>
            <a:r>
              <a:rPr lang="en-US" sz="2600" dirty="0"/>
              <a:t>    and recovering of sight to the blind,</a:t>
            </a:r>
            <a:br>
              <a:rPr lang="en-US" sz="2600" dirty="0"/>
            </a:br>
            <a:r>
              <a:rPr lang="en-US" sz="2600" dirty="0"/>
              <a:t>    to set at liberty those who are oppressed,</a:t>
            </a:r>
            <a:br>
              <a:rPr lang="en-US" sz="2600" dirty="0"/>
            </a:br>
            <a:r>
              <a:rPr lang="en-US" sz="2600" b="1" baseline="30000" dirty="0"/>
              <a:t>19 </a:t>
            </a:r>
            <a:r>
              <a:rPr lang="en-US" sz="2600" dirty="0"/>
              <a:t>to proclaim the year of the Lord's favor.”</a:t>
            </a:r>
          </a:p>
          <a:p>
            <a:pPr algn="ctr"/>
            <a:r>
              <a:rPr lang="en-US" sz="2600" i="1" dirty="0"/>
              <a:t>Luke 4:18-19 (Isaiah 61:1-2)</a:t>
            </a:r>
          </a:p>
        </p:txBody>
      </p:sp>
    </p:spTree>
    <p:extLst>
      <p:ext uri="{BB962C8B-B14F-4D97-AF65-F5344CB8AC3E}">
        <p14:creationId xmlns:p14="http://schemas.microsoft.com/office/powerpoint/2010/main" val="94895646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8F6AFD8-35F5-467A-8C6E-CCEBB61C428B}"/>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I have dealt with all that Jesus began to do and teach, </a:t>
            </a:r>
            <a:r>
              <a:rPr lang="en-US" b="1" baseline="30000" dirty="0"/>
              <a:t>2 </a:t>
            </a:r>
            <a:r>
              <a:rPr lang="en-US" dirty="0"/>
              <a:t>until the day when he was taken up, after he had given commands through the Holy Spirit </a:t>
            </a:r>
            <a:r>
              <a:rPr lang="en-US" sz="3600" dirty="0">
                <a:solidFill>
                  <a:srgbClr val="005AAB"/>
                </a:solidFill>
                <a:latin typeface="HansHand" panose="00000500000000000000" pitchFamily="2" charset="0"/>
              </a:rPr>
              <a:t>to the apostles</a:t>
            </a:r>
            <a:r>
              <a:rPr lang="en-US" dirty="0"/>
              <a:t>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dirty="0"/>
              <a:t>							</a:t>
            </a:r>
            <a:r>
              <a:rPr lang="en-US" i="1" dirty="0"/>
              <a:t>Acts 1:1-3</a:t>
            </a:r>
            <a:br>
              <a:rPr lang="en-US" sz="2900" dirty="0"/>
            </a:br>
            <a:endParaRPr lang="en-US" sz="2900" dirty="0"/>
          </a:p>
        </p:txBody>
      </p:sp>
    </p:spTree>
    <p:extLst>
      <p:ext uri="{BB962C8B-B14F-4D97-AF65-F5344CB8AC3E}">
        <p14:creationId xmlns:p14="http://schemas.microsoft.com/office/powerpoint/2010/main" val="237457160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8F6AFD8-35F5-467A-8C6E-CCEBB61C428B}"/>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I have dealt with all that Jesus began to do and teach, </a:t>
            </a:r>
            <a:r>
              <a:rPr lang="en-US" b="1" baseline="30000" dirty="0"/>
              <a:t>2 </a:t>
            </a:r>
            <a:r>
              <a:rPr lang="en-US" dirty="0"/>
              <a:t>until the day when he was taken up, after he had given commands through the Holy Spirit </a:t>
            </a:r>
            <a:r>
              <a:rPr lang="en-US" sz="3600" dirty="0">
                <a:solidFill>
                  <a:srgbClr val="005AAB"/>
                </a:solidFill>
                <a:latin typeface="HansHand" panose="00000500000000000000" pitchFamily="2" charset="0"/>
              </a:rPr>
              <a:t>to the apostles</a:t>
            </a:r>
            <a:r>
              <a:rPr lang="en-US" dirty="0"/>
              <a:t>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dirty="0"/>
              <a:t>							</a:t>
            </a:r>
            <a:r>
              <a:rPr lang="en-US" i="1" dirty="0"/>
              <a:t>Acts 1:1-3</a:t>
            </a:r>
            <a:br>
              <a:rPr lang="en-US" sz="2900" dirty="0"/>
            </a:br>
            <a:endParaRPr lang="en-US" sz="2900" dirty="0"/>
          </a:p>
        </p:txBody>
      </p:sp>
      <p:sp>
        <p:nvSpPr>
          <p:cNvPr id="7" name="TextBox 6">
            <a:extLst>
              <a:ext uri="{FF2B5EF4-FFF2-40B4-BE49-F238E27FC236}">
                <a16:creationId xmlns:a16="http://schemas.microsoft.com/office/drawing/2014/main" id="{A255753E-6E45-4645-8B79-BEE96DB1BF18}"/>
              </a:ext>
            </a:extLst>
          </p:cNvPr>
          <p:cNvSpPr txBox="1"/>
          <p:nvPr/>
        </p:nvSpPr>
        <p:spPr>
          <a:xfrm>
            <a:off x="1093698" y="4717971"/>
            <a:ext cx="3263154" cy="584775"/>
          </a:xfrm>
          <a:prstGeom prst="rect">
            <a:avLst/>
          </a:prstGeom>
          <a:noFill/>
        </p:spPr>
        <p:txBody>
          <a:bodyPr wrap="square" rtlCol="0">
            <a:spAutoFit/>
          </a:bodyPr>
          <a:lstStyle/>
          <a:p>
            <a:r>
              <a:rPr lang="en-US" sz="3200" dirty="0">
                <a:latin typeface="AbcDNManuscript" panose="00000400000000000000" pitchFamily="2" charset="0"/>
              </a:rPr>
              <a:t>the ACTS of the</a:t>
            </a:r>
          </a:p>
        </p:txBody>
      </p:sp>
      <p:sp>
        <p:nvSpPr>
          <p:cNvPr id="8" name="TextBox 7">
            <a:extLst>
              <a:ext uri="{FF2B5EF4-FFF2-40B4-BE49-F238E27FC236}">
                <a16:creationId xmlns:a16="http://schemas.microsoft.com/office/drawing/2014/main" id="{69857D55-B99D-4F78-91AB-743E39595536}"/>
              </a:ext>
            </a:extLst>
          </p:cNvPr>
          <p:cNvSpPr txBox="1"/>
          <p:nvPr/>
        </p:nvSpPr>
        <p:spPr>
          <a:xfrm>
            <a:off x="510988" y="5239250"/>
            <a:ext cx="7494496" cy="1092607"/>
          </a:xfrm>
          <a:prstGeom prst="rect">
            <a:avLst/>
          </a:prstGeom>
          <a:noFill/>
        </p:spPr>
        <p:txBody>
          <a:bodyPr wrap="square" rtlCol="0">
            <a:spAutoFit/>
          </a:bodyPr>
          <a:lstStyle/>
          <a:p>
            <a:r>
              <a:rPr lang="en-US" sz="6500" dirty="0">
                <a:solidFill>
                  <a:srgbClr val="005AAB"/>
                </a:solidFill>
                <a:latin typeface="HansHand" panose="00000500000000000000" pitchFamily="2" charset="0"/>
              </a:rPr>
              <a:t>APOSTLES</a:t>
            </a:r>
          </a:p>
        </p:txBody>
      </p:sp>
    </p:spTree>
    <p:extLst>
      <p:ext uri="{BB962C8B-B14F-4D97-AF65-F5344CB8AC3E}">
        <p14:creationId xmlns:p14="http://schemas.microsoft.com/office/powerpoint/2010/main" val="267560688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8F6AFD8-35F5-467A-8C6E-CCEBB61C428B}"/>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I have dealt with all that Jesus began to do and teach, </a:t>
            </a:r>
            <a:r>
              <a:rPr lang="en-US" b="1" baseline="30000" dirty="0"/>
              <a:t>2 </a:t>
            </a:r>
            <a:r>
              <a:rPr lang="en-US" dirty="0"/>
              <a:t>until the day when he was taken up, after he had given commands </a:t>
            </a:r>
            <a:r>
              <a:rPr lang="en-US" sz="3600" dirty="0">
                <a:solidFill>
                  <a:srgbClr val="005AAB"/>
                </a:solidFill>
                <a:latin typeface="HansHand" panose="00000500000000000000" pitchFamily="2" charset="0"/>
              </a:rPr>
              <a:t>through the Holy Spirit</a:t>
            </a:r>
            <a:r>
              <a:rPr lang="en-US" dirty="0"/>
              <a: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dirty="0"/>
              <a:t>							</a:t>
            </a:r>
            <a:r>
              <a:rPr lang="en-US" i="1" dirty="0"/>
              <a:t>Acts 1:1-3</a:t>
            </a:r>
            <a:br>
              <a:rPr lang="en-US" sz="2900" dirty="0"/>
            </a:br>
            <a:endParaRPr lang="en-US" sz="2900" dirty="0"/>
          </a:p>
        </p:txBody>
      </p:sp>
    </p:spTree>
    <p:extLst>
      <p:ext uri="{BB962C8B-B14F-4D97-AF65-F5344CB8AC3E}">
        <p14:creationId xmlns:p14="http://schemas.microsoft.com/office/powerpoint/2010/main" val="388618333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8F6AFD8-35F5-467A-8C6E-CCEBB61C428B}"/>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I have dealt with all that Jesus began to do and teach, </a:t>
            </a:r>
            <a:r>
              <a:rPr lang="en-US" b="1" baseline="30000" dirty="0"/>
              <a:t>2 </a:t>
            </a:r>
            <a:r>
              <a:rPr lang="en-US" dirty="0"/>
              <a:t>until the day when he was taken up, after he had given commands </a:t>
            </a:r>
            <a:r>
              <a:rPr lang="en-US" sz="3600" dirty="0">
                <a:solidFill>
                  <a:srgbClr val="005AAB"/>
                </a:solidFill>
                <a:latin typeface="HansHand" panose="00000500000000000000" pitchFamily="2" charset="0"/>
              </a:rPr>
              <a:t>through the Holy Spirit</a:t>
            </a:r>
            <a:r>
              <a:rPr lang="en-US" dirty="0"/>
              <a: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dirty="0"/>
              <a:t>							</a:t>
            </a:r>
            <a:r>
              <a:rPr lang="en-US" i="1" dirty="0"/>
              <a:t>Acts 1:1-3</a:t>
            </a:r>
            <a:br>
              <a:rPr lang="en-US" sz="2900" dirty="0"/>
            </a:br>
            <a:endParaRPr lang="en-US" sz="2900" dirty="0"/>
          </a:p>
        </p:txBody>
      </p:sp>
      <p:sp>
        <p:nvSpPr>
          <p:cNvPr id="5" name="TextBox 4">
            <a:extLst>
              <a:ext uri="{FF2B5EF4-FFF2-40B4-BE49-F238E27FC236}">
                <a16:creationId xmlns:a16="http://schemas.microsoft.com/office/drawing/2014/main" id="{632C4677-3062-4308-B6BF-335BFE22CBA9}"/>
              </a:ext>
            </a:extLst>
          </p:cNvPr>
          <p:cNvSpPr txBox="1"/>
          <p:nvPr/>
        </p:nvSpPr>
        <p:spPr>
          <a:xfrm>
            <a:off x="923369" y="4717971"/>
            <a:ext cx="3263154" cy="584775"/>
          </a:xfrm>
          <a:prstGeom prst="rect">
            <a:avLst/>
          </a:prstGeom>
          <a:noFill/>
        </p:spPr>
        <p:txBody>
          <a:bodyPr wrap="square" rtlCol="0">
            <a:spAutoFit/>
          </a:bodyPr>
          <a:lstStyle/>
          <a:p>
            <a:r>
              <a:rPr lang="en-US" sz="3200" dirty="0">
                <a:latin typeface="AbcDNManuscript" panose="00000400000000000000" pitchFamily="2" charset="0"/>
              </a:rPr>
              <a:t>the ACTS of the</a:t>
            </a:r>
          </a:p>
        </p:txBody>
      </p:sp>
      <p:sp>
        <p:nvSpPr>
          <p:cNvPr id="7" name="TextBox 6">
            <a:extLst>
              <a:ext uri="{FF2B5EF4-FFF2-40B4-BE49-F238E27FC236}">
                <a16:creationId xmlns:a16="http://schemas.microsoft.com/office/drawing/2014/main" id="{8169A852-4C7B-471B-A008-C3A33C5BD379}"/>
              </a:ext>
            </a:extLst>
          </p:cNvPr>
          <p:cNvSpPr txBox="1"/>
          <p:nvPr/>
        </p:nvSpPr>
        <p:spPr>
          <a:xfrm>
            <a:off x="510988" y="5239250"/>
            <a:ext cx="7494496" cy="1092607"/>
          </a:xfrm>
          <a:prstGeom prst="rect">
            <a:avLst/>
          </a:prstGeom>
          <a:noFill/>
        </p:spPr>
        <p:txBody>
          <a:bodyPr wrap="square" rtlCol="0">
            <a:spAutoFit/>
          </a:bodyPr>
          <a:lstStyle/>
          <a:p>
            <a:r>
              <a:rPr lang="en-US" sz="6500" dirty="0">
                <a:solidFill>
                  <a:srgbClr val="005AAB"/>
                </a:solidFill>
                <a:latin typeface="HansHand" panose="00000500000000000000" pitchFamily="2" charset="0"/>
              </a:rPr>
              <a:t>HOLY SPIRIT</a:t>
            </a:r>
          </a:p>
        </p:txBody>
      </p:sp>
    </p:spTree>
    <p:extLst>
      <p:ext uri="{BB962C8B-B14F-4D97-AF65-F5344CB8AC3E}">
        <p14:creationId xmlns:p14="http://schemas.microsoft.com/office/powerpoint/2010/main" val="126570511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8F6AFD8-35F5-467A-8C6E-CCEBB61C428B}"/>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I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speaking about the kingdom of God.</a:t>
            </a:r>
          </a:p>
          <a:p>
            <a:pPr marL="0" indent="0">
              <a:buFont typeface="Arial" panose="020B0604020202020204" pitchFamily="34" charset="0"/>
              <a:buNone/>
            </a:pPr>
            <a:r>
              <a:rPr lang="en-US" dirty="0"/>
              <a:t>							</a:t>
            </a:r>
            <a:r>
              <a:rPr lang="en-US" i="1" dirty="0"/>
              <a:t>Acts 1:1-3</a:t>
            </a:r>
            <a:br>
              <a:rPr lang="en-US" sz="2900" dirty="0"/>
            </a:br>
            <a:endParaRPr lang="en-US" sz="2900" dirty="0"/>
          </a:p>
        </p:txBody>
      </p:sp>
    </p:spTree>
    <p:extLst>
      <p:ext uri="{BB962C8B-B14F-4D97-AF65-F5344CB8AC3E}">
        <p14:creationId xmlns:p14="http://schemas.microsoft.com/office/powerpoint/2010/main" val="13890443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8F6AFD8-35F5-467A-8C6E-CCEBB61C428B}"/>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I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a:t>
            </a:r>
          </a:p>
          <a:p>
            <a:pPr marL="0" indent="0">
              <a:buFont typeface="Arial" panose="020B0604020202020204" pitchFamily="34" charset="0"/>
              <a:buNone/>
            </a:pPr>
            <a:r>
              <a:rPr lang="en-US" sz="3600" dirty="0">
                <a:solidFill>
                  <a:srgbClr val="005AAB"/>
                </a:solidFill>
                <a:latin typeface="HansHand" panose="00000500000000000000" pitchFamily="2" charset="0"/>
              </a:rPr>
              <a:t>speaking about the kingdom of God</a:t>
            </a:r>
            <a:r>
              <a:rPr lang="en-US" dirty="0"/>
              <a:t>.</a:t>
            </a:r>
          </a:p>
          <a:p>
            <a:pPr marL="0" indent="0">
              <a:buFont typeface="Arial" panose="020B0604020202020204" pitchFamily="34" charset="0"/>
              <a:buNone/>
            </a:pPr>
            <a:r>
              <a:rPr lang="en-US" sz="2900" dirty="0"/>
              <a:t>							</a:t>
            </a:r>
            <a:r>
              <a:rPr lang="en-US" sz="2900" i="1" dirty="0"/>
              <a:t>Acts 1:1-3</a:t>
            </a:r>
            <a:br>
              <a:rPr lang="en-US" sz="2900" dirty="0"/>
            </a:br>
            <a:endParaRPr lang="en-US" sz="2900" dirty="0"/>
          </a:p>
        </p:txBody>
      </p:sp>
    </p:spTree>
    <p:extLst>
      <p:ext uri="{BB962C8B-B14F-4D97-AF65-F5344CB8AC3E}">
        <p14:creationId xmlns:p14="http://schemas.microsoft.com/office/powerpoint/2010/main" val="29856572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67877" y="1168875"/>
            <a:ext cx="8050307"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All that I ever wanted</a:t>
            </a:r>
          </a:p>
          <a:p>
            <a:pPr marL="0" indent="0" algn="ctr">
              <a:buNone/>
            </a:pPr>
            <a:r>
              <a:rPr lang="en-US" sz="4800" dirty="0">
                <a:solidFill>
                  <a:srgbClr val="005AAB"/>
                </a:solidFill>
                <a:latin typeface="AbcDNManuscript" panose="00000400000000000000" pitchFamily="2" charset="0"/>
              </a:rPr>
              <a:t>My heart has found in You</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538820"/>
            <a:ext cx="3832791" cy="120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none" spc="0" normalizeH="0" baseline="0" noProof="0" dirty="0">
                <a:ln>
                  <a:noFill/>
                </a:ln>
                <a:solidFill>
                  <a:srgbClr val="E7E6E6">
                    <a:lumMod val="90000"/>
                  </a:srgbClr>
                </a:solidFill>
                <a:effectLst/>
                <a:uLnTx/>
                <a:uFillTx/>
                <a:latin typeface="HansHand" panose="00000500000000000000" pitchFamily="2" charset="0"/>
                <a:ea typeface="+mj-ea"/>
                <a:cs typeface="+mj-cs"/>
              </a:rPr>
              <a:t>Fountains</a:t>
            </a:r>
          </a:p>
        </p:txBody>
      </p:sp>
    </p:spTree>
    <p:extLst>
      <p:ext uri="{BB962C8B-B14F-4D97-AF65-F5344CB8AC3E}">
        <p14:creationId xmlns:p14="http://schemas.microsoft.com/office/powerpoint/2010/main" val="132214553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8F6AFD8-35F5-467A-8C6E-CCEBB61C428B}"/>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In the first book, O Theophilus, I have dealt with all that Jesus began to do and teach, </a:t>
            </a:r>
            <a:r>
              <a:rPr lang="en-US" b="1" baseline="30000" dirty="0"/>
              <a:t>2 </a:t>
            </a:r>
            <a:r>
              <a:rPr lang="en-US" dirty="0"/>
              <a:t>until the day when he was taken up, after he had given commands through the Holy Spirit to the apostles whom he had chosen. </a:t>
            </a:r>
            <a:r>
              <a:rPr lang="en-US" b="1" baseline="30000" dirty="0"/>
              <a:t>3 </a:t>
            </a:r>
            <a:r>
              <a:rPr lang="en-US" dirty="0"/>
              <a:t>He presented himself alive to them after his suffering by many proofs, appearing to them during forty days and </a:t>
            </a:r>
          </a:p>
          <a:p>
            <a:pPr marL="0" indent="0">
              <a:buFont typeface="Arial" panose="020B0604020202020204" pitchFamily="34" charset="0"/>
              <a:buNone/>
            </a:pPr>
            <a:r>
              <a:rPr lang="en-US" sz="3600" dirty="0">
                <a:solidFill>
                  <a:srgbClr val="005AAB"/>
                </a:solidFill>
                <a:latin typeface="HansHand" panose="00000500000000000000" pitchFamily="2" charset="0"/>
              </a:rPr>
              <a:t>speaking about the kingdom of God</a:t>
            </a:r>
            <a:r>
              <a:rPr lang="en-US" dirty="0"/>
              <a:t>.</a:t>
            </a:r>
          </a:p>
          <a:p>
            <a:pPr marL="0" indent="0">
              <a:buFont typeface="Arial" panose="020B0604020202020204" pitchFamily="34" charset="0"/>
              <a:buNone/>
            </a:pPr>
            <a:r>
              <a:rPr lang="en-US" sz="2900" dirty="0"/>
              <a:t>							</a:t>
            </a:r>
            <a:r>
              <a:rPr lang="en-US" sz="2900" i="1" dirty="0"/>
              <a:t>Acts 1:1-3</a:t>
            </a:r>
            <a:br>
              <a:rPr lang="en-US" sz="2900" dirty="0"/>
            </a:br>
            <a:endParaRPr lang="en-US" sz="2900" dirty="0"/>
          </a:p>
        </p:txBody>
      </p:sp>
      <p:sp>
        <p:nvSpPr>
          <p:cNvPr id="5" name="Rectangle 4">
            <a:extLst>
              <a:ext uri="{FF2B5EF4-FFF2-40B4-BE49-F238E27FC236}">
                <a16:creationId xmlns:a16="http://schemas.microsoft.com/office/drawing/2014/main" id="{AED8114A-6A78-4BE2-8663-1D4396D58E49}"/>
              </a:ext>
            </a:extLst>
          </p:cNvPr>
          <p:cNvSpPr/>
          <p:nvPr/>
        </p:nvSpPr>
        <p:spPr>
          <a:xfrm>
            <a:off x="282009" y="4320986"/>
            <a:ext cx="8542815" cy="2463829"/>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baseline="30000" dirty="0"/>
              <a:t>44 </a:t>
            </a:r>
            <a:r>
              <a:rPr lang="en-US" sz="2600" dirty="0"/>
              <a:t>Then he said to them, “These are my words that I spoke to you while I was still with you, that everything written about me in the Law of Moses and the Prophets and the Psalms must be fulfilled.” </a:t>
            </a:r>
            <a:r>
              <a:rPr lang="en-US" sz="2600" b="1" baseline="30000" dirty="0"/>
              <a:t>45 </a:t>
            </a:r>
            <a:r>
              <a:rPr lang="en-US" sz="2600" dirty="0"/>
              <a:t>Then he opened their minds to understand the Scriptures...”    </a:t>
            </a:r>
            <a:r>
              <a:rPr lang="en-US" sz="2600" i="1" dirty="0"/>
              <a:t>Luke 24:44-45</a:t>
            </a:r>
          </a:p>
        </p:txBody>
      </p:sp>
    </p:spTree>
    <p:extLst>
      <p:ext uri="{BB962C8B-B14F-4D97-AF65-F5344CB8AC3E}">
        <p14:creationId xmlns:p14="http://schemas.microsoft.com/office/powerpoint/2010/main" val="335021963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8F6AFD8-35F5-467A-8C6E-CCEBB61C428B}"/>
              </a:ext>
            </a:extLst>
          </p:cNvPr>
          <p:cNvSpPr txBox="1">
            <a:spLocks/>
          </p:cNvSpPr>
          <p:nvPr/>
        </p:nvSpPr>
        <p:spPr>
          <a:xfrm>
            <a:off x="221625" y="1280826"/>
            <a:ext cx="8732594" cy="448161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3100" dirty="0"/>
              <a:t>“The manner in which Luke writes this narrative is from a theological point of view, for Luke believes that it is God, and God’s salvation plan, that is the engine that drives and connects the various facets of his account. If there is any dominant actor in the book of Acts. It is God in the person of the Holy Spirit who guides and directs the words and deeds especially of the main protagonists in the narrative (cf., e.g., Acts 15:7, 28: 16:6). In fact, the focus of </a:t>
            </a:r>
            <a:r>
              <a:rPr lang="en-US" sz="3100" i="1" dirty="0"/>
              <a:t>both</a:t>
            </a:r>
            <a:r>
              <a:rPr lang="en-US" sz="3100" dirty="0"/>
              <a:t> Luke and Acts is primarily theocentric and, as a subset of that fact, also Christocentric. We are talking about the mighty deeds of God performed on the stage of history by and through Jesus and his followers.” </a:t>
            </a:r>
          </a:p>
          <a:p>
            <a:pPr marL="0" lvl="0" indent="0" algn="r">
              <a:buNone/>
            </a:pPr>
            <a:r>
              <a:rPr lang="en-US" sz="2600" dirty="0"/>
              <a:t>–Witherington III, Ben. </a:t>
            </a:r>
            <a:r>
              <a:rPr lang="en-US" sz="2600" i="1" dirty="0"/>
              <a:t>The Acts of the Apostles: A Socio-Rhetorical Commentary.</a:t>
            </a:r>
            <a:r>
              <a:rPr lang="en-US" sz="2600" dirty="0"/>
              <a:t> Wm. B. Eerdmans Publishing Co., 1998, p. 21.</a:t>
            </a:r>
          </a:p>
          <a:p>
            <a:pPr marL="0" indent="0">
              <a:buFont typeface="Arial" panose="020B0604020202020204" pitchFamily="34" charset="0"/>
              <a:buNone/>
            </a:pPr>
            <a:br>
              <a:rPr lang="en-US" sz="2900" dirty="0"/>
            </a:br>
            <a:endParaRPr lang="en-US" sz="2900" dirty="0"/>
          </a:p>
        </p:txBody>
      </p:sp>
    </p:spTree>
    <p:extLst>
      <p:ext uri="{BB962C8B-B14F-4D97-AF65-F5344CB8AC3E}">
        <p14:creationId xmlns:p14="http://schemas.microsoft.com/office/powerpoint/2010/main" val="49239547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35A1E4F-CF8A-41EE-8A1B-BE038C6FAD3D}"/>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4 </a:t>
            </a:r>
            <a:r>
              <a:rPr lang="en-US" dirty="0"/>
              <a:t>And while staying with them he ordered them not to depart from Jerusalem, but to wait for the promise of the Father, which, he said, “you heard from me; </a:t>
            </a:r>
            <a:r>
              <a:rPr lang="en-US" b="1" baseline="30000" dirty="0"/>
              <a:t>5 </a:t>
            </a:r>
            <a:r>
              <a:rPr lang="en-US" dirty="0"/>
              <a:t>for John baptized with water, but you will be baptized with the Holy Spirit not many days from now.”</a:t>
            </a:r>
            <a:r>
              <a:rPr lang="en-US" sz="2900" dirty="0"/>
              <a:t>		</a:t>
            </a:r>
            <a:r>
              <a:rPr lang="en-US" dirty="0"/>
              <a:t>									</a:t>
            </a:r>
            <a:r>
              <a:rPr lang="en-US" i="1" dirty="0"/>
              <a:t>Acts 1:4-5</a:t>
            </a:r>
            <a:br>
              <a:rPr lang="en-US" sz="2900" dirty="0"/>
            </a:br>
            <a:endParaRPr lang="en-US" sz="2900" dirty="0"/>
          </a:p>
        </p:txBody>
      </p:sp>
    </p:spTree>
    <p:extLst>
      <p:ext uri="{BB962C8B-B14F-4D97-AF65-F5344CB8AC3E}">
        <p14:creationId xmlns:p14="http://schemas.microsoft.com/office/powerpoint/2010/main" val="21519381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E35A1E4F-CF8A-41EE-8A1B-BE038C6FAD3D}"/>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4 </a:t>
            </a:r>
            <a:r>
              <a:rPr lang="en-US" dirty="0"/>
              <a:t>And while staying with them he ordered them not to depart from Jerusalem, but to wait for the promise of the Father, which, he said, “you heard from me; </a:t>
            </a:r>
            <a:r>
              <a:rPr lang="en-US" b="1" baseline="30000" dirty="0"/>
              <a:t>5 </a:t>
            </a:r>
            <a:r>
              <a:rPr lang="en-US" dirty="0"/>
              <a:t>for John baptized with water, but you will be baptized with the Holy Spirit not many days from now.”</a:t>
            </a:r>
            <a:r>
              <a:rPr lang="en-US" sz="2900" dirty="0"/>
              <a:t>											</a:t>
            </a:r>
            <a:r>
              <a:rPr lang="en-US" sz="2900" i="1" dirty="0"/>
              <a:t>Acts 1:4-5</a:t>
            </a:r>
            <a:br>
              <a:rPr lang="en-US" sz="2900" dirty="0"/>
            </a:br>
            <a:endParaRPr lang="en-US" sz="2900" dirty="0"/>
          </a:p>
        </p:txBody>
      </p:sp>
      <p:sp>
        <p:nvSpPr>
          <p:cNvPr id="5" name="Rectangle 4">
            <a:extLst>
              <a:ext uri="{FF2B5EF4-FFF2-40B4-BE49-F238E27FC236}">
                <a16:creationId xmlns:a16="http://schemas.microsoft.com/office/drawing/2014/main" id="{94030742-0A8F-44B1-A51E-6EEE5599E673}"/>
              </a:ext>
            </a:extLst>
          </p:cNvPr>
          <p:cNvSpPr/>
          <p:nvPr/>
        </p:nvSpPr>
        <p:spPr>
          <a:xfrm>
            <a:off x="282009" y="3300940"/>
            <a:ext cx="8542815" cy="3554963"/>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baseline="30000" dirty="0"/>
              <a:t>50 </a:t>
            </a:r>
            <a:r>
              <a:rPr lang="en-US" sz="2600" dirty="0"/>
              <a:t>And he led them out as far as Bethany, </a:t>
            </a:r>
          </a:p>
          <a:p>
            <a:pPr algn="ctr"/>
            <a:r>
              <a:rPr lang="en-US" sz="2600" dirty="0"/>
              <a:t>and lifting up his hands he blessed them. </a:t>
            </a:r>
          </a:p>
          <a:p>
            <a:pPr algn="ctr"/>
            <a:r>
              <a:rPr lang="en-US" sz="2600" b="1" baseline="30000" dirty="0"/>
              <a:t>51 </a:t>
            </a:r>
            <a:r>
              <a:rPr lang="en-US" sz="2600" dirty="0"/>
              <a:t>While he blessed them, </a:t>
            </a:r>
          </a:p>
          <a:p>
            <a:pPr algn="ctr"/>
            <a:r>
              <a:rPr lang="en-US" sz="2600" dirty="0"/>
              <a:t>he parted from them and was carried up into heaven. </a:t>
            </a:r>
          </a:p>
          <a:p>
            <a:pPr algn="ctr"/>
            <a:r>
              <a:rPr lang="en-US" sz="2600" b="1" baseline="30000" dirty="0"/>
              <a:t>52 </a:t>
            </a:r>
            <a:r>
              <a:rPr lang="en-US" sz="2600" dirty="0"/>
              <a:t>And they worshiped him </a:t>
            </a:r>
          </a:p>
          <a:p>
            <a:pPr algn="ctr"/>
            <a:r>
              <a:rPr lang="en-US" sz="2600" dirty="0"/>
              <a:t>and returned to Jerusalem with </a:t>
            </a:r>
            <a:r>
              <a:rPr lang="en-US" sz="2800" dirty="0">
                <a:solidFill>
                  <a:prstClr val="white"/>
                </a:solidFill>
                <a:effectLst>
                  <a:outerShdw blurRad="38100" dist="38100" dir="2700000" algn="tl">
                    <a:srgbClr val="000000">
                      <a:alpha val="43137"/>
                    </a:srgbClr>
                  </a:outerShdw>
                </a:effectLst>
                <a:latin typeface="Albertus Medium" panose="020E0602030304020304" pitchFamily="34" charset="0"/>
              </a:rPr>
              <a:t>Great</a:t>
            </a:r>
            <a:r>
              <a:rPr lang="en-US" sz="3600" dirty="0">
                <a:solidFill>
                  <a:prstClr val="white"/>
                </a:solidFill>
                <a:effectLst>
                  <a:outerShdw blurRad="38100" dist="38100" dir="2700000" algn="tl">
                    <a:srgbClr val="000000">
                      <a:alpha val="43137"/>
                    </a:srgbClr>
                  </a:outerShdw>
                </a:effectLst>
                <a:latin typeface="Albertus Medium" panose="020E0602030304020304" pitchFamily="34" charset="0"/>
              </a:rPr>
              <a:t> </a:t>
            </a:r>
            <a:r>
              <a:rPr lang="en-US" sz="3600" dirty="0">
                <a:solidFill>
                  <a:srgbClr val="FFF2CC"/>
                </a:solidFill>
                <a:effectLst>
                  <a:outerShdw blurRad="38100" dist="38100" dir="2700000" algn="tl">
                    <a:srgbClr val="000000">
                      <a:alpha val="43137"/>
                    </a:srgbClr>
                  </a:outerShdw>
                </a:effectLst>
                <a:latin typeface="Black Jack" panose="03060500040004000000" pitchFamily="66" charset="0"/>
              </a:rPr>
              <a:t>JOY</a:t>
            </a:r>
            <a:r>
              <a:rPr lang="en-US" sz="2600" dirty="0"/>
              <a:t>, </a:t>
            </a:r>
          </a:p>
          <a:p>
            <a:pPr algn="ctr"/>
            <a:r>
              <a:rPr lang="en-US" sz="2600" b="1" baseline="30000" dirty="0"/>
              <a:t>53 </a:t>
            </a:r>
            <a:r>
              <a:rPr lang="en-US" sz="2600" dirty="0"/>
              <a:t>and were continually in the temple blessing God.</a:t>
            </a:r>
          </a:p>
          <a:p>
            <a:pPr algn="ctr"/>
            <a:r>
              <a:rPr lang="en-US" sz="2600" i="1" dirty="0"/>
              <a:t>Luke 24:50-53</a:t>
            </a:r>
          </a:p>
        </p:txBody>
      </p:sp>
    </p:spTree>
    <p:extLst>
      <p:ext uri="{BB962C8B-B14F-4D97-AF65-F5344CB8AC3E}">
        <p14:creationId xmlns:p14="http://schemas.microsoft.com/office/powerpoint/2010/main" val="428158582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5824B310-6E76-4190-B952-7A9BA9468393}"/>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6 </a:t>
            </a:r>
            <a:r>
              <a:rPr lang="en-US" dirty="0"/>
              <a:t>So when they had come together, they asked him, “Lord, will you at this time restore the kingdom to Israel?” </a:t>
            </a:r>
            <a:r>
              <a:rPr lang="en-US" b="1" baseline="30000" dirty="0"/>
              <a:t>7 </a:t>
            </a:r>
            <a:r>
              <a:rPr lang="en-US" dirty="0"/>
              <a:t>He said to them, “It is not for you to know times or seasons that the Father has fixed by his own authority. </a:t>
            </a:r>
            <a:r>
              <a:rPr lang="en-US" b="1" baseline="30000" dirty="0"/>
              <a:t>8 </a:t>
            </a:r>
            <a:r>
              <a:rPr lang="en-US" dirty="0"/>
              <a:t>But you will receive power when the Holy Spirit has come upon you, and you will be my witnesses in Jerusalem and in all Judea and Samaria, and to the end of the earth.” </a:t>
            </a:r>
            <a:r>
              <a:rPr lang="en-US" sz="2900" dirty="0"/>
              <a:t>									</a:t>
            </a:r>
            <a:r>
              <a:rPr lang="en-US" i="1" dirty="0"/>
              <a:t>Acts 1:6-8</a:t>
            </a:r>
            <a:br>
              <a:rPr lang="en-US" sz="2900" dirty="0"/>
            </a:br>
            <a:endParaRPr lang="en-US" sz="2900" dirty="0"/>
          </a:p>
        </p:txBody>
      </p:sp>
    </p:spTree>
    <p:extLst>
      <p:ext uri="{BB962C8B-B14F-4D97-AF65-F5344CB8AC3E}">
        <p14:creationId xmlns:p14="http://schemas.microsoft.com/office/powerpoint/2010/main" val="389186203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5824B310-6E76-4190-B952-7A9BA9468393}"/>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6 </a:t>
            </a:r>
            <a:r>
              <a:rPr lang="en-US" dirty="0"/>
              <a:t>So when they had come together, they asked him, “Lord, will you at this time restore the kingdom to Israel?” </a:t>
            </a:r>
            <a:r>
              <a:rPr lang="en-US" b="1" baseline="30000" dirty="0"/>
              <a:t>7 </a:t>
            </a:r>
            <a:r>
              <a:rPr lang="en-US" dirty="0"/>
              <a:t>He said to them, “It is not for you to know times or seasons that the Father has fixed by his own authority. </a:t>
            </a:r>
            <a:r>
              <a:rPr lang="en-US" b="1" baseline="30000" dirty="0"/>
              <a:t>8 </a:t>
            </a:r>
            <a:r>
              <a:rPr lang="en-US" dirty="0"/>
              <a:t>But you will receive power when the Holy Spirit has come upon you, and you will be my witnesses in Jerusalem and in all Judea and Samaria, and to the end of the earth.” </a:t>
            </a:r>
            <a:r>
              <a:rPr lang="en-US" sz="2900" dirty="0"/>
              <a:t>									</a:t>
            </a:r>
            <a:r>
              <a:rPr lang="en-US" i="1" dirty="0"/>
              <a:t>Acts 1:6-8</a:t>
            </a:r>
            <a:br>
              <a:rPr lang="en-US" sz="2900" dirty="0"/>
            </a:br>
            <a:endParaRPr lang="en-US" sz="2900" dirty="0"/>
          </a:p>
        </p:txBody>
      </p:sp>
      <p:pic>
        <p:nvPicPr>
          <p:cNvPr id="5" name="Picture 4" descr="A picture containing man, table, wearing, red&#10;&#10;Description automatically generated">
            <a:extLst>
              <a:ext uri="{FF2B5EF4-FFF2-40B4-BE49-F238E27FC236}">
                <a16:creationId xmlns:a16="http://schemas.microsoft.com/office/drawing/2014/main" id="{4F8CD880-BE31-430D-8CE3-66018B84D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53" y="1280826"/>
            <a:ext cx="9824706" cy="5526397"/>
          </a:xfrm>
          <a:prstGeom prst="rect">
            <a:avLst/>
          </a:prstGeom>
        </p:spPr>
      </p:pic>
    </p:spTree>
    <p:extLst>
      <p:ext uri="{BB962C8B-B14F-4D97-AF65-F5344CB8AC3E}">
        <p14:creationId xmlns:p14="http://schemas.microsoft.com/office/powerpoint/2010/main" val="418369431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5824B310-6E76-4190-B952-7A9BA9468393}"/>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6 </a:t>
            </a:r>
            <a:r>
              <a:rPr lang="en-US" dirty="0"/>
              <a:t>So when they had come together, they asked him, “Lord, will you at this time restore the kingdom to Israel?” </a:t>
            </a:r>
            <a:r>
              <a:rPr lang="en-US" b="1" baseline="30000" dirty="0"/>
              <a:t>7 </a:t>
            </a:r>
            <a:r>
              <a:rPr lang="en-US" dirty="0"/>
              <a:t>He said to them, “It is not for you to know times or seasons that the Father has fixed by his own authority. </a:t>
            </a:r>
            <a:r>
              <a:rPr lang="en-US" b="1" baseline="30000" dirty="0"/>
              <a:t>8 </a:t>
            </a:r>
            <a:r>
              <a:rPr lang="en-US" dirty="0"/>
              <a:t>But you will receive power when the Holy Spirit has come upon you, and </a:t>
            </a:r>
            <a:r>
              <a:rPr lang="en-US" sz="3600" dirty="0">
                <a:solidFill>
                  <a:srgbClr val="005AAB"/>
                </a:solidFill>
                <a:latin typeface="HansHand" panose="00000500000000000000" pitchFamily="2" charset="0"/>
              </a:rPr>
              <a:t>you will be my witnesses </a:t>
            </a:r>
            <a:r>
              <a:rPr lang="en-US" dirty="0"/>
              <a:t>in Jerusalem and in all Judea and Samaria, and to the end of the earth.” </a:t>
            </a:r>
            <a:r>
              <a:rPr lang="en-US" sz="2900" dirty="0"/>
              <a:t>								</a:t>
            </a:r>
            <a:r>
              <a:rPr lang="en-US" i="1" dirty="0"/>
              <a:t>Acts 1:6-8</a:t>
            </a:r>
            <a:br>
              <a:rPr lang="en-US" dirty="0"/>
            </a:br>
            <a:endParaRPr lang="en-US" dirty="0"/>
          </a:p>
        </p:txBody>
      </p:sp>
    </p:spTree>
    <p:extLst>
      <p:ext uri="{BB962C8B-B14F-4D97-AF65-F5344CB8AC3E}">
        <p14:creationId xmlns:p14="http://schemas.microsoft.com/office/powerpoint/2010/main" val="79302051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5824B310-6E76-4190-B952-7A9BA9468393}"/>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6 </a:t>
            </a:r>
            <a:r>
              <a:rPr lang="en-US" dirty="0"/>
              <a:t>So when they had come together, they asked him, “Lord, will you at this time restore the kingdom to Israel?” </a:t>
            </a:r>
            <a:r>
              <a:rPr lang="en-US" b="1" baseline="30000" dirty="0"/>
              <a:t>7 </a:t>
            </a:r>
            <a:r>
              <a:rPr lang="en-US" dirty="0"/>
              <a:t>He said to them, “It is not for you to know times or seasons that the Father has fixed by his own authority. </a:t>
            </a:r>
            <a:r>
              <a:rPr lang="en-US" b="1" baseline="30000" dirty="0"/>
              <a:t>8 </a:t>
            </a:r>
            <a:r>
              <a:rPr lang="en-US" dirty="0"/>
              <a:t>But you will receive power when the Holy Spirit has come upon you, and </a:t>
            </a:r>
            <a:r>
              <a:rPr lang="en-US" sz="3600" dirty="0">
                <a:solidFill>
                  <a:srgbClr val="005AAB"/>
                </a:solidFill>
                <a:latin typeface="HansHand" panose="00000500000000000000" pitchFamily="2" charset="0"/>
              </a:rPr>
              <a:t>you will be my witnesses </a:t>
            </a:r>
            <a:r>
              <a:rPr lang="en-US" dirty="0"/>
              <a:t>in Jerusalem and in all Judea and Samaria, and to the end of the earth.” </a:t>
            </a:r>
            <a:r>
              <a:rPr lang="en-US" sz="2900" dirty="0"/>
              <a:t>								</a:t>
            </a:r>
            <a:r>
              <a:rPr lang="en-US" i="1" dirty="0"/>
              <a:t>Acts 1:6-8</a:t>
            </a:r>
            <a:br>
              <a:rPr lang="en-US" dirty="0"/>
            </a:br>
            <a:endParaRPr lang="en-US" dirty="0"/>
          </a:p>
        </p:txBody>
      </p:sp>
      <p:sp>
        <p:nvSpPr>
          <p:cNvPr id="5" name="Rectangle 4">
            <a:extLst>
              <a:ext uri="{FF2B5EF4-FFF2-40B4-BE49-F238E27FC236}">
                <a16:creationId xmlns:a16="http://schemas.microsoft.com/office/drawing/2014/main" id="{31236A7C-DA1D-438C-9E5A-8E528D5A953D}"/>
              </a:ext>
            </a:extLst>
          </p:cNvPr>
          <p:cNvSpPr/>
          <p:nvPr/>
        </p:nvSpPr>
        <p:spPr>
          <a:xfrm>
            <a:off x="282009" y="4159624"/>
            <a:ext cx="8542815" cy="2696280"/>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Therefore, we are </a:t>
            </a:r>
            <a:r>
              <a:rPr lang="en-US" sz="3600" dirty="0">
                <a:latin typeface="HansHand" panose="00000500000000000000" pitchFamily="2" charset="0"/>
              </a:rPr>
              <a:t>ambassadors</a:t>
            </a:r>
            <a:r>
              <a:rPr lang="en-US" sz="2800" dirty="0"/>
              <a:t> for Christ, </a:t>
            </a:r>
          </a:p>
          <a:p>
            <a:pPr algn="ctr"/>
            <a:r>
              <a:rPr lang="en-US" sz="2800" dirty="0"/>
              <a:t>God making his appeal through us. </a:t>
            </a:r>
          </a:p>
          <a:p>
            <a:pPr algn="ctr"/>
            <a:r>
              <a:rPr lang="en-US" sz="2800" dirty="0"/>
              <a:t>We implore you on behalf of Christ, </a:t>
            </a:r>
          </a:p>
          <a:p>
            <a:pPr algn="ctr"/>
            <a:r>
              <a:rPr lang="en-US" sz="2800" dirty="0"/>
              <a:t>be reconciled to God.</a:t>
            </a:r>
          </a:p>
          <a:p>
            <a:pPr algn="ctr"/>
            <a:r>
              <a:rPr lang="en-US" sz="2600" i="1" dirty="0"/>
              <a:t>2 Corinthians 5:20</a:t>
            </a:r>
          </a:p>
        </p:txBody>
      </p:sp>
    </p:spTree>
    <p:extLst>
      <p:ext uri="{BB962C8B-B14F-4D97-AF65-F5344CB8AC3E}">
        <p14:creationId xmlns:p14="http://schemas.microsoft.com/office/powerpoint/2010/main" val="427624971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5824B310-6E76-4190-B952-7A9BA9468393}"/>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6 </a:t>
            </a:r>
            <a:r>
              <a:rPr lang="en-US" dirty="0"/>
              <a:t>So when they had come together, they asked him, “Lord, will you at this time restore the kingdom to Israel?” </a:t>
            </a:r>
            <a:r>
              <a:rPr lang="en-US" b="1" baseline="30000" dirty="0"/>
              <a:t>7 </a:t>
            </a:r>
            <a:r>
              <a:rPr lang="en-US" dirty="0"/>
              <a:t>He said to them, “It is not for you to know times or seasons that the Father has fixed by his own authority. </a:t>
            </a:r>
            <a:r>
              <a:rPr lang="en-US" b="1" baseline="30000" dirty="0"/>
              <a:t>8 </a:t>
            </a:r>
            <a:r>
              <a:rPr lang="en-US" dirty="0"/>
              <a:t>But you will receive power when the Holy Spirit has come upon you, and </a:t>
            </a:r>
            <a:r>
              <a:rPr lang="en-US" sz="3600" dirty="0">
                <a:solidFill>
                  <a:srgbClr val="005AAB"/>
                </a:solidFill>
                <a:latin typeface="HansHand" panose="00000500000000000000" pitchFamily="2" charset="0"/>
              </a:rPr>
              <a:t>you will be my witnesses </a:t>
            </a:r>
            <a:r>
              <a:rPr lang="en-US" dirty="0"/>
              <a:t>in Jerusalem and in all Judea and Samaria, and to the end of the earth.” </a:t>
            </a:r>
            <a:r>
              <a:rPr lang="en-US" sz="2900" dirty="0"/>
              <a:t>								</a:t>
            </a:r>
            <a:r>
              <a:rPr lang="en-US" i="1" dirty="0"/>
              <a:t>Acts 1:6-8</a:t>
            </a:r>
            <a:br>
              <a:rPr lang="en-US" dirty="0"/>
            </a:br>
            <a:endParaRPr lang="en-US" dirty="0"/>
          </a:p>
        </p:txBody>
      </p:sp>
      <p:sp>
        <p:nvSpPr>
          <p:cNvPr id="5" name="Rectangle 4">
            <a:extLst>
              <a:ext uri="{FF2B5EF4-FFF2-40B4-BE49-F238E27FC236}">
                <a16:creationId xmlns:a16="http://schemas.microsoft.com/office/drawing/2014/main" id="{31236A7C-DA1D-438C-9E5A-8E528D5A953D}"/>
              </a:ext>
            </a:extLst>
          </p:cNvPr>
          <p:cNvSpPr/>
          <p:nvPr/>
        </p:nvSpPr>
        <p:spPr>
          <a:xfrm>
            <a:off x="282009" y="4123766"/>
            <a:ext cx="8542815" cy="2732138"/>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But you are a chosen race, a </a:t>
            </a:r>
            <a:r>
              <a:rPr lang="en-US" sz="3600" dirty="0">
                <a:latin typeface="HansHand" panose="00000500000000000000" pitchFamily="2" charset="0"/>
              </a:rPr>
              <a:t>royal priesthood</a:t>
            </a:r>
            <a:r>
              <a:rPr lang="en-US" sz="2800" dirty="0"/>
              <a:t>, a holy nation, a people for his own possession, that you may proclaim the excellencies of him who called you out of darkness into his marvelous light.</a:t>
            </a:r>
          </a:p>
          <a:p>
            <a:pPr algn="ctr"/>
            <a:r>
              <a:rPr lang="en-US" sz="2600" i="1" dirty="0"/>
              <a:t>1 Peter 2:9</a:t>
            </a:r>
          </a:p>
        </p:txBody>
      </p:sp>
    </p:spTree>
    <p:extLst>
      <p:ext uri="{BB962C8B-B14F-4D97-AF65-F5344CB8AC3E}">
        <p14:creationId xmlns:p14="http://schemas.microsoft.com/office/powerpoint/2010/main" val="72513239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5824B310-6E76-4190-B952-7A9BA9468393}"/>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6 </a:t>
            </a:r>
            <a:r>
              <a:rPr lang="en-US" dirty="0"/>
              <a:t>So when they had come together, they asked him, “Lord, will you at this time restore the kingdom to Israel?” </a:t>
            </a:r>
            <a:r>
              <a:rPr lang="en-US" b="1" baseline="30000" dirty="0"/>
              <a:t>7 </a:t>
            </a:r>
            <a:r>
              <a:rPr lang="en-US" dirty="0"/>
              <a:t>He said to them, “It is not for you to know times or seasons that the Father has fixed by his own authority. </a:t>
            </a:r>
            <a:r>
              <a:rPr lang="en-US" b="1" baseline="30000" dirty="0"/>
              <a:t>8 </a:t>
            </a:r>
            <a:r>
              <a:rPr lang="en-US" dirty="0"/>
              <a:t>But you will receive power when the Holy Spirit has come upon you, and </a:t>
            </a:r>
            <a:r>
              <a:rPr lang="en-US" sz="3600" dirty="0">
                <a:solidFill>
                  <a:srgbClr val="005AAB"/>
                </a:solidFill>
                <a:latin typeface="HansHand" panose="00000500000000000000" pitchFamily="2" charset="0"/>
              </a:rPr>
              <a:t>you will be my witnesses </a:t>
            </a:r>
            <a:r>
              <a:rPr lang="en-US" dirty="0"/>
              <a:t>in Jerusalem and in all Judea and Samaria, and to the end of the earth.” </a:t>
            </a:r>
            <a:r>
              <a:rPr lang="en-US" sz="2900" dirty="0"/>
              <a:t>								</a:t>
            </a:r>
            <a:r>
              <a:rPr lang="en-US" i="1" dirty="0"/>
              <a:t>Acts 1:6-8</a:t>
            </a:r>
            <a:br>
              <a:rPr lang="en-US" dirty="0"/>
            </a:br>
            <a:endParaRPr lang="en-US" dirty="0"/>
          </a:p>
        </p:txBody>
      </p:sp>
      <p:sp>
        <p:nvSpPr>
          <p:cNvPr id="5" name="Rectangle 4">
            <a:extLst>
              <a:ext uri="{FF2B5EF4-FFF2-40B4-BE49-F238E27FC236}">
                <a16:creationId xmlns:a16="http://schemas.microsoft.com/office/drawing/2014/main" id="{31236A7C-DA1D-438C-9E5A-8E528D5A953D}"/>
              </a:ext>
            </a:extLst>
          </p:cNvPr>
          <p:cNvSpPr/>
          <p:nvPr/>
        </p:nvSpPr>
        <p:spPr>
          <a:xfrm>
            <a:off x="282009" y="4672499"/>
            <a:ext cx="8542815" cy="2014963"/>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For those whom he foreknew </a:t>
            </a:r>
          </a:p>
          <a:p>
            <a:pPr algn="ctr"/>
            <a:r>
              <a:rPr lang="en-US" sz="2800" dirty="0"/>
              <a:t>he also predestined to be conformed </a:t>
            </a:r>
          </a:p>
          <a:p>
            <a:pPr algn="ctr"/>
            <a:r>
              <a:rPr lang="en-US" sz="2800" dirty="0"/>
              <a:t>to the </a:t>
            </a:r>
            <a:r>
              <a:rPr lang="en-US" sz="3600" dirty="0">
                <a:latin typeface="HansHand" panose="00000500000000000000" pitchFamily="2" charset="0"/>
              </a:rPr>
              <a:t>image</a:t>
            </a:r>
            <a:r>
              <a:rPr lang="en-US" sz="2800" dirty="0"/>
              <a:t> of his Son…</a:t>
            </a:r>
            <a:r>
              <a:rPr lang="en-US" dirty="0"/>
              <a:t> </a:t>
            </a:r>
          </a:p>
          <a:p>
            <a:pPr algn="ctr"/>
            <a:r>
              <a:rPr lang="en-US" sz="2600" i="1" dirty="0"/>
              <a:t>Romans 8:29a</a:t>
            </a:r>
          </a:p>
        </p:txBody>
      </p:sp>
    </p:spTree>
    <p:extLst>
      <p:ext uri="{BB962C8B-B14F-4D97-AF65-F5344CB8AC3E}">
        <p14:creationId xmlns:p14="http://schemas.microsoft.com/office/powerpoint/2010/main" val="90560492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67877" y="1168875"/>
            <a:ext cx="8050307"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I have tasted life</a:t>
            </a:r>
          </a:p>
          <a:p>
            <a:pPr marL="0" indent="0" algn="ctr">
              <a:buNone/>
            </a:pPr>
            <a:r>
              <a:rPr lang="en-US" sz="4800" dirty="0">
                <a:solidFill>
                  <a:srgbClr val="005AAB"/>
                </a:solidFill>
                <a:latin typeface="AbcDNManuscript" panose="00000400000000000000" pitchFamily="2" charset="0"/>
              </a:rPr>
              <a:t>Nothing satisfies like You do</a:t>
            </a:r>
          </a:p>
          <a:p>
            <a:pPr marL="0" indent="0" algn="ctr">
              <a:buNone/>
            </a:pPr>
            <a:r>
              <a:rPr lang="en-US" sz="4800" dirty="0">
                <a:solidFill>
                  <a:srgbClr val="005AAB"/>
                </a:solidFill>
                <a:latin typeface="AbcDNManuscript" panose="00000400000000000000" pitchFamily="2" charset="0"/>
              </a:rPr>
              <a:t>The fount that won’t run dry</a:t>
            </a:r>
          </a:p>
          <a:p>
            <a:pPr marL="0" indent="0" algn="ctr">
              <a:buNone/>
            </a:pPr>
            <a:r>
              <a:rPr lang="en-US" sz="4800" dirty="0">
                <a:solidFill>
                  <a:srgbClr val="005AAB"/>
                </a:solidFill>
                <a:latin typeface="AbcDNManuscript" panose="00000400000000000000" pitchFamily="2" charset="0"/>
              </a:rPr>
              <a:t>Nothing satisfies like You do</a:t>
            </a:r>
          </a:p>
        </p:txBody>
      </p:sp>
      <p:sp>
        <p:nvSpPr>
          <p:cNvPr id="9" name="TextBox 8"/>
          <p:cNvSpPr txBox="1"/>
          <p:nvPr/>
        </p:nvSpPr>
        <p:spPr>
          <a:xfrm>
            <a:off x="8060984" y="6307987"/>
            <a:ext cx="914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rPr>
              <a:t>repeat</a:t>
            </a:r>
            <a:endParaRPr kumimoji="0" lang="en-US" sz="32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endParaRP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538820"/>
            <a:ext cx="3832791" cy="120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none" spc="0" normalizeH="0" baseline="0" noProof="0" dirty="0">
                <a:ln>
                  <a:noFill/>
                </a:ln>
                <a:solidFill>
                  <a:srgbClr val="E7E6E6">
                    <a:lumMod val="90000"/>
                  </a:srgbClr>
                </a:solidFill>
                <a:effectLst/>
                <a:uLnTx/>
                <a:uFillTx/>
                <a:latin typeface="HansHand" panose="00000500000000000000" pitchFamily="2" charset="0"/>
                <a:ea typeface="+mj-ea"/>
                <a:cs typeface="+mj-cs"/>
              </a:rPr>
              <a:t>Fountains</a:t>
            </a:r>
          </a:p>
        </p:txBody>
      </p:sp>
    </p:spTree>
    <p:extLst>
      <p:ext uri="{BB962C8B-B14F-4D97-AF65-F5344CB8AC3E}">
        <p14:creationId xmlns:p14="http://schemas.microsoft.com/office/powerpoint/2010/main" val="255605550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5824B310-6E76-4190-B952-7A9BA9468393}"/>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6 </a:t>
            </a:r>
            <a:r>
              <a:rPr lang="en-US" dirty="0"/>
              <a:t>So when they had come together, they asked him, “Lord, will you at this time restore the kingdom to Israel?” </a:t>
            </a:r>
            <a:r>
              <a:rPr lang="en-US" b="1" baseline="30000" dirty="0"/>
              <a:t>7 </a:t>
            </a:r>
            <a:r>
              <a:rPr lang="en-US" dirty="0"/>
              <a:t>He said to them, “It is not for you to know times or seasons that the Father has fixed by his own authority. </a:t>
            </a:r>
            <a:r>
              <a:rPr lang="en-US" b="1" baseline="30000" dirty="0"/>
              <a:t>8 </a:t>
            </a:r>
            <a:r>
              <a:rPr lang="en-US" dirty="0"/>
              <a:t>But you will receive power when the Holy Spirit has come upon you, and </a:t>
            </a:r>
            <a:r>
              <a:rPr lang="en-US" sz="3600" dirty="0">
                <a:solidFill>
                  <a:srgbClr val="005AAB"/>
                </a:solidFill>
                <a:latin typeface="HansHand" panose="00000500000000000000" pitchFamily="2" charset="0"/>
              </a:rPr>
              <a:t>you will be my witnesses </a:t>
            </a:r>
            <a:r>
              <a:rPr lang="en-US" dirty="0"/>
              <a:t>in Jerusalem and in all Judea and Samaria, and to the end of the earth.” </a:t>
            </a:r>
            <a:r>
              <a:rPr lang="en-US" sz="2900" dirty="0"/>
              <a:t>								</a:t>
            </a:r>
            <a:r>
              <a:rPr lang="en-US" i="1" dirty="0"/>
              <a:t>Acts 1:6-8</a:t>
            </a:r>
            <a:br>
              <a:rPr lang="en-US" dirty="0"/>
            </a:br>
            <a:endParaRPr lang="en-US" dirty="0"/>
          </a:p>
        </p:txBody>
      </p:sp>
      <p:sp>
        <p:nvSpPr>
          <p:cNvPr id="5" name="Rectangle 4">
            <a:extLst>
              <a:ext uri="{FF2B5EF4-FFF2-40B4-BE49-F238E27FC236}">
                <a16:creationId xmlns:a16="http://schemas.microsoft.com/office/drawing/2014/main" id="{31236A7C-DA1D-438C-9E5A-8E528D5A953D}"/>
              </a:ext>
            </a:extLst>
          </p:cNvPr>
          <p:cNvSpPr/>
          <p:nvPr/>
        </p:nvSpPr>
        <p:spPr>
          <a:xfrm>
            <a:off x="282009" y="3711387"/>
            <a:ext cx="8542815" cy="3099692"/>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baseline="30000" dirty="0"/>
              <a:t>26a </a:t>
            </a:r>
            <a:r>
              <a:rPr lang="en-US" sz="2400" dirty="0"/>
              <a:t>Then God said, “Let us make man in our </a:t>
            </a:r>
            <a:r>
              <a:rPr lang="en-US" sz="3600" dirty="0">
                <a:latin typeface="HansHand" panose="00000500000000000000" pitchFamily="2" charset="0"/>
              </a:rPr>
              <a:t>image</a:t>
            </a:r>
            <a:r>
              <a:rPr lang="en-US" sz="2600" dirty="0"/>
              <a:t>, </a:t>
            </a:r>
          </a:p>
          <a:p>
            <a:pPr lvl="0" algn="ctr"/>
            <a:r>
              <a:rPr lang="en-US" sz="2400" dirty="0"/>
              <a:t>after our likeness...” </a:t>
            </a:r>
            <a:r>
              <a:rPr lang="en-US" sz="2400" b="1" baseline="30000" dirty="0"/>
              <a:t>27 </a:t>
            </a:r>
            <a:r>
              <a:rPr lang="en-US" sz="2400" dirty="0"/>
              <a:t>So God created man in his own </a:t>
            </a:r>
            <a:r>
              <a:rPr lang="en-US" sz="3600" dirty="0">
                <a:latin typeface="HansHand" panose="00000500000000000000" pitchFamily="2" charset="0"/>
              </a:rPr>
              <a:t>image</a:t>
            </a:r>
            <a:r>
              <a:rPr lang="en-US" sz="2400" dirty="0"/>
              <a:t>, </a:t>
            </a:r>
          </a:p>
          <a:p>
            <a:pPr lvl="0" algn="ctr"/>
            <a:r>
              <a:rPr lang="en-US" sz="2400" dirty="0"/>
              <a:t>in the </a:t>
            </a:r>
            <a:r>
              <a:rPr lang="en-US" sz="3600" dirty="0">
                <a:latin typeface="HansHand" panose="00000500000000000000" pitchFamily="2" charset="0"/>
              </a:rPr>
              <a:t>image</a:t>
            </a:r>
            <a:r>
              <a:rPr lang="en-US" sz="2600" dirty="0"/>
              <a:t> </a:t>
            </a:r>
            <a:r>
              <a:rPr lang="en-US" sz="2400" dirty="0"/>
              <a:t>of God he created him; </a:t>
            </a:r>
          </a:p>
          <a:p>
            <a:pPr lvl="0" algn="ctr"/>
            <a:r>
              <a:rPr lang="en-US" sz="2400" dirty="0"/>
              <a:t>male and female he created them. </a:t>
            </a:r>
            <a:r>
              <a:rPr lang="en-US" sz="2400" b="1" baseline="30000" dirty="0"/>
              <a:t>28a </a:t>
            </a:r>
            <a:r>
              <a:rPr lang="en-US" sz="2400" dirty="0"/>
              <a:t>And God blessed them. </a:t>
            </a:r>
          </a:p>
          <a:p>
            <a:pPr lvl="0" algn="ctr"/>
            <a:r>
              <a:rPr lang="en-US" sz="2400" dirty="0"/>
              <a:t>And God said to them, </a:t>
            </a:r>
          </a:p>
          <a:p>
            <a:pPr lvl="0" algn="ctr"/>
            <a:r>
              <a:rPr lang="en-US" sz="2400" dirty="0"/>
              <a:t>“Be fruitful and multiply and fill the earth...”</a:t>
            </a:r>
          </a:p>
          <a:p>
            <a:pPr algn="ctr"/>
            <a:r>
              <a:rPr lang="en-US" sz="2400" i="1" dirty="0"/>
              <a:t>Genesis 1:26a, 27-28a</a:t>
            </a:r>
          </a:p>
        </p:txBody>
      </p:sp>
    </p:spTree>
    <p:extLst>
      <p:ext uri="{BB962C8B-B14F-4D97-AF65-F5344CB8AC3E}">
        <p14:creationId xmlns:p14="http://schemas.microsoft.com/office/powerpoint/2010/main" val="327381156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5824B310-6E76-4190-B952-7A9BA9468393}"/>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6 </a:t>
            </a:r>
            <a:r>
              <a:rPr lang="en-US" dirty="0"/>
              <a:t>So when they had come together, they asked him, “Lord, will you at this time restore the kingdom to Israel?” </a:t>
            </a:r>
            <a:r>
              <a:rPr lang="en-US" b="1" baseline="30000" dirty="0"/>
              <a:t>7 </a:t>
            </a:r>
            <a:r>
              <a:rPr lang="en-US" dirty="0"/>
              <a:t>He said to them, “It is not for you to know times or seasons that the Father has fixed by his own authority. </a:t>
            </a:r>
            <a:r>
              <a:rPr lang="en-US" b="1" baseline="30000" dirty="0"/>
              <a:t>8 </a:t>
            </a:r>
            <a:r>
              <a:rPr lang="en-US" dirty="0"/>
              <a:t>But you will receive power when the Holy Spirit has come upon you, and you will be my witnesses </a:t>
            </a:r>
            <a:r>
              <a:rPr lang="en-US" sz="3600" dirty="0">
                <a:solidFill>
                  <a:srgbClr val="005AAB"/>
                </a:solidFill>
                <a:latin typeface="HansHand" panose="00000500000000000000" pitchFamily="2" charset="0"/>
              </a:rPr>
              <a:t>in Jerusalem and in all Judea and Samaria, and to the end of the earth</a:t>
            </a:r>
            <a:r>
              <a:rPr lang="en-US" dirty="0"/>
              <a:t>.” </a:t>
            </a:r>
            <a:r>
              <a:rPr lang="en-US" sz="2900" dirty="0"/>
              <a:t>														</a:t>
            </a:r>
            <a:r>
              <a:rPr lang="en-US" i="1" dirty="0"/>
              <a:t>Acts 1:6-8</a:t>
            </a:r>
            <a:br>
              <a:rPr lang="en-US" dirty="0"/>
            </a:br>
            <a:endParaRPr lang="en-US" dirty="0"/>
          </a:p>
        </p:txBody>
      </p:sp>
    </p:spTree>
    <p:extLst>
      <p:ext uri="{BB962C8B-B14F-4D97-AF65-F5344CB8AC3E}">
        <p14:creationId xmlns:p14="http://schemas.microsoft.com/office/powerpoint/2010/main" val="318583382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5824B310-6E76-4190-B952-7A9BA9468393}"/>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6 </a:t>
            </a:r>
            <a:r>
              <a:rPr lang="en-US" dirty="0"/>
              <a:t>So when they had come together, they asked him, “Lord, will you at this time restore the kingdom to Israel?” </a:t>
            </a:r>
            <a:r>
              <a:rPr lang="en-US" b="1" baseline="30000" dirty="0"/>
              <a:t>7 </a:t>
            </a:r>
            <a:r>
              <a:rPr lang="en-US" dirty="0"/>
              <a:t>He said to them, “It is not for you to know times or seasons that the Father has fixed by his own authority. </a:t>
            </a:r>
            <a:r>
              <a:rPr lang="en-US" b="1" baseline="30000" dirty="0"/>
              <a:t>8 </a:t>
            </a:r>
            <a:r>
              <a:rPr lang="en-US" dirty="0"/>
              <a:t>But you will receive power when the Holy Spirit has come upon you, and you will be my witnesses </a:t>
            </a:r>
            <a:r>
              <a:rPr lang="en-US" sz="3600" dirty="0">
                <a:solidFill>
                  <a:srgbClr val="005AAB"/>
                </a:solidFill>
                <a:latin typeface="HansHand" panose="00000500000000000000" pitchFamily="2" charset="0"/>
              </a:rPr>
              <a:t>in Jerusalem and in all Judea and Samaria, and to the end of the earth</a:t>
            </a:r>
            <a:r>
              <a:rPr lang="en-US" dirty="0"/>
              <a:t>.” </a:t>
            </a:r>
            <a:r>
              <a:rPr lang="en-US" sz="2900" dirty="0"/>
              <a:t>														</a:t>
            </a:r>
            <a:r>
              <a:rPr lang="en-US" i="1" dirty="0"/>
              <a:t>Acts 1:6-8</a:t>
            </a:r>
            <a:br>
              <a:rPr lang="en-US" dirty="0"/>
            </a:br>
            <a:endParaRPr lang="en-US" dirty="0"/>
          </a:p>
        </p:txBody>
      </p:sp>
      <p:sp>
        <p:nvSpPr>
          <p:cNvPr id="5" name="Rectangle 4">
            <a:extLst>
              <a:ext uri="{FF2B5EF4-FFF2-40B4-BE49-F238E27FC236}">
                <a16:creationId xmlns:a16="http://schemas.microsoft.com/office/drawing/2014/main" id="{7D396814-8EBC-46DD-8F60-A905D842F8BD}"/>
              </a:ext>
            </a:extLst>
          </p:cNvPr>
          <p:cNvSpPr/>
          <p:nvPr/>
        </p:nvSpPr>
        <p:spPr>
          <a:xfrm>
            <a:off x="1644651" y="4751293"/>
            <a:ext cx="7320062" cy="2014963"/>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buFont typeface="+mj-lt"/>
              <a:buAutoNum type="arabicPeriod"/>
            </a:pPr>
            <a:r>
              <a:rPr lang="en-US" sz="3200" dirty="0"/>
              <a:t>Jerusalem </a:t>
            </a:r>
            <a:r>
              <a:rPr lang="en-US" sz="3200" i="1" dirty="0"/>
              <a:t>(Chapters 1-7)</a:t>
            </a:r>
            <a:endParaRPr lang="en-US" sz="3200" dirty="0"/>
          </a:p>
          <a:p>
            <a:pPr marL="514350" lvl="0" indent="-514350">
              <a:buFont typeface="+mj-lt"/>
              <a:buAutoNum type="arabicPeriod"/>
            </a:pPr>
            <a:r>
              <a:rPr lang="en-US" sz="3200" dirty="0"/>
              <a:t>Judea and Samaria </a:t>
            </a:r>
            <a:r>
              <a:rPr lang="en-US" sz="3200" i="1" dirty="0"/>
              <a:t>(Chapters 8-12)</a:t>
            </a:r>
            <a:endParaRPr lang="en-US" sz="3200" dirty="0"/>
          </a:p>
          <a:p>
            <a:pPr marL="514350" lvl="0" indent="-514350">
              <a:buFont typeface="+mj-lt"/>
              <a:buAutoNum type="arabicPeriod"/>
            </a:pPr>
            <a:r>
              <a:rPr lang="en-US" sz="3200" dirty="0"/>
              <a:t>to the end of the earth </a:t>
            </a:r>
            <a:r>
              <a:rPr lang="en-US" sz="3200" i="1" dirty="0"/>
              <a:t>(Chapters 13-28)</a:t>
            </a:r>
            <a:endParaRPr lang="en-US" sz="3200" dirty="0"/>
          </a:p>
        </p:txBody>
      </p:sp>
    </p:spTree>
    <p:extLst>
      <p:ext uri="{BB962C8B-B14F-4D97-AF65-F5344CB8AC3E}">
        <p14:creationId xmlns:p14="http://schemas.microsoft.com/office/powerpoint/2010/main" val="278770327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D7F571B7-5A88-42A7-B4B3-2269491FB0C8}"/>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9 </a:t>
            </a:r>
            <a:r>
              <a:rPr lang="en-US" dirty="0"/>
              <a:t>And when he had said these things, as they were looking on, he was lifted up, and a cloud took him out of their sight. </a:t>
            </a:r>
            <a:r>
              <a:rPr lang="en-US" b="1" baseline="30000" dirty="0"/>
              <a:t>10 </a:t>
            </a:r>
            <a:r>
              <a:rPr lang="en-US" dirty="0"/>
              <a:t>And while they were gazing into heaven as he went, behold, two men stood by them in white robes, </a:t>
            </a:r>
            <a:r>
              <a:rPr lang="en-US" b="1" baseline="30000" dirty="0"/>
              <a:t>11 </a:t>
            </a:r>
            <a:r>
              <a:rPr lang="en-US" dirty="0"/>
              <a:t>and said, “Men of Galilee, why do you stand looking into heaven? This Jesus, who was taken up from you into heaven, will come in the same way as you saw him go into heaven.”</a:t>
            </a:r>
            <a:r>
              <a:rPr lang="en-US" b="1" dirty="0"/>
              <a:t> </a:t>
            </a:r>
            <a:endParaRPr lang="en-US" dirty="0"/>
          </a:p>
          <a:p>
            <a:pPr marL="0" indent="0">
              <a:buNone/>
            </a:pPr>
            <a:r>
              <a:rPr lang="en-US" sz="2900" dirty="0"/>
              <a:t>							</a:t>
            </a:r>
            <a:r>
              <a:rPr lang="en-US" i="1" dirty="0"/>
              <a:t>Acts 1:9-11</a:t>
            </a:r>
            <a:br>
              <a:rPr lang="en-US" dirty="0"/>
            </a:br>
            <a:endParaRPr lang="en-US" dirty="0"/>
          </a:p>
        </p:txBody>
      </p:sp>
    </p:spTree>
    <p:extLst>
      <p:ext uri="{BB962C8B-B14F-4D97-AF65-F5344CB8AC3E}">
        <p14:creationId xmlns:p14="http://schemas.microsoft.com/office/powerpoint/2010/main" val="415815919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D7F571B7-5A88-42A7-B4B3-2269491FB0C8}"/>
              </a:ext>
            </a:extLst>
          </p:cNvPr>
          <p:cNvSpPr txBox="1">
            <a:spLocks/>
          </p:cNvSpPr>
          <p:nvPr/>
        </p:nvSpPr>
        <p:spPr>
          <a:xfrm>
            <a:off x="221625" y="1280826"/>
            <a:ext cx="8732594" cy="44816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9 </a:t>
            </a:r>
            <a:r>
              <a:rPr lang="en-US" dirty="0"/>
              <a:t>And when he had said these things, as they were </a:t>
            </a:r>
            <a:r>
              <a:rPr lang="en-US" sz="3600" dirty="0">
                <a:solidFill>
                  <a:srgbClr val="005AAB"/>
                </a:solidFill>
                <a:latin typeface="HansHand" panose="00000500000000000000" pitchFamily="2" charset="0"/>
              </a:rPr>
              <a:t>looking</a:t>
            </a:r>
            <a:r>
              <a:rPr lang="en-US" dirty="0"/>
              <a:t> on, he was lifted up, and a cloud took him out of </a:t>
            </a:r>
            <a:r>
              <a:rPr lang="en-US" sz="3600" dirty="0">
                <a:solidFill>
                  <a:srgbClr val="005AAB"/>
                </a:solidFill>
                <a:latin typeface="HansHand" panose="00000500000000000000" pitchFamily="2" charset="0"/>
              </a:rPr>
              <a:t>their sight</a:t>
            </a:r>
            <a:r>
              <a:rPr lang="en-US" dirty="0"/>
              <a:t>. </a:t>
            </a:r>
            <a:r>
              <a:rPr lang="en-US" b="1" baseline="30000" dirty="0"/>
              <a:t>10 </a:t>
            </a:r>
            <a:r>
              <a:rPr lang="en-US" dirty="0"/>
              <a:t>And while they were </a:t>
            </a:r>
            <a:r>
              <a:rPr lang="en-US" sz="3600" dirty="0">
                <a:solidFill>
                  <a:srgbClr val="005AAB"/>
                </a:solidFill>
                <a:latin typeface="HansHand" panose="00000500000000000000" pitchFamily="2" charset="0"/>
              </a:rPr>
              <a:t>gazing</a:t>
            </a:r>
            <a:r>
              <a:rPr lang="en-US" dirty="0"/>
              <a:t> into heaven as he went, behold, two men stood by them in white robes, </a:t>
            </a:r>
            <a:r>
              <a:rPr lang="en-US" b="1" baseline="30000" dirty="0"/>
              <a:t>11 </a:t>
            </a:r>
            <a:r>
              <a:rPr lang="en-US" dirty="0"/>
              <a:t>and said, “Men of Galilee, why do you stand </a:t>
            </a:r>
            <a:r>
              <a:rPr lang="en-US" sz="3600" dirty="0">
                <a:solidFill>
                  <a:srgbClr val="005AAB"/>
                </a:solidFill>
                <a:latin typeface="HansHand" panose="00000500000000000000" pitchFamily="2" charset="0"/>
              </a:rPr>
              <a:t>looking</a:t>
            </a:r>
            <a:r>
              <a:rPr lang="en-US" dirty="0"/>
              <a:t> into heaven? This Jesus, who was taken up from you into heaven, will come in the same way as you </a:t>
            </a:r>
            <a:r>
              <a:rPr lang="en-US" sz="3600" dirty="0">
                <a:solidFill>
                  <a:srgbClr val="005AAB"/>
                </a:solidFill>
                <a:latin typeface="HansHand" panose="00000500000000000000" pitchFamily="2" charset="0"/>
              </a:rPr>
              <a:t>saw</a:t>
            </a:r>
            <a:r>
              <a:rPr lang="en-US" dirty="0"/>
              <a:t> him go into heaven.”</a:t>
            </a:r>
            <a:r>
              <a:rPr lang="en-US" b="1" dirty="0"/>
              <a:t> </a:t>
            </a:r>
            <a:endParaRPr lang="en-US" dirty="0"/>
          </a:p>
          <a:p>
            <a:pPr marL="0" indent="0">
              <a:buNone/>
            </a:pPr>
            <a:r>
              <a:rPr lang="en-US" sz="2900" dirty="0"/>
              <a:t>							</a:t>
            </a:r>
            <a:r>
              <a:rPr lang="en-US" i="1" dirty="0"/>
              <a:t>Acts 1:9-11</a:t>
            </a:r>
            <a:br>
              <a:rPr lang="en-US" dirty="0"/>
            </a:br>
            <a:endParaRPr lang="en-US" dirty="0"/>
          </a:p>
        </p:txBody>
      </p:sp>
    </p:spTree>
    <p:extLst>
      <p:ext uri="{BB962C8B-B14F-4D97-AF65-F5344CB8AC3E}">
        <p14:creationId xmlns:p14="http://schemas.microsoft.com/office/powerpoint/2010/main" val="170222112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3877DA7D-4287-48FC-A337-EDB0812D6FCA}"/>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12 </a:t>
            </a:r>
            <a:r>
              <a:rPr lang="en-US" dirty="0"/>
              <a:t>Then they returned to Jerusalem from the mount called Olivet, which is near Jerusalem, a Sabbath day's journey away. </a:t>
            </a:r>
            <a:r>
              <a:rPr lang="en-US" b="1" baseline="30000" dirty="0"/>
              <a:t>13 </a:t>
            </a:r>
            <a:r>
              <a:rPr lang="en-US" dirty="0"/>
              <a:t>And when they had entered, they went up to the upper room, where they were staying, Peter and John and James and Andrew, Philip and Thomas, Bartholomew and Matthew, James the son of Alphaeus and Simon the Zealot and Judas the son of James. </a:t>
            </a:r>
            <a:r>
              <a:rPr lang="en-US" sz="2900" dirty="0"/>
              <a:t>												</a:t>
            </a:r>
            <a:r>
              <a:rPr lang="en-US" i="1" dirty="0"/>
              <a:t>Acts 1:12-13</a:t>
            </a:r>
            <a:br>
              <a:rPr lang="en-US" dirty="0"/>
            </a:br>
            <a:endParaRPr lang="en-US" dirty="0"/>
          </a:p>
        </p:txBody>
      </p:sp>
    </p:spTree>
    <p:extLst>
      <p:ext uri="{BB962C8B-B14F-4D97-AF65-F5344CB8AC3E}">
        <p14:creationId xmlns:p14="http://schemas.microsoft.com/office/powerpoint/2010/main" val="52764287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2A4F0157-D8AE-4B0C-AAB6-EB35BADAC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24" y="1403381"/>
            <a:ext cx="9194796" cy="5167751"/>
          </a:xfrm>
          <a:prstGeom prst="rect">
            <a:avLst/>
          </a:prstGeom>
        </p:spPr>
      </p:pic>
    </p:spTree>
    <p:extLst>
      <p:ext uri="{BB962C8B-B14F-4D97-AF65-F5344CB8AC3E}">
        <p14:creationId xmlns:p14="http://schemas.microsoft.com/office/powerpoint/2010/main" val="302961968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3877DA7D-4287-48FC-A337-EDB0812D6FCA}"/>
              </a:ext>
            </a:extLst>
          </p:cNvPr>
          <p:cNvSpPr txBox="1">
            <a:spLocks/>
          </p:cNvSpPr>
          <p:nvPr/>
        </p:nvSpPr>
        <p:spPr>
          <a:xfrm>
            <a:off x="221625" y="1280826"/>
            <a:ext cx="8732594" cy="57743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12 </a:t>
            </a:r>
            <a:r>
              <a:rPr lang="en-US" dirty="0"/>
              <a:t>Then they returned to Jerusalem from the mount called Olivet, which is near Jerusalem, a Sabbath day's journey away. </a:t>
            </a:r>
            <a:r>
              <a:rPr lang="en-US" b="1" baseline="30000" dirty="0"/>
              <a:t>13 </a:t>
            </a:r>
            <a:r>
              <a:rPr lang="en-US" dirty="0"/>
              <a:t>And when they had entered, they went up to the upper room, where they were staying, Peter and John and James and Andrew, Philip and Thomas, Bartholomew and Matthew, James the son of Alphaeus and Simon the Zealot and Judas the son of James. </a:t>
            </a:r>
            <a:endParaRPr lang="en-US" sz="400" dirty="0"/>
          </a:p>
          <a:p>
            <a:pPr marL="0" indent="0">
              <a:buNone/>
            </a:pPr>
            <a:r>
              <a:rPr lang="en-US" sz="3400" b="1" baseline="30000" dirty="0">
                <a:solidFill>
                  <a:srgbClr val="005AAB"/>
                </a:solidFill>
                <a:latin typeface="HansHand" panose="00000500000000000000" pitchFamily="2" charset="0"/>
              </a:rPr>
              <a:t>14 </a:t>
            </a:r>
            <a:r>
              <a:rPr lang="en-US" sz="3400" dirty="0">
                <a:solidFill>
                  <a:srgbClr val="005AAB"/>
                </a:solidFill>
                <a:latin typeface="HansHand" panose="00000500000000000000" pitchFamily="2" charset="0"/>
              </a:rPr>
              <a:t>All these with one accord were devoting themselves to prayer, together with the women and Mary the mother of Jesus, and his brothers.</a:t>
            </a:r>
            <a:r>
              <a:rPr lang="en-US" sz="3200" dirty="0"/>
              <a:t>		</a:t>
            </a:r>
            <a:r>
              <a:rPr lang="en-US" sz="2900" dirty="0"/>
              <a:t>					</a:t>
            </a:r>
            <a:r>
              <a:rPr lang="en-US" sz="2900" i="1" dirty="0"/>
              <a:t>Acts 1:12-14</a:t>
            </a:r>
            <a:br>
              <a:rPr lang="en-US" sz="2900" dirty="0"/>
            </a:br>
            <a:endParaRPr lang="en-US" sz="2900" dirty="0"/>
          </a:p>
        </p:txBody>
      </p:sp>
    </p:spTree>
    <p:extLst>
      <p:ext uri="{BB962C8B-B14F-4D97-AF65-F5344CB8AC3E}">
        <p14:creationId xmlns:p14="http://schemas.microsoft.com/office/powerpoint/2010/main" val="426416156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4" name="Content Placeholder 2">
            <a:extLst>
              <a:ext uri="{FF2B5EF4-FFF2-40B4-BE49-F238E27FC236}">
                <a16:creationId xmlns:a16="http://schemas.microsoft.com/office/drawing/2014/main" id="{3877DA7D-4287-48FC-A337-EDB0812D6FCA}"/>
              </a:ext>
            </a:extLst>
          </p:cNvPr>
          <p:cNvSpPr txBox="1">
            <a:spLocks/>
          </p:cNvSpPr>
          <p:nvPr/>
        </p:nvSpPr>
        <p:spPr>
          <a:xfrm>
            <a:off x="221625" y="1280826"/>
            <a:ext cx="8732594" cy="57743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baseline="30000" dirty="0"/>
              <a:t>12 </a:t>
            </a:r>
            <a:r>
              <a:rPr lang="en-US" dirty="0"/>
              <a:t>Then they returned to Jerusalem from the mount called Olivet, which is near Jerusalem, a Sabbath day's journey away. </a:t>
            </a:r>
            <a:r>
              <a:rPr lang="en-US" b="1" baseline="30000" dirty="0"/>
              <a:t>13 </a:t>
            </a:r>
            <a:r>
              <a:rPr lang="en-US" dirty="0"/>
              <a:t>And when they had entered, they went up to the upper room, where they were staying, Peter and John and James and Andrew, Philip and Thomas, Bartholomew and Matthew, James the son of Alphaeus and Simon the Zealot and Judas the son of James. </a:t>
            </a:r>
            <a:endParaRPr lang="en-US" sz="400" dirty="0"/>
          </a:p>
          <a:p>
            <a:pPr marL="0" indent="0">
              <a:buNone/>
            </a:pPr>
            <a:r>
              <a:rPr lang="en-US" sz="3400" b="1" baseline="30000" dirty="0">
                <a:solidFill>
                  <a:srgbClr val="005AAB"/>
                </a:solidFill>
                <a:latin typeface="HansHand" panose="00000500000000000000" pitchFamily="2" charset="0"/>
              </a:rPr>
              <a:t>14 </a:t>
            </a:r>
            <a:r>
              <a:rPr lang="en-US" sz="3400" dirty="0">
                <a:solidFill>
                  <a:srgbClr val="005AAB"/>
                </a:solidFill>
                <a:latin typeface="HansHand" panose="00000500000000000000" pitchFamily="2" charset="0"/>
              </a:rPr>
              <a:t>All these with one accord were devoting themselves to prayer, together with the women and Mary the mother of Jesus, and his brothers.</a:t>
            </a:r>
            <a:r>
              <a:rPr lang="en-US" sz="3200" dirty="0"/>
              <a:t>		</a:t>
            </a:r>
            <a:r>
              <a:rPr lang="en-US" sz="2900" dirty="0"/>
              <a:t>					</a:t>
            </a:r>
            <a:r>
              <a:rPr lang="en-US" sz="2900" i="1" dirty="0"/>
              <a:t>Acts 1:12-14</a:t>
            </a:r>
            <a:br>
              <a:rPr lang="en-US" sz="2900" dirty="0"/>
            </a:br>
            <a:endParaRPr lang="en-US" sz="2900" dirty="0"/>
          </a:p>
        </p:txBody>
      </p:sp>
      <p:sp>
        <p:nvSpPr>
          <p:cNvPr id="5" name="Rectangle 4">
            <a:extLst>
              <a:ext uri="{FF2B5EF4-FFF2-40B4-BE49-F238E27FC236}">
                <a16:creationId xmlns:a16="http://schemas.microsoft.com/office/drawing/2014/main" id="{405E9BE3-499D-4FF6-A166-A0EEBD103769}"/>
              </a:ext>
            </a:extLst>
          </p:cNvPr>
          <p:cNvSpPr/>
          <p:nvPr/>
        </p:nvSpPr>
        <p:spPr>
          <a:xfrm>
            <a:off x="282009" y="1304888"/>
            <a:ext cx="8542815" cy="2631345"/>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600" dirty="0"/>
              <a:t>“For church leaders and for the church as a whole, prayer is not a duty – it is a joyful privilege; it is not a chore that can be taken care of by one-liners between praise songs, but a passionate desire for the presence of God.” </a:t>
            </a:r>
          </a:p>
          <a:p>
            <a:pPr lvl="0" algn="r"/>
            <a:r>
              <a:rPr lang="en-US" sz="2200" dirty="0"/>
              <a:t>–Schnabel, </a:t>
            </a:r>
            <a:r>
              <a:rPr lang="en-US" sz="2200" dirty="0" err="1"/>
              <a:t>Eckhard</a:t>
            </a:r>
            <a:r>
              <a:rPr lang="en-US" sz="2200" dirty="0"/>
              <a:t> J. </a:t>
            </a:r>
            <a:r>
              <a:rPr lang="en-US" sz="2200" i="1" dirty="0"/>
              <a:t>Exegetical Commentary on the New Testament. </a:t>
            </a:r>
            <a:r>
              <a:rPr lang="en-US" sz="2200" dirty="0"/>
              <a:t>Zondervan, 2012, p. 89.</a:t>
            </a:r>
          </a:p>
        </p:txBody>
      </p:sp>
    </p:spTree>
    <p:extLst>
      <p:ext uri="{BB962C8B-B14F-4D97-AF65-F5344CB8AC3E}">
        <p14:creationId xmlns:p14="http://schemas.microsoft.com/office/powerpoint/2010/main" val="294055832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4AEF59-E2DB-466A-B9D3-8EADCEDED93B}"/>
              </a:ext>
            </a:extLst>
          </p:cNvPr>
          <p:cNvSpPr txBox="1"/>
          <p:nvPr/>
        </p:nvSpPr>
        <p:spPr>
          <a:xfrm>
            <a:off x="4213424" y="5092554"/>
            <a:ext cx="3263154" cy="523220"/>
          </a:xfrm>
          <a:prstGeom prst="rect">
            <a:avLst/>
          </a:prstGeom>
          <a:noFill/>
        </p:spPr>
        <p:txBody>
          <a:bodyPr wrap="square" rtlCol="0">
            <a:spAutoFit/>
          </a:bodyPr>
          <a:lstStyle/>
          <a:p>
            <a:r>
              <a:rPr lang="en-US" sz="2800" spc="-100" dirty="0">
                <a:latin typeface="AbcDNManuscript" panose="00000400000000000000" pitchFamily="2" charset="0"/>
              </a:rPr>
              <a:t>the ACTS of</a:t>
            </a:r>
          </a:p>
        </p:txBody>
      </p:sp>
      <p:sp>
        <p:nvSpPr>
          <p:cNvPr id="3" name="TextBox 2">
            <a:extLst>
              <a:ext uri="{FF2B5EF4-FFF2-40B4-BE49-F238E27FC236}">
                <a16:creationId xmlns:a16="http://schemas.microsoft.com/office/drawing/2014/main" id="{C7549591-3ED6-4F63-9EB1-80002EB10B72}"/>
              </a:ext>
            </a:extLst>
          </p:cNvPr>
          <p:cNvSpPr txBox="1"/>
          <p:nvPr/>
        </p:nvSpPr>
        <p:spPr>
          <a:xfrm>
            <a:off x="3639676" y="5535089"/>
            <a:ext cx="7494496" cy="1200329"/>
          </a:xfrm>
          <a:prstGeom prst="rect">
            <a:avLst/>
          </a:prstGeom>
          <a:noFill/>
        </p:spPr>
        <p:txBody>
          <a:bodyPr wrap="square" rtlCol="0">
            <a:spAutoFit/>
          </a:bodyPr>
          <a:lstStyle/>
          <a:p>
            <a:r>
              <a:rPr lang="en-US" sz="7100" dirty="0">
                <a:solidFill>
                  <a:srgbClr val="005AAB"/>
                </a:solidFill>
                <a:latin typeface="HansHand" panose="00000500000000000000" pitchFamily="2" charset="0"/>
              </a:rPr>
              <a:t>JESUS</a:t>
            </a:r>
          </a:p>
        </p:txBody>
      </p:sp>
      <p:sp>
        <p:nvSpPr>
          <p:cNvPr id="4" name="TextBox 3">
            <a:extLst>
              <a:ext uri="{FF2B5EF4-FFF2-40B4-BE49-F238E27FC236}">
                <a16:creationId xmlns:a16="http://schemas.microsoft.com/office/drawing/2014/main" id="{852EBF98-0056-4B3E-A2B5-30EB28ADE782}"/>
              </a:ext>
            </a:extLst>
          </p:cNvPr>
          <p:cNvSpPr txBox="1"/>
          <p:nvPr/>
        </p:nvSpPr>
        <p:spPr>
          <a:xfrm>
            <a:off x="6666943" y="6063789"/>
            <a:ext cx="3263154" cy="830997"/>
          </a:xfrm>
          <a:prstGeom prst="rect">
            <a:avLst/>
          </a:prstGeom>
          <a:noFill/>
        </p:spPr>
        <p:txBody>
          <a:bodyPr wrap="square" rtlCol="0">
            <a:spAutoFit/>
          </a:bodyPr>
          <a:lstStyle/>
          <a:p>
            <a:r>
              <a:rPr lang="en-US" sz="4800" spc="-100" dirty="0">
                <a:latin typeface="AbcDNManuscript" panose="00000400000000000000" pitchFamily="2" charset="0"/>
              </a:rPr>
              <a:t>continue…</a:t>
            </a:r>
          </a:p>
        </p:txBody>
      </p:sp>
    </p:spTree>
    <p:extLst>
      <p:ext uri="{BB962C8B-B14F-4D97-AF65-F5344CB8AC3E}">
        <p14:creationId xmlns:p14="http://schemas.microsoft.com/office/powerpoint/2010/main" val="35078195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23356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I want all that You offer; </a:t>
            </a:r>
          </a:p>
          <a:p>
            <a:pPr marL="0" indent="0" algn="ctr">
              <a:buNone/>
            </a:pPr>
            <a:r>
              <a:rPr lang="en-US" sz="4800" dirty="0">
                <a:solidFill>
                  <a:srgbClr val="005AAB"/>
                </a:solidFill>
                <a:latin typeface="AbcDNManuscript" panose="00000400000000000000" pitchFamily="2" charset="0"/>
              </a:rPr>
              <a:t>Your living water,</a:t>
            </a:r>
          </a:p>
          <a:p>
            <a:pPr marL="0" indent="0" algn="ctr">
              <a:buNone/>
            </a:pPr>
            <a:r>
              <a:rPr lang="en-US" sz="4800" dirty="0">
                <a:solidFill>
                  <a:srgbClr val="005AAB"/>
                </a:solidFill>
                <a:latin typeface="AbcDNManuscript" panose="00000400000000000000" pitchFamily="2" charset="0"/>
              </a:rPr>
              <a:t>Drink from the endless well.</a:t>
            </a:r>
          </a:p>
          <a:p>
            <a:pPr marL="0" indent="0" algn="ctr">
              <a:buNone/>
            </a:pPr>
            <a:r>
              <a:rPr lang="en-US" sz="4800" dirty="0">
                <a:solidFill>
                  <a:srgbClr val="005AAB"/>
                </a:solidFill>
                <a:latin typeface="AbcDNManuscript" panose="00000400000000000000" pitchFamily="2" charset="0"/>
              </a:rPr>
              <a:t>I will sit at Your table </a:t>
            </a:r>
          </a:p>
          <a:p>
            <a:pPr marL="0" indent="0" algn="ctr">
              <a:buNone/>
            </a:pPr>
            <a:r>
              <a:rPr lang="en-US" sz="4800" dirty="0">
                <a:solidFill>
                  <a:srgbClr val="005AAB"/>
                </a:solidFill>
                <a:latin typeface="AbcDNManuscript" panose="00000400000000000000" pitchFamily="2" charset="0"/>
              </a:rPr>
              <a:t>forever grateful</a:t>
            </a:r>
          </a:p>
          <a:p>
            <a:pPr marL="0" indent="0" algn="ctr">
              <a:buNone/>
            </a:pPr>
            <a:r>
              <a:rPr lang="en-US" sz="4800" dirty="0">
                <a:solidFill>
                  <a:srgbClr val="005AAB"/>
                </a:solidFill>
                <a:latin typeface="AbcDNManuscript" panose="00000400000000000000" pitchFamily="2" charset="0"/>
              </a:rPr>
              <a:t>Forever where You dwell</a:t>
            </a:r>
          </a:p>
        </p:txBody>
      </p:sp>
      <p:sp>
        <p:nvSpPr>
          <p:cNvPr id="5" name="Title 1">
            <a:extLst>
              <a:ext uri="{FF2B5EF4-FFF2-40B4-BE49-F238E27FC236}">
                <a16:creationId xmlns:a16="http://schemas.microsoft.com/office/drawing/2014/main" id="{6821CD5E-A6A4-41E4-9946-41F9F3184B8C}"/>
              </a:ext>
            </a:extLst>
          </p:cNvPr>
          <p:cNvSpPr txBox="1">
            <a:spLocks/>
          </p:cNvSpPr>
          <p:nvPr/>
        </p:nvSpPr>
        <p:spPr>
          <a:xfrm>
            <a:off x="221624" y="6538820"/>
            <a:ext cx="3832791" cy="120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none" spc="0" normalizeH="0" baseline="0" noProof="0" dirty="0">
                <a:ln>
                  <a:noFill/>
                </a:ln>
                <a:solidFill>
                  <a:srgbClr val="E7E6E6">
                    <a:lumMod val="90000"/>
                  </a:srgbClr>
                </a:solidFill>
                <a:effectLst/>
                <a:uLnTx/>
                <a:uFillTx/>
                <a:latin typeface="HansHand" panose="00000500000000000000" pitchFamily="2" charset="0"/>
                <a:ea typeface="+mj-ea"/>
                <a:cs typeface="+mj-cs"/>
              </a:rPr>
              <a:t>Fountains</a:t>
            </a:r>
          </a:p>
        </p:txBody>
      </p:sp>
    </p:spTree>
    <p:extLst>
      <p:ext uri="{BB962C8B-B14F-4D97-AF65-F5344CB8AC3E}">
        <p14:creationId xmlns:p14="http://schemas.microsoft.com/office/powerpoint/2010/main" val="346239315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E75B8E-9568-48C0-959F-0E923BF3F54C}"/>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500" b="1" dirty="0">
                <a:latin typeface="AbcDNManuscript" panose="00000400000000000000" pitchFamily="2" charset="0"/>
              </a:rPr>
              <a:t>1. Neighbor—live out Acts 1:8</a:t>
            </a:r>
            <a:br>
              <a:rPr lang="en-US" sz="2900" dirty="0"/>
            </a:br>
            <a:endParaRPr lang="en-US" sz="2900" dirty="0"/>
          </a:p>
        </p:txBody>
      </p:sp>
      <p:sp>
        <p:nvSpPr>
          <p:cNvPr id="6" name="TextBox 5">
            <a:extLst>
              <a:ext uri="{FF2B5EF4-FFF2-40B4-BE49-F238E27FC236}">
                <a16:creationId xmlns:a16="http://schemas.microsoft.com/office/drawing/2014/main" id="{8066ED2C-B276-426F-822D-4D7863A9F64B}"/>
              </a:ext>
            </a:extLst>
          </p:cNvPr>
          <p:cNvSpPr txBox="1"/>
          <p:nvPr/>
        </p:nvSpPr>
        <p:spPr>
          <a:xfrm>
            <a:off x="4213424" y="5092554"/>
            <a:ext cx="3263154" cy="523220"/>
          </a:xfrm>
          <a:prstGeom prst="rect">
            <a:avLst/>
          </a:prstGeom>
          <a:noFill/>
        </p:spPr>
        <p:txBody>
          <a:bodyPr wrap="square" rtlCol="0">
            <a:spAutoFit/>
          </a:bodyPr>
          <a:lstStyle/>
          <a:p>
            <a:r>
              <a:rPr lang="en-US" sz="2800" spc="-100" dirty="0">
                <a:latin typeface="AbcDNManuscript" panose="00000400000000000000" pitchFamily="2" charset="0"/>
              </a:rPr>
              <a:t>the ACTS of</a:t>
            </a:r>
          </a:p>
        </p:txBody>
      </p:sp>
      <p:sp>
        <p:nvSpPr>
          <p:cNvPr id="7" name="TextBox 6">
            <a:extLst>
              <a:ext uri="{FF2B5EF4-FFF2-40B4-BE49-F238E27FC236}">
                <a16:creationId xmlns:a16="http://schemas.microsoft.com/office/drawing/2014/main" id="{2E5192F0-EF34-4581-9946-1AD5093F22BF}"/>
              </a:ext>
            </a:extLst>
          </p:cNvPr>
          <p:cNvSpPr txBox="1"/>
          <p:nvPr/>
        </p:nvSpPr>
        <p:spPr>
          <a:xfrm>
            <a:off x="3639676" y="5535089"/>
            <a:ext cx="7494496" cy="1200329"/>
          </a:xfrm>
          <a:prstGeom prst="rect">
            <a:avLst/>
          </a:prstGeom>
          <a:noFill/>
        </p:spPr>
        <p:txBody>
          <a:bodyPr wrap="square" rtlCol="0">
            <a:spAutoFit/>
          </a:bodyPr>
          <a:lstStyle/>
          <a:p>
            <a:r>
              <a:rPr lang="en-US" sz="7100" dirty="0">
                <a:solidFill>
                  <a:srgbClr val="005AAB"/>
                </a:solidFill>
                <a:latin typeface="HansHand" panose="00000500000000000000" pitchFamily="2" charset="0"/>
              </a:rPr>
              <a:t>JESUS</a:t>
            </a:r>
          </a:p>
        </p:txBody>
      </p:sp>
      <p:sp>
        <p:nvSpPr>
          <p:cNvPr id="8" name="TextBox 7">
            <a:extLst>
              <a:ext uri="{FF2B5EF4-FFF2-40B4-BE49-F238E27FC236}">
                <a16:creationId xmlns:a16="http://schemas.microsoft.com/office/drawing/2014/main" id="{F0FF9077-9D68-40A9-B238-898BF4CD7AED}"/>
              </a:ext>
            </a:extLst>
          </p:cNvPr>
          <p:cNvSpPr txBox="1"/>
          <p:nvPr/>
        </p:nvSpPr>
        <p:spPr>
          <a:xfrm>
            <a:off x="6666943" y="6063789"/>
            <a:ext cx="3263154" cy="830997"/>
          </a:xfrm>
          <a:prstGeom prst="rect">
            <a:avLst/>
          </a:prstGeom>
          <a:noFill/>
        </p:spPr>
        <p:txBody>
          <a:bodyPr wrap="square" rtlCol="0">
            <a:spAutoFit/>
          </a:bodyPr>
          <a:lstStyle/>
          <a:p>
            <a:r>
              <a:rPr lang="en-US" sz="4800" spc="-100" dirty="0">
                <a:latin typeface="AbcDNManuscript" panose="00000400000000000000" pitchFamily="2" charset="0"/>
              </a:rPr>
              <a:t>continue…</a:t>
            </a:r>
          </a:p>
        </p:txBody>
      </p:sp>
    </p:spTree>
    <p:extLst>
      <p:ext uri="{BB962C8B-B14F-4D97-AF65-F5344CB8AC3E}">
        <p14:creationId xmlns:p14="http://schemas.microsoft.com/office/powerpoint/2010/main" val="252920720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E75B8E-9568-48C0-959F-0E923BF3F54C}"/>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500" b="1" dirty="0">
                <a:latin typeface="AbcDNManuscript" panose="00000400000000000000" pitchFamily="2" charset="0"/>
              </a:rPr>
              <a:t>1. Neighbor—live out Acts 1:8</a:t>
            </a:r>
          </a:p>
          <a:p>
            <a:pPr marL="0" indent="0">
              <a:buNone/>
            </a:pPr>
            <a:br>
              <a:rPr lang="en-US" sz="2900" dirty="0"/>
            </a:br>
            <a:endParaRPr lang="en-US" sz="2900" dirty="0"/>
          </a:p>
        </p:txBody>
      </p:sp>
      <p:sp>
        <p:nvSpPr>
          <p:cNvPr id="6" name="Rectangle 5">
            <a:extLst>
              <a:ext uri="{FF2B5EF4-FFF2-40B4-BE49-F238E27FC236}">
                <a16:creationId xmlns:a16="http://schemas.microsoft.com/office/drawing/2014/main" id="{79BCD6E4-053B-42F5-87AE-8C47F259F708}"/>
              </a:ext>
            </a:extLst>
          </p:cNvPr>
          <p:cNvSpPr/>
          <p:nvPr/>
        </p:nvSpPr>
        <p:spPr>
          <a:xfrm>
            <a:off x="282009" y="2519079"/>
            <a:ext cx="8542815" cy="1900522"/>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Because God first loved us, </a:t>
            </a:r>
          </a:p>
          <a:p>
            <a:pPr algn="ctr"/>
            <a:r>
              <a:rPr lang="en-US" sz="3200" dirty="0"/>
              <a:t>we exist to love God and love our neighbors.</a:t>
            </a:r>
          </a:p>
          <a:p>
            <a:pPr algn="ctr"/>
            <a:r>
              <a:rPr lang="en-US" sz="2600" i="1" dirty="0"/>
              <a:t>Tallgrass Church Mission Statement</a:t>
            </a:r>
          </a:p>
        </p:txBody>
      </p:sp>
      <p:sp>
        <p:nvSpPr>
          <p:cNvPr id="7" name="TextBox 6">
            <a:extLst>
              <a:ext uri="{FF2B5EF4-FFF2-40B4-BE49-F238E27FC236}">
                <a16:creationId xmlns:a16="http://schemas.microsoft.com/office/drawing/2014/main" id="{056A157F-D9FD-4E74-B514-EC9D9753E4E1}"/>
              </a:ext>
            </a:extLst>
          </p:cNvPr>
          <p:cNvSpPr txBox="1"/>
          <p:nvPr/>
        </p:nvSpPr>
        <p:spPr>
          <a:xfrm>
            <a:off x="4213424" y="5092554"/>
            <a:ext cx="3263154" cy="523220"/>
          </a:xfrm>
          <a:prstGeom prst="rect">
            <a:avLst/>
          </a:prstGeom>
          <a:noFill/>
        </p:spPr>
        <p:txBody>
          <a:bodyPr wrap="square" rtlCol="0">
            <a:spAutoFit/>
          </a:bodyPr>
          <a:lstStyle/>
          <a:p>
            <a:r>
              <a:rPr lang="en-US" sz="2800" spc="-100" dirty="0">
                <a:latin typeface="AbcDNManuscript" panose="00000400000000000000" pitchFamily="2" charset="0"/>
              </a:rPr>
              <a:t>the ACTS of</a:t>
            </a:r>
          </a:p>
        </p:txBody>
      </p:sp>
      <p:sp>
        <p:nvSpPr>
          <p:cNvPr id="8" name="TextBox 7">
            <a:extLst>
              <a:ext uri="{FF2B5EF4-FFF2-40B4-BE49-F238E27FC236}">
                <a16:creationId xmlns:a16="http://schemas.microsoft.com/office/drawing/2014/main" id="{82D86120-0CD3-4E35-A419-9CFCD25E9718}"/>
              </a:ext>
            </a:extLst>
          </p:cNvPr>
          <p:cNvSpPr txBox="1"/>
          <p:nvPr/>
        </p:nvSpPr>
        <p:spPr>
          <a:xfrm>
            <a:off x="3639676" y="5535089"/>
            <a:ext cx="7494496" cy="1200329"/>
          </a:xfrm>
          <a:prstGeom prst="rect">
            <a:avLst/>
          </a:prstGeom>
          <a:noFill/>
        </p:spPr>
        <p:txBody>
          <a:bodyPr wrap="square" rtlCol="0">
            <a:spAutoFit/>
          </a:bodyPr>
          <a:lstStyle/>
          <a:p>
            <a:r>
              <a:rPr lang="en-US" sz="7100" dirty="0">
                <a:solidFill>
                  <a:srgbClr val="005AAB"/>
                </a:solidFill>
                <a:latin typeface="HansHand" panose="00000500000000000000" pitchFamily="2" charset="0"/>
              </a:rPr>
              <a:t>JESUS</a:t>
            </a:r>
          </a:p>
        </p:txBody>
      </p:sp>
      <p:sp>
        <p:nvSpPr>
          <p:cNvPr id="9" name="TextBox 8">
            <a:extLst>
              <a:ext uri="{FF2B5EF4-FFF2-40B4-BE49-F238E27FC236}">
                <a16:creationId xmlns:a16="http://schemas.microsoft.com/office/drawing/2014/main" id="{93A19D5C-2E1E-4057-B125-83F7306E4704}"/>
              </a:ext>
            </a:extLst>
          </p:cNvPr>
          <p:cNvSpPr txBox="1"/>
          <p:nvPr/>
        </p:nvSpPr>
        <p:spPr>
          <a:xfrm>
            <a:off x="6666943" y="6063789"/>
            <a:ext cx="3263154" cy="830997"/>
          </a:xfrm>
          <a:prstGeom prst="rect">
            <a:avLst/>
          </a:prstGeom>
          <a:noFill/>
        </p:spPr>
        <p:txBody>
          <a:bodyPr wrap="square" rtlCol="0">
            <a:spAutoFit/>
          </a:bodyPr>
          <a:lstStyle/>
          <a:p>
            <a:r>
              <a:rPr lang="en-US" sz="4800" spc="-100" dirty="0">
                <a:latin typeface="AbcDNManuscript" panose="00000400000000000000" pitchFamily="2" charset="0"/>
              </a:rPr>
              <a:t>continue…</a:t>
            </a:r>
          </a:p>
        </p:txBody>
      </p:sp>
    </p:spTree>
    <p:extLst>
      <p:ext uri="{BB962C8B-B14F-4D97-AF65-F5344CB8AC3E}">
        <p14:creationId xmlns:p14="http://schemas.microsoft.com/office/powerpoint/2010/main" val="69305985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E75B8E-9568-48C0-959F-0E923BF3F54C}"/>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500" b="1" dirty="0">
                <a:latin typeface="AbcDNManuscript" panose="00000400000000000000" pitchFamily="2" charset="0"/>
              </a:rPr>
              <a:t>1. Neighbor—live out Acts 1:8</a:t>
            </a:r>
            <a:br>
              <a:rPr lang="en-US" sz="2900" dirty="0"/>
            </a:br>
            <a:endParaRPr lang="en-US" sz="2900" dirty="0"/>
          </a:p>
        </p:txBody>
      </p:sp>
      <p:sp>
        <p:nvSpPr>
          <p:cNvPr id="6" name="TextBox 5">
            <a:extLst>
              <a:ext uri="{FF2B5EF4-FFF2-40B4-BE49-F238E27FC236}">
                <a16:creationId xmlns:a16="http://schemas.microsoft.com/office/drawing/2014/main" id="{8066ED2C-B276-426F-822D-4D7863A9F64B}"/>
              </a:ext>
            </a:extLst>
          </p:cNvPr>
          <p:cNvSpPr txBox="1"/>
          <p:nvPr/>
        </p:nvSpPr>
        <p:spPr>
          <a:xfrm>
            <a:off x="4213424" y="5092554"/>
            <a:ext cx="3263154" cy="523220"/>
          </a:xfrm>
          <a:prstGeom prst="rect">
            <a:avLst/>
          </a:prstGeom>
          <a:noFill/>
        </p:spPr>
        <p:txBody>
          <a:bodyPr wrap="square" rtlCol="0">
            <a:spAutoFit/>
          </a:bodyPr>
          <a:lstStyle/>
          <a:p>
            <a:r>
              <a:rPr lang="en-US" sz="2800" spc="-100" dirty="0">
                <a:latin typeface="AbcDNManuscript" panose="00000400000000000000" pitchFamily="2" charset="0"/>
              </a:rPr>
              <a:t>the ACTS of</a:t>
            </a:r>
          </a:p>
        </p:txBody>
      </p:sp>
      <p:sp>
        <p:nvSpPr>
          <p:cNvPr id="7" name="TextBox 6">
            <a:extLst>
              <a:ext uri="{FF2B5EF4-FFF2-40B4-BE49-F238E27FC236}">
                <a16:creationId xmlns:a16="http://schemas.microsoft.com/office/drawing/2014/main" id="{2E5192F0-EF34-4581-9946-1AD5093F22BF}"/>
              </a:ext>
            </a:extLst>
          </p:cNvPr>
          <p:cNvSpPr txBox="1"/>
          <p:nvPr/>
        </p:nvSpPr>
        <p:spPr>
          <a:xfrm>
            <a:off x="3639676" y="5535089"/>
            <a:ext cx="7494496" cy="1200329"/>
          </a:xfrm>
          <a:prstGeom prst="rect">
            <a:avLst/>
          </a:prstGeom>
          <a:noFill/>
        </p:spPr>
        <p:txBody>
          <a:bodyPr wrap="square" rtlCol="0">
            <a:spAutoFit/>
          </a:bodyPr>
          <a:lstStyle/>
          <a:p>
            <a:r>
              <a:rPr lang="en-US" sz="7100" dirty="0">
                <a:solidFill>
                  <a:srgbClr val="005AAB"/>
                </a:solidFill>
                <a:latin typeface="HansHand" panose="00000500000000000000" pitchFamily="2" charset="0"/>
              </a:rPr>
              <a:t>JESUS</a:t>
            </a:r>
          </a:p>
        </p:txBody>
      </p:sp>
      <p:sp>
        <p:nvSpPr>
          <p:cNvPr id="8" name="TextBox 7">
            <a:extLst>
              <a:ext uri="{FF2B5EF4-FFF2-40B4-BE49-F238E27FC236}">
                <a16:creationId xmlns:a16="http://schemas.microsoft.com/office/drawing/2014/main" id="{F0FF9077-9D68-40A9-B238-898BF4CD7AED}"/>
              </a:ext>
            </a:extLst>
          </p:cNvPr>
          <p:cNvSpPr txBox="1"/>
          <p:nvPr/>
        </p:nvSpPr>
        <p:spPr>
          <a:xfrm>
            <a:off x="6666943" y="6063789"/>
            <a:ext cx="3263154" cy="830997"/>
          </a:xfrm>
          <a:prstGeom prst="rect">
            <a:avLst/>
          </a:prstGeom>
          <a:noFill/>
        </p:spPr>
        <p:txBody>
          <a:bodyPr wrap="square" rtlCol="0">
            <a:spAutoFit/>
          </a:bodyPr>
          <a:lstStyle/>
          <a:p>
            <a:r>
              <a:rPr lang="en-US" sz="4800" spc="-100" dirty="0">
                <a:latin typeface="AbcDNManuscript" panose="00000400000000000000" pitchFamily="2" charset="0"/>
              </a:rPr>
              <a:t>continue…</a:t>
            </a:r>
          </a:p>
        </p:txBody>
      </p:sp>
      <p:pic>
        <p:nvPicPr>
          <p:cNvPr id="9" name="Picture 8" descr="A close up of text on a white background&#10;&#10;Description automatically generated">
            <a:extLst>
              <a:ext uri="{FF2B5EF4-FFF2-40B4-BE49-F238E27FC236}">
                <a16:creationId xmlns:a16="http://schemas.microsoft.com/office/drawing/2014/main" id="{ABBA299B-BDD7-44B6-BBB8-ABFA6226F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900" y="2187755"/>
            <a:ext cx="3983185" cy="2987389"/>
          </a:xfrm>
          <a:prstGeom prst="rect">
            <a:avLst/>
          </a:prstGeom>
        </p:spPr>
      </p:pic>
    </p:spTree>
    <p:extLst>
      <p:ext uri="{BB962C8B-B14F-4D97-AF65-F5344CB8AC3E}">
        <p14:creationId xmlns:p14="http://schemas.microsoft.com/office/powerpoint/2010/main" val="406793937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E75B8E-9568-48C0-959F-0E923BF3F54C}"/>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500" b="1" dirty="0">
                <a:latin typeface="AbcDNManuscript" panose="00000400000000000000" pitchFamily="2" charset="0"/>
              </a:rPr>
              <a:t>1. Neighbor—live out Acts 1:8</a:t>
            </a:r>
            <a:br>
              <a:rPr lang="en-US" sz="2900" dirty="0"/>
            </a:br>
            <a:endParaRPr lang="en-US" sz="2900" dirty="0"/>
          </a:p>
        </p:txBody>
      </p:sp>
      <p:sp>
        <p:nvSpPr>
          <p:cNvPr id="6" name="TextBox 5">
            <a:extLst>
              <a:ext uri="{FF2B5EF4-FFF2-40B4-BE49-F238E27FC236}">
                <a16:creationId xmlns:a16="http://schemas.microsoft.com/office/drawing/2014/main" id="{8066ED2C-B276-426F-822D-4D7863A9F64B}"/>
              </a:ext>
            </a:extLst>
          </p:cNvPr>
          <p:cNvSpPr txBox="1"/>
          <p:nvPr/>
        </p:nvSpPr>
        <p:spPr>
          <a:xfrm>
            <a:off x="4213424" y="5092554"/>
            <a:ext cx="3263154" cy="523220"/>
          </a:xfrm>
          <a:prstGeom prst="rect">
            <a:avLst/>
          </a:prstGeom>
          <a:noFill/>
        </p:spPr>
        <p:txBody>
          <a:bodyPr wrap="square" rtlCol="0">
            <a:spAutoFit/>
          </a:bodyPr>
          <a:lstStyle/>
          <a:p>
            <a:r>
              <a:rPr lang="en-US" sz="2800" spc="-100" dirty="0">
                <a:latin typeface="AbcDNManuscript" panose="00000400000000000000" pitchFamily="2" charset="0"/>
              </a:rPr>
              <a:t>the ACTS of</a:t>
            </a:r>
          </a:p>
        </p:txBody>
      </p:sp>
      <p:sp>
        <p:nvSpPr>
          <p:cNvPr id="7" name="TextBox 6">
            <a:extLst>
              <a:ext uri="{FF2B5EF4-FFF2-40B4-BE49-F238E27FC236}">
                <a16:creationId xmlns:a16="http://schemas.microsoft.com/office/drawing/2014/main" id="{2E5192F0-EF34-4581-9946-1AD5093F22BF}"/>
              </a:ext>
            </a:extLst>
          </p:cNvPr>
          <p:cNvSpPr txBox="1"/>
          <p:nvPr/>
        </p:nvSpPr>
        <p:spPr>
          <a:xfrm>
            <a:off x="3639676" y="5535089"/>
            <a:ext cx="7494496" cy="1200329"/>
          </a:xfrm>
          <a:prstGeom prst="rect">
            <a:avLst/>
          </a:prstGeom>
          <a:noFill/>
        </p:spPr>
        <p:txBody>
          <a:bodyPr wrap="square" rtlCol="0">
            <a:spAutoFit/>
          </a:bodyPr>
          <a:lstStyle/>
          <a:p>
            <a:r>
              <a:rPr lang="en-US" sz="7100" dirty="0">
                <a:solidFill>
                  <a:srgbClr val="005AAB"/>
                </a:solidFill>
                <a:latin typeface="HansHand" panose="00000500000000000000" pitchFamily="2" charset="0"/>
              </a:rPr>
              <a:t>JESUS</a:t>
            </a:r>
          </a:p>
        </p:txBody>
      </p:sp>
      <p:sp>
        <p:nvSpPr>
          <p:cNvPr id="8" name="TextBox 7">
            <a:extLst>
              <a:ext uri="{FF2B5EF4-FFF2-40B4-BE49-F238E27FC236}">
                <a16:creationId xmlns:a16="http://schemas.microsoft.com/office/drawing/2014/main" id="{F0FF9077-9D68-40A9-B238-898BF4CD7AED}"/>
              </a:ext>
            </a:extLst>
          </p:cNvPr>
          <p:cNvSpPr txBox="1"/>
          <p:nvPr/>
        </p:nvSpPr>
        <p:spPr>
          <a:xfrm>
            <a:off x="6666943" y="6063789"/>
            <a:ext cx="3263154" cy="830997"/>
          </a:xfrm>
          <a:prstGeom prst="rect">
            <a:avLst/>
          </a:prstGeom>
          <a:noFill/>
        </p:spPr>
        <p:txBody>
          <a:bodyPr wrap="square" rtlCol="0">
            <a:spAutoFit/>
          </a:bodyPr>
          <a:lstStyle/>
          <a:p>
            <a:r>
              <a:rPr lang="en-US" sz="4800" spc="-100" dirty="0">
                <a:latin typeface="AbcDNManuscript" panose="00000400000000000000" pitchFamily="2" charset="0"/>
              </a:rPr>
              <a:t>continue…</a:t>
            </a:r>
          </a:p>
        </p:txBody>
      </p:sp>
      <p:pic>
        <p:nvPicPr>
          <p:cNvPr id="3" name="Picture 2" descr="A close up of a logo&#10;&#10;Description automatically generated">
            <a:extLst>
              <a:ext uri="{FF2B5EF4-FFF2-40B4-BE49-F238E27FC236}">
                <a16:creationId xmlns:a16="http://schemas.microsoft.com/office/drawing/2014/main" id="{EE1EDD70-F70E-4ABE-91C2-DDAB46AAF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3651" y="2743031"/>
            <a:ext cx="4442205" cy="3331654"/>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ABBA299B-BDD7-44B6-BBB8-ABFA6226F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900" y="2187755"/>
            <a:ext cx="3983185" cy="2987389"/>
          </a:xfrm>
          <a:prstGeom prst="rect">
            <a:avLst/>
          </a:prstGeom>
        </p:spPr>
      </p:pic>
    </p:spTree>
    <p:extLst>
      <p:ext uri="{BB962C8B-B14F-4D97-AF65-F5344CB8AC3E}">
        <p14:creationId xmlns:p14="http://schemas.microsoft.com/office/powerpoint/2010/main" val="399619752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E75B8E-9568-48C0-959F-0E923BF3F54C}"/>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500" b="1" dirty="0">
                <a:latin typeface="AbcDNManuscript" panose="00000400000000000000" pitchFamily="2" charset="0"/>
              </a:rPr>
              <a:t>1. Neighbor—live out Acts 1:8</a:t>
            </a:r>
          </a:p>
          <a:p>
            <a:pPr marL="0" indent="0">
              <a:buNone/>
            </a:pPr>
            <a:br>
              <a:rPr lang="en-US" sz="2900" dirty="0"/>
            </a:br>
            <a:endParaRPr lang="en-US" sz="2900" dirty="0"/>
          </a:p>
        </p:txBody>
      </p:sp>
      <p:sp>
        <p:nvSpPr>
          <p:cNvPr id="9" name="TextBox 8">
            <a:extLst>
              <a:ext uri="{FF2B5EF4-FFF2-40B4-BE49-F238E27FC236}">
                <a16:creationId xmlns:a16="http://schemas.microsoft.com/office/drawing/2014/main" id="{84EB6FAA-3BB0-4B4D-8A2B-3F17A2B515E7}"/>
              </a:ext>
            </a:extLst>
          </p:cNvPr>
          <p:cNvSpPr txBox="1"/>
          <p:nvPr/>
        </p:nvSpPr>
        <p:spPr>
          <a:xfrm>
            <a:off x="4213424" y="5092554"/>
            <a:ext cx="3263154" cy="523220"/>
          </a:xfrm>
          <a:prstGeom prst="rect">
            <a:avLst/>
          </a:prstGeom>
          <a:noFill/>
        </p:spPr>
        <p:txBody>
          <a:bodyPr wrap="square" rtlCol="0">
            <a:spAutoFit/>
          </a:bodyPr>
          <a:lstStyle/>
          <a:p>
            <a:r>
              <a:rPr lang="en-US" sz="2800" spc="-100" dirty="0">
                <a:latin typeface="AbcDNManuscript" panose="00000400000000000000" pitchFamily="2" charset="0"/>
              </a:rPr>
              <a:t>the ACTS of</a:t>
            </a:r>
          </a:p>
        </p:txBody>
      </p:sp>
      <p:sp>
        <p:nvSpPr>
          <p:cNvPr id="10" name="TextBox 9">
            <a:extLst>
              <a:ext uri="{FF2B5EF4-FFF2-40B4-BE49-F238E27FC236}">
                <a16:creationId xmlns:a16="http://schemas.microsoft.com/office/drawing/2014/main" id="{517365F4-FE25-4AFF-959F-F5104C8E6386}"/>
              </a:ext>
            </a:extLst>
          </p:cNvPr>
          <p:cNvSpPr txBox="1"/>
          <p:nvPr/>
        </p:nvSpPr>
        <p:spPr>
          <a:xfrm>
            <a:off x="3639676" y="5535089"/>
            <a:ext cx="7494496" cy="1200329"/>
          </a:xfrm>
          <a:prstGeom prst="rect">
            <a:avLst/>
          </a:prstGeom>
          <a:noFill/>
        </p:spPr>
        <p:txBody>
          <a:bodyPr wrap="square" rtlCol="0">
            <a:spAutoFit/>
          </a:bodyPr>
          <a:lstStyle/>
          <a:p>
            <a:r>
              <a:rPr lang="en-US" sz="7100" dirty="0">
                <a:solidFill>
                  <a:srgbClr val="005AAB"/>
                </a:solidFill>
                <a:latin typeface="HansHand" panose="00000500000000000000" pitchFamily="2" charset="0"/>
              </a:rPr>
              <a:t>JESUS</a:t>
            </a:r>
          </a:p>
        </p:txBody>
      </p:sp>
      <p:sp>
        <p:nvSpPr>
          <p:cNvPr id="11" name="TextBox 10">
            <a:extLst>
              <a:ext uri="{FF2B5EF4-FFF2-40B4-BE49-F238E27FC236}">
                <a16:creationId xmlns:a16="http://schemas.microsoft.com/office/drawing/2014/main" id="{E79FE649-4940-4607-84EE-672F0FD01FF2}"/>
              </a:ext>
            </a:extLst>
          </p:cNvPr>
          <p:cNvSpPr txBox="1"/>
          <p:nvPr/>
        </p:nvSpPr>
        <p:spPr>
          <a:xfrm>
            <a:off x="6666943" y="6063789"/>
            <a:ext cx="3263154" cy="830997"/>
          </a:xfrm>
          <a:prstGeom prst="rect">
            <a:avLst/>
          </a:prstGeom>
          <a:noFill/>
        </p:spPr>
        <p:txBody>
          <a:bodyPr wrap="square" rtlCol="0">
            <a:spAutoFit/>
          </a:bodyPr>
          <a:lstStyle/>
          <a:p>
            <a:r>
              <a:rPr lang="en-US" sz="4800" spc="-100" dirty="0">
                <a:latin typeface="AbcDNManuscript" panose="00000400000000000000" pitchFamily="2" charset="0"/>
              </a:rPr>
              <a:t>continue…</a:t>
            </a:r>
          </a:p>
        </p:txBody>
      </p:sp>
      <p:pic>
        <p:nvPicPr>
          <p:cNvPr id="3" name="Picture 2" descr="A picture containing room&#10;&#10;Description automatically generated">
            <a:extLst>
              <a:ext uri="{FF2B5EF4-FFF2-40B4-BE49-F238E27FC236}">
                <a16:creationId xmlns:a16="http://schemas.microsoft.com/office/drawing/2014/main" id="{2D59E95C-3496-40EB-8B1F-5908BFB9B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257" y="2181595"/>
            <a:ext cx="6057486" cy="2910959"/>
          </a:xfrm>
          <a:prstGeom prst="rect">
            <a:avLst/>
          </a:prstGeom>
        </p:spPr>
      </p:pic>
    </p:spTree>
    <p:extLst>
      <p:ext uri="{BB962C8B-B14F-4D97-AF65-F5344CB8AC3E}">
        <p14:creationId xmlns:p14="http://schemas.microsoft.com/office/powerpoint/2010/main" val="177451023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E75B8E-9568-48C0-959F-0E923BF3F54C}"/>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latin typeface="AbcDNManuscript" panose="00000400000000000000" pitchFamily="2" charset="0"/>
              </a:rPr>
              <a:t>1. Neighbor—live out Acts 1:8</a:t>
            </a:r>
            <a:br>
              <a:rPr lang="en-US" sz="2900" dirty="0"/>
            </a:br>
            <a:r>
              <a:rPr lang="en-US" sz="5500" b="1" dirty="0">
                <a:latin typeface="AbcDNManuscript" panose="00000400000000000000" pitchFamily="2" charset="0"/>
              </a:rPr>
              <a:t>2. 2020 Strategic Priorities</a:t>
            </a:r>
            <a:endParaRPr lang="en-US" sz="2900" b="1" dirty="0"/>
          </a:p>
        </p:txBody>
      </p:sp>
      <p:sp>
        <p:nvSpPr>
          <p:cNvPr id="6" name="TextBox 5">
            <a:extLst>
              <a:ext uri="{FF2B5EF4-FFF2-40B4-BE49-F238E27FC236}">
                <a16:creationId xmlns:a16="http://schemas.microsoft.com/office/drawing/2014/main" id="{FE4A4782-66D9-4763-8812-BED013B33BC5}"/>
              </a:ext>
            </a:extLst>
          </p:cNvPr>
          <p:cNvSpPr txBox="1"/>
          <p:nvPr/>
        </p:nvSpPr>
        <p:spPr>
          <a:xfrm>
            <a:off x="4213424" y="5092554"/>
            <a:ext cx="3263154" cy="523220"/>
          </a:xfrm>
          <a:prstGeom prst="rect">
            <a:avLst/>
          </a:prstGeom>
          <a:noFill/>
        </p:spPr>
        <p:txBody>
          <a:bodyPr wrap="square" rtlCol="0">
            <a:spAutoFit/>
          </a:bodyPr>
          <a:lstStyle/>
          <a:p>
            <a:r>
              <a:rPr lang="en-US" sz="2800" spc="-100" dirty="0">
                <a:latin typeface="AbcDNManuscript" panose="00000400000000000000" pitchFamily="2" charset="0"/>
              </a:rPr>
              <a:t>the ACTS of</a:t>
            </a:r>
          </a:p>
        </p:txBody>
      </p:sp>
      <p:sp>
        <p:nvSpPr>
          <p:cNvPr id="7" name="TextBox 6">
            <a:extLst>
              <a:ext uri="{FF2B5EF4-FFF2-40B4-BE49-F238E27FC236}">
                <a16:creationId xmlns:a16="http://schemas.microsoft.com/office/drawing/2014/main" id="{ECBBCB40-C42B-4EDE-8D40-A89B8A20D283}"/>
              </a:ext>
            </a:extLst>
          </p:cNvPr>
          <p:cNvSpPr txBox="1"/>
          <p:nvPr/>
        </p:nvSpPr>
        <p:spPr>
          <a:xfrm>
            <a:off x="3639676" y="5535089"/>
            <a:ext cx="7494496" cy="1200329"/>
          </a:xfrm>
          <a:prstGeom prst="rect">
            <a:avLst/>
          </a:prstGeom>
          <a:noFill/>
        </p:spPr>
        <p:txBody>
          <a:bodyPr wrap="square" rtlCol="0">
            <a:spAutoFit/>
          </a:bodyPr>
          <a:lstStyle/>
          <a:p>
            <a:r>
              <a:rPr lang="en-US" sz="7100" dirty="0">
                <a:solidFill>
                  <a:srgbClr val="005AAB"/>
                </a:solidFill>
                <a:latin typeface="HansHand" panose="00000500000000000000" pitchFamily="2" charset="0"/>
              </a:rPr>
              <a:t>JESUS</a:t>
            </a:r>
          </a:p>
        </p:txBody>
      </p:sp>
      <p:sp>
        <p:nvSpPr>
          <p:cNvPr id="8" name="TextBox 7">
            <a:extLst>
              <a:ext uri="{FF2B5EF4-FFF2-40B4-BE49-F238E27FC236}">
                <a16:creationId xmlns:a16="http://schemas.microsoft.com/office/drawing/2014/main" id="{15763C67-90F1-490B-8B33-D60A866E6F73}"/>
              </a:ext>
            </a:extLst>
          </p:cNvPr>
          <p:cNvSpPr txBox="1"/>
          <p:nvPr/>
        </p:nvSpPr>
        <p:spPr>
          <a:xfrm>
            <a:off x="6666943" y="6063789"/>
            <a:ext cx="3263154" cy="830997"/>
          </a:xfrm>
          <a:prstGeom prst="rect">
            <a:avLst/>
          </a:prstGeom>
          <a:noFill/>
        </p:spPr>
        <p:txBody>
          <a:bodyPr wrap="square" rtlCol="0">
            <a:spAutoFit/>
          </a:bodyPr>
          <a:lstStyle/>
          <a:p>
            <a:r>
              <a:rPr lang="en-US" sz="4800" spc="-100" dirty="0">
                <a:latin typeface="AbcDNManuscript" panose="00000400000000000000" pitchFamily="2" charset="0"/>
              </a:rPr>
              <a:t>continue…</a:t>
            </a:r>
          </a:p>
        </p:txBody>
      </p:sp>
    </p:spTree>
    <p:extLst>
      <p:ext uri="{BB962C8B-B14F-4D97-AF65-F5344CB8AC3E}">
        <p14:creationId xmlns:p14="http://schemas.microsoft.com/office/powerpoint/2010/main" val="99342903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E75B8E-9568-48C0-959F-0E923BF3F54C}"/>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latin typeface="AbcDNManuscript" panose="00000400000000000000" pitchFamily="2" charset="0"/>
              </a:rPr>
              <a:t>1. Neighbor—live out Acts 1:8</a:t>
            </a:r>
            <a:br>
              <a:rPr lang="en-US" sz="2900" dirty="0"/>
            </a:br>
            <a:r>
              <a:rPr lang="en-US" sz="5500" b="1" dirty="0">
                <a:latin typeface="AbcDNManuscript" panose="00000400000000000000" pitchFamily="2" charset="0"/>
              </a:rPr>
              <a:t>2. 2020 Strategic Priorities</a:t>
            </a:r>
            <a:endParaRPr lang="en-US" sz="2900" b="1" dirty="0"/>
          </a:p>
        </p:txBody>
      </p:sp>
      <p:sp>
        <p:nvSpPr>
          <p:cNvPr id="6" name="Rectangle 5">
            <a:extLst>
              <a:ext uri="{FF2B5EF4-FFF2-40B4-BE49-F238E27FC236}">
                <a16:creationId xmlns:a16="http://schemas.microsoft.com/office/drawing/2014/main" id="{063036E0-F215-42CD-8E83-53F8379361C5}"/>
              </a:ext>
            </a:extLst>
          </p:cNvPr>
          <p:cNvSpPr/>
          <p:nvPr/>
        </p:nvSpPr>
        <p:spPr>
          <a:xfrm>
            <a:off x="282009" y="3047998"/>
            <a:ext cx="4451369" cy="1900522"/>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r>
              <a:rPr lang="en-US" sz="3600" dirty="0"/>
              <a:t>Gathering Centrally</a:t>
            </a:r>
          </a:p>
          <a:p>
            <a:pPr marL="514350" indent="-514350">
              <a:buAutoNum type="arabicPeriod"/>
            </a:pPr>
            <a:r>
              <a:rPr lang="en-US" sz="3600" dirty="0"/>
              <a:t>Corporate Prayer</a:t>
            </a:r>
          </a:p>
          <a:p>
            <a:pPr marL="514350" indent="-514350">
              <a:buAutoNum type="arabicPeriod"/>
            </a:pPr>
            <a:r>
              <a:rPr lang="en-US" sz="3600" dirty="0"/>
              <a:t>Discipleship</a:t>
            </a:r>
          </a:p>
        </p:txBody>
      </p:sp>
      <p:sp>
        <p:nvSpPr>
          <p:cNvPr id="7" name="TextBox 6">
            <a:extLst>
              <a:ext uri="{FF2B5EF4-FFF2-40B4-BE49-F238E27FC236}">
                <a16:creationId xmlns:a16="http://schemas.microsoft.com/office/drawing/2014/main" id="{1B99C604-4F0D-4838-AA80-BF94C32DF525}"/>
              </a:ext>
            </a:extLst>
          </p:cNvPr>
          <p:cNvSpPr txBox="1"/>
          <p:nvPr/>
        </p:nvSpPr>
        <p:spPr>
          <a:xfrm>
            <a:off x="4213424" y="5092554"/>
            <a:ext cx="3263154" cy="523220"/>
          </a:xfrm>
          <a:prstGeom prst="rect">
            <a:avLst/>
          </a:prstGeom>
          <a:noFill/>
        </p:spPr>
        <p:txBody>
          <a:bodyPr wrap="square" rtlCol="0">
            <a:spAutoFit/>
          </a:bodyPr>
          <a:lstStyle/>
          <a:p>
            <a:r>
              <a:rPr lang="en-US" sz="2800" spc="-100" dirty="0">
                <a:latin typeface="AbcDNManuscript" panose="00000400000000000000" pitchFamily="2" charset="0"/>
              </a:rPr>
              <a:t>the ACTS of</a:t>
            </a:r>
          </a:p>
        </p:txBody>
      </p:sp>
      <p:sp>
        <p:nvSpPr>
          <p:cNvPr id="8" name="TextBox 7">
            <a:extLst>
              <a:ext uri="{FF2B5EF4-FFF2-40B4-BE49-F238E27FC236}">
                <a16:creationId xmlns:a16="http://schemas.microsoft.com/office/drawing/2014/main" id="{2B1BAFA4-A17A-4AA9-B566-8866668ED851}"/>
              </a:ext>
            </a:extLst>
          </p:cNvPr>
          <p:cNvSpPr txBox="1"/>
          <p:nvPr/>
        </p:nvSpPr>
        <p:spPr>
          <a:xfrm>
            <a:off x="3639676" y="5535089"/>
            <a:ext cx="7494496" cy="1200329"/>
          </a:xfrm>
          <a:prstGeom prst="rect">
            <a:avLst/>
          </a:prstGeom>
          <a:noFill/>
        </p:spPr>
        <p:txBody>
          <a:bodyPr wrap="square" rtlCol="0">
            <a:spAutoFit/>
          </a:bodyPr>
          <a:lstStyle/>
          <a:p>
            <a:r>
              <a:rPr lang="en-US" sz="7100" dirty="0">
                <a:solidFill>
                  <a:srgbClr val="005AAB"/>
                </a:solidFill>
                <a:latin typeface="HansHand" panose="00000500000000000000" pitchFamily="2" charset="0"/>
              </a:rPr>
              <a:t>JESUS</a:t>
            </a:r>
          </a:p>
        </p:txBody>
      </p:sp>
      <p:sp>
        <p:nvSpPr>
          <p:cNvPr id="9" name="TextBox 8">
            <a:extLst>
              <a:ext uri="{FF2B5EF4-FFF2-40B4-BE49-F238E27FC236}">
                <a16:creationId xmlns:a16="http://schemas.microsoft.com/office/drawing/2014/main" id="{7EC10FE8-974F-4264-9754-A2292ED1F467}"/>
              </a:ext>
            </a:extLst>
          </p:cNvPr>
          <p:cNvSpPr txBox="1"/>
          <p:nvPr/>
        </p:nvSpPr>
        <p:spPr>
          <a:xfrm>
            <a:off x="6666943" y="6063789"/>
            <a:ext cx="3263154" cy="830997"/>
          </a:xfrm>
          <a:prstGeom prst="rect">
            <a:avLst/>
          </a:prstGeom>
          <a:noFill/>
        </p:spPr>
        <p:txBody>
          <a:bodyPr wrap="square" rtlCol="0">
            <a:spAutoFit/>
          </a:bodyPr>
          <a:lstStyle/>
          <a:p>
            <a:r>
              <a:rPr lang="en-US" sz="4800" spc="-100" dirty="0">
                <a:latin typeface="AbcDNManuscript" panose="00000400000000000000" pitchFamily="2" charset="0"/>
              </a:rPr>
              <a:t>continue…</a:t>
            </a:r>
          </a:p>
        </p:txBody>
      </p:sp>
    </p:spTree>
    <p:extLst>
      <p:ext uri="{BB962C8B-B14F-4D97-AF65-F5344CB8AC3E}">
        <p14:creationId xmlns:p14="http://schemas.microsoft.com/office/powerpoint/2010/main" val="80680475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E75B8E-9568-48C0-959F-0E923BF3F54C}"/>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latin typeface="AbcDNManuscript" panose="00000400000000000000" pitchFamily="2" charset="0"/>
              </a:rPr>
              <a:t>1. Neighbor—live out Acts 1:8</a:t>
            </a:r>
            <a:br>
              <a:rPr lang="en-US" sz="4800" dirty="0"/>
            </a:br>
            <a:r>
              <a:rPr lang="en-US" sz="4800" dirty="0">
                <a:latin typeface="AbcDNManuscript" panose="00000400000000000000" pitchFamily="2" charset="0"/>
              </a:rPr>
              <a:t>2. 2020 Strategic Priorities</a:t>
            </a:r>
          </a:p>
          <a:p>
            <a:pPr marL="0" indent="0">
              <a:buNone/>
            </a:pPr>
            <a:r>
              <a:rPr lang="en-US" sz="5500" b="1" dirty="0">
                <a:latin typeface="AbcDNManuscript" panose="00000400000000000000" pitchFamily="2" charset="0"/>
              </a:rPr>
              <a:t>3. Study Acts</a:t>
            </a:r>
          </a:p>
        </p:txBody>
      </p:sp>
      <p:sp>
        <p:nvSpPr>
          <p:cNvPr id="6" name="TextBox 5">
            <a:extLst>
              <a:ext uri="{FF2B5EF4-FFF2-40B4-BE49-F238E27FC236}">
                <a16:creationId xmlns:a16="http://schemas.microsoft.com/office/drawing/2014/main" id="{3BA5B667-4F7E-4DCD-9ED0-C39F0F11DE14}"/>
              </a:ext>
            </a:extLst>
          </p:cNvPr>
          <p:cNvSpPr txBox="1"/>
          <p:nvPr/>
        </p:nvSpPr>
        <p:spPr>
          <a:xfrm>
            <a:off x="4213424" y="5092554"/>
            <a:ext cx="3263154" cy="523220"/>
          </a:xfrm>
          <a:prstGeom prst="rect">
            <a:avLst/>
          </a:prstGeom>
          <a:noFill/>
        </p:spPr>
        <p:txBody>
          <a:bodyPr wrap="square" rtlCol="0">
            <a:spAutoFit/>
          </a:bodyPr>
          <a:lstStyle/>
          <a:p>
            <a:r>
              <a:rPr lang="en-US" sz="2800" spc="-100" dirty="0">
                <a:latin typeface="AbcDNManuscript" panose="00000400000000000000" pitchFamily="2" charset="0"/>
              </a:rPr>
              <a:t>the ACTS of</a:t>
            </a:r>
          </a:p>
        </p:txBody>
      </p:sp>
      <p:sp>
        <p:nvSpPr>
          <p:cNvPr id="7" name="TextBox 6">
            <a:extLst>
              <a:ext uri="{FF2B5EF4-FFF2-40B4-BE49-F238E27FC236}">
                <a16:creationId xmlns:a16="http://schemas.microsoft.com/office/drawing/2014/main" id="{2FE29295-5C52-4C82-BE0E-BE0CF4F7B698}"/>
              </a:ext>
            </a:extLst>
          </p:cNvPr>
          <p:cNvSpPr txBox="1"/>
          <p:nvPr/>
        </p:nvSpPr>
        <p:spPr>
          <a:xfrm>
            <a:off x="3639676" y="5535089"/>
            <a:ext cx="7494496" cy="1200329"/>
          </a:xfrm>
          <a:prstGeom prst="rect">
            <a:avLst/>
          </a:prstGeom>
          <a:noFill/>
        </p:spPr>
        <p:txBody>
          <a:bodyPr wrap="square" rtlCol="0">
            <a:spAutoFit/>
          </a:bodyPr>
          <a:lstStyle/>
          <a:p>
            <a:r>
              <a:rPr lang="en-US" sz="7100" dirty="0">
                <a:solidFill>
                  <a:srgbClr val="005AAB"/>
                </a:solidFill>
                <a:latin typeface="HansHand" panose="00000500000000000000" pitchFamily="2" charset="0"/>
              </a:rPr>
              <a:t>JESUS</a:t>
            </a:r>
          </a:p>
        </p:txBody>
      </p:sp>
      <p:sp>
        <p:nvSpPr>
          <p:cNvPr id="8" name="TextBox 7">
            <a:extLst>
              <a:ext uri="{FF2B5EF4-FFF2-40B4-BE49-F238E27FC236}">
                <a16:creationId xmlns:a16="http://schemas.microsoft.com/office/drawing/2014/main" id="{7C35E406-0885-4E22-B0F5-D157B67D59C2}"/>
              </a:ext>
            </a:extLst>
          </p:cNvPr>
          <p:cNvSpPr txBox="1"/>
          <p:nvPr/>
        </p:nvSpPr>
        <p:spPr>
          <a:xfrm>
            <a:off x="6666943" y="6063789"/>
            <a:ext cx="3263154" cy="830997"/>
          </a:xfrm>
          <a:prstGeom prst="rect">
            <a:avLst/>
          </a:prstGeom>
          <a:noFill/>
        </p:spPr>
        <p:txBody>
          <a:bodyPr wrap="square" rtlCol="0">
            <a:spAutoFit/>
          </a:bodyPr>
          <a:lstStyle/>
          <a:p>
            <a:r>
              <a:rPr lang="en-US" sz="4800" spc="-100" dirty="0">
                <a:latin typeface="AbcDNManuscript" panose="00000400000000000000" pitchFamily="2" charset="0"/>
              </a:rPr>
              <a:t>continue…</a:t>
            </a:r>
          </a:p>
        </p:txBody>
      </p:sp>
    </p:spTree>
    <p:extLst>
      <p:ext uri="{BB962C8B-B14F-4D97-AF65-F5344CB8AC3E}">
        <p14:creationId xmlns:p14="http://schemas.microsoft.com/office/powerpoint/2010/main" val="425003192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E75B8E-9568-48C0-959F-0E923BF3F54C}"/>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latin typeface="AbcDNManuscript" panose="00000400000000000000" pitchFamily="2" charset="0"/>
              </a:rPr>
              <a:t>1. Neighbor—live out Acts 1:8</a:t>
            </a:r>
            <a:br>
              <a:rPr lang="en-US" sz="4800" dirty="0"/>
            </a:br>
            <a:r>
              <a:rPr lang="en-US" sz="4800" dirty="0">
                <a:latin typeface="AbcDNManuscript" panose="00000400000000000000" pitchFamily="2" charset="0"/>
              </a:rPr>
              <a:t>2. 2020 Strategic Priorities</a:t>
            </a:r>
          </a:p>
          <a:p>
            <a:pPr marL="0" indent="0">
              <a:buNone/>
            </a:pPr>
            <a:r>
              <a:rPr lang="en-US" sz="5500" b="1" dirty="0">
                <a:latin typeface="AbcDNManuscript" panose="00000400000000000000" pitchFamily="2" charset="0"/>
              </a:rPr>
              <a:t>3. Study Acts</a:t>
            </a:r>
          </a:p>
        </p:txBody>
      </p:sp>
      <p:sp>
        <p:nvSpPr>
          <p:cNvPr id="6" name="TextBox 5">
            <a:extLst>
              <a:ext uri="{FF2B5EF4-FFF2-40B4-BE49-F238E27FC236}">
                <a16:creationId xmlns:a16="http://schemas.microsoft.com/office/drawing/2014/main" id="{3BA5B667-4F7E-4DCD-9ED0-C39F0F11DE14}"/>
              </a:ext>
            </a:extLst>
          </p:cNvPr>
          <p:cNvSpPr txBox="1"/>
          <p:nvPr/>
        </p:nvSpPr>
        <p:spPr>
          <a:xfrm>
            <a:off x="4213424" y="5092554"/>
            <a:ext cx="3263154" cy="523220"/>
          </a:xfrm>
          <a:prstGeom prst="rect">
            <a:avLst/>
          </a:prstGeom>
          <a:noFill/>
        </p:spPr>
        <p:txBody>
          <a:bodyPr wrap="square" rtlCol="0">
            <a:spAutoFit/>
          </a:bodyPr>
          <a:lstStyle/>
          <a:p>
            <a:r>
              <a:rPr lang="en-US" sz="2800" spc="-100" dirty="0">
                <a:latin typeface="AbcDNManuscript" panose="00000400000000000000" pitchFamily="2" charset="0"/>
              </a:rPr>
              <a:t>the ACTS of</a:t>
            </a:r>
          </a:p>
        </p:txBody>
      </p:sp>
      <p:sp>
        <p:nvSpPr>
          <p:cNvPr id="7" name="TextBox 6">
            <a:extLst>
              <a:ext uri="{FF2B5EF4-FFF2-40B4-BE49-F238E27FC236}">
                <a16:creationId xmlns:a16="http://schemas.microsoft.com/office/drawing/2014/main" id="{2FE29295-5C52-4C82-BE0E-BE0CF4F7B698}"/>
              </a:ext>
            </a:extLst>
          </p:cNvPr>
          <p:cNvSpPr txBox="1"/>
          <p:nvPr/>
        </p:nvSpPr>
        <p:spPr>
          <a:xfrm>
            <a:off x="3639676" y="5535089"/>
            <a:ext cx="7494496" cy="1200329"/>
          </a:xfrm>
          <a:prstGeom prst="rect">
            <a:avLst/>
          </a:prstGeom>
          <a:noFill/>
        </p:spPr>
        <p:txBody>
          <a:bodyPr wrap="square" rtlCol="0">
            <a:spAutoFit/>
          </a:bodyPr>
          <a:lstStyle/>
          <a:p>
            <a:r>
              <a:rPr lang="en-US" sz="7100" dirty="0">
                <a:solidFill>
                  <a:srgbClr val="005AAB"/>
                </a:solidFill>
                <a:latin typeface="HansHand" panose="00000500000000000000" pitchFamily="2" charset="0"/>
              </a:rPr>
              <a:t>JESUS</a:t>
            </a:r>
          </a:p>
        </p:txBody>
      </p:sp>
      <p:sp>
        <p:nvSpPr>
          <p:cNvPr id="8" name="TextBox 7">
            <a:extLst>
              <a:ext uri="{FF2B5EF4-FFF2-40B4-BE49-F238E27FC236}">
                <a16:creationId xmlns:a16="http://schemas.microsoft.com/office/drawing/2014/main" id="{7C35E406-0885-4E22-B0F5-D157B67D59C2}"/>
              </a:ext>
            </a:extLst>
          </p:cNvPr>
          <p:cNvSpPr txBox="1"/>
          <p:nvPr/>
        </p:nvSpPr>
        <p:spPr>
          <a:xfrm>
            <a:off x="6666943" y="6063789"/>
            <a:ext cx="3263154" cy="830997"/>
          </a:xfrm>
          <a:prstGeom prst="rect">
            <a:avLst/>
          </a:prstGeom>
          <a:noFill/>
        </p:spPr>
        <p:txBody>
          <a:bodyPr wrap="square" rtlCol="0">
            <a:spAutoFit/>
          </a:bodyPr>
          <a:lstStyle/>
          <a:p>
            <a:r>
              <a:rPr lang="en-US" sz="4800" spc="-100" dirty="0">
                <a:latin typeface="AbcDNManuscript" panose="00000400000000000000" pitchFamily="2" charset="0"/>
              </a:rPr>
              <a:t>continue…</a:t>
            </a:r>
          </a:p>
        </p:txBody>
      </p:sp>
      <p:sp>
        <p:nvSpPr>
          <p:cNvPr id="9" name="Rectangle 8">
            <a:extLst>
              <a:ext uri="{FF2B5EF4-FFF2-40B4-BE49-F238E27FC236}">
                <a16:creationId xmlns:a16="http://schemas.microsoft.com/office/drawing/2014/main" id="{AFDA2602-0AC7-4516-9CEF-AADC9D57FEF0}"/>
              </a:ext>
            </a:extLst>
          </p:cNvPr>
          <p:cNvSpPr/>
          <p:nvPr/>
        </p:nvSpPr>
        <p:spPr>
          <a:xfrm>
            <a:off x="5540200" y="2987837"/>
            <a:ext cx="3263154" cy="1900522"/>
          </a:xfrm>
          <a:prstGeom prst="rect">
            <a:avLst/>
          </a:prstGeom>
          <a:solidFill>
            <a:srgbClr val="005AAB"/>
          </a:solidFill>
          <a:ln w="76200">
            <a:noFill/>
          </a:ln>
          <a:effectLst>
            <a:glow rad="63500">
              <a:schemeClr val="accent3">
                <a:satMod val="175000"/>
                <a:alpha val="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r>
              <a:rPr lang="en-US" sz="3600" dirty="0"/>
              <a:t>Read</a:t>
            </a:r>
          </a:p>
          <a:p>
            <a:pPr marL="514350" indent="-514350">
              <a:buAutoNum type="arabicPeriod"/>
            </a:pPr>
            <a:r>
              <a:rPr lang="en-US" sz="3600" dirty="0"/>
              <a:t>Study</a:t>
            </a:r>
          </a:p>
          <a:p>
            <a:pPr marL="514350" indent="-514350">
              <a:buAutoNum type="arabicPeriod"/>
            </a:pPr>
            <a:r>
              <a:rPr lang="en-US" sz="3600" dirty="0"/>
              <a:t>Memorize</a:t>
            </a:r>
          </a:p>
        </p:txBody>
      </p:sp>
    </p:spTree>
    <p:extLst>
      <p:ext uri="{BB962C8B-B14F-4D97-AF65-F5344CB8AC3E}">
        <p14:creationId xmlns:p14="http://schemas.microsoft.com/office/powerpoint/2010/main" val="317466413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
        <p:nvSpPr>
          <p:cNvPr id="5" name="Title 1">
            <a:extLst>
              <a:ext uri="{FF2B5EF4-FFF2-40B4-BE49-F238E27FC236}">
                <a16:creationId xmlns:a16="http://schemas.microsoft.com/office/drawing/2014/main" id="{F3B51AA3-52E3-414E-BD8A-2C50F9DFF45C}"/>
              </a:ext>
            </a:extLst>
          </p:cNvPr>
          <p:cNvSpPr txBox="1">
            <a:spLocks/>
          </p:cNvSpPr>
          <p:nvPr/>
        </p:nvSpPr>
        <p:spPr>
          <a:xfrm>
            <a:off x="221624" y="6151398"/>
            <a:ext cx="8542815" cy="165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t>Scripture Memory</a:t>
            </a:r>
          </a:p>
        </p:txBody>
      </p:sp>
      <p:sp>
        <p:nvSpPr>
          <p:cNvPr id="7" name="Content Placeholder 2">
            <a:extLst>
              <a:ext uri="{FF2B5EF4-FFF2-40B4-BE49-F238E27FC236}">
                <a16:creationId xmlns:a16="http://schemas.microsoft.com/office/drawing/2014/main" id="{A75A2315-8E14-4CDC-8283-1E29C769DB92}"/>
              </a:ext>
            </a:extLst>
          </p:cNvPr>
          <p:cNvSpPr txBox="1">
            <a:spLocks/>
          </p:cNvSpPr>
          <p:nvPr/>
        </p:nvSpPr>
        <p:spPr>
          <a:xfrm>
            <a:off x="221625" y="1280826"/>
            <a:ext cx="8732594" cy="448161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5AAB"/>
                </a:solidFill>
              </a:rPr>
              <a:t>Acts 1:8</a:t>
            </a:r>
            <a:r>
              <a:rPr lang="en-US" b="1" dirty="0"/>
              <a:t>   </a:t>
            </a:r>
            <a:r>
              <a:rPr lang="en-US" dirty="0"/>
              <a:t>“But you will receive power when the Holy Spirit has come upon you, and you will be my witnesses in Jerusalem and in all Judea and Samaria, and to the end of the earth.” </a:t>
            </a:r>
            <a:endParaRPr lang="en-US" b="1" dirty="0"/>
          </a:p>
          <a:p>
            <a:pPr marL="0" indent="0">
              <a:buNone/>
            </a:pPr>
            <a:r>
              <a:rPr lang="en-US" b="1" dirty="0">
                <a:solidFill>
                  <a:srgbClr val="005AAB"/>
                </a:solidFill>
              </a:rPr>
              <a:t>Acts 2:38</a:t>
            </a:r>
            <a:r>
              <a:rPr lang="en-US" b="1" dirty="0"/>
              <a:t>   </a:t>
            </a:r>
            <a:r>
              <a:rPr lang="en-US" dirty="0"/>
              <a:t>And Peter said to them, “Repent and be baptized every one of you in the name of Jesus Christ for the forgiveness of your sins, and you will receive the gift of the Holy Spirit.”</a:t>
            </a:r>
            <a:endParaRPr lang="en-US" b="1" dirty="0"/>
          </a:p>
          <a:p>
            <a:pPr marL="0" indent="0">
              <a:buFont typeface="Arial" panose="020B0604020202020204" pitchFamily="34" charset="0"/>
              <a:buNone/>
            </a:pPr>
            <a:r>
              <a:rPr lang="en-US" b="1" dirty="0">
                <a:solidFill>
                  <a:srgbClr val="005AAB"/>
                </a:solidFill>
              </a:rPr>
              <a:t>Acts 2:42   </a:t>
            </a:r>
            <a:r>
              <a:rPr lang="en-US" dirty="0"/>
              <a:t>And they devoted themselves to the apostles’ teaching and the fellowship, to the breaking of bread and the prayers. </a:t>
            </a:r>
            <a:r>
              <a:rPr lang="en-US" sz="2900" dirty="0"/>
              <a:t>	</a:t>
            </a:r>
          </a:p>
          <a:p>
            <a:pPr marL="0" indent="0">
              <a:buNone/>
            </a:pPr>
            <a:r>
              <a:rPr lang="en-US" b="1" dirty="0">
                <a:solidFill>
                  <a:srgbClr val="005AAB"/>
                </a:solidFill>
              </a:rPr>
              <a:t>Acts 4:12   </a:t>
            </a:r>
            <a:r>
              <a:rPr lang="en-US" dirty="0"/>
              <a:t>“And there is salvation in no one else, for there is no other name under heaven given among men by which we must be saved.”</a:t>
            </a:r>
            <a:r>
              <a:rPr lang="en-US" sz="2900" dirty="0"/>
              <a:t>					</a:t>
            </a:r>
          </a:p>
        </p:txBody>
      </p:sp>
    </p:spTree>
    <p:extLst>
      <p:ext uri="{BB962C8B-B14F-4D97-AF65-F5344CB8AC3E}">
        <p14:creationId xmlns:p14="http://schemas.microsoft.com/office/powerpoint/2010/main" val="123816222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67877" y="1168875"/>
            <a:ext cx="8050307"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All that I ever wanted</a:t>
            </a:r>
          </a:p>
          <a:p>
            <a:pPr marL="0" indent="0" algn="ctr">
              <a:buNone/>
            </a:pPr>
            <a:r>
              <a:rPr lang="en-US" sz="4800" dirty="0">
                <a:solidFill>
                  <a:srgbClr val="005AAB"/>
                </a:solidFill>
                <a:latin typeface="AbcDNManuscript" panose="00000400000000000000" pitchFamily="2" charset="0"/>
              </a:rPr>
              <a:t>My heart has found in You</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538820"/>
            <a:ext cx="3832791" cy="120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none" spc="0" normalizeH="0" baseline="0" noProof="0" dirty="0">
                <a:ln>
                  <a:noFill/>
                </a:ln>
                <a:solidFill>
                  <a:srgbClr val="E7E6E6">
                    <a:lumMod val="90000"/>
                  </a:srgbClr>
                </a:solidFill>
                <a:effectLst/>
                <a:uLnTx/>
                <a:uFillTx/>
                <a:latin typeface="HansHand" panose="00000500000000000000" pitchFamily="2" charset="0"/>
                <a:ea typeface="+mj-ea"/>
                <a:cs typeface="+mj-cs"/>
              </a:rPr>
              <a:t>Fountains</a:t>
            </a:r>
          </a:p>
        </p:txBody>
      </p:sp>
    </p:spTree>
    <p:extLst>
      <p:ext uri="{BB962C8B-B14F-4D97-AF65-F5344CB8AC3E}">
        <p14:creationId xmlns:p14="http://schemas.microsoft.com/office/powerpoint/2010/main" val="193871817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E75B8E-9568-48C0-959F-0E923BF3F54C}"/>
              </a:ext>
            </a:extLst>
          </p:cNvPr>
          <p:cNvSpPr txBox="1">
            <a:spLocks/>
          </p:cNvSpPr>
          <p:nvPr/>
        </p:nvSpPr>
        <p:spPr>
          <a:xfrm>
            <a:off x="221625" y="1280826"/>
            <a:ext cx="8732594" cy="44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latin typeface="AbcDNManuscript" panose="00000400000000000000" pitchFamily="2" charset="0"/>
              </a:rPr>
              <a:t>1. Neighbor—live out Acts 1:8</a:t>
            </a:r>
            <a:br>
              <a:rPr lang="en-US" sz="4800" dirty="0"/>
            </a:br>
            <a:r>
              <a:rPr lang="en-US" sz="4800" dirty="0">
                <a:latin typeface="AbcDNManuscript" panose="00000400000000000000" pitchFamily="2" charset="0"/>
              </a:rPr>
              <a:t>2. 2020 Strategic Priorities</a:t>
            </a:r>
          </a:p>
          <a:p>
            <a:pPr marL="0" indent="0">
              <a:buNone/>
            </a:pPr>
            <a:r>
              <a:rPr lang="en-US" sz="5500" b="1" dirty="0">
                <a:latin typeface="AbcDNManuscript" panose="00000400000000000000" pitchFamily="2" charset="0"/>
              </a:rPr>
              <a:t>3. Study Acts</a:t>
            </a:r>
          </a:p>
        </p:txBody>
      </p:sp>
      <p:sp>
        <p:nvSpPr>
          <p:cNvPr id="6" name="TextBox 5">
            <a:extLst>
              <a:ext uri="{FF2B5EF4-FFF2-40B4-BE49-F238E27FC236}">
                <a16:creationId xmlns:a16="http://schemas.microsoft.com/office/drawing/2014/main" id="{3BA5B667-4F7E-4DCD-9ED0-C39F0F11DE14}"/>
              </a:ext>
            </a:extLst>
          </p:cNvPr>
          <p:cNvSpPr txBox="1"/>
          <p:nvPr/>
        </p:nvSpPr>
        <p:spPr>
          <a:xfrm>
            <a:off x="4213424" y="5092554"/>
            <a:ext cx="3263154" cy="523220"/>
          </a:xfrm>
          <a:prstGeom prst="rect">
            <a:avLst/>
          </a:prstGeom>
          <a:noFill/>
        </p:spPr>
        <p:txBody>
          <a:bodyPr wrap="square" rtlCol="0">
            <a:spAutoFit/>
          </a:bodyPr>
          <a:lstStyle/>
          <a:p>
            <a:r>
              <a:rPr lang="en-US" sz="2800" spc="-100" dirty="0">
                <a:latin typeface="AbcDNManuscript" panose="00000400000000000000" pitchFamily="2" charset="0"/>
              </a:rPr>
              <a:t>the ACTS of</a:t>
            </a:r>
          </a:p>
        </p:txBody>
      </p:sp>
      <p:sp>
        <p:nvSpPr>
          <p:cNvPr id="7" name="TextBox 6">
            <a:extLst>
              <a:ext uri="{FF2B5EF4-FFF2-40B4-BE49-F238E27FC236}">
                <a16:creationId xmlns:a16="http://schemas.microsoft.com/office/drawing/2014/main" id="{2FE29295-5C52-4C82-BE0E-BE0CF4F7B698}"/>
              </a:ext>
            </a:extLst>
          </p:cNvPr>
          <p:cNvSpPr txBox="1"/>
          <p:nvPr/>
        </p:nvSpPr>
        <p:spPr>
          <a:xfrm>
            <a:off x="3639676" y="5535089"/>
            <a:ext cx="7494496" cy="1200329"/>
          </a:xfrm>
          <a:prstGeom prst="rect">
            <a:avLst/>
          </a:prstGeom>
          <a:noFill/>
        </p:spPr>
        <p:txBody>
          <a:bodyPr wrap="square" rtlCol="0">
            <a:spAutoFit/>
          </a:bodyPr>
          <a:lstStyle/>
          <a:p>
            <a:r>
              <a:rPr lang="en-US" sz="7100" dirty="0">
                <a:solidFill>
                  <a:srgbClr val="005AAB"/>
                </a:solidFill>
                <a:latin typeface="HansHand" panose="00000500000000000000" pitchFamily="2" charset="0"/>
              </a:rPr>
              <a:t>JESUS</a:t>
            </a:r>
          </a:p>
        </p:txBody>
      </p:sp>
      <p:sp>
        <p:nvSpPr>
          <p:cNvPr id="8" name="TextBox 7">
            <a:extLst>
              <a:ext uri="{FF2B5EF4-FFF2-40B4-BE49-F238E27FC236}">
                <a16:creationId xmlns:a16="http://schemas.microsoft.com/office/drawing/2014/main" id="{7C35E406-0885-4E22-B0F5-D157B67D59C2}"/>
              </a:ext>
            </a:extLst>
          </p:cNvPr>
          <p:cNvSpPr txBox="1"/>
          <p:nvPr/>
        </p:nvSpPr>
        <p:spPr>
          <a:xfrm>
            <a:off x="6666943" y="6063789"/>
            <a:ext cx="3263154" cy="830997"/>
          </a:xfrm>
          <a:prstGeom prst="rect">
            <a:avLst/>
          </a:prstGeom>
          <a:noFill/>
        </p:spPr>
        <p:txBody>
          <a:bodyPr wrap="square" rtlCol="0">
            <a:spAutoFit/>
          </a:bodyPr>
          <a:lstStyle/>
          <a:p>
            <a:r>
              <a:rPr lang="en-US" sz="4800" spc="-100" dirty="0">
                <a:latin typeface="AbcDNManuscript" panose="00000400000000000000" pitchFamily="2" charset="0"/>
              </a:rPr>
              <a:t>continue…</a:t>
            </a:r>
          </a:p>
        </p:txBody>
      </p:sp>
    </p:spTree>
    <p:extLst>
      <p:ext uri="{BB962C8B-B14F-4D97-AF65-F5344CB8AC3E}">
        <p14:creationId xmlns:p14="http://schemas.microsoft.com/office/powerpoint/2010/main" val="412235314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98E-57C2-4C15-978F-C12B36916A16}"/>
              </a:ext>
            </a:extLst>
          </p:cNvPr>
          <p:cNvSpPr>
            <a:spLocks noGrp="1"/>
          </p:cNvSpPr>
          <p:nvPr>
            <p:ph type="title"/>
          </p:nvPr>
        </p:nvSpPr>
        <p:spPr>
          <a:xfrm>
            <a:off x="282009" y="1039283"/>
            <a:ext cx="8542815" cy="165676"/>
          </a:xfrm>
        </p:spPr>
        <p:txBody>
          <a:bodyPr/>
          <a:lstStyle/>
          <a:p>
            <a:endParaRPr lang="en-US"/>
          </a:p>
        </p:txBody>
      </p:sp>
      <p:pic>
        <p:nvPicPr>
          <p:cNvPr id="6" name="Content Placeholder 5">
            <a:extLst>
              <a:ext uri="{FF2B5EF4-FFF2-40B4-BE49-F238E27FC236}">
                <a16:creationId xmlns:a16="http://schemas.microsoft.com/office/drawing/2014/main" id="{45F7F414-C07F-4A75-BF3F-7DB05D95AA2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p:blipFill>
        <p:spPr>
          <a:xfrm>
            <a:off x="2795" y="2096"/>
            <a:ext cx="9138410" cy="6853807"/>
          </a:xfrm>
        </p:spPr>
      </p:pic>
    </p:spTree>
    <p:extLst>
      <p:ext uri="{BB962C8B-B14F-4D97-AF65-F5344CB8AC3E}">
        <p14:creationId xmlns:p14="http://schemas.microsoft.com/office/powerpoint/2010/main" val="156990149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7252" y="1686457"/>
            <a:ext cx="9143999" cy="4727274"/>
          </a:xfrm>
        </p:spPr>
        <p:txBody>
          <a:bodyPr anchor="ctr">
            <a:noAutofit/>
          </a:bodyPr>
          <a:lstStyle/>
          <a:p>
            <a:pPr marL="0" indent="0" algn="ctr">
              <a:buNone/>
            </a:pPr>
            <a:r>
              <a:rPr lang="en-US" sz="6600" dirty="0">
                <a:solidFill>
                  <a:srgbClr val="005AAB"/>
                </a:solidFill>
                <a:latin typeface="HansHand" panose="00000500000000000000" pitchFamily="2" charset="0"/>
              </a:rPr>
              <a:t>Spirit of the Living God</a:t>
            </a:r>
          </a:p>
        </p:txBody>
      </p:sp>
      <p:sp>
        <p:nvSpPr>
          <p:cNvPr id="11" name="TextBox 10"/>
          <p:cNvSpPr txBox="1"/>
          <p:nvPr/>
        </p:nvSpPr>
        <p:spPr>
          <a:xfrm>
            <a:off x="60382" y="4427425"/>
            <a:ext cx="9161251" cy="338554"/>
          </a:xfrm>
          <a:prstGeom prst="rect">
            <a:avLst/>
          </a:prstGeom>
          <a:noFill/>
        </p:spPr>
        <p:txBody>
          <a:bodyPr wrap="square" rtlCol="0">
            <a:spAutoFit/>
          </a:bodyPr>
          <a:lstStyle/>
          <a:p>
            <a:pPr algn="ctr"/>
            <a:r>
              <a:rPr lang="en-US" sz="1600" dirty="0">
                <a:latin typeface="AbcDNManuscript" panose="00000400000000000000" pitchFamily="2" charset="0"/>
              </a:rPr>
              <a:t>Jacob </a:t>
            </a:r>
            <a:r>
              <a:rPr lang="en-US" sz="1600" dirty="0" err="1">
                <a:latin typeface="AbcDNManuscript" panose="00000400000000000000" pitchFamily="2" charset="0"/>
              </a:rPr>
              <a:t>Sooter</a:t>
            </a:r>
            <a:r>
              <a:rPr lang="en-US" sz="1600" dirty="0">
                <a:latin typeface="AbcDNManuscript" panose="00000400000000000000" pitchFamily="2" charset="0"/>
              </a:rPr>
              <a:t>, Mia Fieldes. #7035191</a:t>
            </a:r>
          </a:p>
        </p:txBody>
      </p:sp>
    </p:spTree>
    <p:extLst>
      <p:ext uri="{BB962C8B-B14F-4D97-AF65-F5344CB8AC3E}">
        <p14:creationId xmlns:p14="http://schemas.microsoft.com/office/powerpoint/2010/main" val="88445857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We only want to hear Your voice,</a:t>
            </a:r>
          </a:p>
          <a:p>
            <a:pPr marL="0" indent="0" algn="ctr">
              <a:buNone/>
            </a:pPr>
            <a:r>
              <a:rPr lang="en-US" sz="4800" dirty="0">
                <a:solidFill>
                  <a:srgbClr val="005AAB"/>
                </a:solidFill>
                <a:latin typeface="AbcDNManuscript" panose="00000400000000000000" pitchFamily="2" charset="0"/>
              </a:rPr>
              <a:t>We're hanging on every word</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231526985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We</a:t>
            </a:r>
            <a:r>
              <a:rPr lang="en-US" sz="4400" dirty="0">
                <a:solidFill>
                  <a:srgbClr val="005AAB"/>
                </a:solidFill>
                <a:latin typeface="AbcDNManuscript" panose="00000400000000000000" pitchFamily="2" charset="0"/>
              </a:rPr>
              <a:t> </a:t>
            </a:r>
            <a:r>
              <a:rPr lang="en-US" sz="4800" dirty="0">
                <a:solidFill>
                  <a:srgbClr val="005AAB"/>
                </a:solidFill>
                <a:latin typeface="AbcDNManuscript" panose="00000400000000000000" pitchFamily="2" charset="0"/>
              </a:rPr>
              <a:t>want</a:t>
            </a:r>
            <a:r>
              <a:rPr lang="en-US" sz="4400" dirty="0">
                <a:solidFill>
                  <a:srgbClr val="005AAB"/>
                </a:solidFill>
                <a:latin typeface="AbcDNManuscript" panose="00000400000000000000" pitchFamily="2" charset="0"/>
              </a:rPr>
              <a:t> </a:t>
            </a:r>
            <a:r>
              <a:rPr lang="en-US" sz="4800" dirty="0">
                <a:solidFill>
                  <a:srgbClr val="005AAB"/>
                </a:solidFill>
                <a:latin typeface="AbcDNManuscript" panose="00000400000000000000" pitchFamily="2" charset="0"/>
              </a:rPr>
              <a:t>to</a:t>
            </a:r>
            <a:r>
              <a:rPr lang="en-US" sz="4000" dirty="0">
                <a:solidFill>
                  <a:srgbClr val="005AAB"/>
                </a:solidFill>
                <a:latin typeface="AbcDNManuscript" panose="00000400000000000000" pitchFamily="2" charset="0"/>
              </a:rPr>
              <a:t> </a:t>
            </a:r>
            <a:r>
              <a:rPr lang="en-US" sz="4800" dirty="0">
                <a:solidFill>
                  <a:srgbClr val="005AAB"/>
                </a:solidFill>
                <a:latin typeface="AbcDNManuscript" panose="00000400000000000000" pitchFamily="2" charset="0"/>
              </a:rPr>
              <a:t>know You</a:t>
            </a:r>
            <a:r>
              <a:rPr lang="en-US" sz="4400" dirty="0">
                <a:solidFill>
                  <a:srgbClr val="005AAB"/>
                </a:solidFill>
                <a:latin typeface="AbcDNManuscript" panose="00000400000000000000" pitchFamily="2" charset="0"/>
              </a:rPr>
              <a:t> </a:t>
            </a:r>
            <a:r>
              <a:rPr lang="en-US" sz="4800" dirty="0">
                <a:solidFill>
                  <a:srgbClr val="005AAB"/>
                </a:solidFill>
                <a:latin typeface="AbcDNManuscript" panose="00000400000000000000" pitchFamily="2" charset="0"/>
              </a:rPr>
              <a:t>more</a:t>
            </a:r>
            <a:r>
              <a:rPr lang="en-US" sz="4000" dirty="0">
                <a:solidFill>
                  <a:srgbClr val="005AAB"/>
                </a:solidFill>
                <a:latin typeface="AbcDNManuscript" panose="00000400000000000000" pitchFamily="2" charset="0"/>
              </a:rPr>
              <a:t> &amp; </a:t>
            </a:r>
            <a:r>
              <a:rPr lang="en-US" sz="4800" dirty="0">
                <a:solidFill>
                  <a:srgbClr val="005AAB"/>
                </a:solidFill>
                <a:latin typeface="AbcDNManuscript" panose="00000400000000000000" pitchFamily="2" charset="0"/>
              </a:rPr>
              <a:t>more</a:t>
            </a:r>
          </a:p>
          <a:p>
            <a:pPr marL="0" indent="0" algn="ctr">
              <a:buNone/>
            </a:pPr>
            <a:r>
              <a:rPr lang="en-US" sz="4800" dirty="0">
                <a:solidFill>
                  <a:srgbClr val="005AAB"/>
                </a:solidFill>
                <a:latin typeface="AbcDNManuscript" panose="00000400000000000000" pitchFamily="2" charset="0"/>
              </a:rPr>
              <a:t>We're hanging on every word</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2013453773"/>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i="1" dirty="0">
                <a:solidFill>
                  <a:srgbClr val="005AAB"/>
                </a:solidFill>
                <a:latin typeface="AbcDNManuscript" panose="00000400000000000000" pitchFamily="2" charset="0"/>
              </a:rPr>
              <a:t>“O God, you are my God, </a:t>
            </a:r>
          </a:p>
          <a:p>
            <a:pPr marL="0" indent="0" algn="ctr">
              <a:buNone/>
            </a:pPr>
            <a:r>
              <a:rPr lang="en-US" sz="4800" i="1" dirty="0">
                <a:solidFill>
                  <a:srgbClr val="005AAB"/>
                </a:solidFill>
                <a:latin typeface="AbcDNManuscript" panose="00000400000000000000" pitchFamily="2" charset="0"/>
              </a:rPr>
              <a:t>and I long for you. My whole being desires you; like a dry, worn-out, and waterless land, my soul is thirsty for you.”</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
        <p:nvSpPr>
          <p:cNvPr id="4" name="TextBox 3"/>
          <p:cNvSpPr txBox="1"/>
          <p:nvPr/>
        </p:nvSpPr>
        <p:spPr>
          <a:xfrm>
            <a:off x="7228936" y="6307987"/>
            <a:ext cx="1746448" cy="461665"/>
          </a:xfrm>
          <a:prstGeom prst="rect">
            <a:avLst/>
          </a:prstGeom>
          <a:noFill/>
        </p:spPr>
        <p:txBody>
          <a:bodyPr wrap="square" rtlCol="0">
            <a:spAutoFit/>
          </a:bodyPr>
          <a:lstStyle/>
          <a:p>
            <a:pPr algn="ctr"/>
            <a:r>
              <a:rPr lang="en-US" sz="2400" dirty="0">
                <a:latin typeface="AbcDNManuscript" panose="00000400000000000000" pitchFamily="2" charset="0"/>
              </a:rPr>
              <a:t>Psalm 63</a:t>
            </a:r>
            <a:endParaRPr lang="en-US" sz="3200" dirty="0">
              <a:latin typeface="AbcDNManuscript" panose="00000400000000000000" pitchFamily="2" charset="0"/>
            </a:endParaRPr>
          </a:p>
        </p:txBody>
      </p:sp>
    </p:spTree>
    <p:extLst>
      <p:ext uri="{BB962C8B-B14F-4D97-AF65-F5344CB8AC3E}">
        <p14:creationId xmlns:p14="http://schemas.microsoft.com/office/powerpoint/2010/main" val="3823816288"/>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We only want to hear Your voice,</a:t>
            </a:r>
          </a:p>
          <a:p>
            <a:pPr marL="0" indent="0" algn="ctr">
              <a:buNone/>
            </a:pPr>
            <a:r>
              <a:rPr lang="en-US" sz="4800" dirty="0">
                <a:solidFill>
                  <a:srgbClr val="005AAB"/>
                </a:solidFill>
                <a:latin typeface="AbcDNManuscript" panose="00000400000000000000" pitchFamily="2" charset="0"/>
              </a:rPr>
              <a:t>We're hanging on every word</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444675788"/>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We</a:t>
            </a:r>
            <a:r>
              <a:rPr lang="en-US" sz="4400" dirty="0">
                <a:solidFill>
                  <a:srgbClr val="005AAB"/>
                </a:solidFill>
                <a:latin typeface="AbcDNManuscript" panose="00000400000000000000" pitchFamily="2" charset="0"/>
              </a:rPr>
              <a:t> </a:t>
            </a:r>
            <a:r>
              <a:rPr lang="en-US" sz="4800" dirty="0">
                <a:solidFill>
                  <a:srgbClr val="005AAB"/>
                </a:solidFill>
                <a:latin typeface="AbcDNManuscript" panose="00000400000000000000" pitchFamily="2" charset="0"/>
              </a:rPr>
              <a:t>want</a:t>
            </a:r>
            <a:r>
              <a:rPr lang="en-US" sz="4400" dirty="0">
                <a:solidFill>
                  <a:srgbClr val="005AAB"/>
                </a:solidFill>
                <a:latin typeface="AbcDNManuscript" panose="00000400000000000000" pitchFamily="2" charset="0"/>
              </a:rPr>
              <a:t> </a:t>
            </a:r>
            <a:r>
              <a:rPr lang="en-US" sz="4800" dirty="0">
                <a:solidFill>
                  <a:srgbClr val="005AAB"/>
                </a:solidFill>
                <a:latin typeface="AbcDNManuscript" panose="00000400000000000000" pitchFamily="2" charset="0"/>
              </a:rPr>
              <a:t>to</a:t>
            </a:r>
            <a:r>
              <a:rPr lang="en-US" sz="4000" dirty="0">
                <a:solidFill>
                  <a:srgbClr val="005AAB"/>
                </a:solidFill>
                <a:latin typeface="AbcDNManuscript" panose="00000400000000000000" pitchFamily="2" charset="0"/>
              </a:rPr>
              <a:t> </a:t>
            </a:r>
            <a:r>
              <a:rPr lang="en-US" sz="4800" dirty="0">
                <a:solidFill>
                  <a:srgbClr val="005AAB"/>
                </a:solidFill>
                <a:latin typeface="AbcDNManuscript" panose="00000400000000000000" pitchFamily="2" charset="0"/>
              </a:rPr>
              <a:t>know You</a:t>
            </a:r>
            <a:r>
              <a:rPr lang="en-US" sz="4400" dirty="0">
                <a:solidFill>
                  <a:srgbClr val="005AAB"/>
                </a:solidFill>
                <a:latin typeface="AbcDNManuscript" panose="00000400000000000000" pitchFamily="2" charset="0"/>
              </a:rPr>
              <a:t> </a:t>
            </a:r>
            <a:r>
              <a:rPr lang="en-US" sz="4800" dirty="0">
                <a:solidFill>
                  <a:srgbClr val="005AAB"/>
                </a:solidFill>
                <a:latin typeface="AbcDNManuscript" panose="00000400000000000000" pitchFamily="2" charset="0"/>
              </a:rPr>
              <a:t>more</a:t>
            </a:r>
            <a:r>
              <a:rPr lang="en-US" sz="4000" dirty="0">
                <a:solidFill>
                  <a:srgbClr val="005AAB"/>
                </a:solidFill>
                <a:latin typeface="AbcDNManuscript" panose="00000400000000000000" pitchFamily="2" charset="0"/>
              </a:rPr>
              <a:t> &amp; </a:t>
            </a:r>
            <a:r>
              <a:rPr lang="en-US" sz="4800" dirty="0">
                <a:solidFill>
                  <a:srgbClr val="005AAB"/>
                </a:solidFill>
                <a:latin typeface="AbcDNManuscript" panose="00000400000000000000" pitchFamily="2" charset="0"/>
              </a:rPr>
              <a:t>more</a:t>
            </a:r>
          </a:p>
          <a:p>
            <a:pPr marL="0" indent="0" algn="ctr">
              <a:buNone/>
            </a:pPr>
            <a:r>
              <a:rPr lang="en-US" sz="4800" dirty="0">
                <a:solidFill>
                  <a:srgbClr val="005AAB"/>
                </a:solidFill>
                <a:latin typeface="AbcDNManuscript" panose="00000400000000000000" pitchFamily="2" charset="0"/>
              </a:rPr>
              <a:t>We're hanging on every word</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3665408224"/>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65029" y="1168875"/>
            <a:ext cx="1027405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When You speak,</a:t>
            </a:r>
            <a:r>
              <a:rPr lang="en-US" sz="3600" dirty="0">
                <a:solidFill>
                  <a:srgbClr val="005AAB"/>
                </a:solidFill>
                <a:latin typeface="AbcDNManuscript" panose="00000400000000000000" pitchFamily="2" charset="0"/>
              </a:rPr>
              <a:t> </a:t>
            </a:r>
            <a:r>
              <a:rPr lang="en-US" sz="4400" dirty="0">
                <a:solidFill>
                  <a:srgbClr val="005AAB"/>
                </a:solidFill>
                <a:latin typeface="AbcDNManuscript" panose="00000400000000000000" pitchFamily="2" charset="0"/>
              </a:rPr>
              <a:t>when You move</a:t>
            </a:r>
          </a:p>
          <a:p>
            <a:pPr marL="0" indent="0" algn="ctr">
              <a:buNone/>
            </a:pPr>
            <a:r>
              <a:rPr lang="en-US" sz="4400" dirty="0">
                <a:solidFill>
                  <a:srgbClr val="005AAB"/>
                </a:solidFill>
                <a:latin typeface="AbcDNManuscript" panose="00000400000000000000" pitchFamily="2" charset="0"/>
              </a:rPr>
              <a:t>When You do what only You can do </a:t>
            </a:r>
          </a:p>
          <a:p>
            <a:pPr marL="0" indent="0" algn="ctr">
              <a:buNone/>
            </a:pPr>
            <a:r>
              <a:rPr lang="en-US" sz="4400" dirty="0">
                <a:solidFill>
                  <a:srgbClr val="005AAB"/>
                </a:solidFill>
                <a:latin typeface="AbcDNManuscript" panose="00000400000000000000" pitchFamily="2" charset="0"/>
              </a:rPr>
              <a:t>It changes us.</a:t>
            </a:r>
            <a:r>
              <a:rPr lang="en-US" sz="3600" dirty="0">
                <a:solidFill>
                  <a:srgbClr val="005AAB"/>
                </a:solidFill>
                <a:latin typeface="AbcDNManuscript" panose="00000400000000000000" pitchFamily="2" charset="0"/>
              </a:rPr>
              <a:t> </a:t>
            </a:r>
            <a:r>
              <a:rPr lang="en-US" sz="4400" dirty="0">
                <a:solidFill>
                  <a:srgbClr val="005AAB"/>
                </a:solidFill>
                <a:latin typeface="AbcDNManuscript" panose="00000400000000000000" pitchFamily="2" charset="0"/>
              </a:rPr>
              <a:t>It changes what we see</a:t>
            </a:r>
          </a:p>
          <a:p>
            <a:pPr marL="0" indent="0" algn="ctr">
              <a:buNone/>
            </a:pPr>
            <a:r>
              <a:rPr lang="en-US" sz="4400" dirty="0">
                <a:solidFill>
                  <a:srgbClr val="005AAB"/>
                </a:solidFill>
                <a:latin typeface="AbcDNManuscript" panose="00000400000000000000" pitchFamily="2" charset="0"/>
              </a:rPr>
              <a:t>and what we seek.</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3182660006"/>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65029" y="1168875"/>
            <a:ext cx="1027405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When You come in the room</a:t>
            </a:r>
          </a:p>
          <a:p>
            <a:pPr marL="0" indent="0" algn="ctr">
              <a:buNone/>
            </a:pPr>
            <a:r>
              <a:rPr lang="en-US" sz="4400" dirty="0">
                <a:solidFill>
                  <a:srgbClr val="005AAB"/>
                </a:solidFill>
                <a:latin typeface="AbcDNManuscript" panose="00000400000000000000" pitchFamily="2" charset="0"/>
              </a:rPr>
              <a:t>When You do what only You can do </a:t>
            </a:r>
          </a:p>
          <a:p>
            <a:pPr marL="0" indent="0" algn="ctr">
              <a:buNone/>
            </a:pPr>
            <a:r>
              <a:rPr lang="en-US" sz="4400" dirty="0">
                <a:solidFill>
                  <a:srgbClr val="005AAB"/>
                </a:solidFill>
                <a:latin typeface="AbcDNManuscript" panose="00000400000000000000" pitchFamily="2" charset="0"/>
              </a:rPr>
              <a:t>It changes us.</a:t>
            </a:r>
            <a:r>
              <a:rPr lang="en-US" sz="3600" dirty="0">
                <a:solidFill>
                  <a:srgbClr val="005AAB"/>
                </a:solidFill>
                <a:latin typeface="AbcDNManuscript" panose="00000400000000000000" pitchFamily="2" charset="0"/>
              </a:rPr>
              <a:t> </a:t>
            </a:r>
            <a:r>
              <a:rPr lang="en-US" sz="4400" dirty="0">
                <a:solidFill>
                  <a:srgbClr val="005AAB"/>
                </a:solidFill>
                <a:latin typeface="AbcDNManuscript" panose="00000400000000000000" pitchFamily="2" charset="0"/>
              </a:rPr>
              <a:t>It changes what we see</a:t>
            </a:r>
          </a:p>
          <a:p>
            <a:pPr marL="0" indent="0" algn="ctr">
              <a:buNone/>
            </a:pPr>
            <a:r>
              <a:rPr lang="en-US" sz="4400" dirty="0">
                <a:solidFill>
                  <a:srgbClr val="005AAB"/>
                </a:solidFill>
                <a:latin typeface="AbcDNManuscript" panose="00000400000000000000" pitchFamily="2" charset="0"/>
              </a:rPr>
              <a:t>and what we seek.</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35876678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467877" y="1168875"/>
            <a:ext cx="8050307"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I have tasted life</a:t>
            </a:r>
          </a:p>
          <a:p>
            <a:pPr marL="0" indent="0" algn="ctr">
              <a:buNone/>
            </a:pPr>
            <a:r>
              <a:rPr lang="en-US" sz="4800" dirty="0">
                <a:solidFill>
                  <a:srgbClr val="005AAB"/>
                </a:solidFill>
                <a:latin typeface="AbcDNManuscript" panose="00000400000000000000" pitchFamily="2" charset="0"/>
              </a:rPr>
              <a:t>Nothing satisfies like You do</a:t>
            </a:r>
          </a:p>
          <a:p>
            <a:pPr marL="0" indent="0" algn="ctr">
              <a:buNone/>
            </a:pPr>
            <a:r>
              <a:rPr lang="en-US" sz="4800" dirty="0">
                <a:solidFill>
                  <a:srgbClr val="005AAB"/>
                </a:solidFill>
                <a:latin typeface="AbcDNManuscript" panose="00000400000000000000" pitchFamily="2" charset="0"/>
              </a:rPr>
              <a:t>The fount that won’t run dry</a:t>
            </a:r>
          </a:p>
          <a:p>
            <a:pPr marL="0" indent="0" algn="ctr">
              <a:buNone/>
            </a:pPr>
            <a:r>
              <a:rPr lang="en-US" sz="4800" dirty="0">
                <a:solidFill>
                  <a:srgbClr val="005AAB"/>
                </a:solidFill>
                <a:latin typeface="AbcDNManuscript" panose="00000400000000000000" pitchFamily="2" charset="0"/>
              </a:rPr>
              <a:t>Nothing satisfies like You do</a:t>
            </a:r>
          </a:p>
        </p:txBody>
      </p:sp>
      <p:sp>
        <p:nvSpPr>
          <p:cNvPr id="9" name="TextBox 8"/>
          <p:cNvSpPr txBox="1"/>
          <p:nvPr/>
        </p:nvSpPr>
        <p:spPr>
          <a:xfrm>
            <a:off x="8060984" y="6307987"/>
            <a:ext cx="914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rPr>
              <a:t>repeat</a:t>
            </a:r>
            <a:endParaRPr kumimoji="0" lang="en-US" sz="32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endParaRP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538820"/>
            <a:ext cx="3832791" cy="120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none" spc="0" normalizeH="0" baseline="0" noProof="0" dirty="0">
                <a:ln>
                  <a:noFill/>
                </a:ln>
                <a:solidFill>
                  <a:srgbClr val="E7E6E6">
                    <a:lumMod val="90000"/>
                  </a:srgbClr>
                </a:solidFill>
                <a:effectLst/>
                <a:uLnTx/>
                <a:uFillTx/>
                <a:latin typeface="HansHand" panose="00000500000000000000" pitchFamily="2" charset="0"/>
                <a:ea typeface="+mj-ea"/>
                <a:cs typeface="+mj-cs"/>
              </a:rPr>
              <a:t>Fountains</a:t>
            </a:r>
          </a:p>
        </p:txBody>
      </p:sp>
    </p:spTree>
    <p:extLst>
      <p:ext uri="{BB962C8B-B14F-4D97-AF65-F5344CB8AC3E}">
        <p14:creationId xmlns:p14="http://schemas.microsoft.com/office/powerpoint/2010/main" val="1615144906"/>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i="1" dirty="0">
                <a:solidFill>
                  <a:srgbClr val="005AAB"/>
                </a:solidFill>
                <a:latin typeface="AbcDNManuscript" panose="00000400000000000000" pitchFamily="2" charset="0"/>
              </a:rPr>
              <a:t>“I stretch out my hands to you; </a:t>
            </a:r>
          </a:p>
          <a:p>
            <a:pPr marL="0" indent="0" algn="ctr">
              <a:buNone/>
            </a:pPr>
            <a:r>
              <a:rPr lang="en-US" sz="4400" i="1" dirty="0">
                <a:solidFill>
                  <a:srgbClr val="005AAB"/>
                </a:solidFill>
                <a:latin typeface="AbcDNManuscript" panose="00000400000000000000" pitchFamily="2" charset="0"/>
              </a:rPr>
              <a:t>my soul thirsts for you </a:t>
            </a:r>
          </a:p>
          <a:p>
            <a:pPr marL="0" indent="0" algn="ctr">
              <a:buNone/>
            </a:pPr>
            <a:r>
              <a:rPr lang="en-US" sz="4400" i="1" dirty="0">
                <a:solidFill>
                  <a:srgbClr val="005AAB"/>
                </a:solidFill>
                <a:latin typeface="AbcDNManuscript" panose="00000400000000000000" pitchFamily="2" charset="0"/>
              </a:rPr>
              <a:t>like a parched land.”</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
        <p:nvSpPr>
          <p:cNvPr id="4" name="TextBox 3"/>
          <p:cNvSpPr txBox="1"/>
          <p:nvPr/>
        </p:nvSpPr>
        <p:spPr>
          <a:xfrm>
            <a:off x="7228936" y="6307987"/>
            <a:ext cx="1746448" cy="461665"/>
          </a:xfrm>
          <a:prstGeom prst="rect">
            <a:avLst/>
          </a:prstGeom>
          <a:noFill/>
        </p:spPr>
        <p:txBody>
          <a:bodyPr wrap="square" rtlCol="0">
            <a:spAutoFit/>
          </a:bodyPr>
          <a:lstStyle/>
          <a:p>
            <a:pPr algn="ctr"/>
            <a:r>
              <a:rPr lang="en-US" sz="2400" dirty="0">
                <a:latin typeface="AbcDNManuscript" panose="00000400000000000000" pitchFamily="2" charset="0"/>
              </a:rPr>
              <a:t>Psalm 143</a:t>
            </a:r>
            <a:endParaRPr lang="en-US" sz="3200" dirty="0">
              <a:latin typeface="AbcDNManuscript" panose="00000400000000000000" pitchFamily="2" charset="0"/>
            </a:endParaRPr>
          </a:p>
        </p:txBody>
      </p:sp>
    </p:spTree>
    <p:extLst>
      <p:ext uri="{BB962C8B-B14F-4D97-AF65-F5344CB8AC3E}">
        <p14:creationId xmlns:p14="http://schemas.microsoft.com/office/powerpoint/2010/main" val="864146209"/>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We’re leaning into who You are.</a:t>
            </a:r>
          </a:p>
          <a:p>
            <a:pPr marL="0" indent="0" algn="ctr">
              <a:buNone/>
            </a:pPr>
            <a:r>
              <a:rPr lang="en-US" sz="4800" dirty="0">
                <a:solidFill>
                  <a:srgbClr val="005AAB"/>
                </a:solidFill>
                <a:latin typeface="AbcDNManuscript" panose="00000400000000000000" pitchFamily="2" charset="0"/>
              </a:rPr>
              <a:t>Everything else can wait.</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131872588"/>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63902" y="1168875"/>
            <a:ext cx="9307901"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400" dirty="0">
                <a:solidFill>
                  <a:srgbClr val="005AAB"/>
                </a:solidFill>
                <a:latin typeface="AbcDNManuscript" panose="00000400000000000000" pitchFamily="2" charset="0"/>
              </a:rPr>
              <a:t>Come now</a:t>
            </a:r>
            <a:r>
              <a:rPr lang="en-US" sz="4000" dirty="0">
                <a:solidFill>
                  <a:srgbClr val="005AAB"/>
                </a:solidFill>
                <a:latin typeface="AbcDNManuscript" panose="00000400000000000000" pitchFamily="2" charset="0"/>
              </a:rPr>
              <a:t> &amp; </a:t>
            </a:r>
            <a:r>
              <a:rPr lang="en-US" sz="4400" dirty="0">
                <a:solidFill>
                  <a:srgbClr val="005AAB"/>
                </a:solidFill>
                <a:latin typeface="AbcDNManuscript" panose="00000400000000000000" pitchFamily="2" charset="0"/>
              </a:rPr>
              <a:t>breathe upon our hearts. Come now and have Your way.</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1123340752"/>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65029" y="1168875"/>
            <a:ext cx="1027405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When You speak,</a:t>
            </a:r>
            <a:r>
              <a:rPr lang="en-US" sz="3600" dirty="0">
                <a:solidFill>
                  <a:srgbClr val="005AAB"/>
                </a:solidFill>
                <a:latin typeface="AbcDNManuscript" panose="00000400000000000000" pitchFamily="2" charset="0"/>
              </a:rPr>
              <a:t> </a:t>
            </a:r>
            <a:r>
              <a:rPr lang="en-US" sz="4400" dirty="0">
                <a:solidFill>
                  <a:srgbClr val="005AAB"/>
                </a:solidFill>
                <a:latin typeface="AbcDNManuscript" panose="00000400000000000000" pitchFamily="2" charset="0"/>
              </a:rPr>
              <a:t>when You move</a:t>
            </a:r>
          </a:p>
          <a:p>
            <a:pPr marL="0" indent="0" algn="ctr">
              <a:buNone/>
            </a:pPr>
            <a:r>
              <a:rPr lang="en-US" sz="4400" dirty="0">
                <a:solidFill>
                  <a:srgbClr val="005AAB"/>
                </a:solidFill>
                <a:latin typeface="AbcDNManuscript" panose="00000400000000000000" pitchFamily="2" charset="0"/>
              </a:rPr>
              <a:t>When You do what only You can do </a:t>
            </a:r>
          </a:p>
          <a:p>
            <a:pPr marL="0" indent="0" algn="ctr">
              <a:buNone/>
            </a:pPr>
            <a:r>
              <a:rPr lang="en-US" sz="4400" dirty="0">
                <a:solidFill>
                  <a:srgbClr val="005AAB"/>
                </a:solidFill>
                <a:latin typeface="AbcDNManuscript" panose="00000400000000000000" pitchFamily="2" charset="0"/>
              </a:rPr>
              <a:t>It changes us.</a:t>
            </a:r>
            <a:r>
              <a:rPr lang="en-US" sz="3600" dirty="0">
                <a:solidFill>
                  <a:srgbClr val="005AAB"/>
                </a:solidFill>
                <a:latin typeface="AbcDNManuscript" panose="00000400000000000000" pitchFamily="2" charset="0"/>
              </a:rPr>
              <a:t> </a:t>
            </a:r>
            <a:r>
              <a:rPr lang="en-US" sz="4400" dirty="0">
                <a:solidFill>
                  <a:srgbClr val="005AAB"/>
                </a:solidFill>
                <a:latin typeface="AbcDNManuscript" panose="00000400000000000000" pitchFamily="2" charset="0"/>
              </a:rPr>
              <a:t>It changes what we see</a:t>
            </a:r>
          </a:p>
          <a:p>
            <a:pPr marL="0" indent="0" algn="ctr">
              <a:buNone/>
            </a:pPr>
            <a:r>
              <a:rPr lang="en-US" sz="4400" dirty="0">
                <a:solidFill>
                  <a:srgbClr val="005AAB"/>
                </a:solidFill>
                <a:latin typeface="AbcDNManuscript" panose="00000400000000000000" pitchFamily="2" charset="0"/>
              </a:rPr>
              <a:t>and what we seek.</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248722545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65029" y="1168875"/>
            <a:ext cx="1027405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When You come in the room</a:t>
            </a:r>
          </a:p>
          <a:p>
            <a:pPr marL="0" indent="0" algn="ctr">
              <a:buNone/>
            </a:pPr>
            <a:r>
              <a:rPr lang="en-US" sz="4400" dirty="0">
                <a:solidFill>
                  <a:srgbClr val="005AAB"/>
                </a:solidFill>
                <a:latin typeface="AbcDNManuscript" panose="00000400000000000000" pitchFamily="2" charset="0"/>
              </a:rPr>
              <a:t>When You do what only You can do </a:t>
            </a:r>
          </a:p>
          <a:p>
            <a:pPr marL="0" indent="0" algn="ctr">
              <a:buNone/>
            </a:pPr>
            <a:r>
              <a:rPr lang="en-US" sz="4400" dirty="0">
                <a:solidFill>
                  <a:srgbClr val="005AAB"/>
                </a:solidFill>
                <a:latin typeface="AbcDNManuscript" panose="00000400000000000000" pitchFamily="2" charset="0"/>
              </a:rPr>
              <a:t>It changes us.</a:t>
            </a:r>
            <a:r>
              <a:rPr lang="en-US" sz="3600" dirty="0">
                <a:solidFill>
                  <a:srgbClr val="005AAB"/>
                </a:solidFill>
                <a:latin typeface="AbcDNManuscript" panose="00000400000000000000" pitchFamily="2" charset="0"/>
              </a:rPr>
              <a:t> </a:t>
            </a:r>
            <a:r>
              <a:rPr lang="en-US" sz="4400" dirty="0">
                <a:solidFill>
                  <a:srgbClr val="005AAB"/>
                </a:solidFill>
                <a:latin typeface="AbcDNManuscript" panose="00000400000000000000" pitchFamily="2" charset="0"/>
              </a:rPr>
              <a:t>It changes what we see</a:t>
            </a:r>
          </a:p>
          <a:p>
            <a:pPr marL="0" indent="0" algn="ctr">
              <a:buNone/>
            </a:pPr>
            <a:r>
              <a:rPr lang="en-US" sz="4400" dirty="0">
                <a:solidFill>
                  <a:srgbClr val="005AAB"/>
                </a:solidFill>
                <a:latin typeface="AbcDNManuscript" panose="00000400000000000000" pitchFamily="2" charset="0"/>
              </a:rPr>
              <a:t>and what we seek.</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920586633"/>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i="1" dirty="0">
                <a:solidFill>
                  <a:srgbClr val="005AAB"/>
                </a:solidFill>
                <a:latin typeface="AbcDNManuscript" panose="00000400000000000000" pitchFamily="2" charset="0"/>
              </a:rPr>
              <a:t>“And I will give you a new heart,  and a new spirit I will put within you. And I will remove the heart of stone from your flesh and give you a heart of flesh.”</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
        <p:nvSpPr>
          <p:cNvPr id="4" name="TextBox 3"/>
          <p:cNvSpPr txBox="1"/>
          <p:nvPr/>
        </p:nvSpPr>
        <p:spPr>
          <a:xfrm>
            <a:off x="7228936" y="6307987"/>
            <a:ext cx="1746448" cy="461665"/>
          </a:xfrm>
          <a:prstGeom prst="rect">
            <a:avLst/>
          </a:prstGeom>
          <a:noFill/>
        </p:spPr>
        <p:txBody>
          <a:bodyPr wrap="square" rtlCol="0">
            <a:spAutoFit/>
          </a:bodyPr>
          <a:lstStyle/>
          <a:p>
            <a:pPr algn="ctr"/>
            <a:r>
              <a:rPr lang="en-US" sz="2400" dirty="0">
                <a:latin typeface="AbcDNManuscript" panose="00000400000000000000" pitchFamily="2" charset="0"/>
              </a:rPr>
              <a:t>Ezekiel 36</a:t>
            </a:r>
            <a:endParaRPr lang="en-US" sz="3200" dirty="0">
              <a:latin typeface="AbcDNManuscript" panose="00000400000000000000" pitchFamily="2" charset="0"/>
            </a:endParaRPr>
          </a:p>
        </p:txBody>
      </p:sp>
    </p:spTree>
    <p:extLst>
      <p:ext uri="{BB962C8B-B14F-4D97-AF65-F5344CB8AC3E}">
        <p14:creationId xmlns:p14="http://schemas.microsoft.com/office/powerpoint/2010/main" val="415502531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When You move, </a:t>
            </a:r>
          </a:p>
          <a:p>
            <a:pPr marL="0" indent="0" algn="ctr">
              <a:buNone/>
            </a:pPr>
            <a:r>
              <a:rPr lang="en-US" sz="4800" dirty="0">
                <a:solidFill>
                  <a:srgbClr val="005AAB"/>
                </a:solidFill>
                <a:latin typeface="AbcDNManuscript" panose="00000400000000000000" pitchFamily="2" charset="0"/>
              </a:rPr>
              <a:t>You move all our fear.</a:t>
            </a:r>
          </a:p>
          <a:p>
            <a:pPr marL="0" indent="0" algn="ctr">
              <a:buNone/>
            </a:pPr>
            <a:r>
              <a:rPr lang="en-US" sz="4800" dirty="0">
                <a:solidFill>
                  <a:srgbClr val="005AAB"/>
                </a:solidFill>
                <a:latin typeface="AbcDNManuscript" panose="00000400000000000000" pitchFamily="2" charset="0"/>
              </a:rPr>
              <a:t>When You move,</a:t>
            </a:r>
          </a:p>
          <a:p>
            <a:pPr marL="0" indent="0" algn="ctr">
              <a:buNone/>
            </a:pPr>
            <a:r>
              <a:rPr lang="en-US" sz="4800" dirty="0">
                <a:solidFill>
                  <a:srgbClr val="005AAB"/>
                </a:solidFill>
                <a:latin typeface="AbcDNManuscript" panose="00000400000000000000" pitchFamily="2" charset="0"/>
              </a:rPr>
              <a:t>You move us to tears.</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149516258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When You fall, </a:t>
            </a:r>
          </a:p>
          <a:p>
            <a:pPr marL="0" indent="0" algn="ctr">
              <a:buNone/>
            </a:pPr>
            <a:r>
              <a:rPr lang="en-US" sz="4800" dirty="0">
                <a:solidFill>
                  <a:srgbClr val="005AAB"/>
                </a:solidFill>
                <a:latin typeface="AbcDNManuscript" panose="00000400000000000000" pitchFamily="2" charset="0"/>
              </a:rPr>
              <a:t>we fall on our knees.</a:t>
            </a:r>
          </a:p>
          <a:p>
            <a:pPr marL="0" indent="0" algn="ctr">
              <a:buNone/>
            </a:pPr>
            <a:r>
              <a:rPr lang="en-US" sz="4800" dirty="0">
                <a:solidFill>
                  <a:srgbClr val="005AAB"/>
                </a:solidFill>
                <a:latin typeface="AbcDNManuscript" panose="00000400000000000000" pitchFamily="2" charset="0"/>
              </a:rPr>
              <a:t>When You fall,</a:t>
            </a:r>
          </a:p>
          <a:p>
            <a:pPr marL="0" indent="0" algn="ctr">
              <a:buNone/>
            </a:pPr>
            <a:r>
              <a:rPr lang="en-US" sz="4800" dirty="0">
                <a:solidFill>
                  <a:srgbClr val="005AAB"/>
                </a:solidFill>
                <a:latin typeface="AbcDNManuscript" panose="00000400000000000000" pitchFamily="2" charset="0"/>
              </a:rPr>
              <a:t>we fall at Your feet.</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1060875415"/>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65029" y="1168875"/>
            <a:ext cx="1027405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When You speak,</a:t>
            </a:r>
            <a:r>
              <a:rPr lang="en-US" sz="3600" dirty="0">
                <a:solidFill>
                  <a:srgbClr val="005AAB"/>
                </a:solidFill>
                <a:latin typeface="AbcDNManuscript" panose="00000400000000000000" pitchFamily="2" charset="0"/>
              </a:rPr>
              <a:t> </a:t>
            </a:r>
            <a:r>
              <a:rPr lang="en-US" sz="4400" dirty="0">
                <a:solidFill>
                  <a:srgbClr val="005AAB"/>
                </a:solidFill>
                <a:latin typeface="AbcDNManuscript" panose="00000400000000000000" pitchFamily="2" charset="0"/>
              </a:rPr>
              <a:t>when You move</a:t>
            </a:r>
          </a:p>
          <a:p>
            <a:pPr marL="0" indent="0" algn="ctr">
              <a:buNone/>
            </a:pPr>
            <a:r>
              <a:rPr lang="en-US" sz="4400" dirty="0">
                <a:solidFill>
                  <a:srgbClr val="005AAB"/>
                </a:solidFill>
                <a:latin typeface="AbcDNManuscript" panose="00000400000000000000" pitchFamily="2" charset="0"/>
              </a:rPr>
              <a:t>When You do what only You can do </a:t>
            </a:r>
          </a:p>
          <a:p>
            <a:pPr marL="0" indent="0" algn="ctr">
              <a:buNone/>
            </a:pPr>
            <a:r>
              <a:rPr lang="en-US" sz="4400" dirty="0">
                <a:solidFill>
                  <a:srgbClr val="005AAB"/>
                </a:solidFill>
                <a:latin typeface="AbcDNManuscript" panose="00000400000000000000" pitchFamily="2" charset="0"/>
              </a:rPr>
              <a:t>It changes us.</a:t>
            </a:r>
            <a:r>
              <a:rPr lang="en-US" sz="3600" dirty="0">
                <a:solidFill>
                  <a:srgbClr val="005AAB"/>
                </a:solidFill>
                <a:latin typeface="AbcDNManuscript" panose="00000400000000000000" pitchFamily="2" charset="0"/>
              </a:rPr>
              <a:t> </a:t>
            </a:r>
            <a:r>
              <a:rPr lang="en-US" sz="4400" dirty="0">
                <a:solidFill>
                  <a:srgbClr val="005AAB"/>
                </a:solidFill>
                <a:latin typeface="AbcDNManuscript" panose="00000400000000000000" pitchFamily="2" charset="0"/>
              </a:rPr>
              <a:t>It changes what we see</a:t>
            </a:r>
          </a:p>
          <a:p>
            <a:pPr marL="0" indent="0" algn="ctr">
              <a:buNone/>
            </a:pPr>
            <a:r>
              <a:rPr lang="en-US" sz="4400" dirty="0">
                <a:solidFill>
                  <a:srgbClr val="005AAB"/>
                </a:solidFill>
                <a:latin typeface="AbcDNManuscript" panose="00000400000000000000" pitchFamily="2" charset="0"/>
              </a:rPr>
              <a:t>and what we seek.</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414706399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565029" y="1168875"/>
            <a:ext cx="10274059" cy="4727274"/>
          </a:xfrm>
        </p:spPr>
        <p:txBody>
          <a:bodyPr anchor="ctr">
            <a:noAutofit/>
          </a:bodyPr>
          <a:lstStyle/>
          <a:p>
            <a:pPr marL="0" indent="0" algn="ctr">
              <a:buNone/>
            </a:pPr>
            <a:r>
              <a:rPr lang="en-US" sz="4400" dirty="0">
                <a:solidFill>
                  <a:srgbClr val="005AAB"/>
                </a:solidFill>
                <a:latin typeface="AbcDNManuscript" panose="00000400000000000000" pitchFamily="2" charset="0"/>
              </a:rPr>
              <a:t>When You come in the room</a:t>
            </a:r>
          </a:p>
          <a:p>
            <a:pPr marL="0" indent="0" algn="ctr">
              <a:buNone/>
            </a:pPr>
            <a:r>
              <a:rPr lang="en-US" sz="4400" dirty="0">
                <a:solidFill>
                  <a:srgbClr val="005AAB"/>
                </a:solidFill>
                <a:latin typeface="AbcDNManuscript" panose="00000400000000000000" pitchFamily="2" charset="0"/>
              </a:rPr>
              <a:t>When You do what only You can do </a:t>
            </a:r>
          </a:p>
          <a:p>
            <a:pPr marL="0" indent="0" algn="ctr">
              <a:buNone/>
            </a:pPr>
            <a:r>
              <a:rPr lang="en-US" sz="4400" dirty="0">
                <a:solidFill>
                  <a:srgbClr val="005AAB"/>
                </a:solidFill>
                <a:latin typeface="AbcDNManuscript" panose="00000400000000000000" pitchFamily="2" charset="0"/>
              </a:rPr>
              <a:t>It changes us.</a:t>
            </a:r>
            <a:r>
              <a:rPr lang="en-US" sz="3600" dirty="0">
                <a:solidFill>
                  <a:srgbClr val="005AAB"/>
                </a:solidFill>
                <a:latin typeface="AbcDNManuscript" panose="00000400000000000000" pitchFamily="2" charset="0"/>
              </a:rPr>
              <a:t> </a:t>
            </a:r>
            <a:r>
              <a:rPr lang="en-US" sz="4400" dirty="0">
                <a:solidFill>
                  <a:srgbClr val="005AAB"/>
                </a:solidFill>
                <a:latin typeface="AbcDNManuscript" panose="00000400000000000000" pitchFamily="2" charset="0"/>
              </a:rPr>
              <a:t>It changes what we see</a:t>
            </a:r>
          </a:p>
          <a:p>
            <a:pPr marL="0" indent="0" algn="ctr">
              <a:buNone/>
            </a:pPr>
            <a:r>
              <a:rPr lang="en-US" sz="4400" dirty="0">
                <a:solidFill>
                  <a:srgbClr val="005AAB"/>
                </a:solidFill>
                <a:latin typeface="AbcDNManuscript" panose="00000400000000000000" pitchFamily="2" charset="0"/>
              </a:rPr>
              <a:t>and what we seek.</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213511689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All my fountains are in You</a:t>
            </a:r>
          </a:p>
          <a:p>
            <a:pPr marL="0" indent="0" algn="ctr">
              <a:buNone/>
            </a:pPr>
            <a:r>
              <a:rPr lang="en-US" sz="4800" dirty="0">
                <a:solidFill>
                  <a:srgbClr val="005AAB"/>
                </a:solidFill>
                <a:latin typeface="AbcDNManuscript" panose="00000400000000000000" pitchFamily="2" charset="0"/>
              </a:rPr>
              <a:t>All my hope is built on Your love</a:t>
            </a:r>
          </a:p>
          <a:p>
            <a:pPr marL="0" indent="0" algn="ctr">
              <a:buNone/>
            </a:pPr>
            <a:r>
              <a:rPr lang="en-US" sz="4800" dirty="0">
                <a:solidFill>
                  <a:srgbClr val="005AAB"/>
                </a:solidFill>
                <a:latin typeface="AbcDNManuscript" panose="00000400000000000000" pitchFamily="2" charset="0"/>
              </a:rPr>
              <a:t>All my fountains are in You</a:t>
            </a:r>
          </a:p>
          <a:p>
            <a:pPr marL="0" indent="0" algn="ctr">
              <a:buNone/>
            </a:pPr>
            <a:r>
              <a:rPr lang="en-US" sz="4800" dirty="0">
                <a:solidFill>
                  <a:srgbClr val="005AAB"/>
                </a:solidFill>
                <a:latin typeface="AbcDNManuscript" panose="00000400000000000000" pitchFamily="2" charset="0"/>
              </a:rPr>
              <a:t>With every breath </a:t>
            </a:r>
          </a:p>
          <a:p>
            <a:pPr marL="0" indent="0" algn="ctr">
              <a:buNone/>
            </a:pPr>
            <a:r>
              <a:rPr lang="en-US" sz="4800" dirty="0">
                <a:solidFill>
                  <a:srgbClr val="005AAB"/>
                </a:solidFill>
                <a:latin typeface="AbcDNManuscript" panose="00000400000000000000" pitchFamily="2" charset="0"/>
              </a:rPr>
              <a:t>I live for You, Lord</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538820"/>
            <a:ext cx="3832791" cy="120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none" spc="0" normalizeH="0" baseline="0" noProof="0" dirty="0">
                <a:ln>
                  <a:noFill/>
                </a:ln>
                <a:solidFill>
                  <a:srgbClr val="E7E6E6">
                    <a:lumMod val="90000"/>
                  </a:srgbClr>
                </a:solidFill>
                <a:effectLst/>
                <a:uLnTx/>
                <a:uFillTx/>
                <a:latin typeface="HansHand" panose="00000500000000000000" pitchFamily="2" charset="0"/>
                <a:ea typeface="+mj-ea"/>
                <a:cs typeface="+mj-cs"/>
              </a:rPr>
              <a:t>Fountains</a:t>
            </a:r>
          </a:p>
        </p:txBody>
      </p:sp>
      <p:sp>
        <p:nvSpPr>
          <p:cNvPr id="5" name="TextBox 4"/>
          <p:cNvSpPr txBox="1"/>
          <p:nvPr/>
        </p:nvSpPr>
        <p:spPr>
          <a:xfrm>
            <a:off x="8060984" y="6307987"/>
            <a:ext cx="914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rPr>
              <a:t>x3</a:t>
            </a:r>
            <a:endParaRPr kumimoji="0" lang="en-US" sz="3200" b="0" i="0" u="none" strike="noStrike" kern="1200" cap="none" spc="0" normalizeH="0" baseline="0" noProof="0" dirty="0">
              <a:ln>
                <a:noFill/>
              </a:ln>
              <a:solidFill>
                <a:prstClr val="black"/>
              </a:solidFill>
              <a:effectLst/>
              <a:uLnTx/>
              <a:uFillTx/>
              <a:latin typeface="AbcDNManuscript" panose="00000400000000000000" pitchFamily="2" charset="0"/>
              <a:ea typeface="+mn-ea"/>
              <a:cs typeface="+mn-cs"/>
            </a:endParaRPr>
          </a:p>
        </p:txBody>
      </p:sp>
    </p:spTree>
    <p:extLst>
      <p:ext uri="{BB962C8B-B14F-4D97-AF65-F5344CB8AC3E}">
        <p14:creationId xmlns:p14="http://schemas.microsoft.com/office/powerpoint/2010/main" val="2060345356"/>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400" i="1" dirty="0">
                <a:solidFill>
                  <a:srgbClr val="005AAB"/>
                </a:solidFill>
                <a:latin typeface="AbcDNManuscript" panose="00000400000000000000" pitchFamily="2" charset="0"/>
              </a:rPr>
              <a:t>“My sheep hear my voice, </a:t>
            </a:r>
          </a:p>
          <a:p>
            <a:pPr marL="0" indent="0" algn="ctr">
              <a:buNone/>
            </a:pPr>
            <a:r>
              <a:rPr lang="en-US" sz="4400" i="1" dirty="0">
                <a:solidFill>
                  <a:srgbClr val="005AAB"/>
                </a:solidFill>
                <a:latin typeface="AbcDNManuscript" panose="00000400000000000000" pitchFamily="2" charset="0"/>
              </a:rPr>
              <a:t>and I know them, </a:t>
            </a:r>
          </a:p>
          <a:p>
            <a:pPr marL="0" indent="0" algn="ctr">
              <a:buNone/>
            </a:pPr>
            <a:r>
              <a:rPr lang="en-US" sz="4400" i="1" dirty="0">
                <a:solidFill>
                  <a:srgbClr val="005AAB"/>
                </a:solidFill>
                <a:latin typeface="AbcDNManuscript" panose="00000400000000000000" pitchFamily="2" charset="0"/>
              </a:rPr>
              <a:t>and they follow me…”</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
        <p:nvSpPr>
          <p:cNvPr id="4" name="TextBox 3"/>
          <p:cNvSpPr txBox="1"/>
          <p:nvPr/>
        </p:nvSpPr>
        <p:spPr>
          <a:xfrm>
            <a:off x="7228936" y="6307987"/>
            <a:ext cx="1746448" cy="461665"/>
          </a:xfrm>
          <a:prstGeom prst="rect">
            <a:avLst/>
          </a:prstGeom>
          <a:noFill/>
        </p:spPr>
        <p:txBody>
          <a:bodyPr wrap="square" rtlCol="0">
            <a:spAutoFit/>
          </a:bodyPr>
          <a:lstStyle/>
          <a:p>
            <a:pPr algn="ctr"/>
            <a:r>
              <a:rPr lang="en-US" sz="2400" dirty="0">
                <a:latin typeface="AbcDNManuscript" panose="00000400000000000000" pitchFamily="2" charset="0"/>
              </a:rPr>
              <a:t>John 10</a:t>
            </a:r>
            <a:endParaRPr lang="en-US" sz="3200" dirty="0">
              <a:latin typeface="AbcDNManuscript" panose="00000400000000000000" pitchFamily="2" charset="0"/>
            </a:endParaRPr>
          </a:p>
        </p:txBody>
      </p:sp>
    </p:spTree>
    <p:extLst>
      <p:ext uri="{BB962C8B-B14F-4D97-AF65-F5344CB8AC3E}">
        <p14:creationId xmlns:p14="http://schemas.microsoft.com/office/powerpoint/2010/main" val="114784317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Spirit of the living God</a:t>
            </a:r>
          </a:p>
          <a:p>
            <a:pPr marL="0" indent="0" algn="ctr">
              <a:buNone/>
            </a:pPr>
            <a:r>
              <a:rPr lang="en-US" sz="4800" dirty="0">
                <a:solidFill>
                  <a:srgbClr val="005AAB"/>
                </a:solidFill>
                <a:latin typeface="AbcDNManuscript" panose="00000400000000000000" pitchFamily="2" charset="0"/>
              </a:rPr>
              <a:t>We only want to hear Your voice,</a:t>
            </a:r>
          </a:p>
          <a:p>
            <a:pPr marL="0" indent="0" algn="ctr">
              <a:buNone/>
            </a:pPr>
            <a:r>
              <a:rPr lang="en-US" sz="4800" dirty="0">
                <a:solidFill>
                  <a:srgbClr val="005AAB"/>
                </a:solidFill>
                <a:latin typeface="AbcDNManuscript" panose="00000400000000000000" pitchFamily="2" charset="0"/>
              </a:rPr>
              <a:t>We're hanging on every word.</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4" y="6098875"/>
            <a:ext cx="7550776"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Spirit of the Living God</a:t>
            </a:r>
          </a:p>
        </p:txBody>
      </p:sp>
    </p:spTree>
    <p:extLst>
      <p:ext uri="{BB962C8B-B14F-4D97-AF65-F5344CB8AC3E}">
        <p14:creationId xmlns:p14="http://schemas.microsoft.com/office/powerpoint/2010/main" val="2029712258"/>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7252" y="1686457"/>
            <a:ext cx="9143999" cy="4727274"/>
          </a:xfrm>
        </p:spPr>
        <p:txBody>
          <a:bodyPr anchor="ctr">
            <a:noAutofit/>
          </a:bodyPr>
          <a:lstStyle/>
          <a:p>
            <a:pPr marL="0" indent="0" algn="ctr">
              <a:buNone/>
            </a:pPr>
            <a:r>
              <a:rPr lang="en-US" sz="6000" dirty="0">
                <a:solidFill>
                  <a:srgbClr val="005AAB"/>
                </a:solidFill>
                <a:latin typeface="HansHand" panose="00000500000000000000" pitchFamily="2" charset="0"/>
              </a:rPr>
              <a:t>All the Poor and Powerless</a:t>
            </a:r>
          </a:p>
        </p:txBody>
      </p:sp>
      <p:sp>
        <p:nvSpPr>
          <p:cNvPr id="11" name="TextBox 10"/>
          <p:cNvSpPr txBox="1"/>
          <p:nvPr/>
        </p:nvSpPr>
        <p:spPr>
          <a:xfrm>
            <a:off x="-17252" y="4427425"/>
            <a:ext cx="9161251" cy="338554"/>
          </a:xfrm>
          <a:prstGeom prst="rect">
            <a:avLst/>
          </a:prstGeom>
          <a:noFill/>
        </p:spPr>
        <p:txBody>
          <a:bodyPr wrap="square" rtlCol="0">
            <a:spAutoFit/>
          </a:bodyPr>
          <a:lstStyle/>
          <a:p>
            <a:pPr algn="ctr"/>
            <a:r>
              <a:rPr lang="en-US" sz="1600" dirty="0">
                <a:latin typeface="AbcDNManuscript" panose="00000400000000000000" pitchFamily="2" charset="0"/>
              </a:rPr>
              <a:t>David Leonard, Leslie Jordan. #5881130</a:t>
            </a:r>
          </a:p>
        </p:txBody>
      </p:sp>
    </p:spTree>
    <p:extLst>
      <p:ext uri="{BB962C8B-B14F-4D97-AF65-F5344CB8AC3E}">
        <p14:creationId xmlns:p14="http://schemas.microsoft.com/office/powerpoint/2010/main" val="4175428149"/>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All the poor and powerless</a:t>
            </a:r>
          </a:p>
          <a:p>
            <a:pPr marL="0" indent="0" algn="ctr">
              <a:buNone/>
            </a:pPr>
            <a:r>
              <a:rPr lang="en-US" sz="4800" dirty="0">
                <a:solidFill>
                  <a:srgbClr val="005AAB"/>
                </a:solidFill>
                <a:latin typeface="AbcDNManuscript" panose="00000400000000000000" pitchFamily="2" charset="0"/>
              </a:rPr>
              <a:t>And all the lost and lonely</a:t>
            </a:r>
          </a:p>
          <a:p>
            <a:pPr marL="0" indent="0" algn="ctr">
              <a:buNone/>
            </a:pPr>
            <a:r>
              <a:rPr lang="en-US" sz="4800" dirty="0">
                <a:solidFill>
                  <a:srgbClr val="005AAB"/>
                </a:solidFill>
                <a:latin typeface="AbcDNManuscript" panose="00000400000000000000" pitchFamily="2" charset="0"/>
              </a:rPr>
              <a:t>All the thieves will come</a:t>
            </a:r>
          </a:p>
          <a:p>
            <a:pPr marL="0" indent="0" algn="ctr">
              <a:buNone/>
            </a:pPr>
            <a:r>
              <a:rPr lang="en-US" sz="4800" dirty="0">
                <a:solidFill>
                  <a:srgbClr val="005AAB"/>
                </a:solidFill>
                <a:latin typeface="AbcDNManuscript" panose="00000400000000000000" pitchFamily="2" charset="0"/>
              </a:rPr>
              <a:t>And know that You are holy</a:t>
            </a:r>
          </a:p>
          <a:p>
            <a:pPr marL="0" indent="0" algn="ctr">
              <a:buNone/>
            </a:pPr>
            <a:r>
              <a:rPr lang="en-US" sz="4800" dirty="0">
                <a:solidFill>
                  <a:srgbClr val="005AAB"/>
                </a:solidFill>
                <a:latin typeface="AbcDNManuscript" panose="00000400000000000000" pitchFamily="2" charset="0"/>
              </a:rPr>
              <a:t>Will know that You are holy</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All the Poor and Powerless</a:t>
            </a:r>
          </a:p>
        </p:txBody>
      </p:sp>
    </p:spTree>
    <p:extLst>
      <p:ext uri="{BB962C8B-B14F-4D97-AF65-F5344CB8AC3E}">
        <p14:creationId xmlns:p14="http://schemas.microsoft.com/office/powerpoint/2010/main" val="2332334919"/>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All will sing out Hallelujah</a:t>
            </a:r>
          </a:p>
          <a:p>
            <a:pPr marL="0" indent="0" algn="ctr">
              <a:buNone/>
            </a:pPr>
            <a:r>
              <a:rPr lang="en-US" sz="4800" dirty="0">
                <a:solidFill>
                  <a:srgbClr val="005AAB"/>
                </a:solidFill>
                <a:latin typeface="AbcDNManuscript" panose="00000400000000000000" pitchFamily="2" charset="0"/>
              </a:rPr>
              <a:t>We will sing out Hallelujah</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All the Poor and Powerless</a:t>
            </a:r>
          </a:p>
        </p:txBody>
      </p:sp>
    </p:spTree>
    <p:extLst>
      <p:ext uri="{BB962C8B-B14F-4D97-AF65-F5344CB8AC3E}">
        <p14:creationId xmlns:p14="http://schemas.microsoft.com/office/powerpoint/2010/main" val="1894739755"/>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All the hearts who are content</a:t>
            </a:r>
          </a:p>
          <a:p>
            <a:pPr marL="0" indent="0" algn="ctr">
              <a:buNone/>
            </a:pPr>
            <a:r>
              <a:rPr lang="en-US" sz="4800" dirty="0">
                <a:solidFill>
                  <a:srgbClr val="005AAB"/>
                </a:solidFill>
                <a:latin typeface="AbcDNManuscript" panose="00000400000000000000" pitchFamily="2" charset="0"/>
              </a:rPr>
              <a:t>And all who feel unworthy,</a:t>
            </a:r>
          </a:p>
          <a:p>
            <a:pPr marL="0" indent="0" algn="ctr">
              <a:buNone/>
            </a:pPr>
            <a:r>
              <a:rPr lang="en-US" sz="4800" dirty="0">
                <a:solidFill>
                  <a:srgbClr val="005AAB"/>
                </a:solidFill>
                <a:latin typeface="AbcDNManuscript" panose="00000400000000000000" pitchFamily="2" charset="0"/>
              </a:rPr>
              <a:t>All who hurt with nothing left</a:t>
            </a:r>
          </a:p>
          <a:p>
            <a:pPr marL="0" indent="0" algn="ctr">
              <a:buNone/>
            </a:pPr>
            <a:r>
              <a:rPr lang="en-US" sz="4800" dirty="0">
                <a:solidFill>
                  <a:srgbClr val="005AAB"/>
                </a:solidFill>
                <a:latin typeface="AbcDNManuscript" panose="00000400000000000000" pitchFamily="2" charset="0"/>
              </a:rPr>
              <a:t>Will know that You are holy.</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All the Poor and Powerless</a:t>
            </a:r>
          </a:p>
        </p:txBody>
      </p:sp>
    </p:spTree>
    <p:extLst>
      <p:ext uri="{BB962C8B-B14F-4D97-AF65-F5344CB8AC3E}">
        <p14:creationId xmlns:p14="http://schemas.microsoft.com/office/powerpoint/2010/main" val="523301892"/>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All will sing out Hallelujah</a:t>
            </a:r>
          </a:p>
          <a:p>
            <a:pPr marL="0" indent="0" algn="ctr">
              <a:buNone/>
            </a:pPr>
            <a:r>
              <a:rPr lang="en-US" sz="4800" dirty="0">
                <a:solidFill>
                  <a:srgbClr val="005AAB"/>
                </a:solidFill>
                <a:latin typeface="AbcDNManuscript" panose="00000400000000000000" pitchFamily="2" charset="0"/>
              </a:rPr>
              <a:t>We will sing out Hallelujah</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All the Poor and Powerless</a:t>
            </a:r>
          </a:p>
        </p:txBody>
      </p:sp>
      <p:sp>
        <p:nvSpPr>
          <p:cNvPr id="4" name="TextBox 3"/>
          <p:cNvSpPr txBox="1"/>
          <p:nvPr/>
        </p:nvSpPr>
        <p:spPr>
          <a:xfrm>
            <a:off x="8060984" y="6307987"/>
            <a:ext cx="914400" cy="461665"/>
          </a:xfrm>
          <a:prstGeom prst="rect">
            <a:avLst/>
          </a:prstGeom>
          <a:noFill/>
        </p:spPr>
        <p:txBody>
          <a:bodyPr wrap="square" rtlCol="0">
            <a:spAutoFit/>
          </a:bodyPr>
          <a:lstStyle/>
          <a:p>
            <a:pPr algn="ctr"/>
            <a:r>
              <a:rPr lang="en-US" sz="2400" dirty="0">
                <a:latin typeface="AbcDNManuscript" panose="00000400000000000000" pitchFamily="2" charset="0"/>
              </a:rPr>
              <a:t>repeat</a:t>
            </a:r>
            <a:endParaRPr lang="en-US" sz="3200" dirty="0">
              <a:latin typeface="AbcDNManuscript" panose="00000400000000000000" pitchFamily="2" charset="0"/>
            </a:endParaRPr>
          </a:p>
        </p:txBody>
      </p:sp>
    </p:spTree>
    <p:extLst>
      <p:ext uri="{BB962C8B-B14F-4D97-AF65-F5344CB8AC3E}">
        <p14:creationId xmlns:p14="http://schemas.microsoft.com/office/powerpoint/2010/main" val="1968645732"/>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Shout it; go on and scream it</a:t>
            </a:r>
          </a:p>
          <a:p>
            <a:pPr marL="0" indent="0" algn="ctr">
              <a:buNone/>
            </a:pPr>
            <a:r>
              <a:rPr lang="en-US" sz="4800" dirty="0">
                <a:solidFill>
                  <a:srgbClr val="005AAB"/>
                </a:solidFill>
                <a:latin typeface="AbcDNManuscript" panose="00000400000000000000" pitchFamily="2" charset="0"/>
              </a:rPr>
              <a:t>from the mountains.</a:t>
            </a:r>
          </a:p>
          <a:p>
            <a:pPr marL="0" indent="0" algn="ctr">
              <a:buNone/>
            </a:pPr>
            <a:r>
              <a:rPr lang="en-US" sz="4800" dirty="0">
                <a:solidFill>
                  <a:srgbClr val="005AAB"/>
                </a:solidFill>
                <a:latin typeface="AbcDNManuscript" panose="00000400000000000000" pitchFamily="2" charset="0"/>
              </a:rPr>
              <a:t>Go on and tell it to the masses</a:t>
            </a:r>
          </a:p>
          <a:p>
            <a:pPr marL="0" indent="0" algn="ctr">
              <a:buNone/>
            </a:pPr>
            <a:r>
              <a:rPr lang="en-US" sz="4800" dirty="0">
                <a:solidFill>
                  <a:srgbClr val="005AAB"/>
                </a:solidFill>
                <a:latin typeface="AbcDNManuscript" panose="00000400000000000000" pitchFamily="2" charset="0"/>
              </a:rPr>
              <a:t>that He is God.</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All the Poor and Powerless</a:t>
            </a:r>
          </a:p>
        </p:txBody>
      </p:sp>
      <p:sp>
        <p:nvSpPr>
          <p:cNvPr id="4" name="TextBox 3"/>
          <p:cNvSpPr txBox="1"/>
          <p:nvPr/>
        </p:nvSpPr>
        <p:spPr>
          <a:xfrm>
            <a:off x="8060984" y="6307987"/>
            <a:ext cx="914400" cy="461665"/>
          </a:xfrm>
          <a:prstGeom prst="rect">
            <a:avLst/>
          </a:prstGeom>
          <a:noFill/>
        </p:spPr>
        <p:txBody>
          <a:bodyPr wrap="square" rtlCol="0">
            <a:spAutoFit/>
          </a:bodyPr>
          <a:lstStyle/>
          <a:p>
            <a:pPr algn="ctr"/>
            <a:r>
              <a:rPr lang="en-US" sz="2400" dirty="0">
                <a:latin typeface="AbcDNManuscript" panose="00000400000000000000" pitchFamily="2" charset="0"/>
              </a:rPr>
              <a:t>x7</a:t>
            </a:r>
            <a:endParaRPr lang="en-US" sz="3200" dirty="0">
              <a:latin typeface="AbcDNManuscript" panose="00000400000000000000" pitchFamily="2" charset="0"/>
            </a:endParaRPr>
          </a:p>
        </p:txBody>
      </p:sp>
    </p:spTree>
    <p:extLst>
      <p:ext uri="{BB962C8B-B14F-4D97-AF65-F5344CB8AC3E}">
        <p14:creationId xmlns:p14="http://schemas.microsoft.com/office/powerpoint/2010/main" val="2866010205"/>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17252" y="1686457"/>
            <a:ext cx="9143999" cy="4727274"/>
          </a:xfrm>
        </p:spPr>
        <p:txBody>
          <a:bodyPr anchor="ctr">
            <a:noAutofit/>
          </a:bodyPr>
          <a:lstStyle/>
          <a:p>
            <a:pPr marL="0" indent="0" algn="ctr">
              <a:buNone/>
            </a:pPr>
            <a:r>
              <a:rPr lang="en-US" sz="13800" dirty="0">
                <a:solidFill>
                  <a:srgbClr val="005AAB"/>
                </a:solidFill>
                <a:latin typeface="HansHand" panose="00000500000000000000" pitchFamily="2" charset="0"/>
              </a:rPr>
              <a:t>New Wine</a:t>
            </a:r>
            <a:endParaRPr lang="en-US" sz="6000" dirty="0">
              <a:solidFill>
                <a:srgbClr val="005AAB"/>
              </a:solidFill>
              <a:latin typeface="HansHand" panose="00000500000000000000" pitchFamily="2" charset="0"/>
            </a:endParaRPr>
          </a:p>
        </p:txBody>
      </p:sp>
      <p:sp>
        <p:nvSpPr>
          <p:cNvPr id="11" name="TextBox 10"/>
          <p:cNvSpPr txBox="1"/>
          <p:nvPr/>
        </p:nvSpPr>
        <p:spPr>
          <a:xfrm>
            <a:off x="-17252" y="4427425"/>
            <a:ext cx="9161251" cy="338554"/>
          </a:xfrm>
          <a:prstGeom prst="rect">
            <a:avLst/>
          </a:prstGeom>
          <a:noFill/>
        </p:spPr>
        <p:txBody>
          <a:bodyPr wrap="square" rtlCol="0">
            <a:spAutoFit/>
          </a:bodyPr>
          <a:lstStyle/>
          <a:p>
            <a:pPr algn="ctr"/>
            <a:r>
              <a:rPr lang="en-US" sz="1600" dirty="0">
                <a:latin typeface="AbcDNManuscript" panose="00000400000000000000" pitchFamily="2" charset="0"/>
              </a:rPr>
              <a:t>Brooke </a:t>
            </a:r>
            <a:r>
              <a:rPr lang="en-US" sz="1600" dirty="0" err="1">
                <a:latin typeface="AbcDNManuscript" panose="00000400000000000000" pitchFamily="2" charset="0"/>
              </a:rPr>
              <a:t>Ligertwood</a:t>
            </a:r>
            <a:r>
              <a:rPr lang="en-US" sz="1600" dirty="0">
                <a:latin typeface="AbcDNManuscript" panose="00000400000000000000" pitchFamily="2" charset="0"/>
              </a:rPr>
              <a:t>. #7102397.</a:t>
            </a:r>
          </a:p>
        </p:txBody>
      </p:sp>
    </p:spTree>
    <p:extLst>
      <p:ext uri="{BB962C8B-B14F-4D97-AF65-F5344CB8AC3E}">
        <p14:creationId xmlns:p14="http://schemas.microsoft.com/office/powerpoint/2010/main" val="934444491"/>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9B143C5-1AF7-4395-B054-D2213F50E19D}"/>
              </a:ext>
            </a:extLst>
          </p:cNvPr>
          <p:cNvSpPr>
            <a:spLocks noGrp="1"/>
          </p:cNvSpPr>
          <p:nvPr>
            <p:ph idx="1"/>
          </p:nvPr>
        </p:nvSpPr>
        <p:spPr>
          <a:xfrm>
            <a:off x="0" y="1168875"/>
            <a:ext cx="9143999" cy="4727274"/>
          </a:xfrm>
        </p:spPr>
        <p:txBody>
          <a:bodyPr anchor="ctr">
            <a:noAutofit/>
          </a:bodyPr>
          <a:lstStyle/>
          <a:p>
            <a:pPr marL="0" indent="0" algn="ctr">
              <a:buNone/>
            </a:pPr>
            <a:r>
              <a:rPr lang="en-US" sz="4800" dirty="0">
                <a:solidFill>
                  <a:srgbClr val="005AAB"/>
                </a:solidFill>
                <a:latin typeface="AbcDNManuscript" panose="00000400000000000000" pitchFamily="2" charset="0"/>
              </a:rPr>
              <a:t>In the crushing. In the pressing.</a:t>
            </a:r>
          </a:p>
          <a:p>
            <a:pPr marL="0" indent="0" algn="ctr">
              <a:buNone/>
            </a:pPr>
            <a:r>
              <a:rPr lang="en-US" sz="4800" dirty="0">
                <a:solidFill>
                  <a:srgbClr val="005AAB"/>
                </a:solidFill>
                <a:latin typeface="AbcDNManuscript" panose="00000400000000000000" pitchFamily="2" charset="0"/>
              </a:rPr>
              <a:t>You are making new wine.</a:t>
            </a:r>
          </a:p>
          <a:p>
            <a:pPr marL="0" indent="0" algn="ctr">
              <a:buNone/>
            </a:pPr>
            <a:r>
              <a:rPr lang="en-US" sz="4800" dirty="0">
                <a:solidFill>
                  <a:srgbClr val="005AAB"/>
                </a:solidFill>
                <a:latin typeface="AbcDNManuscript" panose="00000400000000000000" pitchFamily="2" charset="0"/>
              </a:rPr>
              <a:t>In the soil I now surrender. </a:t>
            </a:r>
          </a:p>
          <a:p>
            <a:pPr marL="0" indent="0" algn="ctr">
              <a:buNone/>
            </a:pPr>
            <a:r>
              <a:rPr lang="en-US" sz="4800" dirty="0">
                <a:solidFill>
                  <a:srgbClr val="005AAB"/>
                </a:solidFill>
                <a:latin typeface="AbcDNManuscript" panose="00000400000000000000" pitchFamily="2" charset="0"/>
              </a:rPr>
              <a:t>You are making new wine.</a:t>
            </a:r>
          </a:p>
        </p:txBody>
      </p:sp>
      <p:sp>
        <p:nvSpPr>
          <p:cNvPr id="6" name="Title 1">
            <a:extLst>
              <a:ext uri="{FF2B5EF4-FFF2-40B4-BE49-F238E27FC236}">
                <a16:creationId xmlns:a16="http://schemas.microsoft.com/office/drawing/2014/main" id="{6821CD5E-A6A4-41E4-9946-41F9F3184B8C}"/>
              </a:ext>
            </a:extLst>
          </p:cNvPr>
          <p:cNvSpPr txBox="1">
            <a:spLocks/>
          </p:cNvSpPr>
          <p:nvPr/>
        </p:nvSpPr>
        <p:spPr>
          <a:xfrm>
            <a:off x="221623" y="6098875"/>
            <a:ext cx="8275395" cy="560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500" b="0" i="0" kern="1200" spc="0" baseline="0">
                <a:solidFill>
                  <a:srgbClr val="005AAB"/>
                </a:solidFill>
                <a:latin typeface="HansHand" panose="00000500000000000000" pitchFamily="2" charset="0"/>
                <a:ea typeface="+mj-ea"/>
                <a:cs typeface="+mj-cs"/>
              </a:defRPr>
            </a:lvl1pPr>
          </a:lstStyle>
          <a:p>
            <a:r>
              <a:rPr lang="en-US" dirty="0">
                <a:solidFill>
                  <a:schemeClr val="bg2">
                    <a:lumMod val="90000"/>
                  </a:schemeClr>
                </a:solidFill>
              </a:rPr>
              <a:t>New Wine</a:t>
            </a:r>
          </a:p>
        </p:txBody>
      </p:sp>
    </p:spTree>
    <p:extLst>
      <p:ext uri="{BB962C8B-B14F-4D97-AF65-F5344CB8AC3E}">
        <p14:creationId xmlns:p14="http://schemas.microsoft.com/office/powerpoint/2010/main" val="2970153344"/>
      </p:ext>
    </p:extLst>
  </p:cSld>
  <p:clrMapOvr>
    <a:masterClrMapping/>
  </p:clrMapOvr>
  <p:transition>
    <p:fade/>
  </p:transition>
</p:sld>
</file>

<file path=ppt/theme/theme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9783</TotalTime>
  <Words>5997</Words>
  <Application>Microsoft Office PowerPoint</Application>
  <PresentationFormat>On-screen Show (4:3)</PresentationFormat>
  <Paragraphs>457</Paragraphs>
  <Slides>115</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115</vt:i4>
      </vt:variant>
    </vt:vector>
  </HeadingPairs>
  <TitlesOfParts>
    <vt:vector size="127" baseType="lpstr">
      <vt:lpstr>AbcDNManuscript</vt:lpstr>
      <vt:lpstr>Albertus Medium</vt:lpstr>
      <vt:lpstr>Arial</vt:lpstr>
      <vt:lpstr>Arial Rounded MT Bold</vt:lpstr>
      <vt:lpstr>Black Jack</vt:lpstr>
      <vt:lpstr>Calibri</vt:lpstr>
      <vt:lpstr>Calibri Light</vt:lpstr>
      <vt:lpstr>HansHand</vt:lpstr>
      <vt:lpstr>Ubuntu</vt:lpstr>
      <vt:lpstr>7_Office Theme</vt:lpstr>
      <vt:lpstr>9_Office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Mingle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TALLGRASS CHURCH</dc:creator>
  <cp:lastModifiedBy> </cp:lastModifiedBy>
  <cp:revision>93</cp:revision>
  <dcterms:created xsi:type="dcterms:W3CDTF">2019-08-11T16:22:28Z</dcterms:created>
  <dcterms:modified xsi:type="dcterms:W3CDTF">2020-01-19T17:47:41Z</dcterms:modified>
</cp:coreProperties>
</file>