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39"/>
  </p:notesMasterIdLst>
  <p:handoutMasterIdLst>
    <p:handoutMasterId r:id="rId40"/>
  </p:handoutMasterIdLst>
  <p:sldIdLst>
    <p:sldId id="256" r:id="rId3"/>
    <p:sldId id="909" r:id="rId4"/>
    <p:sldId id="910" r:id="rId5"/>
    <p:sldId id="890" r:id="rId6"/>
    <p:sldId id="944" r:id="rId7"/>
    <p:sldId id="914" r:id="rId8"/>
    <p:sldId id="945" r:id="rId9"/>
    <p:sldId id="915" r:id="rId10"/>
    <p:sldId id="920" r:id="rId11"/>
    <p:sldId id="938" r:id="rId12"/>
    <p:sldId id="919" r:id="rId13"/>
    <p:sldId id="941" r:id="rId14"/>
    <p:sldId id="942" r:id="rId15"/>
    <p:sldId id="862" r:id="rId16"/>
    <p:sldId id="917" r:id="rId17"/>
    <p:sldId id="921" r:id="rId18"/>
    <p:sldId id="916" r:id="rId19"/>
    <p:sldId id="923" r:id="rId20"/>
    <p:sldId id="940" r:id="rId21"/>
    <p:sldId id="922" r:id="rId22"/>
    <p:sldId id="924" r:id="rId23"/>
    <p:sldId id="925" r:id="rId24"/>
    <p:sldId id="926" r:id="rId25"/>
    <p:sldId id="927" r:id="rId26"/>
    <p:sldId id="928" r:id="rId27"/>
    <p:sldId id="931" r:id="rId28"/>
    <p:sldId id="932" r:id="rId29"/>
    <p:sldId id="930" r:id="rId30"/>
    <p:sldId id="929" r:id="rId31"/>
    <p:sldId id="933" r:id="rId32"/>
    <p:sldId id="935" r:id="rId33"/>
    <p:sldId id="934" r:id="rId34"/>
    <p:sldId id="936" r:id="rId35"/>
    <p:sldId id="937" r:id="rId36"/>
    <p:sldId id="939" r:id="rId37"/>
    <p:sldId id="280" r:id="rId3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51D"/>
    <a:srgbClr val="8F2525"/>
    <a:srgbClr val="76443A"/>
    <a:srgbClr val="FFFFFF"/>
    <a:srgbClr val="877B63"/>
    <a:srgbClr val="006600"/>
    <a:srgbClr val="00CC00"/>
    <a:srgbClr val="D34817"/>
    <a:srgbClr val="AA8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srgbClr val="000000"/>
        </a:fontRef>
        <a:schemeClr val="lt1"/>
      </a:tcTxStyle>
      <a:tcStyle>
        <a:tcBdr/>
        <a:fill>
          <a:solidFill>
            <a:schemeClr val="dk1"/>
          </a:solidFill>
        </a:fill>
      </a:tcStyle>
    </a:lastCol>
    <a:firstCol>
      <a:tcTxStyle b="on">
        <a:fontRef idx="minor">
          <a:srgbClr val="000000"/>
        </a:fontRef>
        <a:schemeClr val="lt1"/>
      </a:tcTxStyle>
      <a:tcStyle>
        <a:tcBdr/>
        <a:fill>
          <a:solidFill>
            <a:schemeClr val="dk1"/>
          </a:solidFill>
        </a:fill>
      </a:tcStyle>
    </a:firstCol>
    <a:lastRow>
      <a:tcTxStyle b="on">
        <a:fontRef idx="minor">
          <a:srgbClr val="000000"/>
        </a:fontRef>
        <a:schemeClr val="lt1"/>
      </a:tcTxStyle>
      <a:tcStyle>
        <a:tcBdr>
          <a:top>
            <a:ln w="38100" cmpd="sng">
              <a:solidFill>
                <a:schemeClr val="lt1"/>
              </a:solidFill>
            </a:ln>
          </a:top>
        </a:tcBdr>
        <a:fill>
          <a:solidFill>
            <a:schemeClr val="dk1"/>
          </a:solidFill>
        </a:fill>
      </a:tcStyle>
    </a:lastRow>
    <a:firstRow>
      <a:tcTxStyle b="on">
        <a:fontRef idx="minor">
          <a:srgbClr val="000000"/>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srgbClr val="000000"/>
        </a:fontRef>
        <a:schemeClr val="lt1"/>
      </a:tcTxStyle>
      <a:tcStyle>
        <a:tcBdr/>
        <a:fill>
          <a:solidFill>
            <a:schemeClr val="accent2"/>
          </a:solidFill>
        </a:fill>
      </a:tcStyle>
    </a:lastCol>
    <a:firstCol>
      <a:tcTxStyle b="on">
        <a:fontRef idx="minor">
          <a:srgbClr val="000000"/>
        </a:fontRef>
        <a:schemeClr val="lt1"/>
      </a:tcTxStyle>
      <a:tcStyle>
        <a:tcBdr/>
        <a:fill>
          <a:solidFill>
            <a:schemeClr val="accent2"/>
          </a:solidFill>
        </a:fill>
      </a:tcStyle>
    </a:firstCol>
    <a:lastRow>
      <a:tcTxStyle b="on">
        <a:fontRef idx="minor">
          <a:srgbClr val="000000"/>
        </a:fontRef>
        <a:schemeClr val="lt1"/>
      </a:tcTxStyle>
      <a:tcStyle>
        <a:tcBdr>
          <a:top>
            <a:ln w="38100" cmpd="sng">
              <a:solidFill>
                <a:schemeClr val="lt1"/>
              </a:solidFill>
            </a:ln>
          </a:top>
        </a:tcBdr>
        <a:fill>
          <a:solidFill>
            <a:schemeClr val="accent2"/>
          </a:solidFill>
        </a:fill>
      </a:tcStyle>
    </a:lastRow>
    <a:firstRow>
      <a:tcTxStyle b="on">
        <a:fontRef idx="minor">
          <a:srgbClr val="000000"/>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rgbClr val="00000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39" autoAdjust="0"/>
    <p:restoredTop sz="94021" autoAdjust="0"/>
  </p:normalViewPr>
  <p:slideViewPr>
    <p:cSldViewPr>
      <p:cViewPr>
        <p:scale>
          <a:sx n="70" d="100"/>
          <a:sy n="70" d="100"/>
        </p:scale>
        <p:origin x="-691" y="-2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0763" tIns="45382" rIns="90763" bIns="45382" rtlCol="0"/>
          <a:lstStyle>
            <a:lvl1pPr algn="l" fontAlgn="auto">
              <a:spcBef>
                <a:spcPts val="0"/>
              </a:spcBef>
              <a:spcAft>
                <a:spcPts val="0"/>
              </a:spcAft>
              <a:defRPr sz="1200">
                <a:uFillTx/>
                <a:latin typeface="+mn-lt"/>
                <a:ea typeface="+mn-ea"/>
                <a:cs typeface="+mn-cs"/>
              </a:defRPr>
            </a:lvl1pPr>
          </a:lstStyle>
          <a:p>
            <a:pPr>
              <a:defRPr>
                <a:uFillTx/>
              </a:defRPr>
            </a:pPr>
            <a:endParaRPr lang="en-US"/>
          </a:p>
        </p:txBody>
      </p:sp>
      <p:sp>
        <p:nvSpPr>
          <p:cNvPr id="3" name="Date Placeholder 2"/>
          <p:cNvSpPr>
            <a:spLocks noGrp="1"/>
          </p:cNvSpPr>
          <p:nvPr>
            <p:ph type="dt" sz="quarter" idx="1"/>
          </p:nvPr>
        </p:nvSpPr>
        <p:spPr>
          <a:xfrm>
            <a:off x="3935413" y="0"/>
            <a:ext cx="3013075" cy="461963"/>
          </a:xfrm>
          <a:prstGeom prst="rect">
            <a:avLst/>
          </a:prstGeom>
        </p:spPr>
        <p:txBody>
          <a:bodyPr vert="horz" wrap="square" lIns="90763" tIns="45382" rIns="90763" bIns="45382" numCol="1" anchor="t" anchorCtr="0" compatLnSpc="1">
            <a:prstTxWarp prst="textNoShape">
              <a:avLst/>
            </a:prstTxWarp>
          </a:bodyPr>
          <a:lstStyle>
            <a:lvl1pPr algn="r">
              <a:defRPr sz="1200">
                <a:uFillTx/>
                <a:latin typeface="Calibri" pitchFamily="34" charset="0"/>
                <a:ea typeface="ＭＳ Ｐゴシック" charset="-128"/>
                <a:cs typeface="+mn-cs"/>
              </a:defRPr>
            </a:lvl1pPr>
          </a:lstStyle>
          <a:p>
            <a:pPr>
              <a:defRPr>
                <a:uFillTx/>
              </a:defRPr>
            </a:pPr>
            <a:fld id="{D7B3716B-37D4-4469-8625-BA35B0463B17}" type="datetime1">
              <a:rPr lang="en-US"/>
              <a:pPr>
                <a:defRPr>
                  <a:uFillTx/>
                </a:defRPr>
              </a:pPr>
              <a:t>1/2/2016</a:t>
            </a:fld>
            <a:endParaRPr lang="en-US"/>
          </a:p>
        </p:txBody>
      </p:sp>
      <p:sp>
        <p:nvSpPr>
          <p:cNvPr id="4" name="Footer Placeholder 3"/>
          <p:cNvSpPr>
            <a:spLocks noGrp="1"/>
          </p:cNvSpPr>
          <p:nvPr>
            <p:ph type="ftr" sz="quarter" idx="2"/>
          </p:nvPr>
        </p:nvSpPr>
        <p:spPr>
          <a:xfrm>
            <a:off x="0" y="8772525"/>
            <a:ext cx="3013075" cy="461963"/>
          </a:xfrm>
          <a:prstGeom prst="rect">
            <a:avLst/>
          </a:prstGeom>
        </p:spPr>
        <p:txBody>
          <a:bodyPr vert="horz" lIns="90763" tIns="45382" rIns="90763" bIns="45382" rtlCol="0" anchor="b"/>
          <a:lstStyle>
            <a:lvl1pPr algn="l" fontAlgn="auto">
              <a:spcBef>
                <a:spcPts val="0"/>
              </a:spcBef>
              <a:spcAft>
                <a:spcPts val="0"/>
              </a:spcAft>
              <a:defRPr sz="1200">
                <a:uFillTx/>
                <a:latin typeface="+mn-lt"/>
                <a:ea typeface="+mn-ea"/>
                <a:cs typeface="+mn-cs"/>
              </a:defRPr>
            </a:lvl1pPr>
          </a:lstStyle>
          <a:p>
            <a:pPr>
              <a:defRPr>
                <a:uFillTx/>
              </a:defRPr>
            </a:pPr>
            <a:endParaRPr lang="en-US"/>
          </a:p>
        </p:txBody>
      </p:sp>
      <p:sp>
        <p:nvSpPr>
          <p:cNvPr id="5" name="Slide Number Placeholder 4"/>
          <p:cNvSpPr>
            <a:spLocks noGrp="1"/>
          </p:cNvSpPr>
          <p:nvPr>
            <p:ph type="sldNum" sz="quarter" idx="3"/>
          </p:nvPr>
        </p:nvSpPr>
        <p:spPr>
          <a:xfrm>
            <a:off x="3935413" y="8772525"/>
            <a:ext cx="3013075" cy="461963"/>
          </a:xfrm>
          <a:prstGeom prst="rect">
            <a:avLst/>
          </a:prstGeom>
        </p:spPr>
        <p:txBody>
          <a:bodyPr vert="horz" wrap="square" lIns="90763" tIns="45382" rIns="90763" bIns="45382" numCol="1" anchor="b" anchorCtr="0" compatLnSpc="1">
            <a:prstTxWarp prst="textNoShape">
              <a:avLst/>
            </a:prstTxWarp>
          </a:bodyPr>
          <a:lstStyle>
            <a:lvl1pPr algn="r">
              <a:defRPr sz="1200">
                <a:uFillTx/>
                <a:latin typeface="Calibri" pitchFamily="34" charset="0"/>
                <a:ea typeface="ＭＳ Ｐゴシック" charset="-128"/>
                <a:cs typeface="+mn-cs"/>
              </a:defRPr>
            </a:lvl1pPr>
          </a:lstStyle>
          <a:p>
            <a:pPr>
              <a:defRPr>
                <a:uFillTx/>
              </a:defRPr>
            </a:pPr>
            <a:fld id="{4217009C-B4AD-431A-8686-302BC5534BF9}" type="slidenum">
              <a:rPr lang="en-US"/>
              <a:pPr>
                <a:defRPr>
                  <a:uFillTx/>
                </a:defRPr>
              </a:pPr>
              <a:t>‹#›</a:t>
            </a:fld>
            <a:endParaRPr lang="en-US"/>
          </a:p>
        </p:txBody>
      </p:sp>
    </p:spTree>
    <p:extLst>
      <p:ext uri="{BB962C8B-B14F-4D97-AF65-F5344CB8AC3E}">
        <p14:creationId xmlns:p14="http://schemas.microsoft.com/office/powerpoint/2010/main" val="2940768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0763" tIns="45382" rIns="90763" bIns="45382" rtlCol="0"/>
          <a:lstStyle>
            <a:lvl1pPr algn="l">
              <a:defRPr sz="1200">
                <a:uFillTx/>
                <a:latin typeface="Arial" charset="0"/>
                <a:ea typeface="ＭＳ Ｐゴシック" charset="-128"/>
                <a:cs typeface="+mn-cs"/>
              </a:defRPr>
            </a:lvl1pPr>
          </a:lstStyle>
          <a:p>
            <a:pPr>
              <a:defRPr>
                <a:uFillTx/>
              </a:defRPr>
            </a:pPr>
            <a:endParaRPr lang="en-US"/>
          </a:p>
        </p:txBody>
      </p:sp>
      <p:sp>
        <p:nvSpPr>
          <p:cNvPr id="3" name="Date Placeholder 2"/>
          <p:cNvSpPr>
            <a:spLocks noGrp="1"/>
          </p:cNvSpPr>
          <p:nvPr>
            <p:ph type="dt" idx="1"/>
          </p:nvPr>
        </p:nvSpPr>
        <p:spPr>
          <a:xfrm>
            <a:off x="3935413" y="0"/>
            <a:ext cx="3013075" cy="461963"/>
          </a:xfrm>
          <a:prstGeom prst="rect">
            <a:avLst/>
          </a:prstGeom>
        </p:spPr>
        <p:txBody>
          <a:bodyPr vert="horz" wrap="square" lIns="90763" tIns="45382" rIns="90763" bIns="45382" numCol="1" anchor="t" anchorCtr="0" compatLnSpc="1">
            <a:prstTxWarp prst="textNoShape">
              <a:avLst/>
            </a:prstTxWarp>
          </a:bodyPr>
          <a:lstStyle>
            <a:lvl1pPr algn="r">
              <a:defRPr sz="1200">
                <a:uFillTx/>
                <a:latin typeface="Arial" charset="0"/>
                <a:ea typeface="ＭＳ Ｐゴシック" charset="-128"/>
                <a:cs typeface="+mn-cs"/>
              </a:defRPr>
            </a:lvl1pPr>
          </a:lstStyle>
          <a:p>
            <a:pPr>
              <a:defRPr>
                <a:uFillTx/>
              </a:defRPr>
            </a:pPr>
            <a:fld id="{FC6DC0DC-F3FC-4326-98E5-9722E2A73775}" type="datetime1">
              <a:rPr lang="en-US"/>
              <a:pPr>
                <a:defRPr>
                  <a:uFillTx/>
                </a:defRPr>
              </a:pPr>
              <a:t>1/2/2016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srgbClr val="000000"/>
            </a:solidFill>
          </a:ln>
        </p:spPr>
        <p:txBody>
          <a:bodyPr vert="horz" lIns="90763" tIns="45382" rIns="90763" bIns="45382" rtlCol="0" anchor="ctr"/>
          <a:lstStyle/>
          <a:p>
            <a:pPr lvl="0"/>
            <a:endParaRPr lang="en-US" noProof="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0763" tIns="45382" rIns="90763" bIns="453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3075" cy="461963"/>
          </a:xfrm>
          <a:prstGeom prst="rect">
            <a:avLst/>
          </a:prstGeom>
        </p:spPr>
        <p:txBody>
          <a:bodyPr vert="horz" lIns="90763" tIns="45382" rIns="90763" bIns="45382" rtlCol="0" anchor="b"/>
          <a:lstStyle>
            <a:lvl1pPr algn="l">
              <a:defRPr sz="1200">
                <a:uFillTx/>
                <a:latin typeface="Arial" charset="0"/>
                <a:ea typeface="ＭＳ Ｐゴシック" charset="-128"/>
                <a:cs typeface="+mn-cs"/>
              </a:defRPr>
            </a:lvl1pPr>
          </a:lstStyle>
          <a:p>
            <a:pPr>
              <a:defRPr>
                <a:uFillTx/>
              </a:defRPr>
            </a:pPr>
            <a:endParaRPr lang="en-US"/>
          </a:p>
        </p:txBody>
      </p:sp>
      <p:sp>
        <p:nvSpPr>
          <p:cNvPr id="7" name="Slide Number Placeholder 6"/>
          <p:cNvSpPr>
            <a:spLocks noGrp="1"/>
          </p:cNvSpPr>
          <p:nvPr>
            <p:ph type="sldNum" sz="quarter" idx="5"/>
          </p:nvPr>
        </p:nvSpPr>
        <p:spPr>
          <a:xfrm>
            <a:off x="3935413" y="8772525"/>
            <a:ext cx="3013075" cy="461963"/>
          </a:xfrm>
          <a:prstGeom prst="rect">
            <a:avLst/>
          </a:prstGeom>
        </p:spPr>
        <p:txBody>
          <a:bodyPr vert="horz" wrap="square" lIns="90763" tIns="45382" rIns="90763" bIns="45382" numCol="1" anchor="b" anchorCtr="0" compatLnSpc="1">
            <a:prstTxWarp prst="textNoShape">
              <a:avLst/>
            </a:prstTxWarp>
          </a:bodyPr>
          <a:lstStyle>
            <a:lvl1pPr algn="r">
              <a:defRPr sz="1200">
                <a:uFillTx/>
                <a:latin typeface="Arial" charset="0"/>
                <a:ea typeface="ＭＳ Ｐゴシック" charset="-128"/>
                <a:cs typeface="+mn-cs"/>
              </a:defRPr>
            </a:lvl1pPr>
          </a:lstStyle>
          <a:p>
            <a:pPr>
              <a:defRPr>
                <a:uFillTx/>
              </a:defRPr>
            </a:pPr>
            <a:fld id="{69B5C7C7-6301-4008-88A4-101541D09CF4}" type="slidenum">
              <a:rPr lang="en-US"/>
              <a:pPr>
                <a:defRPr>
                  <a:uFillTx/>
                </a:defRPr>
              </a:pPr>
              <a:t>‹#›</a:t>
            </a:fld>
            <a:endParaRPr lang="en-US"/>
          </a:p>
        </p:txBody>
      </p:sp>
    </p:spTree>
    <p:extLst>
      <p:ext uri="{BB962C8B-B14F-4D97-AF65-F5344CB8AC3E}">
        <p14:creationId xmlns:p14="http://schemas.microsoft.com/office/powerpoint/2010/main" val="2072640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uFillTx/>
              </a:defRPr>
            </a:pPr>
            <a:fld id="{69B5C7C7-6301-4008-88A4-101541D09CF4}" type="slidenum">
              <a:rPr lang="en-US" smtClean="0"/>
              <a:pPr>
                <a:defRPr>
                  <a:uFillTx/>
                </a:defRPr>
              </a:pPr>
              <a:t>34</a:t>
            </a:fld>
            <a:endParaRPr lang="en-US"/>
          </a:p>
        </p:txBody>
      </p:sp>
    </p:spTree>
    <p:extLst>
      <p:ext uri="{BB962C8B-B14F-4D97-AF65-F5344CB8AC3E}">
        <p14:creationId xmlns:p14="http://schemas.microsoft.com/office/powerpoint/2010/main" val="2040542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11"/>
          <p:cNvSpPr>
            <a:spLocks/>
          </p:cNvSpPr>
          <p:nvPr userDrawn="1"/>
        </p:nvSpPr>
        <p:spPr>
          <a:xfrm>
            <a:off x="-9525" y="0"/>
            <a:ext cx="9153525"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a:spLocks/>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pic>
        <p:nvPicPr>
          <p:cNvPr id="5" name="Picture 1"/>
          <p:cNvPicPr>
            <a:picLocks noChangeAspect="1"/>
          </p:cNvPicPr>
          <p:nvPr userDrawn="1"/>
        </p:nvPicPr>
        <p:blipFill>
          <a:blip r:embed="rId2" cstate="print"/>
          <a:stretch>
            <a:fillRect/>
          </a:stretch>
        </p:blipFill>
        <p:spPr>
          <a:xfrm>
            <a:off x="381000" y="4806950"/>
            <a:ext cx="9144000" cy="1517650"/>
          </a:xfrm>
          <a:prstGeom prst="rect">
            <a:avLst/>
          </a:prstGeom>
          <a:ln w="19050">
            <a:solidFill>
              <a:schemeClr val="accent2">
                <a:lumMod val="75000"/>
                <a:alpha val="27000"/>
              </a:schemeClr>
            </a:solidFill>
          </a:ln>
          <a:effectLst>
            <a:outerShdw blurRad="50800" dist="63500" dir="2700000" algn="tl" rotWithShape="0">
              <a:prstClr val="black">
                <a:alpha val="40000"/>
              </a:prstClr>
            </a:outerShdw>
          </a:effectLst>
        </p:spPr>
      </p:pic>
      <p:sp>
        <p:nvSpPr>
          <p:cNvPr id="8" name="Title 7"/>
          <p:cNvSpPr>
            <a:spLocks noGrp="1"/>
          </p:cNvSpPr>
          <p:nvPr>
            <p:ph type="ctrTitle"/>
          </p:nvPr>
        </p:nvSpPr>
        <p:spPr>
          <a:xfrm>
            <a:off x="685800" y="4041843"/>
            <a:ext cx="8077200" cy="2092257"/>
          </a:xfrm>
          <a:prstGeom prst="rect">
            <a:avLst/>
          </a:prstGeom>
        </p:spPr>
        <p:txBody>
          <a:bodyPr anchor="b"/>
          <a:lstStyle>
            <a:lvl1pPr>
              <a:defRPr sz="7000" cap="all" baseline="0">
                <a:solidFill>
                  <a:schemeClr val="tx1"/>
                </a:solidFill>
                <a:uFillTx/>
              </a:defRPr>
            </a:lvl1pPr>
          </a:lstStyle>
          <a:p>
            <a:r>
              <a:rPr lang="en-US" dirty="0" smtClean="0"/>
              <a:t>Click to edit Master title style</a:t>
            </a:r>
            <a:endParaRPr lang="en-US" dirty="0"/>
          </a:p>
        </p:txBody>
      </p:sp>
      <p:sp>
        <p:nvSpPr>
          <p:cNvPr id="6" name="Footer Placeholder 16"/>
          <p:cNvSpPr>
            <a:spLocks noGrp="1"/>
          </p:cNvSpPr>
          <p:nvPr>
            <p:ph type="ftr" sz="quarter" idx="10"/>
          </p:nvPr>
        </p:nvSpPr>
        <p:spPr>
          <a:xfrm>
            <a:off x="2085975" y="236538"/>
            <a:ext cx="5867400" cy="365125"/>
          </a:xfrm>
          <a:prstGeom prst="rect">
            <a:avLst/>
          </a:prstGeom>
        </p:spPr>
        <p:txBody>
          <a:bodyPr/>
          <a:lstStyle>
            <a:lvl1pPr algn="r">
              <a:defRPr>
                <a:solidFill>
                  <a:schemeClr val="tx2"/>
                </a:solidFill>
                <a:uFillTx/>
              </a:defRPr>
            </a:lvl1pPr>
          </a:lstStyle>
          <a:p>
            <a:pPr>
              <a:defRPr>
                <a:uFillTx/>
              </a:defRPr>
            </a:pPr>
            <a:endParaRPr lang="en-US"/>
          </a:p>
        </p:txBody>
      </p:sp>
      <p:sp>
        <p:nvSpPr>
          <p:cNvPr id="7" name="Slide Number Placeholder 28"/>
          <p:cNvSpPr>
            <a:spLocks noGrp="1"/>
          </p:cNvSpPr>
          <p:nvPr>
            <p:ph type="sldNum" sz="quarter" idx="11"/>
          </p:nvPr>
        </p:nvSpPr>
        <p:spPr>
          <a:xfrm>
            <a:off x="8001000" y="228600"/>
            <a:ext cx="838200" cy="381000"/>
          </a:xfrm>
          <a:prstGeom prst="rect">
            <a:avLst/>
          </a:prstGeom>
        </p:spPr>
        <p:txBody>
          <a:bodyPr/>
          <a:lstStyle>
            <a:lvl1pPr>
              <a:defRPr>
                <a:solidFill>
                  <a:schemeClr val="tx2"/>
                </a:solidFill>
                <a:uFillTx/>
              </a:defRPr>
            </a:lvl1pPr>
          </a:lstStyle>
          <a:p>
            <a:pPr>
              <a:defRPr>
                <a:uFillTx/>
              </a:defRPr>
            </a:pPr>
            <a:fld id="{DE24CC3E-5D79-4602-9C97-994F83E43744}" type="slidenum">
              <a:rPr lang="en-US"/>
              <a:pPr>
                <a:defRPr>
                  <a:uFillTx/>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8534400" cy="6248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uFillTx/>
              </a:defRPr>
            </a:lvl1pPr>
          </a:lstStyle>
          <a:p>
            <a:pPr>
              <a:defRPr>
                <a:uFillTx/>
              </a:defRPr>
            </a:pPr>
            <a:fld id="{61952692-2180-4FB9-B37C-139700BF670A}" type="datetime1">
              <a:rPr lang="en-US"/>
              <a:pPr>
                <a:defRPr>
                  <a:uFillTx/>
                </a:defRPr>
              </a:pPr>
              <a:t>1/2/2016</a:t>
            </a:fld>
            <a:endParaRPr lang="en-US"/>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uFillTx/>
              </a:defRPr>
            </a:lvl1pPr>
          </a:lstStyle>
          <a:p>
            <a:pPr>
              <a:defRPr>
                <a:uFillTx/>
              </a:defRPr>
            </a:pPr>
            <a:endParaRPr lang="en-US"/>
          </a:p>
        </p:txBody>
      </p:sp>
      <p:sp>
        <p:nvSpPr>
          <p:cNvPr id="6" name="Slide Number Placeholder 22"/>
          <p:cNvSpPr>
            <a:spLocks noGrp="1"/>
          </p:cNvSpPr>
          <p:nvPr>
            <p:ph type="sldNum" sz="quarter" idx="12"/>
          </p:nvPr>
        </p:nvSpPr>
        <p:spPr>
          <a:xfrm>
            <a:off x="0" y="1271588"/>
            <a:ext cx="457200" cy="244475"/>
          </a:xfrm>
          <a:prstGeom prst="rect">
            <a:avLst/>
          </a:prstGeom>
        </p:spPr>
        <p:txBody>
          <a:bodyPr/>
          <a:lstStyle>
            <a:lvl1pPr>
              <a:defRPr>
                <a:uFillTx/>
              </a:defRPr>
            </a:lvl1pPr>
          </a:lstStyle>
          <a:p>
            <a:pPr>
              <a:defRPr>
                <a:uFillTx/>
              </a:defRPr>
            </a:pPr>
            <a:fld id="{2B38A6BD-7805-4064-AD02-DA090F4501FA}" type="slidenum">
              <a:rPr lang="en-US"/>
              <a:pPr>
                <a:defRPr>
                  <a:uFillTx/>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sp>
        <p:nvSpPr>
          <p:cNvPr id="5" name="Rectangle 4"/>
          <p:cNvSpPr>
            <a:spLocks/>
          </p:cNvSpPr>
          <p:nvPr/>
        </p:nvSpPr>
        <p:spPr>
          <a:xfrm>
            <a:off x="6142038" y="609600"/>
            <a:ext cx="228600" cy="6248400"/>
          </a:xfrm>
          <a:prstGeom prst="rect">
            <a:avLst/>
          </a:prstGeom>
          <a:solidFill>
            <a:srgbClr val="FFC61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sp>
        <p:nvSpPr>
          <p:cNvPr id="6" name="Rectangle 5"/>
          <p:cNvSpPr>
            <a:spLocks/>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sp>
        <p:nvSpPr>
          <p:cNvPr id="2" name="Vertical Title 1"/>
          <p:cNvSpPr>
            <a:spLocks noGrp="1"/>
          </p:cNvSpPr>
          <p:nvPr>
            <p:ph type="title" orient="vert"/>
          </p:nvPr>
        </p:nvSpPr>
        <p:spPr>
          <a:xfrm>
            <a:off x="6553200" y="609601"/>
            <a:ext cx="2057400" cy="551656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1"/>
            <a:ext cx="5562600" cy="551656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a:defRPr>
                <a:uFillTx/>
              </a:defRPr>
            </a:lvl1pPr>
          </a:lstStyle>
          <a:p>
            <a:pPr>
              <a:defRPr>
                <a:uFillTx/>
              </a:defRPr>
            </a:pPr>
            <a:fld id="{3654F660-0638-488C-B28D-B1D5D744ADEA}" type="datetime1">
              <a:rPr lang="en-US"/>
              <a:pPr>
                <a:defRPr>
                  <a:uFillTx/>
                </a:defRPr>
              </a:pPr>
              <a:t>1/2/2016</a:t>
            </a:fld>
            <a:endParaRPr lang="en-US"/>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a:defRPr>
                <a:uFillTx/>
              </a:defRPr>
            </a:lvl1pPr>
          </a:lstStyle>
          <a:p>
            <a:pPr>
              <a:defRPr>
                <a:uFillTx/>
              </a:defRPr>
            </a:pPr>
            <a:endParaRPr lang="en-US"/>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a:lstStyle>
            <a:lvl1pPr>
              <a:defRPr>
                <a:uFillTx/>
              </a:defRPr>
            </a:lvl1pPr>
          </a:lstStyle>
          <a:p>
            <a:pPr>
              <a:defRPr>
                <a:uFillTx/>
              </a:defRPr>
            </a:pPr>
            <a:fld id="{C1851F8E-8632-4E3A-9B8D-3FDDC59B2405}" type="slidenum">
              <a:rPr lang="en-US"/>
              <a:pPr>
                <a:defRPr>
                  <a:uFillTx/>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37043481"/>
      </p:ext>
    </p:extLst>
  </p:cSld>
  <p:clrMapOvr>
    <a:masterClrMapping/>
  </p:clrMapOvr>
  <p:transition advTm="16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8522587"/>
      </p:ext>
    </p:extLst>
  </p:cSld>
  <p:clrMapOvr>
    <a:masterClrMapping/>
  </p:clrMapOvr>
  <p:transition advTm="16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706214"/>
      </p:ext>
    </p:extLst>
  </p:cSld>
  <p:clrMapOvr>
    <a:masterClrMapping/>
  </p:clrMapOvr>
  <p:transition advTm="16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5664111"/>
      </p:ext>
    </p:extLst>
  </p:cSld>
  <p:clrMapOvr>
    <a:masterClrMapping/>
  </p:clrMapOvr>
  <p:transition advTm="16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3055190"/>
      </p:ext>
    </p:extLst>
  </p:cSld>
  <p:clrMapOvr>
    <a:masterClrMapping/>
  </p:clrMapOvr>
  <p:transition advTm="16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2386706"/>
      </p:ext>
    </p:extLst>
  </p:cSld>
  <p:clrMapOvr>
    <a:masterClrMapping/>
  </p:clrMapOvr>
  <p:transition advTm="16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436705"/>
      </p:ext>
    </p:extLst>
  </p:cSld>
  <p:clrMapOvr>
    <a:masterClrMapping/>
  </p:clrMapOvr>
  <p:transition advTm="16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7467352"/>
      </p:ext>
    </p:extLst>
  </p:cSld>
  <p:clrMapOvr>
    <a:masterClrMapping/>
  </p:clrMapOvr>
  <p:transition advTm="16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b="29002"/>
          <a:stretch>
            <a:fillRect/>
          </a:stretch>
        </p:blipFill>
        <p:spPr bwMode="auto">
          <a:xfrm>
            <a:off x="0" y="304800"/>
            <a:ext cx="9144000" cy="6553200"/>
          </a:xfrm>
          <a:prstGeom prst="rect">
            <a:avLst/>
          </a:prstGeom>
          <a:noFill/>
          <a:ln w="9525">
            <a:noFill/>
            <a:miter lim="800000"/>
            <a:headEnd/>
            <a:tailEnd/>
          </a:ln>
        </p:spPr>
      </p:pic>
      <p:sp>
        <p:nvSpPr>
          <p:cNvPr id="5" name="Rectangle 1"/>
          <p:cNvSpPr/>
          <p:nvPr userDrawn="1"/>
        </p:nvSpPr>
        <p:spPr>
          <a:xfrm>
            <a:off x="0" y="1447800"/>
            <a:ext cx="9144000" cy="54102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4"/>
          <p:cNvSpPr/>
          <p:nvPr userDrawn="1"/>
        </p:nvSpPr>
        <p:spPr>
          <a:xfrm>
            <a:off x="0" y="11113"/>
            <a:ext cx="9144000" cy="293687"/>
          </a:xfrm>
          <a:prstGeom prst="rect">
            <a:avLst/>
          </a:prstGeom>
          <a:solidFill>
            <a:schemeClr val="bg1"/>
          </a:solidFill>
          <a:ln>
            <a:noFill/>
          </a:ln>
          <a:effectLst/>
        </p:spPr>
        <p:style>
          <a:lnRef idx="1">
            <a:schemeClr val="accen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7" name="Picture 3" descr="D:\NH Shared Drive\NH Office Shared Docs\WotY\WOTY2015-only-fade.jpg"/>
          <p:cNvPicPr>
            <a:picLocks noChangeAspect="1" noChangeArrowheads="1"/>
          </p:cNvPicPr>
          <p:nvPr userDrawn="1"/>
        </p:nvPicPr>
        <p:blipFill>
          <a:blip r:embed="rId3" cstate="print"/>
          <a:srcRect/>
          <a:stretch>
            <a:fillRect/>
          </a:stretch>
        </p:blipFill>
        <p:spPr bwMode="auto">
          <a:xfrm>
            <a:off x="7543800" y="5410200"/>
            <a:ext cx="1116013" cy="1146175"/>
          </a:xfrm>
          <a:prstGeom prst="rect">
            <a:avLst/>
          </a:prstGeom>
          <a:noFill/>
          <a:ln w="9525">
            <a:noFill/>
            <a:miter lim="800000"/>
            <a:headEnd/>
            <a:tailEnd/>
          </a:ln>
        </p:spPr>
      </p:pic>
      <p:sp>
        <p:nvSpPr>
          <p:cNvPr id="3" name="Text Placeholder 12"/>
          <p:cNvSpPr>
            <a:spLocks noGrp="1"/>
          </p:cNvSpPr>
          <p:nvPr>
            <p:ph idx="1"/>
          </p:nvPr>
        </p:nvSpPr>
        <p:spPr bwMode="auto">
          <a:xfrm>
            <a:off x="304800" y="381000"/>
            <a:ext cx="8534400" cy="62484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3634295"/>
      </p:ext>
    </p:extLst>
  </p:cSld>
  <p:clrMapOvr>
    <a:masterClrMapping/>
  </p:clrMapOvr>
  <p:transition advTm="16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2863486"/>
      </p:ext>
    </p:extLst>
  </p:cSld>
  <p:clrMapOvr>
    <a:masterClrMapping/>
  </p:clrMapOvr>
  <p:transition advTm="16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308242"/>
      </p:ext>
    </p:extLst>
  </p:cSld>
  <p:clrMapOvr>
    <a:masterClrMapping/>
  </p:clrMapOvr>
  <p:transition advTm="16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2438400"/>
            <a:ext cx="28194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438400"/>
            <a:ext cx="28194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598492"/>
      </p:ext>
    </p:extLst>
  </p:cSld>
  <p:clrMapOvr>
    <a:masterClrMapping/>
  </p:clrMapOvr>
  <p:transition advTm="16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2438400"/>
            <a:ext cx="28194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2438400"/>
            <a:ext cx="2819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305300"/>
            <a:ext cx="2819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7356362"/>
      </p:ext>
    </p:extLst>
  </p:cSld>
  <p:clrMapOvr>
    <a:masterClrMapping/>
  </p:clrMapOvr>
  <p:transition advTm="16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9"/>
          <p:cNvSpPr>
            <a:spLocks/>
          </p:cNvSpPr>
          <p:nvPr userDrawn="1"/>
        </p:nvSpPr>
        <p:spPr>
          <a:xfrm>
            <a:off x="-1371600" y="1219200"/>
            <a:ext cx="13716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a:spLocks/>
          </p:cNvSpPr>
          <p:nvPr/>
        </p:nvSpPr>
        <p:spPr>
          <a:xfrm>
            <a:off x="0" y="1219200"/>
            <a:ext cx="1295400" cy="990600"/>
          </a:xfrm>
          <a:prstGeom prst="rect">
            <a:avLst/>
          </a:prstGeom>
          <a:solidFill>
            <a:schemeClr val="bg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sp>
        <p:nvSpPr>
          <p:cNvPr id="6" name="Rectangle 5"/>
          <p:cNvSpPr>
            <a:spLocks/>
          </p:cNvSpPr>
          <p:nvPr/>
        </p:nvSpPr>
        <p:spPr>
          <a:xfrm>
            <a:off x="1371600" y="1219200"/>
            <a:ext cx="7772400" cy="990600"/>
          </a:xfrm>
          <a:prstGeom prst="rect">
            <a:avLst/>
          </a:prstGeom>
          <a:solidFill>
            <a:srgbClr val="FFE44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sp>
        <p:nvSpPr>
          <p:cNvPr id="3" name="Text Placeholder 2"/>
          <p:cNvSpPr>
            <a:spLocks noGrp="1"/>
          </p:cNvSpPr>
          <p:nvPr>
            <p:ph type="body" idx="1"/>
          </p:nvPr>
        </p:nvSpPr>
        <p:spPr>
          <a:xfrm>
            <a:off x="1371627" y="2514601"/>
            <a:ext cx="7123114" cy="1901836"/>
          </a:xfrm>
          <a:prstGeom prst="rect">
            <a:avLst/>
          </a:prstGeom>
        </p:spPr>
        <p:txBody>
          <a:bodyPr/>
          <a:lstStyle>
            <a:lvl1pPr marL="0" indent="0">
              <a:buNone/>
              <a:defRPr sz="2800">
                <a:solidFill>
                  <a:schemeClr val="bg1"/>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lvl="0"/>
            <a:r>
              <a:rPr lang="en-US" dirty="0" smtClean="0"/>
              <a:t>Click to edit Master text styles</a:t>
            </a:r>
          </a:p>
        </p:txBody>
      </p:sp>
      <p:sp>
        <p:nvSpPr>
          <p:cNvPr id="2" name="Title 1"/>
          <p:cNvSpPr>
            <a:spLocks noGrp="1"/>
          </p:cNvSpPr>
          <p:nvPr>
            <p:ph type="title"/>
          </p:nvPr>
        </p:nvSpPr>
        <p:spPr>
          <a:xfrm>
            <a:off x="1371600" y="1219200"/>
            <a:ext cx="7620000" cy="990600"/>
          </a:xfrm>
          <a:prstGeom prst="rect">
            <a:avLst/>
          </a:prstGeom>
          <a:solidFill>
            <a:srgbClr val="C6A90C"/>
          </a:solidFill>
        </p:spPr>
        <p:txBody>
          <a:bodyPr/>
          <a:lstStyle>
            <a:lvl1pPr algn="l">
              <a:buNone/>
              <a:defRPr sz="4400" b="0" cap="none">
                <a:solidFill>
                  <a:schemeClr val="tx1"/>
                </a:solidFill>
                <a:uFillTx/>
              </a:defRPr>
            </a:lvl1pPr>
          </a:lstStyle>
          <a:p>
            <a:r>
              <a:rPr lang="en-US" dirty="0" smtClean="0"/>
              <a:t>Click to edit Master title style</a:t>
            </a:r>
            <a:endParaRPr lang="en-US" dirty="0"/>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a:uFillTx/>
              </a:defRPr>
            </a:lvl1pPr>
          </a:lstStyle>
          <a:p>
            <a:pPr>
              <a:defRPr>
                <a:uFillTx/>
              </a:defRPr>
            </a:pPr>
            <a:fld id="{EDFDACBE-89DB-4463-990A-0D82204B5591}" type="datetime1">
              <a:rPr lang="en-US"/>
              <a:pPr>
                <a:defRPr>
                  <a:uFillTx/>
                </a:defRPr>
              </a:pPr>
              <a:t>1/2/2016</a:t>
            </a:fld>
            <a:endParaRPr lang="en-US"/>
          </a:p>
        </p:txBody>
      </p:sp>
      <p:sp>
        <p:nvSpPr>
          <p:cNvPr id="8" name="Slide Number Placeholder 12"/>
          <p:cNvSpPr>
            <a:spLocks noGrp="1"/>
          </p:cNvSpPr>
          <p:nvPr>
            <p:ph type="sldNum" sz="quarter" idx="11"/>
          </p:nvPr>
        </p:nvSpPr>
        <p:spPr>
          <a:xfrm>
            <a:off x="0" y="1371600"/>
            <a:ext cx="1295400" cy="701675"/>
          </a:xfrm>
          <a:prstGeom prst="rect">
            <a:avLst/>
          </a:prstGeom>
        </p:spPr>
        <p:txBody>
          <a:bodyPr>
            <a:noAutofit/>
          </a:bodyPr>
          <a:lstStyle>
            <a:lvl1pPr>
              <a:defRPr sz="2400">
                <a:solidFill>
                  <a:srgbClr val="000000"/>
                </a:solidFill>
                <a:uFillTx/>
              </a:defRPr>
            </a:lvl1pPr>
          </a:lstStyle>
          <a:p>
            <a:pPr>
              <a:defRPr>
                <a:uFillTx/>
              </a:defRPr>
            </a:pPr>
            <a:fld id="{99419E6D-2175-4783-BFB1-81529D90320F}" type="slidenum">
              <a:rPr lang="en-US"/>
              <a:pPr>
                <a:defRPr>
                  <a:uFillTx/>
                </a:defRPr>
              </a:pPr>
              <a:t>‹#›</a:t>
            </a:fld>
            <a:endParaRPr lang="en-US"/>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a:uFillTx/>
              </a:defRPr>
            </a:lvl1pPr>
          </a:lstStyle>
          <a:p>
            <a:pPr>
              <a:defRPr>
                <a:uFillTx/>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dirty="0"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2" y="1589567"/>
            <a:ext cx="38862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a:lstStyle>
            <a:lvl1pPr>
              <a:defRPr>
                <a:uFillTx/>
              </a:defRPr>
            </a:lvl1pPr>
          </a:lstStyle>
          <a:p>
            <a:pPr>
              <a:defRPr>
                <a:uFillTx/>
              </a:defRPr>
            </a:pPr>
            <a:fld id="{57C1E351-BEA5-4011-9E80-A4C12995AA27}" type="datetime1">
              <a:rPr lang="en-US"/>
              <a:pPr>
                <a:defRPr>
                  <a:uFillTx/>
                </a:defRPr>
              </a:pPr>
              <a:t>1/2/2016</a:t>
            </a:fld>
            <a:endParaRPr lang="en-US"/>
          </a:p>
        </p:txBody>
      </p:sp>
      <p:sp>
        <p:nvSpPr>
          <p:cNvPr id="6" name="Slide Number Placeholder 9"/>
          <p:cNvSpPr>
            <a:spLocks noGrp="1"/>
          </p:cNvSpPr>
          <p:nvPr>
            <p:ph type="sldNum" sz="quarter" idx="11"/>
          </p:nvPr>
        </p:nvSpPr>
        <p:spPr>
          <a:xfrm>
            <a:off x="0" y="1271588"/>
            <a:ext cx="457200" cy="244475"/>
          </a:xfrm>
          <a:prstGeom prst="rect">
            <a:avLst/>
          </a:prstGeom>
        </p:spPr>
        <p:txBody>
          <a:bodyPr/>
          <a:lstStyle>
            <a:lvl1pPr>
              <a:defRPr>
                <a:uFillTx/>
              </a:defRPr>
            </a:lvl1pPr>
          </a:lstStyle>
          <a:p>
            <a:pPr>
              <a:defRPr>
                <a:uFillTx/>
              </a:defRPr>
            </a:pPr>
            <a:fld id="{4F156A98-BA20-49DB-A6F5-14558DE8142B}" type="slidenum">
              <a:rPr lang="en-US"/>
              <a:pPr>
                <a:defRPr>
                  <a:uFillTx/>
                </a:defRPr>
              </a:pPr>
              <a:t>‹#›</a:t>
            </a:fld>
            <a:endParaRPr lang="en-US"/>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uFillTx/>
              </a:defRPr>
            </a:lvl1pPr>
          </a:lstStyle>
          <a:p>
            <a:pPr>
              <a:defRPr>
                <a:uFillTx/>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78"/>
            <a:ext cx="8153400" cy="869951"/>
          </a:xfrm>
          <a:prstGeom prst="rect">
            <a:avLst/>
          </a:prstGeom>
        </p:spPr>
        <p:txBody>
          <a:bodyPr/>
          <a:lstStyle>
            <a:lvl1pPr>
              <a:defRPr>
                <a:uFillTx/>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rgbClr val="316D59"/>
          </a:solidFill>
        </p:spPr>
        <p:txBody>
          <a:bodyPr rtlCol="0" anchor="ctr"/>
          <a:lstStyle>
            <a:lvl1pPr marL="0" indent="0">
              <a:buFontTx/>
              <a:buNone/>
              <a:defRPr sz="2000" b="1">
                <a:solidFill>
                  <a:schemeClr val="tx1"/>
                </a:solidFill>
                <a:uFillTx/>
              </a:defRPr>
            </a:lvl1pPr>
          </a:lstStyle>
          <a:p>
            <a:pPr lvl="0"/>
            <a:r>
              <a:rPr lang="en-US" dirty="0" smtClean="0"/>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426B7E"/>
          </a:solidFill>
        </p:spPr>
        <p:txBody>
          <a:bodyPr rtlCol="0" anchor="ctr"/>
          <a:lstStyle>
            <a:lvl1pPr marL="0" indent="0">
              <a:buFontTx/>
              <a:buNone/>
              <a:defRPr sz="2000" b="1">
                <a:solidFill>
                  <a:srgbClr val="FFFFFF"/>
                </a:solidFill>
                <a:uFillTx/>
              </a:defRPr>
            </a:lvl1pPr>
          </a:lstStyle>
          <a:p>
            <a:pPr lvl="0"/>
            <a:r>
              <a:rPr lang="en-US" dirty="0" smtClean="0"/>
              <a:t>Click to edit Master text styles</a:t>
            </a:r>
          </a:p>
        </p:txBody>
      </p:sp>
      <p:sp>
        <p:nvSpPr>
          <p:cNvPr id="7" name="Date Placeholder 9"/>
          <p:cNvSpPr>
            <a:spLocks noGrp="1"/>
          </p:cNvSpPr>
          <p:nvPr>
            <p:ph type="dt" sz="half" idx="10"/>
          </p:nvPr>
        </p:nvSpPr>
        <p:spPr>
          <a:xfrm>
            <a:off x="6096000" y="6248400"/>
            <a:ext cx="2667000" cy="365125"/>
          </a:xfrm>
          <a:prstGeom prst="rect">
            <a:avLst/>
          </a:prstGeom>
        </p:spPr>
        <p:txBody>
          <a:bodyPr/>
          <a:lstStyle>
            <a:lvl1pPr>
              <a:defRPr>
                <a:uFillTx/>
              </a:defRPr>
            </a:lvl1pPr>
          </a:lstStyle>
          <a:p>
            <a:pPr>
              <a:defRPr>
                <a:uFillTx/>
              </a:defRPr>
            </a:pPr>
            <a:fld id="{57A3BC3B-F16F-4B14-83E1-9F179B9FDAA4}" type="datetime1">
              <a:rPr lang="en-US"/>
              <a:pPr>
                <a:defRPr>
                  <a:uFillTx/>
                </a:defRPr>
              </a:pPr>
              <a:t>1/2/2016</a:t>
            </a:fld>
            <a:endParaRPr lang="en-US"/>
          </a:p>
        </p:txBody>
      </p:sp>
      <p:sp>
        <p:nvSpPr>
          <p:cNvPr id="8" name="Slide Number Placeholder 11"/>
          <p:cNvSpPr>
            <a:spLocks noGrp="1"/>
          </p:cNvSpPr>
          <p:nvPr>
            <p:ph type="sldNum" sz="quarter" idx="11"/>
          </p:nvPr>
        </p:nvSpPr>
        <p:spPr>
          <a:xfrm>
            <a:off x="0" y="1271588"/>
            <a:ext cx="457200" cy="244475"/>
          </a:xfrm>
          <a:prstGeom prst="rect">
            <a:avLst/>
          </a:prstGeom>
        </p:spPr>
        <p:txBody>
          <a:bodyPr/>
          <a:lstStyle>
            <a:lvl1pPr>
              <a:defRPr>
                <a:uFillTx/>
              </a:defRPr>
            </a:lvl1pPr>
          </a:lstStyle>
          <a:p>
            <a:pPr>
              <a:defRPr>
                <a:uFillTx/>
              </a:defRPr>
            </a:pPr>
            <a:fld id="{73ADB891-FD22-48CA-830C-A831DE482D35}" type="slidenum">
              <a:rPr lang="en-US"/>
              <a:pPr>
                <a:defRPr>
                  <a:uFillTx/>
                </a:defRPr>
              </a:pPr>
              <a:t>‹#›</a:t>
            </a:fld>
            <a:endParaRPr lang="en-US"/>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a:uFillTx/>
              </a:defRPr>
            </a:lvl1pPr>
          </a:lstStyle>
          <a:p>
            <a:pPr>
              <a:defRPr>
                <a:uFillTx/>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uFillTx/>
              </a:defRPr>
            </a:lvl1pPr>
          </a:lstStyle>
          <a:p>
            <a:pPr>
              <a:defRPr>
                <a:uFillTx/>
              </a:defRPr>
            </a:pPr>
            <a:fld id="{25AAD83E-F8D8-45B1-8F30-0B06BA578FEB}" type="datetime1">
              <a:rPr lang="en-US"/>
              <a:pPr>
                <a:defRPr>
                  <a:uFillTx/>
                </a:defRPr>
              </a:pPr>
              <a:t>1/2/2016</a:t>
            </a:fld>
            <a:endParaRPr lang="en-US"/>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uFillTx/>
              </a:defRPr>
            </a:lvl1pPr>
          </a:lstStyle>
          <a:p>
            <a:pPr>
              <a:defRPr>
                <a:uFillTx/>
              </a:defRPr>
            </a:pPr>
            <a:endParaRPr lang="en-US"/>
          </a:p>
        </p:txBody>
      </p:sp>
      <p:sp>
        <p:nvSpPr>
          <p:cNvPr id="5" name="Slide Number Placeholder 22"/>
          <p:cNvSpPr>
            <a:spLocks noGrp="1"/>
          </p:cNvSpPr>
          <p:nvPr>
            <p:ph type="sldNum" sz="quarter" idx="12"/>
          </p:nvPr>
        </p:nvSpPr>
        <p:spPr>
          <a:xfrm>
            <a:off x="0" y="1271588"/>
            <a:ext cx="457200" cy="244475"/>
          </a:xfrm>
          <a:prstGeom prst="rect">
            <a:avLst/>
          </a:prstGeom>
        </p:spPr>
        <p:txBody>
          <a:bodyPr/>
          <a:lstStyle>
            <a:lvl1pPr>
              <a:defRPr>
                <a:uFillTx/>
              </a:defRPr>
            </a:lvl1pPr>
          </a:lstStyle>
          <a:p>
            <a:pPr>
              <a:defRPr>
                <a:uFillTx/>
              </a:defRPr>
            </a:pPr>
            <a:fld id="{E3372885-AEE3-40D1-8091-E4B1D76FEDF1}" type="slidenum">
              <a:rPr lang="en-US"/>
              <a:pPr>
                <a:defRPr>
                  <a:uFillTx/>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uFillTx/>
              </a:defRPr>
            </a:lvl1pPr>
          </a:lstStyle>
          <a:p>
            <a:pPr>
              <a:defRPr>
                <a:uFillTx/>
              </a:defRPr>
            </a:pPr>
            <a:fld id="{507F3BE0-FD31-4B6D-BCBD-7E80FB33B435}" type="datetime1">
              <a:rPr lang="en-US"/>
              <a:pPr>
                <a:defRPr>
                  <a:uFillTx/>
                </a:defRPr>
              </a:pPr>
              <a:t>1/2/2016</a:t>
            </a:fld>
            <a:endParaRPr lang="en-US"/>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uFillTx/>
              </a:defRPr>
            </a:lvl1pPr>
          </a:lstStyle>
          <a:p>
            <a:pPr>
              <a:defRPr>
                <a:uFillTx/>
              </a:defRPr>
            </a:pPr>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uFillTx/>
              </a:defRPr>
            </a:lvl1pPr>
          </a:lstStyle>
          <a:p>
            <a:pPr>
              <a:defRPr>
                <a:uFillTx/>
              </a:defRPr>
            </a:pPr>
            <a:fld id="{8CAEAA1B-C234-47C8-941B-9221EED300FE}" type="slidenum">
              <a:rPr lang="en-US"/>
              <a:pPr>
                <a:defRPr>
                  <a:uFillTx/>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78"/>
            <a:ext cx="8077200" cy="869951"/>
          </a:xfrm>
          <a:prstGeom prst="rect">
            <a:avLst/>
          </a:prstGeom>
        </p:spPr>
        <p:txBody>
          <a:bodyPr/>
          <a:lstStyle>
            <a:lvl1pPr algn="l">
              <a:buNone/>
              <a:defRPr sz="4400" b="0">
                <a:uFillTx/>
              </a:defRPr>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prstGeom prst="rect">
            <a:avLst/>
          </a:prstGeom>
          <a:solidFill>
            <a:srgbClr val="FFE443"/>
          </a:solidFill>
          <a:ln w="50800" cap="sq" cmpd="dbl" algn="ctr">
            <a:solidFill>
              <a:schemeClr val="bg1">
                <a:lumMod val="50000"/>
              </a:schemeClr>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chemeClr val="tx1"/>
                </a:solidFill>
                <a:uFillTx/>
              </a:defRPr>
            </a:lvl1pPr>
            <a:lvl2pPr>
              <a:buNone/>
              <a:defRPr sz="1200">
                <a:uFillTx/>
              </a:defRPr>
            </a:lvl2pPr>
            <a:lvl3pPr>
              <a:buNone/>
              <a:defRPr sz="1000">
                <a:uFillTx/>
              </a:defRPr>
            </a:lvl3pPr>
            <a:lvl4pPr>
              <a:buNone/>
              <a:defRPr sz="1000">
                <a:uFillTx/>
              </a:defRPr>
            </a:lvl4pPr>
            <a:lvl5pPr>
              <a:buNone/>
              <a:defRPr sz="1000">
                <a:uFillTx/>
              </a:defRPr>
            </a:lvl5pPr>
          </a:lstStyle>
          <a:p>
            <a:pPr lvl="0"/>
            <a:r>
              <a:rPr lang="en-US" dirty="0" smtClean="0"/>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a:xfrm>
            <a:off x="6096000" y="6248400"/>
            <a:ext cx="2667000" cy="365125"/>
          </a:xfrm>
          <a:prstGeom prst="rect">
            <a:avLst/>
          </a:prstGeom>
        </p:spPr>
        <p:txBody>
          <a:bodyPr/>
          <a:lstStyle>
            <a:lvl1pPr>
              <a:defRPr>
                <a:uFillTx/>
              </a:defRPr>
            </a:lvl1pPr>
          </a:lstStyle>
          <a:p>
            <a:pPr>
              <a:defRPr>
                <a:uFillTx/>
              </a:defRPr>
            </a:pPr>
            <a:fld id="{B84E7EF0-A6D8-4909-8BCD-80BD11D09C38}" type="datetime1">
              <a:rPr lang="en-US"/>
              <a:pPr>
                <a:defRPr>
                  <a:uFillTx/>
                </a:defRPr>
              </a:pPr>
              <a:t>1/2/2016</a:t>
            </a:fld>
            <a:endParaRPr lang="en-US"/>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uFillTx/>
              </a:defRPr>
            </a:lvl1pPr>
          </a:lstStyle>
          <a:p>
            <a:pPr>
              <a:defRPr>
                <a:uFillTx/>
              </a:defRPr>
            </a:pPr>
            <a:endParaRPr lang="en-US"/>
          </a:p>
        </p:txBody>
      </p:sp>
      <p:sp>
        <p:nvSpPr>
          <p:cNvPr id="7" name="Slide Number Placeholder 22"/>
          <p:cNvSpPr>
            <a:spLocks noGrp="1"/>
          </p:cNvSpPr>
          <p:nvPr>
            <p:ph type="sldNum" sz="quarter" idx="12"/>
          </p:nvPr>
        </p:nvSpPr>
        <p:spPr>
          <a:xfrm>
            <a:off x="0" y="1271588"/>
            <a:ext cx="457200" cy="244475"/>
          </a:xfrm>
          <a:prstGeom prst="rect">
            <a:avLst/>
          </a:prstGeom>
        </p:spPr>
        <p:txBody>
          <a:bodyPr/>
          <a:lstStyle>
            <a:lvl1pPr>
              <a:defRPr>
                <a:uFillTx/>
              </a:defRPr>
            </a:lvl1pPr>
          </a:lstStyle>
          <a:p>
            <a:pPr>
              <a:defRPr>
                <a:uFillTx/>
              </a:defRPr>
            </a:pPr>
            <a:fld id="{8C743CE5-1EBC-4D6D-93A9-B677B498965B}" type="slidenum">
              <a:rPr lang="en-US"/>
              <a:pPr>
                <a:defRPr>
                  <a:uFillTx/>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a:spLocks/>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sp>
        <p:nvSpPr>
          <p:cNvPr id="6" name="Rectangle 5"/>
          <p:cNvSpPr>
            <a:spLocks/>
          </p:cNvSpPr>
          <p:nvPr/>
        </p:nvSpPr>
        <p:spPr>
          <a:xfrm>
            <a:off x="-9525" y="4664075"/>
            <a:ext cx="1463675" cy="712788"/>
          </a:xfrm>
          <a:prstGeom prst="rect">
            <a:avLst/>
          </a:prstGeom>
          <a:solidFill>
            <a:schemeClr val="tx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sp>
        <p:nvSpPr>
          <p:cNvPr id="7" name="Rectangle 6"/>
          <p:cNvSpPr>
            <a:spLocks/>
          </p:cNvSpPr>
          <p:nvPr/>
        </p:nvSpPr>
        <p:spPr>
          <a:xfrm>
            <a:off x="1544638" y="4654550"/>
            <a:ext cx="7599362" cy="712788"/>
          </a:xfrm>
          <a:prstGeom prst="rect">
            <a:avLst/>
          </a:prstGeom>
          <a:solidFill>
            <a:srgbClr val="316D5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sp>
        <p:nvSpPr>
          <p:cNvPr id="8" name="Rectangle 7"/>
          <p:cNvSpPr>
            <a:spLocks/>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uFillTx/>
              </a:defRPr>
            </a:pPr>
            <a:endParaRPr lang="en-US" dirty="0"/>
          </a:p>
        </p:txBody>
      </p:sp>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800">
                <a:uFillTx/>
              </a:defRPr>
            </a:lvl1pPr>
            <a:lvl2pPr>
              <a:buFontTx/>
              <a:buNone/>
              <a:defRPr sz="1200">
                <a:uFillTx/>
              </a:defRPr>
            </a:lvl2pPr>
            <a:lvl3pPr>
              <a:buFontTx/>
              <a:buNone/>
              <a:defRPr sz="1000">
                <a:uFillTx/>
              </a:defRPr>
            </a:lvl3pPr>
            <a:lvl4pPr>
              <a:buFontTx/>
              <a:buNone/>
              <a:defRPr sz="1000">
                <a:uFillTx/>
              </a:defRPr>
            </a:lvl4pPr>
            <a:lvl5pPr>
              <a:buFontTx/>
              <a:buNone/>
              <a:defRPr sz="1000">
                <a:uFillTx/>
              </a:defRPr>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lstStyle>
            <a:lvl1pPr algn="l">
              <a:buNone/>
              <a:defRPr sz="2800" b="1">
                <a:solidFill>
                  <a:schemeClr val="tx1"/>
                </a:solidFill>
                <a:uFillTx/>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normAutofit/>
          </a:bodyPr>
          <a:lstStyle>
            <a:lvl1pPr marL="0" indent="0">
              <a:buNone/>
              <a:defRPr sz="3200">
                <a:uFillTx/>
              </a:defRPr>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a:lstStyle>
            <a:lvl1pPr>
              <a:defRPr>
                <a:uFillTx/>
              </a:defRPr>
            </a:lvl1pPr>
          </a:lstStyle>
          <a:p>
            <a:pPr>
              <a:defRPr>
                <a:uFillTx/>
              </a:defRPr>
            </a:pPr>
            <a:fld id="{30D20933-5425-414E-88C4-70B1C80C7D2A}" type="datetime1">
              <a:rPr lang="en-US"/>
              <a:pPr>
                <a:defRPr>
                  <a:uFillTx/>
                </a:defRPr>
              </a:pPr>
              <a:t>1/2/2016</a:t>
            </a:fld>
            <a:endParaRPr lang="en-US"/>
          </a:p>
        </p:txBody>
      </p:sp>
      <p:sp>
        <p:nvSpPr>
          <p:cNvPr id="10" name="Slide Number Placeholder 12"/>
          <p:cNvSpPr>
            <a:spLocks noGrp="1"/>
          </p:cNvSpPr>
          <p:nvPr>
            <p:ph type="sldNum" sz="quarter" idx="11"/>
          </p:nvPr>
        </p:nvSpPr>
        <p:spPr>
          <a:xfrm>
            <a:off x="0" y="4667250"/>
            <a:ext cx="1447800" cy="663575"/>
          </a:xfrm>
          <a:prstGeom prst="rect">
            <a:avLst/>
          </a:prstGeom>
        </p:spPr>
        <p:txBody>
          <a:bodyPr/>
          <a:lstStyle>
            <a:lvl1pPr>
              <a:defRPr sz="2800">
                <a:solidFill>
                  <a:srgbClr val="000000"/>
                </a:solidFill>
                <a:uFillTx/>
              </a:defRPr>
            </a:lvl1pPr>
          </a:lstStyle>
          <a:p>
            <a:pPr>
              <a:defRPr>
                <a:uFillTx/>
              </a:defRPr>
            </a:pPr>
            <a:fld id="{A16F0B6B-042F-4589-B88B-3C4EDA90824C}" type="slidenum">
              <a:rPr lang="en-US"/>
              <a:pPr>
                <a:defRPr>
                  <a:uFillTx/>
                </a:defRPr>
              </a:pPr>
              <a:t>‹#›</a:t>
            </a:fld>
            <a:endParaRPr lang="en-US"/>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a:defRPr>
                <a:uFillTx/>
              </a:defRPr>
            </a:lvl1pPr>
          </a:lstStyle>
          <a:p>
            <a:pPr>
              <a:defRPr>
                <a:uFillTx/>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print"/>
          <a:srcRect b="29002"/>
          <a:stretch>
            <a:fillRect/>
          </a:stretch>
        </p:blipFill>
        <p:spPr bwMode="auto">
          <a:xfrm>
            <a:off x="0" y="304800"/>
            <a:ext cx="9144000" cy="6553200"/>
          </a:xfrm>
          <a:prstGeom prst="rect">
            <a:avLst/>
          </a:prstGeom>
          <a:noFill/>
          <a:ln w="9525">
            <a:noFill/>
            <a:miter lim="800000"/>
            <a:headEnd/>
            <a:tailEnd/>
          </a:ln>
        </p:spPr>
      </p:pic>
      <p:sp>
        <p:nvSpPr>
          <p:cNvPr id="5" name="Rectangle 4"/>
          <p:cNvSpPr/>
          <p:nvPr userDrawn="1"/>
        </p:nvSpPr>
        <p:spPr>
          <a:xfrm>
            <a:off x="0" y="1447800"/>
            <a:ext cx="9144000" cy="54102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userDrawn="1"/>
        </p:nvSpPr>
        <p:spPr>
          <a:xfrm>
            <a:off x="-31750" y="11113"/>
            <a:ext cx="9175750" cy="293687"/>
          </a:xfrm>
          <a:prstGeom prst="rect">
            <a:avLst/>
          </a:prstGeom>
          <a:solidFill>
            <a:schemeClr val="bg1"/>
          </a:solidFill>
          <a:ln>
            <a:noFill/>
          </a:ln>
          <a:effectLst/>
        </p:spPr>
        <p:style>
          <a:lnRef idx="1">
            <a:schemeClr val="accen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1029" name="Picture 3" descr="D:\NH Shared Drive\NH Office Shared Docs\WotY\WOTY2015-only-fade.jpg"/>
          <p:cNvPicPr>
            <a:picLocks noChangeAspect="1" noChangeArrowheads="1"/>
          </p:cNvPicPr>
          <p:nvPr userDrawn="1"/>
        </p:nvPicPr>
        <p:blipFill>
          <a:blip r:embed="rId14" cstate="print"/>
          <a:srcRect/>
          <a:stretch>
            <a:fillRect/>
          </a:stretch>
        </p:blipFill>
        <p:spPr bwMode="auto">
          <a:xfrm>
            <a:off x="7543800" y="5410200"/>
            <a:ext cx="1116013" cy="1146175"/>
          </a:xfrm>
          <a:prstGeom prst="rect">
            <a:avLst/>
          </a:prstGeom>
          <a:noFill/>
          <a:ln w="9525">
            <a:noFill/>
            <a:miter lim="800000"/>
            <a:headEnd/>
            <a:tailEnd/>
          </a:ln>
        </p:spPr>
      </p:pic>
      <p:sp>
        <p:nvSpPr>
          <p:cNvPr id="8" name="Text Placeholder 12"/>
          <p:cNvSpPr txBox="1">
            <a:spLocks/>
          </p:cNvSpPr>
          <p:nvPr userDrawn="1"/>
        </p:nvSpPr>
        <p:spPr bwMode="auto">
          <a:xfrm>
            <a:off x="304800" y="381000"/>
            <a:ext cx="8534400" cy="6248400"/>
          </a:xfrm>
          <a:prstGeom prst="rect">
            <a:avLst/>
          </a:prstGeom>
          <a:noFill/>
          <a:ln w="9525">
            <a:noFill/>
            <a:miter lim="800000"/>
          </a:ln>
        </p:spPr>
        <p:txBody>
          <a:bodyPr/>
          <a:lstStyle>
            <a:lvl1pPr marL="0" indent="0" algn="l" rtl="0" eaLnBrk="0" fontAlgn="base" hangingPunct="0">
              <a:spcBef>
                <a:spcPts val="700"/>
              </a:spcBef>
              <a:spcAft>
                <a:spcPct val="0"/>
              </a:spcAft>
              <a:buClr>
                <a:srgbClr val="FFC000"/>
              </a:buClr>
              <a:buSzPct val="60000"/>
              <a:buFont typeface="Wingdings" pitchFamily="2" charset="2"/>
              <a:buNone/>
              <a:defRPr sz="5500" b="1" kern="1200" spc="-200" baseline="0">
                <a:solidFill>
                  <a:schemeClr val="bg1"/>
                </a:solidFill>
                <a:effectLst>
                  <a:outerShdw blurRad="38100" dist="38100" dir="2700000" algn="tl">
                    <a:srgbClr val="000000">
                      <a:alpha val="43137"/>
                    </a:srgbClr>
                  </a:outerShdw>
                </a:effectLst>
                <a:uFillTx/>
                <a:latin typeface="+mn-lt"/>
                <a:ea typeface="ＭＳ Ｐゴシック" pitchFamily="34" charset="-128"/>
                <a:cs typeface="ＭＳ Ｐゴシック" charset="-128"/>
              </a:defRPr>
            </a:lvl1pPr>
            <a:lvl2pPr marL="639764" indent="-273050" algn="l" rtl="0" eaLnBrk="0" fontAlgn="base" hangingPunct="0">
              <a:lnSpc>
                <a:spcPct val="200000"/>
              </a:lnSpc>
              <a:spcBef>
                <a:spcPts val="550"/>
              </a:spcBef>
              <a:spcAft>
                <a:spcPct val="0"/>
              </a:spcAft>
              <a:buClr>
                <a:schemeClr val="tx2">
                  <a:lumMod val="75000"/>
                </a:schemeClr>
              </a:buClr>
              <a:buSzPct val="70000"/>
              <a:buFont typeface="Wingdings 2" pitchFamily="18" charset="2"/>
              <a:buChar char=""/>
              <a:defRPr sz="2600" kern="1200">
                <a:solidFill>
                  <a:schemeClr val="tx1"/>
                </a:solidFill>
                <a:uFillTx/>
                <a:latin typeface="+mn-lt"/>
                <a:ea typeface="ＭＳ Ｐゴシック" pitchFamily="34" charset="-128"/>
                <a:cs typeface="ＭＳ Ｐゴシック"/>
              </a:defRPr>
            </a:lvl2pPr>
            <a:lvl3pPr marL="914400" indent="-228600" algn="l" rtl="0" eaLnBrk="0" fontAlgn="base" hangingPunct="0">
              <a:spcBef>
                <a:spcPts val="500"/>
              </a:spcBef>
              <a:spcAft>
                <a:spcPct val="0"/>
              </a:spcAft>
              <a:buClr>
                <a:srgbClr val="C00000"/>
              </a:buClr>
              <a:buSzPct val="75000"/>
              <a:buFont typeface="Wingdings" pitchFamily="2" charset="2"/>
              <a:buChar char=""/>
              <a:defRPr sz="2400" kern="1200">
                <a:solidFill>
                  <a:schemeClr val="tx1"/>
                </a:solidFill>
                <a:uFillTx/>
                <a:latin typeface="+mn-lt"/>
                <a:ea typeface="ＭＳ Ｐゴシック" pitchFamily="34" charset="-128"/>
                <a:cs typeface="ＭＳ Ｐゴシック"/>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uFillTx/>
                <a:latin typeface="+mn-lt"/>
                <a:ea typeface="ＭＳ Ｐゴシック" pitchFamily="34" charset="-128"/>
                <a:cs typeface="ＭＳ Ｐゴシック"/>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uFillTx/>
                <a:latin typeface="+mn-lt"/>
                <a:ea typeface="ＭＳ Ｐゴシック" pitchFamily="34" charset="-128"/>
                <a:cs typeface="ＭＳ Ｐゴシック"/>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uFillTx/>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uFillTx/>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uFillTx/>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uFillTx/>
                <a:latin typeface="+mn-lt"/>
                <a:ea typeface="+mn-ea"/>
                <a:cs typeface="+mn-cs"/>
              </a:defRPr>
            </a:lvl9pPr>
          </a:lstStyle>
          <a:p>
            <a:pPr>
              <a:defRPr/>
            </a:pPr>
            <a:r>
              <a:rPr lang="en-US" smtClean="0"/>
              <a:t>Click to edit Master text styles</a:t>
            </a:r>
          </a:p>
          <a:p>
            <a:pPr lvl="1">
              <a:defRPr/>
            </a:pPr>
            <a:r>
              <a:rPr lang="en-US" smtClean="0"/>
              <a:t>Second level</a:t>
            </a:r>
          </a:p>
          <a:p>
            <a:pPr lvl="2">
              <a:defRPr/>
            </a:pPr>
            <a:r>
              <a:rPr lang="en-US" smtClean="0"/>
              <a:t>Third level</a:t>
            </a:r>
          </a:p>
          <a:p>
            <a:pPr lvl="3">
              <a:defRPr/>
            </a:pPr>
            <a:r>
              <a:rPr lang="en-US" smtClean="0"/>
              <a:t>Fourth level</a:t>
            </a:r>
          </a:p>
          <a:p>
            <a:pPr lvl="4">
              <a:defRPr/>
            </a:pPr>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latin typeface="+mj-lt"/>
          <a:ea typeface="ＭＳ Ｐゴシック" pitchFamily="34" charset="-128"/>
          <a:cs typeface="ＭＳ Ｐゴシック" charset="-128"/>
        </a:defRPr>
      </a:lvl1pPr>
      <a:lvl2pPr algn="l" rtl="0" eaLnBrk="0" fontAlgn="base" hangingPunct="0">
        <a:spcBef>
          <a:spcPct val="0"/>
        </a:spcBef>
        <a:spcAft>
          <a:spcPct val="0"/>
        </a:spcAft>
        <a:defRPr sz="4400" b="1">
          <a:solidFill>
            <a:schemeClr val="tx1"/>
          </a:solidFill>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b="1">
          <a:solidFill>
            <a:schemeClr val="tx1"/>
          </a:solidFill>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b="1">
          <a:solidFill>
            <a:schemeClr val="tx1"/>
          </a:solidFill>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b="1">
          <a:solidFill>
            <a:schemeClr val="tx1"/>
          </a:solidFill>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p:titleStyle>
    <p:bodyStyle>
      <a:lvl1pPr algn="l" rtl="0" eaLnBrk="0" fontAlgn="base" hangingPunct="0">
        <a:spcBef>
          <a:spcPts val="700"/>
        </a:spcBef>
        <a:spcAft>
          <a:spcPct val="0"/>
        </a:spcAft>
        <a:buClr>
          <a:srgbClr val="FFC000"/>
        </a:buClr>
        <a:buSzPct val="60000"/>
        <a:buFont typeface="Wingdings" pitchFamily="2" charset="2"/>
        <a:defRPr sz="5500" b="1" kern="1200" spc="-200">
          <a:solidFill>
            <a:schemeClr val="bg1"/>
          </a:solidFill>
          <a:effectLst>
            <a:outerShdw blurRad="38100" dist="38100" dir="2700000" algn="tl">
              <a:srgbClr val="000000">
                <a:alpha val="43137"/>
              </a:srgbClr>
            </a:outerShdw>
          </a:effectLst>
          <a:latin typeface="+mn-lt"/>
          <a:ea typeface="ＭＳ Ｐゴシック" pitchFamily="34" charset="-128"/>
          <a:cs typeface="ＭＳ Ｐゴシック" charset="-128"/>
        </a:defRPr>
      </a:lvl1pPr>
      <a:lvl2pPr marL="639763" indent="-273050" algn="l" rtl="0" eaLnBrk="0" fontAlgn="base" hangingPunct="0">
        <a:lnSpc>
          <a:spcPct val="200000"/>
        </a:lnSpc>
        <a:spcBef>
          <a:spcPts val="550"/>
        </a:spcBef>
        <a:spcAft>
          <a:spcPct val="0"/>
        </a:spcAft>
        <a:buClr>
          <a:srgbClr val="4F4B4B"/>
        </a:buClr>
        <a:buSzPct val="70000"/>
        <a:buFont typeface="Wingdings 2" pitchFamily="18" charset="2"/>
        <a:buChar char=""/>
        <a:defRPr sz="2600" kern="1200">
          <a:solidFill>
            <a:schemeClr val="tx1"/>
          </a:solidFill>
          <a:latin typeface="+mn-lt"/>
          <a:ea typeface="ＭＳ Ｐゴシック" pitchFamily="34" charset="-128"/>
          <a:cs typeface="ＭＳ Ｐゴシック"/>
        </a:defRPr>
      </a:lvl2pPr>
      <a:lvl3pPr marL="914400" indent="-228600" algn="l" rtl="0" eaLnBrk="0" fontAlgn="base" hangingPunct="0">
        <a:spcBef>
          <a:spcPts val="500"/>
        </a:spcBef>
        <a:spcAft>
          <a:spcPct val="0"/>
        </a:spcAft>
        <a:buClr>
          <a:srgbClr val="C00000"/>
        </a:buClr>
        <a:buSzPct val="75000"/>
        <a:buFont typeface="Wingdings" pitchFamily="2" charset="2"/>
        <a:buChar char=""/>
        <a:defRPr sz="2400" kern="1200">
          <a:solidFill>
            <a:schemeClr val="tx1"/>
          </a:solidFill>
          <a:latin typeface="+mn-lt"/>
          <a:ea typeface="ＭＳ Ｐゴシック" pitchFamily="34" charset="-128"/>
          <a:cs typeface="ＭＳ Ｐゴシック"/>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latin typeface="+mn-lt"/>
          <a:ea typeface="ＭＳ Ｐゴシック" pitchFamily="34" charset="-128"/>
          <a:cs typeface="ＭＳ Ｐゴシック"/>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latin typeface="+mn-lt"/>
          <a:ea typeface="ＭＳ Ｐゴシック" pitchFamily="34" charset="-128"/>
          <a:cs typeface="ＭＳ Ｐゴシック"/>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uFillTx/>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uFillTx/>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uFillTx/>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uFillTx/>
          <a:latin typeface="+mn-lt"/>
          <a:ea typeface="+mn-ea"/>
          <a:cs typeface="+mn-cs"/>
        </a:defRPr>
      </a:lvl9pPr>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533400"/>
            <a:ext cx="73152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2209800"/>
            <a:ext cx="7315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7110083"/>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ransition advTm="16000">
    <p:fade/>
  </p:transition>
  <p:timing>
    <p:tnLst>
      <p:par>
        <p:cTn id="1" dur="indefinite" restart="never" nodeType="tmRoot"/>
      </p:par>
    </p:tnLst>
  </p:timing>
  <p:txStyles>
    <p:titleStyle>
      <a:lvl1pPr algn="ctr" rtl="0" eaLnBrk="0" fontAlgn="base" hangingPunct="0">
        <a:spcBef>
          <a:spcPct val="0"/>
        </a:spcBef>
        <a:spcAft>
          <a:spcPct val="0"/>
        </a:spcAft>
        <a:defRPr sz="4000" b="1">
          <a:solidFill>
            <a:srgbClr val="000000"/>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1775"/>
            <a:ext cx="8077200" cy="2092325"/>
          </a:xfrm>
        </p:spPr>
        <p:txBody>
          <a:bodyPr/>
          <a:lstStyle/>
          <a:p>
            <a:pPr>
              <a:defRPr/>
            </a:pPr>
            <a:endParaRPr lang="en-US"/>
          </a:p>
        </p:txBody>
      </p:sp>
      <p:sp>
        <p:nvSpPr>
          <p:cNvPr id="3" name="Subtitle 2"/>
          <p:cNvSpPr>
            <a:spLocks noGrp="1"/>
          </p:cNvSpPr>
          <p:nvPr>
            <p:ph type="subTitle" idx="4294967295"/>
          </p:nvPr>
        </p:nvSpPr>
        <p:spPr>
          <a:xfrm>
            <a:off x="2362200" y="6049963"/>
            <a:ext cx="6705600" cy="685800"/>
          </a:xfrm>
          <a:prstGeom prst="rect">
            <a:avLst/>
          </a:prstGeom>
        </p:spPr>
        <p:txBody>
          <a:bodyPr/>
          <a:lstStyle/>
          <a:p>
            <a:pPr>
              <a:defRPr/>
            </a:pPr>
            <a:endParaRPr lang="en-US"/>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5425" y="457200"/>
            <a:ext cx="8308975" cy="6248400"/>
          </a:xfrm>
          <a:prstGeom prst="rect">
            <a:avLst/>
          </a:prstGeom>
        </p:spPr>
        <p:txBody>
          <a:bodyPr/>
          <a:lstStyle/>
          <a:p>
            <a:pPr>
              <a:defRPr/>
            </a:pPr>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2" descr="\\NHDAVE-PC\NH Shared Drive\NH Office Shared Docs\WotY\NH-WOTY2015-word-cloud-ver2.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4000"/>
                    </a14:imgEffect>
                  </a14:imgLayer>
                </a14:imgProps>
              </a:ext>
            </a:extLst>
          </a:blip>
          <a:srcRect/>
          <a:stretch>
            <a:fillRect/>
          </a:stretch>
        </p:blipFill>
        <p:spPr bwMode="auto">
          <a:xfrm>
            <a:off x="277165" y="457200"/>
            <a:ext cx="8455747" cy="5029200"/>
          </a:xfrm>
          <a:prstGeom prst="rect">
            <a:avLst/>
          </a:prstGeom>
          <a:noFill/>
          <a:ln w="38100">
            <a:solidFill>
              <a:srgbClr val="E7651D"/>
            </a:solidFill>
          </a:ln>
          <a:effectLst>
            <a:outerShdw blurRad="50800" dist="50800" dir="2700000" sx="101000" sy="101000" algn="tl" rotWithShape="0">
              <a:prstClr val="black">
                <a:alpha val="40000"/>
              </a:prstClr>
            </a:outerShdw>
          </a:effectLst>
        </p:spPr>
      </p:pic>
      <p:sp>
        <p:nvSpPr>
          <p:cNvPr id="3" name="Rectangle 2"/>
          <p:cNvSpPr/>
          <p:nvPr/>
        </p:nvSpPr>
        <p:spPr>
          <a:xfrm>
            <a:off x="1371600" y="5715000"/>
            <a:ext cx="6400800" cy="938719"/>
          </a:xfrm>
          <a:prstGeom prst="rect">
            <a:avLst/>
          </a:prstGeom>
          <a:solidFill>
            <a:srgbClr val="E7651D"/>
          </a:solidFill>
        </p:spPr>
        <p:txBody>
          <a:bodyPr wrap="square">
            <a:spAutoFit/>
          </a:bodyPr>
          <a:lstStyle/>
          <a:p>
            <a:pPr algn="ctr"/>
            <a:r>
              <a:rPr lang="en-US" sz="5500" dirty="0">
                <a:solidFill>
                  <a:schemeClr val="bg1"/>
                </a:solidFill>
              </a:rPr>
              <a:t>#nhwoty2016</a:t>
            </a:r>
          </a:p>
        </p:txBody>
      </p:sp>
    </p:spTree>
    <p:extLst>
      <p:ext uri="{BB962C8B-B14F-4D97-AF65-F5344CB8AC3E}">
        <p14:creationId xmlns:p14="http://schemas.microsoft.com/office/powerpoint/2010/main" val="37113176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5425" y="457200"/>
            <a:ext cx="8308975" cy="6248400"/>
          </a:xfrm>
          <a:prstGeom prst="rect">
            <a:avLst/>
          </a:prstGeom>
        </p:spPr>
        <p:txBody>
          <a:bodyPr/>
          <a:lstStyle/>
          <a:p>
            <a:pPr>
              <a:defRPr/>
            </a:pPr>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12939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3139321"/>
          </a:xfrm>
          <a:prstGeom prst="rect">
            <a:avLst/>
          </a:prstGeom>
          <a:noFill/>
          <a:ln w="9525">
            <a:noFill/>
            <a:miter lim="800000"/>
            <a:headEnd/>
            <a:tailEnd/>
          </a:ln>
        </p:spPr>
        <p:txBody>
          <a:bodyPr>
            <a:spAutoFit/>
          </a:bodyPr>
          <a:lstStyle/>
          <a:p>
            <a:pPr>
              <a:lnSpc>
                <a:spcPct val="90000"/>
              </a:lnSpc>
            </a:pPr>
            <a:r>
              <a:rPr lang="en-US" sz="2200" b="1" dirty="0"/>
              <a:t>12 </a:t>
            </a:r>
            <a:r>
              <a:rPr lang="en-US" sz="2200" dirty="0"/>
              <a:t>Not that I have already obtained this or am already perfect, but I press on to make it my own, because Christ Jesus has made me his own.  </a:t>
            </a:r>
            <a:r>
              <a:rPr lang="en-US" sz="2200" b="1" dirty="0"/>
              <a:t>13 </a:t>
            </a:r>
            <a:r>
              <a:rPr lang="en-US" sz="2200" dirty="0"/>
              <a:t>Brothers, I do not consider that I have made it my own. But one thing I do:  forgetting what lies behind and straining forward to what lies ahead, </a:t>
            </a:r>
            <a:r>
              <a:rPr lang="en-US" sz="2200" b="1" dirty="0"/>
              <a:t>14 </a:t>
            </a:r>
            <a:r>
              <a:rPr lang="en-US" sz="2200" dirty="0"/>
              <a:t>I press on toward the goal for the prize of the upward call of God in Christ Jesus. </a:t>
            </a:r>
            <a:r>
              <a:rPr lang="en-US" sz="2200" b="1" dirty="0"/>
              <a:t>15 </a:t>
            </a:r>
            <a:r>
              <a:rPr lang="en-US" sz="2200" dirty="0"/>
              <a:t>Let those of us who are mature think this way, and if in anything you think otherwise, God will reveal that also to you. </a:t>
            </a:r>
            <a:r>
              <a:rPr lang="en-US" sz="2200" b="1" dirty="0"/>
              <a:t>16 </a:t>
            </a:r>
            <a:r>
              <a:rPr lang="en-US" sz="2200" dirty="0"/>
              <a:t>Only let us hold true to what we have attained. </a:t>
            </a:r>
            <a:r>
              <a:rPr lang="en-US" sz="2200" b="1" dirty="0"/>
              <a:t>17 </a:t>
            </a:r>
            <a:r>
              <a:rPr lang="en-US" sz="2200" dirty="0"/>
              <a:t>Brothers, join in imitating me, and keep your eyes on those who walk according to the example you have in us.</a:t>
            </a:r>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a:solidFill>
                  <a:schemeClr val="bg1"/>
                </a:solidFill>
                <a:effectLst>
                  <a:outerShdw blurRad="38100" dist="38100" dir="2700000" algn="tl">
                    <a:srgbClr val="C0C0C0"/>
                  </a:outerShdw>
                </a:effectLst>
                <a:latin typeface="Tw Cen MT" pitchFamily="34" charset="0"/>
              </a:rPr>
              <a:t>PHILIPPIANS 3:12-17 </a:t>
            </a:r>
            <a:r>
              <a:rPr lang="en-US" sz="5600" b="1" baseline="30000" dirty="0">
                <a:solidFill>
                  <a:schemeClr val="bg1"/>
                </a:solidFill>
                <a:effectLst>
                  <a:outerShdw blurRad="38100" dist="38100" dir="2700000" algn="tl">
                    <a:srgbClr val="C0C0C0"/>
                  </a:outerShdw>
                </a:effectLst>
                <a:latin typeface="Tw Cen MT" pitchFamily="34" charset="0"/>
              </a:rPr>
              <a:t>ESV</a:t>
            </a:r>
          </a:p>
        </p:txBody>
      </p:sp>
    </p:spTree>
    <p:extLst>
      <p:ext uri="{BB962C8B-B14F-4D97-AF65-F5344CB8AC3E}">
        <p14:creationId xmlns:p14="http://schemas.microsoft.com/office/powerpoint/2010/main" val="34726031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5"/>
          <p:cNvSpPr txBox="1">
            <a:spLocks/>
          </p:cNvSpPr>
          <p:nvPr/>
        </p:nvSpPr>
        <p:spPr bwMode="auto">
          <a:xfrm>
            <a:off x="228600" y="1668463"/>
            <a:ext cx="8763000" cy="3139321"/>
          </a:xfrm>
          <a:prstGeom prst="rect">
            <a:avLst/>
          </a:prstGeom>
          <a:noFill/>
          <a:ln w="9525">
            <a:noFill/>
            <a:miter lim="800000"/>
            <a:headEnd/>
            <a:tailEnd/>
          </a:ln>
        </p:spPr>
        <p:txBody>
          <a:bodyPr>
            <a:spAutoFit/>
          </a:bodyPr>
          <a:lstStyle/>
          <a:p>
            <a:pPr>
              <a:lnSpc>
                <a:spcPct val="90000"/>
              </a:lnSpc>
            </a:pPr>
            <a:r>
              <a:rPr lang="en-US" sz="2200" b="1" dirty="0"/>
              <a:t>12 </a:t>
            </a:r>
            <a:r>
              <a:rPr lang="en-US" sz="2200" dirty="0"/>
              <a:t>Not that I have already obtained this or am already perfect, but I press on to make it my own, because Christ Jesus has made me his own.  </a:t>
            </a:r>
            <a:r>
              <a:rPr lang="en-US" sz="2200" b="1" dirty="0"/>
              <a:t>13 </a:t>
            </a:r>
            <a:r>
              <a:rPr lang="en-US" sz="2200" dirty="0"/>
              <a:t>Brothers, I do not consider that I have made it my own. But one thing I do:  forgetting what lies behind and straining forward to what lies ahead, </a:t>
            </a:r>
            <a:r>
              <a:rPr lang="en-US" sz="2200" b="1" dirty="0"/>
              <a:t>14 </a:t>
            </a:r>
            <a:r>
              <a:rPr lang="en-US" sz="2200" dirty="0"/>
              <a:t>I press on toward the goal for the prize of the upward call of God in Christ Jesus. </a:t>
            </a:r>
            <a:r>
              <a:rPr lang="en-US" sz="2200" b="1" dirty="0"/>
              <a:t>15 </a:t>
            </a:r>
            <a:r>
              <a:rPr lang="en-US" sz="2200" dirty="0"/>
              <a:t>Let those of us who are mature think this way, and if in anything you think otherwise, God will reveal that also to you. </a:t>
            </a:r>
            <a:r>
              <a:rPr lang="en-US" sz="2200" b="1" dirty="0"/>
              <a:t>16 </a:t>
            </a:r>
            <a:r>
              <a:rPr lang="en-US" sz="2200" dirty="0"/>
              <a:t>Only let us hold true to what we have attained. </a:t>
            </a:r>
            <a:r>
              <a:rPr lang="en-US" sz="2200" b="1" dirty="0"/>
              <a:t>17 </a:t>
            </a:r>
            <a:r>
              <a:rPr lang="en-US" sz="2200" dirty="0"/>
              <a:t>Brothers, join in imitating me, and keep your eyes on those who walk according to the example you have in us.</a:t>
            </a:r>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a:solidFill>
                  <a:schemeClr val="bg1"/>
                </a:solidFill>
                <a:effectLst>
                  <a:outerShdw blurRad="38100" dist="38100" dir="2700000" algn="tl">
                    <a:srgbClr val="C0C0C0"/>
                  </a:outerShdw>
                </a:effectLst>
                <a:latin typeface="Tw Cen MT" pitchFamily="34" charset="0"/>
              </a:rPr>
              <a:t>PHILIPPIANS 3:12-17 </a:t>
            </a:r>
            <a:r>
              <a:rPr lang="en-US" sz="5600" b="1" baseline="30000">
                <a:solidFill>
                  <a:schemeClr val="bg1"/>
                </a:solidFill>
                <a:effectLst>
                  <a:outerShdw blurRad="38100" dist="38100" dir="2700000" algn="tl">
                    <a:srgbClr val="C0C0C0"/>
                  </a:outerShdw>
                </a:effectLst>
                <a:latin typeface="Tw Cen MT" pitchFamily="34" charset="0"/>
              </a:rPr>
              <a:t>ESV</a:t>
            </a:r>
          </a:p>
        </p:txBody>
      </p:sp>
      <p:sp>
        <p:nvSpPr>
          <p:cNvPr id="5" name="Rounded Rectangle 4"/>
          <p:cNvSpPr/>
          <p:nvPr/>
        </p:nvSpPr>
        <p:spPr>
          <a:xfrm>
            <a:off x="457200" y="4876800"/>
            <a:ext cx="6858000" cy="1676400"/>
          </a:xfrm>
          <a:prstGeom prst="roundRect">
            <a:avLst/>
          </a:prstGeom>
          <a:solidFill>
            <a:schemeClr val="tx1">
              <a:lumMod val="65000"/>
              <a:lumOff val="35000"/>
            </a:schemeClr>
          </a:solidFill>
          <a:ln>
            <a:solidFill>
              <a:schemeClr val="bg1">
                <a:alpha val="45000"/>
              </a:schemeClr>
            </a:solidFill>
          </a:ln>
          <a:effectLst>
            <a:outerShdw blurRad="38100" dist="114300" dir="3480000" rotWithShape="0">
              <a:srgbClr val="000000">
                <a:alpha val="37000"/>
              </a:srgbClr>
            </a:outerShdw>
          </a:effectLst>
        </p:spPr>
        <p:style>
          <a:lnRef idx="1">
            <a:schemeClr val="accent1"/>
          </a:lnRef>
          <a:fillRef idx="1">
            <a:schemeClr val="accent1"/>
          </a:fillRef>
          <a:effectRef idx="1">
            <a:schemeClr val="accent1"/>
          </a:effectRef>
          <a:fontRef idx="minor">
            <a:schemeClr val="lt1"/>
          </a:fontRef>
        </p:style>
        <p:txBody>
          <a:bodyPr tIns="91440" anchor="ctr"/>
          <a:lstStyle/>
          <a:p>
            <a:pPr algn="ctr"/>
            <a:r>
              <a:rPr lang="en-US" sz="2400" dirty="0">
                <a:solidFill>
                  <a:schemeClr val="bg1"/>
                </a:solidFill>
                <a:effectLst>
                  <a:outerShdw blurRad="38100" dist="38100" dir="2700000" algn="tl">
                    <a:srgbClr val="000000"/>
                  </a:outerShdw>
                </a:effectLst>
                <a:latin typeface="Arial" charset="0"/>
                <a:ea typeface="ＭＳ Ｐゴシック" pitchFamily="34" charset="-128"/>
              </a:rPr>
              <a:t>To press on toward the prize we have to process the past and plan for the future </a:t>
            </a:r>
            <a:r>
              <a:rPr lang="en-US" sz="2400" dirty="0" smtClean="0">
                <a:solidFill>
                  <a:schemeClr val="bg1"/>
                </a:solidFill>
                <a:effectLst>
                  <a:outerShdw blurRad="38100" dist="38100" dir="2700000" algn="tl">
                    <a:srgbClr val="000000"/>
                  </a:outerShdw>
                </a:effectLst>
                <a:latin typeface="Arial" charset="0"/>
                <a:ea typeface="ＭＳ Ｐゴシック" pitchFamily="34" charset="-128"/>
              </a:rPr>
              <a:t/>
            </a:r>
            <a:br>
              <a:rPr lang="en-US" sz="2400" dirty="0" smtClean="0">
                <a:solidFill>
                  <a:schemeClr val="bg1"/>
                </a:solidFill>
                <a:effectLst>
                  <a:outerShdw blurRad="38100" dist="38100" dir="2700000" algn="tl">
                    <a:srgbClr val="000000"/>
                  </a:outerShdw>
                </a:effectLst>
                <a:latin typeface="Arial" charset="0"/>
                <a:ea typeface="ＭＳ Ｐゴシック" pitchFamily="34" charset="-128"/>
              </a:rPr>
            </a:br>
            <a:r>
              <a:rPr lang="en-US" sz="2400" dirty="0" smtClean="0">
                <a:solidFill>
                  <a:schemeClr val="bg1"/>
                </a:solidFill>
                <a:effectLst>
                  <a:outerShdw blurRad="38100" dist="38100" dir="2700000" algn="tl">
                    <a:srgbClr val="000000"/>
                  </a:outerShdw>
                </a:effectLst>
                <a:latin typeface="Arial" charset="0"/>
                <a:ea typeface="ＭＳ Ｐゴシック" pitchFamily="34" charset="-128"/>
              </a:rPr>
              <a:t>while </a:t>
            </a:r>
            <a:r>
              <a:rPr lang="en-US" sz="2400" dirty="0">
                <a:solidFill>
                  <a:schemeClr val="bg1"/>
                </a:solidFill>
                <a:effectLst>
                  <a:outerShdw blurRad="38100" dist="38100" dir="2700000" algn="tl">
                    <a:srgbClr val="000000"/>
                  </a:outerShdw>
                </a:effectLst>
                <a:latin typeface="Arial" charset="0"/>
                <a:ea typeface="ＭＳ Ｐゴシック" pitchFamily="34" charset="-128"/>
              </a:rPr>
              <a:t>persevering in the present.</a:t>
            </a:r>
            <a:r>
              <a:rPr lang="en-US" sz="2400" dirty="0">
                <a:solidFill>
                  <a:schemeClr val="bg1"/>
                </a:solidFill>
                <a:latin typeface="Arial" charset="0"/>
                <a:ea typeface="ＭＳ Ｐゴシック" pitchFamily="34" charset="-128"/>
              </a:rPr>
              <a:t> </a:t>
            </a:r>
          </a:p>
        </p:txBody>
      </p:sp>
    </p:spTree>
    <p:extLst>
      <p:ext uri="{BB962C8B-B14F-4D97-AF65-F5344CB8AC3E}">
        <p14:creationId xmlns:p14="http://schemas.microsoft.com/office/powerpoint/2010/main" val="21983819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New Year’s Resolutions</a:t>
            </a:r>
            <a:endParaRPr lang="en-US" sz="5600" b="1" baseline="30000" dirty="0">
              <a:solidFill>
                <a:schemeClr val="bg1"/>
              </a:solidFill>
              <a:effectLst>
                <a:outerShdw blurRad="38100" dist="38100" dir="2700000" algn="tl">
                  <a:srgbClr val="C0C0C0"/>
                </a:outerShdw>
              </a:effectLst>
              <a:latin typeface="Tw Cen MT" pitchFamily="34" charset="0"/>
            </a:endParaRPr>
          </a:p>
        </p:txBody>
      </p:sp>
      <p:pic>
        <p:nvPicPr>
          <p:cNvPr id="6" name="Picture 2" descr="http://img2.timeinc.net/health/images/slides/2011-year-resolution-400x40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1000"/>
                    </a14:imgEffect>
                    <a14:imgEffect>
                      <a14:brightnessContrast bright="8000" contrast="12000"/>
                    </a14:imgEffect>
                  </a14:imgLayer>
                </a14:imgProps>
              </a:ext>
              <a:ext uri="{28A0092B-C50C-407E-A947-70E740481C1C}">
                <a14:useLocalDpi xmlns:a14="http://schemas.microsoft.com/office/drawing/2010/main" val="0"/>
              </a:ext>
            </a:extLst>
          </a:blip>
          <a:srcRect/>
          <a:stretch>
            <a:fillRect/>
          </a:stretch>
        </p:blipFill>
        <p:spPr bwMode="auto">
          <a:xfrm>
            <a:off x="228600" y="1600200"/>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New Year’s Resolutions</a:t>
            </a:r>
            <a:endParaRPr lang="en-US" sz="5600" b="1" baseline="30000" dirty="0">
              <a:solidFill>
                <a:schemeClr val="bg1"/>
              </a:solidFill>
              <a:effectLst>
                <a:outerShdw blurRad="38100" dist="38100" dir="2700000" algn="tl">
                  <a:srgbClr val="C0C0C0"/>
                </a:outerShdw>
              </a:effectLst>
              <a:latin typeface="Tw Cen MT" pitchFamily="34" charset="0"/>
            </a:endParaRPr>
          </a:p>
        </p:txBody>
      </p:sp>
      <p:pic>
        <p:nvPicPr>
          <p:cNvPr id="1026" name="Picture 2" descr="http://img2.timeinc.net/health/images/slides/2011-year-resolution-400x40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1000"/>
                    </a14:imgEffect>
                    <a14:imgEffect>
                      <a14:brightnessContrast bright="8000" contrast="12000"/>
                    </a14:imgEffect>
                  </a14:imgLayer>
                </a14:imgProps>
              </a:ext>
              <a:ext uri="{28A0092B-C50C-407E-A947-70E740481C1C}">
                <a14:useLocalDpi xmlns:a14="http://schemas.microsoft.com/office/drawing/2010/main" val="0"/>
              </a:ext>
            </a:extLst>
          </a:blip>
          <a:srcRect/>
          <a:stretch>
            <a:fillRect/>
          </a:stretch>
        </p:blipFill>
        <p:spPr bwMode="auto">
          <a:xfrm>
            <a:off x="228600" y="1600200"/>
            <a:ext cx="51054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hse.gov.uk/workplacetransport/images/warning-general-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30680"/>
            <a:ext cx="2895600" cy="2590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4343400"/>
            <a:ext cx="3348994" cy="553998"/>
          </a:xfrm>
          <a:prstGeom prst="rect">
            <a:avLst/>
          </a:prstGeom>
        </p:spPr>
        <p:txBody>
          <a:bodyPr wrap="none" rtlCol="0">
            <a:spAutoFit/>
          </a:bodyPr>
          <a:lstStyle/>
          <a:p>
            <a:r>
              <a:rPr lang="en-US" sz="3000" b="1" dirty="0" smtClean="0">
                <a:solidFill>
                  <a:srgbClr val="FF0000"/>
                </a:solidFill>
              </a:rPr>
              <a:t>PERFECTIONISM</a:t>
            </a:r>
            <a:endParaRPr lang="en-US" sz="3000" b="1" dirty="0">
              <a:solidFill>
                <a:srgbClr val="FF0000"/>
              </a:solidFill>
            </a:endParaRPr>
          </a:p>
        </p:txBody>
      </p:sp>
    </p:spTree>
    <p:extLst>
      <p:ext uri="{BB962C8B-B14F-4D97-AF65-F5344CB8AC3E}">
        <p14:creationId xmlns:p14="http://schemas.microsoft.com/office/powerpoint/2010/main" val="264185542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New Year’s Resolutions</a:t>
            </a:r>
            <a:endParaRPr lang="en-US" sz="5600" b="1" baseline="30000" dirty="0">
              <a:solidFill>
                <a:schemeClr val="bg1"/>
              </a:solidFill>
              <a:effectLst>
                <a:outerShdw blurRad="38100" dist="38100" dir="2700000" algn="tl">
                  <a:srgbClr val="C0C0C0"/>
                </a:outerShdw>
              </a:effectLst>
              <a:latin typeface="Tw Cen MT" pitchFamily="34" charset="0"/>
            </a:endParaRPr>
          </a:p>
        </p:txBody>
      </p:sp>
      <p:pic>
        <p:nvPicPr>
          <p:cNvPr id="1026" name="Picture 2" descr="http://img2.timeinc.net/health/images/slides/2011-year-resolution-400x40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1000"/>
                    </a14:imgEffect>
                    <a14:imgEffect>
                      <a14:brightnessContrast bright="8000" contrast="12000"/>
                    </a14:imgEffect>
                  </a14:imgLayer>
                </a14:imgProps>
              </a:ext>
              <a:ext uri="{28A0092B-C50C-407E-A947-70E740481C1C}">
                <a14:useLocalDpi xmlns:a14="http://schemas.microsoft.com/office/drawing/2010/main" val="0"/>
              </a:ext>
            </a:extLst>
          </a:blip>
          <a:srcRect/>
          <a:stretch>
            <a:fillRect/>
          </a:stretch>
        </p:blipFill>
        <p:spPr bwMode="auto">
          <a:xfrm>
            <a:off x="228600" y="1600200"/>
            <a:ext cx="51054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hse.gov.uk/workplacetransport/images/warning-general-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30680"/>
            <a:ext cx="2895600" cy="2590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4343400"/>
            <a:ext cx="3348994" cy="553998"/>
          </a:xfrm>
          <a:prstGeom prst="rect">
            <a:avLst/>
          </a:prstGeom>
        </p:spPr>
        <p:txBody>
          <a:bodyPr wrap="none" rtlCol="0">
            <a:spAutoFit/>
          </a:bodyPr>
          <a:lstStyle/>
          <a:p>
            <a:r>
              <a:rPr lang="en-US" sz="3000" b="1" dirty="0" smtClean="0">
                <a:solidFill>
                  <a:srgbClr val="FF0000"/>
                </a:solidFill>
              </a:rPr>
              <a:t>PERFECTIONISM</a:t>
            </a:r>
            <a:endParaRPr lang="en-US" sz="3000" b="1" dirty="0">
              <a:solidFill>
                <a:srgbClr val="FF0000"/>
              </a:solidFill>
            </a:endParaRPr>
          </a:p>
        </p:txBody>
      </p:sp>
      <p:sp>
        <p:nvSpPr>
          <p:cNvPr id="6" name="Rounded Rectangle 5"/>
          <p:cNvSpPr/>
          <p:nvPr/>
        </p:nvSpPr>
        <p:spPr>
          <a:xfrm>
            <a:off x="2667000" y="5257800"/>
            <a:ext cx="6172200" cy="114300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anchor="ctr"/>
          <a:lstStyle/>
          <a:p>
            <a:pPr algn="ctr"/>
            <a:r>
              <a:rPr lang="en-US" sz="3600" b="1" dirty="0" smtClean="0">
                <a:solidFill>
                  <a:schemeClr val="bg1"/>
                </a:solidFill>
                <a:effectLst>
                  <a:outerShdw blurRad="38100" dist="38100" dir="2700000" algn="tl">
                    <a:srgbClr val="000000"/>
                  </a:outerShdw>
                </a:effectLst>
                <a:latin typeface="Arial" charset="0"/>
                <a:ea typeface="ＭＳ Ｐゴシック" pitchFamily="34" charset="-128"/>
              </a:rPr>
              <a:t>Boasters and Defeaters</a:t>
            </a:r>
            <a:endParaRPr lang="en-US" sz="3600" b="1" dirty="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16119170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Grace-Based Goal Setting</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33125459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923330"/>
          </a:xfrm>
          <a:prstGeom prst="rect">
            <a:avLst/>
          </a:prstGeom>
          <a:noFill/>
          <a:ln w="9525">
            <a:noFill/>
            <a:miter lim="800000"/>
            <a:headEnd/>
            <a:tailEnd/>
          </a:ln>
        </p:spPr>
        <p:txBody>
          <a:bodyPr>
            <a:spAutoFit/>
          </a:bodyPr>
          <a:lstStyle/>
          <a:p>
            <a:pPr marL="457200" indent="-457200">
              <a:lnSpc>
                <a:spcPct val="90000"/>
              </a:lnSpc>
              <a:buFont typeface="Arial" panose="020B0604020202020204" pitchFamily="34" charset="0"/>
              <a:buChar char="•"/>
            </a:pPr>
            <a:r>
              <a:rPr lang="en-US" sz="3000" b="1" dirty="0" smtClean="0"/>
              <a:t>GRACE:</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Grace-Based Goal Setting</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37163391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923330"/>
          </a:xfrm>
          <a:prstGeom prst="rect">
            <a:avLst/>
          </a:prstGeom>
          <a:noFill/>
          <a:ln w="9525">
            <a:noFill/>
            <a:miter lim="800000"/>
            <a:headEnd/>
            <a:tailEnd/>
          </a:ln>
        </p:spPr>
        <p:txBody>
          <a:bodyPr>
            <a:spAutoFit/>
          </a:bodyPr>
          <a:lstStyle/>
          <a:p>
            <a:pPr marL="457200" indent="-457200">
              <a:lnSpc>
                <a:spcPct val="90000"/>
              </a:lnSpc>
              <a:buFont typeface="Arial" panose="020B0604020202020204" pitchFamily="34" charset="0"/>
              <a:buChar char="•"/>
            </a:pPr>
            <a:r>
              <a:rPr lang="en-US" sz="3000" b="1" dirty="0" smtClean="0"/>
              <a:t>GRACE: God’s Riches at Christ’s Expense</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Grace-Based Goal Setting</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37770846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8"/>
          <p:cNvSpPr txBox="1">
            <a:spLocks noChangeArrowheads="1"/>
          </p:cNvSpPr>
          <p:nvPr/>
        </p:nvSpPr>
        <p:spPr bwMode="auto">
          <a:xfrm>
            <a:off x="3886200" y="4433887"/>
            <a:ext cx="4648200" cy="595313"/>
          </a:xfrm>
          <a:prstGeom prst="rect">
            <a:avLst/>
          </a:prstGeom>
          <a:noFill/>
          <a:ln w="9525">
            <a:noFill/>
            <a:miter lim="800000"/>
            <a:headEnd/>
            <a:tailEnd/>
          </a:ln>
        </p:spPr>
        <p:txBody>
          <a:bodyPr>
            <a:spAutoFit/>
          </a:bodyPr>
          <a:lstStyle/>
          <a:p>
            <a:pPr algn="ctr">
              <a:defRPr/>
            </a:pPr>
            <a:r>
              <a:rPr lang="en-US" sz="3300" spc="200" dirty="0" smtClean="0">
                <a:solidFill>
                  <a:srgbClr val="0070C0"/>
                </a:solidFill>
                <a:latin typeface="Droid Sans" panose="020B0606030804020204" pitchFamily="34" charset="0"/>
                <a:ea typeface="Droid Sans" panose="020B0606030804020204" pitchFamily="34" charset="0"/>
                <a:cs typeface="Droid Sans" panose="020B0606030804020204" pitchFamily="34" charset="0"/>
              </a:rPr>
              <a:t>Central Gathering</a:t>
            </a:r>
            <a:endParaRPr lang="en-US" sz="3300" spc="200" dirty="0">
              <a:solidFill>
                <a:srgbClr val="0070C0"/>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5" name="TextBox 4"/>
          <p:cNvSpPr txBox="1"/>
          <p:nvPr/>
        </p:nvSpPr>
        <p:spPr>
          <a:xfrm>
            <a:off x="533400" y="5638800"/>
            <a:ext cx="8077200" cy="477054"/>
          </a:xfrm>
          <a:prstGeom prst="rect">
            <a:avLst/>
          </a:prstGeom>
          <a:noFill/>
        </p:spPr>
        <p:txBody>
          <a:bodyPr wrap="square">
            <a:spAutoFit/>
          </a:bodyPr>
          <a:lstStyle/>
          <a:p>
            <a:pPr algn="ctr">
              <a:defRPr/>
            </a:pPr>
            <a:r>
              <a:rPr lang="en-US" sz="2500" b="1" dirty="0" smtClean="0">
                <a:solidFill>
                  <a:srgbClr val="AAB8B7">
                    <a:lumMod val="50000"/>
                  </a:srgbClr>
                </a:solidFill>
                <a:latin typeface="Droid Sans" panose="020B0606030804020204" pitchFamily="34" charset="0"/>
                <a:ea typeface="Droid Sans" panose="020B0606030804020204" pitchFamily="34" charset="0"/>
                <a:cs typeface="Droid Sans" panose="020B0606030804020204" pitchFamily="34" charset="0"/>
              </a:rPr>
              <a:t>-- January 3, 2015 --</a:t>
            </a:r>
            <a:endParaRPr lang="en-US" sz="2500" b="1" dirty="0">
              <a:solidFill>
                <a:srgbClr val="AAB8B7">
                  <a:lumMod val="50000"/>
                </a:srgbClr>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466" y="2438400"/>
            <a:ext cx="6925734" cy="2045955"/>
          </a:xfrm>
          <a:prstGeom prst="rect">
            <a:avLst/>
          </a:prstGeom>
        </p:spPr>
      </p:pic>
      <p:sp>
        <p:nvSpPr>
          <p:cNvPr id="2051" name="TextBox 7"/>
          <p:cNvSpPr txBox="1">
            <a:spLocks noChangeArrowheads="1"/>
          </p:cNvSpPr>
          <p:nvPr/>
        </p:nvSpPr>
        <p:spPr bwMode="auto">
          <a:xfrm>
            <a:off x="-304800" y="2362200"/>
            <a:ext cx="6019800" cy="615553"/>
          </a:xfrm>
          <a:prstGeom prst="rect">
            <a:avLst/>
          </a:prstGeom>
          <a:noFill/>
          <a:ln w="9525">
            <a:noFill/>
            <a:miter lim="800000"/>
            <a:headEnd/>
            <a:tailEnd/>
          </a:ln>
        </p:spPr>
        <p:txBody>
          <a:bodyPr wrap="square">
            <a:spAutoFit/>
          </a:bodyPr>
          <a:lstStyle/>
          <a:p>
            <a:pPr algn="ctr">
              <a:defRPr/>
            </a:pPr>
            <a:r>
              <a:rPr lang="en-US" sz="3400" spc="300" dirty="0">
                <a:solidFill>
                  <a:srgbClr val="FFFFFF">
                    <a:lumMod val="65000"/>
                  </a:srgbClr>
                </a:solidFill>
                <a:latin typeface="Droid Sans" panose="020B0606030804020204" pitchFamily="34" charset="0"/>
                <a:ea typeface="Droid Sans" panose="020B0606030804020204" pitchFamily="34" charset="0"/>
                <a:cs typeface="Droid Sans" panose="020B0606030804020204" pitchFamily="34" charset="0"/>
              </a:rPr>
              <a:t>WELCOME TO</a:t>
            </a:r>
          </a:p>
        </p:txBody>
      </p:sp>
    </p:spTree>
    <p:extLst>
      <p:ext uri="{BB962C8B-B14F-4D97-AF65-F5344CB8AC3E}">
        <p14:creationId xmlns:p14="http://schemas.microsoft.com/office/powerpoint/2010/main" val="76778782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2169825"/>
          </a:xfrm>
          <a:prstGeom prst="rect">
            <a:avLst/>
          </a:prstGeom>
          <a:noFill/>
          <a:ln w="9525">
            <a:noFill/>
            <a:miter lim="800000"/>
            <a:headEnd/>
            <a:tailEnd/>
          </a:ln>
        </p:spPr>
        <p:txBody>
          <a:bodyPr>
            <a:spAutoFit/>
          </a:bodyPr>
          <a:lstStyle/>
          <a:p>
            <a:pPr marL="457200" indent="-457200">
              <a:lnSpc>
                <a:spcPct val="90000"/>
              </a:lnSpc>
              <a:buFont typeface="Arial" panose="020B0604020202020204" pitchFamily="34" charset="0"/>
              <a:buChar char="•"/>
            </a:pPr>
            <a:r>
              <a:rPr lang="en-US" sz="3000" b="1" dirty="0" smtClean="0"/>
              <a:t>GRACE: God’s Riches at Christ’s Expense</a:t>
            </a:r>
            <a:br>
              <a:rPr lang="en-US" sz="3000" b="1" dirty="0" smtClean="0"/>
            </a:br>
            <a:endParaRPr lang="en-US" sz="3000" b="1" dirty="0" smtClean="0"/>
          </a:p>
          <a:p>
            <a:pPr marL="457200" indent="-457200">
              <a:lnSpc>
                <a:spcPct val="90000"/>
              </a:lnSpc>
              <a:buFont typeface="Arial" panose="020B0604020202020204" pitchFamily="34" charset="0"/>
              <a:buChar char="•"/>
            </a:pPr>
            <a:r>
              <a:rPr lang="en-US" sz="3000" dirty="0" smtClean="0"/>
              <a:t>“Grace </a:t>
            </a:r>
            <a:r>
              <a:rPr lang="en-US" sz="3000" dirty="0"/>
              <a:t>is not opposed to effort, it is opposed </a:t>
            </a:r>
            <a:r>
              <a:rPr lang="en-US" sz="3000" dirty="0" smtClean="0"/>
              <a:t/>
            </a:r>
            <a:br>
              <a:rPr lang="en-US" sz="3000" dirty="0" smtClean="0"/>
            </a:br>
            <a:r>
              <a:rPr lang="en-US" sz="3000" dirty="0" smtClean="0"/>
              <a:t>to </a:t>
            </a:r>
            <a:r>
              <a:rPr lang="en-US" sz="3000" dirty="0"/>
              <a:t>earning. Earning is an attitude. Effort is an action.”  </a:t>
            </a:r>
            <a:r>
              <a:rPr lang="en-US" sz="3000" dirty="0" smtClean="0"/>
              <a:t>                  </a:t>
            </a:r>
            <a:r>
              <a:rPr lang="en-US" sz="1900" i="1" dirty="0" smtClean="0"/>
              <a:t>– </a:t>
            </a:r>
            <a:r>
              <a:rPr lang="en-US" sz="1900" i="1" dirty="0"/>
              <a:t>Dallas </a:t>
            </a:r>
            <a:r>
              <a:rPr lang="en-US" sz="1900" i="1" dirty="0" smtClean="0"/>
              <a:t>Willard, </a:t>
            </a:r>
            <a:r>
              <a:rPr lang="en-US" sz="1900" i="1" dirty="0"/>
              <a:t>“The Great Omission”</a:t>
            </a:r>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Grace-Based Goal Setting</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346365591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28412213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1463478"/>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a:lnSpc>
                <a:spcPct val="90000"/>
              </a:lnSpc>
            </a:pPr>
            <a:r>
              <a:rPr lang="en-US" sz="3300" b="1" dirty="0" smtClean="0"/>
              <a:t>	</a:t>
            </a:r>
            <a:br>
              <a:rPr lang="en-US" sz="3300" b="1" dirty="0" smtClean="0"/>
            </a:br>
            <a:endParaRPr lang="en-US" sz="33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408916666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3540969"/>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br>
              <a:rPr lang="en-US" sz="3300" b="1" dirty="0" smtClean="0"/>
            </a:br>
            <a:endParaRPr lang="en-US" sz="1100" b="1" dirty="0" smtClean="0"/>
          </a:p>
          <a:p>
            <a:pPr marL="514350" lvl="2" indent="-514350">
              <a:lnSpc>
                <a:spcPct val="90000"/>
              </a:lnSpc>
              <a:buFont typeface="Arial" panose="020B0604020202020204" pitchFamily="34" charset="0"/>
              <a:buChar char="•"/>
            </a:pPr>
            <a:r>
              <a:rPr lang="en-US" sz="2300" u="sng" dirty="0" smtClean="0"/>
              <a:t>1 Timothy 4:7</a:t>
            </a:r>
            <a:r>
              <a:rPr lang="en-US" sz="2300" u="sng" baseline="30000" dirty="0" smtClean="0"/>
              <a:t>b</a:t>
            </a:r>
            <a:r>
              <a:rPr lang="en-US" sz="2300" u="sng" dirty="0" smtClean="0"/>
              <a:t>-9</a:t>
            </a:r>
            <a:r>
              <a:rPr lang="en-US" sz="2300" dirty="0" smtClean="0"/>
              <a:t> “…train yourself for godliness; </a:t>
            </a:r>
            <a:r>
              <a:rPr lang="en-US" sz="2300" b="1" baseline="30000" dirty="0" smtClean="0"/>
              <a:t>8 </a:t>
            </a:r>
            <a:r>
              <a:rPr lang="en-US" sz="2300" dirty="0" smtClean="0"/>
              <a:t>for while</a:t>
            </a:r>
            <a:br>
              <a:rPr lang="en-US" sz="2300" dirty="0" smtClean="0"/>
            </a:br>
            <a:r>
              <a:rPr lang="en-US" sz="2300" dirty="0" smtClean="0"/>
              <a:t>bodily training is of some value, godliness is of value in every way, as it holds promise for the present life and also for the life to come.</a:t>
            </a:r>
            <a:r>
              <a:rPr lang="en-US" sz="2300" b="1" baseline="30000" dirty="0" smtClean="0"/>
              <a:t>9 </a:t>
            </a:r>
            <a:r>
              <a:rPr lang="en-US" sz="2300" dirty="0" smtClean="0"/>
              <a:t>The saying is trustworthy and deserving of full acceptance.”</a:t>
            </a:r>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27291886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2252924"/>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br>
              <a:rPr lang="en-US" sz="3300" b="1" dirty="0" smtClean="0"/>
            </a:b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20716873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4468916"/>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a:lnSpc>
                <a:spcPct val="90000"/>
              </a:lnSpc>
            </a:pPr>
            <a:endParaRPr lang="en-US" sz="1100" b="1" dirty="0"/>
          </a:p>
          <a:p>
            <a:pPr marL="514350" indent="-514350">
              <a:lnSpc>
                <a:spcPct val="90000"/>
              </a:lnSpc>
              <a:buFont typeface="Arial" panose="020B0604020202020204" pitchFamily="34" charset="0"/>
              <a:buChar char="•"/>
            </a:pPr>
            <a:r>
              <a:rPr lang="en-US" sz="2300" u="sng" dirty="0" smtClean="0"/>
              <a:t>Ephesians 2:8-10</a:t>
            </a:r>
            <a:r>
              <a:rPr lang="en-US" sz="2300" dirty="0" smtClean="0"/>
              <a:t> “</a:t>
            </a:r>
            <a:r>
              <a:rPr lang="en-US" sz="2300" baseline="30000" dirty="0" smtClean="0"/>
              <a:t>8 </a:t>
            </a:r>
            <a:r>
              <a:rPr lang="en-US" sz="2300" dirty="0" smtClean="0"/>
              <a:t>For </a:t>
            </a:r>
            <a:r>
              <a:rPr lang="en-US" sz="2300" dirty="0"/>
              <a:t>by grace you have been saved through faith. And this is not your own doing; it is the gift of God, </a:t>
            </a:r>
            <a:r>
              <a:rPr lang="en-US" sz="2300" baseline="30000" dirty="0"/>
              <a:t>9</a:t>
            </a:r>
            <a:r>
              <a:rPr lang="en-US" sz="2300" dirty="0"/>
              <a:t> not a result of works, so that no one may boast. </a:t>
            </a:r>
            <a:r>
              <a:rPr lang="en-US" sz="2300" b="1" baseline="30000" dirty="0"/>
              <a:t>10</a:t>
            </a:r>
            <a:r>
              <a:rPr lang="en-US" sz="2300" b="1" dirty="0"/>
              <a:t> </a:t>
            </a:r>
            <a:r>
              <a:rPr lang="en-US" sz="2300" dirty="0"/>
              <a:t>For we are his workmanship, created in Christ Jesus for good works, which God prepared beforehand, that we should walk in them</a:t>
            </a:r>
            <a:r>
              <a:rPr lang="en-US" sz="2300" dirty="0" smtClean="0"/>
              <a:t>.”</a:t>
            </a:r>
          </a:p>
          <a:p>
            <a:pPr marL="514350" indent="-514350">
              <a:lnSpc>
                <a:spcPct val="90000"/>
              </a:lnSpc>
              <a:buFont typeface="Arial" panose="020B0604020202020204" pitchFamily="34" charset="0"/>
              <a:buChar char="•"/>
            </a:pPr>
            <a:endParaRPr lang="en-US" sz="1100" b="1" dirty="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250903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6061659"/>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a:lnSpc>
                <a:spcPct val="90000"/>
              </a:lnSpc>
            </a:pPr>
            <a:endParaRPr lang="en-US" sz="1100" b="1" dirty="0"/>
          </a:p>
          <a:p>
            <a:pPr marL="514350" indent="-514350">
              <a:lnSpc>
                <a:spcPct val="90000"/>
              </a:lnSpc>
              <a:buFont typeface="Arial" panose="020B0604020202020204" pitchFamily="34" charset="0"/>
              <a:buChar char="•"/>
            </a:pPr>
            <a:r>
              <a:rPr lang="en-US" sz="2300" u="sng" dirty="0" smtClean="0"/>
              <a:t>Ephesians 2:8-10</a:t>
            </a:r>
            <a:r>
              <a:rPr lang="en-US" sz="2300" dirty="0" smtClean="0"/>
              <a:t> “</a:t>
            </a:r>
            <a:r>
              <a:rPr lang="en-US" sz="2300" baseline="30000" dirty="0" smtClean="0"/>
              <a:t>8 </a:t>
            </a:r>
            <a:r>
              <a:rPr lang="en-US" sz="2300" dirty="0" smtClean="0"/>
              <a:t>For </a:t>
            </a:r>
            <a:r>
              <a:rPr lang="en-US" sz="2300" dirty="0"/>
              <a:t>by grace you have been saved through faith. And this is not your own doing; it is the gift of God, </a:t>
            </a:r>
            <a:r>
              <a:rPr lang="en-US" sz="2300" baseline="30000" dirty="0"/>
              <a:t>9</a:t>
            </a:r>
            <a:r>
              <a:rPr lang="en-US" sz="2300" dirty="0"/>
              <a:t> not a result of works, so that no one may boast. </a:t>
            </a:r>
            <a:r>
              <a:rPr lang="en-US" sz="2300" b="1" baseline="30000" dirty="0"/>
              <a:t>10</a:t>
            </a:r>
            <a:r>
              <a:rPr lang="en-US" sz="2300" b="1" dirty="0"/>
              <a:t> </a:t>
            </a:r>
            <a:r>
              <a:rPr lang="en-US" sz="2300" dirty="0"/>
              <a:t>For we are his workmanship, created in Christ Jesus for good works, which God prepared beforehand, that we should walk in them</a:t>
            </a:r>
            <a:r>
              <a:rPr lang="en-US" sz="2300" dirty="0" smtClean="0"/>
              <a:t>.”</a:t>
            </a:r>
          </a:p>
          <a:p>
            <a:pPr marL="514350" indent="-514350">
              <a:lnSpc>
                <a:spcPct val="90000"/>
              </a:lnSpc>
              <a:buFont typeface="Arial" panose="020B0604020202020204" pitchFamily="34" charset="0"/>
              <a:buChar char="•"/>
            </a:pPr>
            <a:endParaRPr lang="en-US" sz="1100" b="1" dirty="0"/>
          </a:p>
          <a:p>
            <a:pPr marL="514350" indent="-514350">
              <a:lnSpc>
                <a:spcPct val="90000"/>
              </a:lnSpc>
              <a:buFont typeface="Arial" panose="020B0604020202020204" pitchFamily="34" charset="0"/>
              <a:buChar char="•"/>
            </a:pPr>
            <a:r>
              <a:rPr lang="en-US" sz="2300" u="sng" dirty="0"/>
              <a:t>1</a:t>
            </a:r>
            <a:r>
              <a:rPr lang="en-US" sz="2300" u="sng" baseline="30000" dirty="0"/>
              <a:t>st</a:t>
            </a:r>
            <a:r>
              <a:rPr lang="en-US" sz="2300" u="sng" dirty="0"/>
              <a:t> </a:t>
            </a:r>
            <a:r>
              <a:rPr lang="en-US" sz="2300" u="sng" dirty="0" smtClean="0"/>
              <a:t>Timothy 4:15-16</a:t>
            </a:r>
            <a:r>
              <a:rPr lang="en-US" sz="2300" dirty="0" smtClean="0"/>
              <a:t> “</a:t>
            </a:r>
            <a:r>
              <a:rPr lang="en-US" sz="2300" baseline="30000" dirty="0" smtClean="0"/>
              <a:t>15 </a:t>
            </a:r>
            <a:r>
              <a:rPr lang="en-US" sz="2300" dirty="0" smtClean="0"/>
              <a:t>Practice </a:t>
            </a:r>
            <a:r>
              <a:rPr lang="en-US" sz="2300" dirty="0"/>
              <a:t>these things, immerse yourself in them, so that all may see your progress. </a:t>
            </a:r>
            <a:r>
              <a:rPr lang="en-US" sz="2300" baseline="30000" dirty="0"/>
              <a:t>16 </a:t>
            </a:r>
            <a:r>
              <a:rPr lang="en-US" sz="2300" dirty="0"/>
              <a:t>Keep a close watch on yourself and on the teaching. Persist in </a:t>
            </a:r>
            <a:r>
              <a:rPr lang="en-US" sz="2300" dirty="0" smtClean="0"/>
              <a:t/>
            </a:r>
            <a:br>
              <a:rPr lang="en-US" sz="2300" dirty="0" smtClean="0"/>
            </a:br>
            <a:r>
              <a:rPr lang="en-US" sz="2300" dirty="0" smtClean="0"/>
              <a:t>this</a:t>
            </a:r>
            <a:r>
              <a:rPr lang="en-US" sz="2300" dirty="0"/>
              <a:t>, for by </a:t>
            </a:r>
            <a:r>
              <a:rPr lang="en-US" sz="2300" dirty="0" smtClean="0"/>
              <a:t>so </a:t>
            </a:r>
            <a:r>
              <a:rPr lang="en-US" sz="2300" dirty="0"/>
              <a:t>doing you will save both yourself and </a:t>
            </a:r>
            <a:r>
              <a:rPr lang="en-US" sz="2300" dirty="0" smtClean="0"/>
              <a:t/>
            </a:r>
            <a:br>
              <a:rPr lang="en-US" sz="2300" dirty="0" smtClean="0"/>
            </a:br>
            <a:r>
              <a:rPr lang="en-US" sz="2300" dirty="0" smtClean="0"/>
              <a:t>your </a:t>
            </a:r>
            <a:r>
              <a:rPr lang="en-US" sz="2300" dirty="0"/>
              <a:t>hearers</a:t>
            </a:r>
            <a:r>
              <a:rPr lang="en-US" sz="2300" dirty="0" smtClean="0"/>
              <a:t>.”</a:t>
            </a:r>
            <a:endParaRPr lang="en-US" sz="2300" dirty="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36608399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4233467"/>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lvl="0">
              <a:lnSpc>
                <a:spcPct val="90000"/>
              </a:lnSpc>
            </a:pPr>
            <a:endParaRPr lang="en-US" sz="1100" b="1" dirty="0">
              <a:solidFill>
                <a:srgbClr val="000000"/>
              </a:solidFill>
            </a:endParaRPr>
          </a:p>
          <a:p>
            <a:pPr marL="514350" lvl="0" indent="-514350">
              <a:lnSpc>
                <a:spcPct val="90000"/>
              </a:lnSpc>
              <a:buFont typeface="Arial" panose="020B0604020202020204" pitchFamily="34" charset="0"/>
              <a:buChar char="•"/>
            </a:pPr>
            <a:r>
              <a:rPr lang="en-US" sz="4000" b="1" dirty="0"/>
              <a:t>BHAGG</a:t>
            </a:r>
            <a:r>
              <a:rPr lang="en-US" sz="4000" dirty="0"/>
              <a:t> = Big, Hairy, Audacious, </a:t>
            </a:r>
            <a:br>
              <a:rPr lang="en-US" sz="4000" dirty="0"/>
            </a:br>
            <a:r>
              <a:rPr lang="en-US" sz="4000" dirty="0"/>
              <a:t>    God-sized Goal</a:t>
            </a:r>
            <a:r>
              <a:rPr lang="en-US" sz="2600" dirty="0" smtClean="0"/>
              <a:t/>
            </a:r>
            <a:br>
              <a:rPr lang="en-US" sz="2600" dirty="0" smtClean="0"/>
            </a:br>
            <a:endParaRPr lang="en-US" sz="2600" dirty="0" smtClean="0"/>
          </a:p>
          <a:p>
            <a:pPr>
              <a:lnSpc>
                <a:spcPct val="90000"/>
              </a:lnSpc>
            </a:pPr>
            <a:endParaRPr lang="en-US" sz="2600" dirty="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41074330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6089359"/>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a:lnSpc>
                <a:spcPct val="90000"/>
              </a:lnSpc>
            </a:pPr>
            <a:endParaRPr lang="en-US" sz="1100" b="1" dirty="0"/>
          </a:p>
          <a:p>
            <a:pPr marL="514350" indent="-514350">
              <a:lnSpc>
                <a:spcPct val="90000"/>
              </a:lnSpc>
              <a:buFont typeface="Arial" panose="020B0604020202020204" pitchFamily="34" charset="0"/>
              <a:buChar char="•"/>
            </a:pPr>
            <a:r>
              <a:rPr lang="en-US" sz="4000" b="1" dirty="0" smtClean="0"/>
              <a:t>BHAGG</a:t>
            </a:r>
            <a:r>
              <a:rPr lang="en-US" sz="4000" dirty="0" smtClean="0"/>
              <a:t> </a:t>
            </a:r>
            <a:r>
              <a:rPr lang="en-US" sz="4000" dirty="0"/>
              <a:t>= Big, Hairy, Audacious, </a:t>
            </a:r>
            <a:r>
              <a:rPr lang="en-US" sz="4000" dirty="0" smtClean="0"/>
              <a:t/>
            </a:r>
            <a:br>
              <a:rPr lang="en-US" sz="4000" dirty="0" smtClean="0"/>
            </a:br>
            <a:r>
              <a:rPr lang="en-US" sz="4000" dirty="0" smtClean="0"/>
              <a:t>    God-sized Goal</a:t>
            </a:r>
            <a:br>
              <a:rPr lang="en-US" sz="4000" dirty="0" smtClean="0"/>
            </a:br>
            <a:endParaRPr lang="en-US" sz="4000" dirty="0" smtClean="0"/>
          </a:p>
          <a:p>
            <a:pPr marL="514350" lvl="4" indent="-514350">
              <a:lnSpc>
                <a:spcPct val="90000"/>
              </a:lnSpc>
              <a:buFont typeface="Arial" panose="020B0604020202020204" pitchFamily="34" charset="0"/>
              <a:buChar char="•"/>
            </a:pPr>
            <a:r>
              <a:rPr lang="en-US" sz="4000" dirty="0" smtClean="0"/>
              <a:t>SMART Goals =  Specific</a:t>
            </a:r>
            <a:r>
              <a:rPr lang="en-US" sz="4000" dirty="0"/>
              <a:t>, </a:t>
            </a:r>
            <a:r>
              <a:rPr lang="en-US" sz="4000" dirty="0" smtClean="0"/>
              <a:t/>
            </a:r>
            <a:br>
              <a:rPr lang="en-US" sz="4000" dirty="0" smtClean="0"/>
            </a:br>
            <a:r>
              <a:rPr lang="en-US" sz="4000" dirty="0" smtClean="0"/>
              <a:t>    Measurable</a:t>
            </a:r>
            <a:r>
              <a:rPr lang="en-US" sz="4000" dirty="0"/>
              <a:t>, Achievable, </a:t>
            </a:r>
            <a:r>
              <a:rPr lang="en-US" sz="4000" dirty="0" smtClean="0"/>
              <a:t/>
            </a:r>
            <a:br>
              <a:rPr lang="en-US" sz="4000" dirty="0" smtClean="0"/>
            </a:br>
            <a:r>
              <a:rPr lang="en-US" sz="4000" dirty="0" smtClean="0"/>
              <a:t>    Relevant</a:t>
            </a:r>
            <a:r>
              <a:rPr lang="en-US" sz="4000" dirty="0"/>
              <a:t>, </a:t>
            </a:r>
            <a:r>
              <a:rPr lang="en-US" sz="4000" dirty="0" smtClean="0"/>
              <a:t>Time-Bound</a:t>
            </a:r>
            <a:endParaRPr lang="en-US" sz="4000" dirty="0"/>
          </a:p>
          <a:p>
            <a:pPr marL="514350" indent="-514350">
              <a:lnSpc>
                <a:spcPct val="90000"/>
              </a:lnSpc>
              <a:buFont typeface="Arial" panose="020B0604020202020204" pitchFamily="34" charset="0"/>
              <a:buChar char="•"/>
            </a:pPr>
            <a:endParaRPr lang="en-US" sz="2600" dirty="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357787021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2862322"/>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marL="514350" indent="-514350">
              <a:lnSpc>
                <a:spcPct val="90000"/>
              </a:lnSpc>
              <a:buFont typeface="+mj-lt"/>
              <a:buAutoNum type="arabicPeriod"/>
            </a:pPr>
            <a:r>
              <a:rPr lang="en-US" sz="3300" b="1" dirty="0" smtClean="0"/>
              <a:t>REWARDS</a:t>
            </a:r>
          </a:p>
          <a:p>
            <a:pPr>
              <a:lnSpc>
                <a:spcPct val="90000"/>
              </a:lnSpc>
            </a:pPr>
            <a:endParaRPr lang="en-US" sz="1100" b="1" dirty="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42562301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a:xfrm>
            <a:off x="762000" y="3352800"/>
            <a:ext cx="7620000" cy="1998133"/>
          </a:xfrm>
        </p:spPr>
        <p:txBody>
          <a:bodyPr/>
          <a:lstStyle/>
          <a:p>
            <a:pPr marL="0" indent="0">
              <a:buNone/>
            </a:pPr>
            <a:r>
              <a:rPr lang="en-US" dirty="0"/>
              <a:t>You’re invited to come pray with the elders for our church the </a:t>
            </a:r>
            <a:r>
              <a:rPr lang="en-US" b="1" dirty="0" smtClean="0">
                <a:solidFill>
                  <a:srgbClr val="C00000"/>
                </a:solidFill>
              </a:rPr>
              <a:t>THIS Wednesday, 6-7am</a:t>
            </a:r>
            <a:r>
              <a:rPr lang="en-US" dirty="0" smtClean="0"/>
              <a:t> at </a:t>
            </a:r>
            <a:r>
              <a:rPr lang="en-US" dirty="0"/>
              <a:t>The </a:t>
            </a:r>
            <a:r>
              <a:rPr lang="en-US" dirty="0" smtClean="0"/>
              <a:t>Greenhouse.</a:t>
            </a:r>
            <a:br>
              <a:rPr lang="en-US" dirty="0" smtClean="0"/>
            </a:br>
            <a:r>
              <a:rPr lang="en-US" sz="900" dirty="0" smtClean="0"/>
              <a:t> </a:t>
            </a:r>
            <a:r>
              <a:rPr lang="en-US" sz="2800" dirty="0" smtClean="0"/>
              <a:t/>
            </a:r>
            <a:br>
              <a:rPr lang="en-US" sz="2800" dirty="0" smtClean="0"/>
            </a:br>
            <a:r>
              <a:rPr lang="en-US" sz="2400" dirty="0" smtClean="0"/>
              <a:t>We’ll </a:t>
            </a:r>
            <a:r>
              <a:rPr lang="en-US" sz="2400" dirty="0"/>
              <a:t>have the fire on and the coffee brewing.  </a:t>
            </a:r>
            <a:r>
              <a:rPr lang="en-US" sz="2400" dirty="0" smtClean="0"/>
              <a:t>This </a:t>
            </a:r>
            <a:r>
              <a:rPr lang="en-US" sz="2400" dirty="0"/>
              <a:t>opportunity comes on the first Wednesday of each month, so we hope you’ll plan to join us this week and in the future.  </a:t>
            </a:r>
            <a:r>
              <a:rPr lang="en-US" sz="2500" dirty="0"/>
              <a:t/>
            </a:r>
            <a:br>
              <a:rPr lang="en-US" sz="2500" dirty="0"/>
            </a:br>
            <a:endParaRPr lang="en-US" sz="2500" dirty="0"/>
          </a:p>
          <a:p>
            <a:pPr marL="0" indent="0">
              <a:buNone/>
            </a:pPr>
            <a:endParaRPr lang="en-US" sz="2500" dirty="0"/>
          </a:p>
        </p:txBody>
      </p:sp>
      <p:sp>
        <p:nvSpPr>
          <p:cNvPr id="4" name="Content Placeholder 3"/>
          <p:cNvSpPr>
            <a:spLocks noGrp="1"/>
          </p:cNvSpPr>
          <p:nvPr>
            <p:ph sz="quarter" idx="2"/>
          </p:nvPr>
        </p:nvSpPr>
        <p:spPr/>
        <p:txBody>
          <a:bodyPr/>
          <a:lstStyle/>
          <a:p>
            <a:endParaRPr lang="en-US"/>
          </a:p>
        </p:txBody>
      </p:sp>
      <p:pic>
        <p:nvPicPr>
          <p:cNvPr id="2050" name="Picture 2" descr="C:\Users\NHDave\Pictures\1st Wednesdays Prayer.jpg"/>
          <p:cNvPicPr>
            <a:picLocks noChangeAspect="1" noChangeArrowheads="1"/>
          </p:cNvPicPr>
          <p:nvPr/>
        </p:nvPicPr>
        <p:blipFill rotWithShape="1">
          <a:blip r:embed="rId2">
            <a:extLst>
              <a:ext uri="{28A0092B-C50C-407E-A947-70E740481C1C}">
                <a14:useLocalDpi xmlns:a14="http://schemas.microsoft.com/office/drawing/2010/main" val="0"/>
              </a:ext>
            </a:extLst>
          </a:blip>
          <a:srcRect t="15025"/>
          <a:stretch/>
        </p:blipFill>
        <p:spPr bwMode="auto">
          <a:xfrm>
            <a:off x="1600200" y="371474"/>
            <a:ext cx="5867400" cy="296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1159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3679469"/>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marL="514350" indent="-514350">
              <a:lnSpc>
                <a:spcPct val="90000"/>
              </a:lnSpc>
              <a:buFont typeface="+mj-lt"/>
              <a:buAutoNum type="arabicPeriod"/>
            </a:pPr>
            <a:r>
              <a:rPr lang="en-US" sz="3300" b="1" dirty="0" smtClean="0"/>
              <a:t>REWARDS</a:t>
            </a:r>
          </a:p>
          <a:p>
            <a:pPr>
              <a:lnSpc>
                <a:spcPct val="90000"/>
              </a:lnSpc>
            </a:pPr>
            <a:endParaRPr lang="en-US" sz="1100" b="1" dirty="0"/>
          </a:p>
          <a:p>
            <a:pPr marL="514350" indent="-514350">
              <a:lnSpc>
                <a:spcPct val="90000"/>
              </a:lnSpc>
              <a:buFont typeface="Arial" panose="020B0604020202020204" pitchFamily="34" charset="0"/>
              <a:buChar char="•"/>
            </a:pPr>
            <a:r>
              <a:rPr lang="en-US" sz="2300" u="sng" dirty="0" smtClean="0"/>
              <a:t>Luke 6:23</a:t>
            </a:r>
            <a:r>
              <a:rPr lang="en-US" sz="2300" dirty="0" smtClean="0"/>
              <a:t> “</a:t>
            </a:r>
            <a:r>
              <a:rPr lang="en-US" sz="2400" dirty="0" smtClean="0"/>
              <a:t>Rejoice </a:t>
            </a:r>
            <a:r>
              <a:rPr lang="en-US" sz="2400" dirty="0"/>
              <a:t>in that day, and leap for joy, for behold, your reward is great in heaven</a:t>
            </a:r>
            <a:r>
              <a:rPr lang="en-US" sz="2300" dirty="0" smtClean="0"/>
              <a:t>.”</a:t>
            </a:r>
          </a:p>
          <a:p>
            <a:pPr marL="514350" indent="-514350">
              <a:lnSpc>
                <a:spcPct val="90000"/>
              </a:lnSpc>
              <a:buFont typeface="Arial" panose="020B0604020202020204" pitchFamily="34" charset="0"/>
              <a:buChar char="•"/>
            </a:pPr>
            <a:endParaRPr lang="en-US" sz="1100" b="1" dirty="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272457420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4524315"/>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marL="514350" indent="-514350">
              <a:lnSpc>
                <a:spcPct val="90000"/>
              </a:lnSpc>
              <a:buFont typeface="+mj-lt"/>
              <a:buAutoNum type="arabicPeriod"/>
            </a:pPr>
            <a:r>
              <a:rPr lang="en-US" sz="3300" b="1" dirty="0" smtClean="0"/>
              <a:t>REWARDS</a:t>
            </a:r>
          </a:p>
          <a:p>
            <a:pPr>
              <a:lnSpc>
                <a:spcPct val="90000"/>
              </a:lnSpc>
            </a:pPr>
            <a:endParaRPr lang="en-US" sz="1100" b="1" dirty="0"/>
          </a:p>
          <a:p>
            <a:pPr marL="514350" indent="-514350">
              <a:lnSpc>
                <a:spcPct val="90000"/>
              </a:lnSpc>
              <a:buFont typeface="Arial" panose="020B0604020202020204" pitchFamily="34" charset="0"/>
              <a:buChar char="•"/>
            </a:pPr>
            <a:r>
              <a:rPr lang="en-US" sz="2300" u="sng" dirty="0" smtClean="0"/>
              <a:t>Luke 6:23</a:t>
            </a:r>
            <a:r>
              <a:rPr lang="en-US" sz="2300" dirty="0" smtClean="0"/>
              <a:t> “</a:t>
            </a:r>
            <a:r>
              <a:rPr lang="en-US" sz="2400" dirty="0" smtClean="0"/>
              <a:t>Rejoice </a:t>
            </a:r>
            <a:r>
              <a:rPr lang="en-US" sz="2400" dirty="0"/>
              <a:t>in that day, and leap for joy, for behold, your reward is great in heaven</a:t>
            </a:r>
            <a:r>
              <a:rPr lang="en-US" sz="2300" dirty="0" smtClean="0"/>
              <a:t>.”</a:t>
            </a:r>
          </a:p>
          <a:p>
            <a:pPr marL="514350" indent="-514350">
              <a:lnSpc>
                <a:spcPct val="90000"/>
              </a:lnSpc>
              <a:buFont typeface="Arial" panose="020B0604020202020204" pitchFamily="34" charset="0"/>
              <a:buChar char="•"/>
            </a:pPr>
            <a:endParaRPr lang="en-US" sz="1100" b="1" dirty="0"/>
          </a:p>
          <a:p>
            <a:pPr marL="514350" lvl="2" indent="-514350">
              <a:lnSpc>
                <a:spcPct val="90000"/>
              </a:lnSpc>
              <a:buFont typeface="Arial" panose="020B0604020202020204" pitchFamily="34" charset="0"/>
              <a:buChar char="•"/>
            </a:pPr>
            <a:r>
              <a:rPr lang="en-US" sz="2400" u="sng" dirty="0" smtClean="0"/>
              <a:t>1</a:t>
            </a:r>
            <a:r>
              <a:rPr lang="en-US" sz="2400" u="sng" baseline="30000" dirty="0" smtClean="0"/>
              <a:t>st</a:t>
            </a:r>
            <a:r>
              <a:rPr lang="en-US" sz="2400" u="sng" dirty="0" smtClean="0"/>
              <a:t> Corinthians 3:8</a:t>
            </a:r>
            <a:r>
              <a:rPr lang="en-US" sz="2400" dirty="0" smtClean="0"/>
              <a:t> “</a:t>
            </a:r>
            <a:r>
              <a:rPr lang="en-US" sz="2400" dirty="0"/>
              <a:t>But each will receive his own reward according to his own </a:t>
            </a:r>
            <a:r>
              <a:rPr lang="en-US" sz="2400" dirty="0" smtClean="0"/>
              <a:t>labor.”</a:t>
            </a:r>
            <a:r>
              <a:rPr lang="en-US" sz="2600" dirty="0"/>
              <a:t>  </a:t>
            </a:r>
          </a:p>
          <a:p>
            <a:pPr marL="514350" indent="-514350">
              <a:lnSpc>
                <a:spcPct val="90000"/>
              </a:lnSpc>
              <a:buFont typeface="Arial" panose="020B0604020202020204" pitchFamily="34" charset="0"/>
              <a:buChar char="•"/>
            </a:pPr>
            <a:endParaRPr lang="en-US" sz="1100" b="1" dirty="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377493582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5521512"/>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marL="514350" indent="-514350">
              <a:lnSpc>
                <a:spcPct val="90000"/>
              </a:lnSpc>
              <a:buFont typeface="+mj-lt"/>
              <a:buAutoNum type="arabicPeriod"/>
            </a:pPr>
            <a:r>
              <a:rPr lang="en-US" sz="3300" b="1" dirty="0" smtClean="0"/>
              <a:t>REWARDS</a:t>
            </a:r>
            <a:endParaRPr lang="en-US" sz="3300" b="1" dirty="0" smtClean="0"/>
          </a:p>
          <a:p>
            <a:pPr>
              <a:lnSpc>
                <a:spcPct val="90000"/>
              </a:lnSpc>
            </a:pPr>
            <a:endParaRPr lang="en-US" sz="1100" b="1" dirty="0"/>
          </a:p>
          <a:p>
            <a:pPr marL="514350" indent="-514350">
              <a:lnSpc>
                <a:spcPct val="90000"/>
              </a:lnSpc>
              <a:buFont typeface="Arial" panose="020B0604020202020204" pitchFamily="34" charset="0"/>
              <a:buChar char="•"/>
            </a:pPr>
            <a:r>
              <a:rPr lang="en-US" sz="2300" u="sng" dirty="0" smtClean="0"/>
              <a:t>Luke 6:23</a:t>
            </a:r>
            <a:r>
              <a:rPr lang="en-US" sz="2300" dirty="0" smtClean="0"/>
              <a:t> “</a:t>
            </a:r>
            <a:r>
              <a:rPr lang="en-US" sz="2400" dirty="0" smtClean="0"/>
              <a:t>Rejoice </a:t>
            </a:r>
            <a:r>
              <a:rPr lang="en-US" sz="2400" dirty="0"/>
              <a:t>in that day, and leap for joy, for behold, your reward is great in heaven</a:t>
            </a:r>
            <a:r>
              <a:rPr lang="en-US" sz="2300" dirty="0" smtClean="0"/>
              <a:t>.”</a:t>
            </a:r>
          </a:p>
          <a:p>
            <a:pPr marL="514350" indent="-514350">
              <a:lnSpc>
                <a:spcPct val="90000"/>
              </a:lnSpc>
              <a:buFont typeface="Arial" panose="020B0604020202020204" pitchFamily="34" charset="0"/>
              <a:buChar char="•"/>
            </a:pPr>
            <a:endParaRPr lang="en-US" sz="1100" b="1" dirty="0"/>
          </a:p>
          <a:p>
            <a:pPr marL="514350" lvl="2" indent="-514350">
              <a:lnSpc>
                <a:spcPct val="90000"/>
              </a:lnSpc>
              <a:buFont typeface="Arial" panose="020B0604020202020204" pitchFamily="34" charset="0"/>
              <a:buChar char="•"/>
            </a:pPr>
            <a:r>
              <a:rPr lang="en-US" sz="2400" u="sng" dirty="0" smtClean="0"/>
              <a:t>1</a:t>
            </a:r>
            <a:r>
              <a:rPr lang="en-US" sz="2400" u="sng" baseline="30000" dirty="0" smtClean="0"/>
              <a:t>st</a:t>
            </a:r>
            <a:r>
              <a:rPr lang="en-US" sz="2400" u="sng" dirty="0" smtClean="0"/>
              <a:t> Corinthians 3:8</a:t>
            </a:r>
            <a:r>
              <a:rPr lang="en-US" sz="2400" dirty="0" smtClean="0"/>
              <a:t> “</a:t>
            </a:r>
            <a:r>
              <a:rPr lang="en-US" sz="2400" dirty="0"/>
              <a:t>But each will receive his own reward according to his own </a:t>
            </a:r>
            <a:r>
              <a:rPr lang="en-US" sz="2400" dirty="0" smtClean="0"/>
              <a:t>labor.”</a:t>
            </a:r>
            <a:r>
              <a:rPr lang="en-US" sz="2600" dirty="0"/>
              <a:t>  </a:t>
            </a:r>
          </a:p>
          <a:p>
            <a:pPr marL="514350" indent="-514350">
              <a:lnSpc>
                <a:spcPct val="90000"/>
              </a:lnSpc>
              <a:buFont typeface="Arial" panose="020B0604020202020204" pitchFamily="34" charset="0"/>
              <a:buChar char="•"/>
            </a:pPr>
            <a:endParaRPr lang="en-US" sz="1100" b="1" dirty="0"/>
          </a:p>
          <a:p>
            <a:pPr marL="514350" lvl="2" indent="-514350">
              <a:lnSpc>
                <a:spcPct val="90000"/>
              </a:lnSpc>
              <a:buFont typeface="Arial" panose="020B0604020202020204" pitchFamily="34" charset="0"/>
              <a:buChar char="•"/>
            </a:pPr>
            <a:r>
              <a:rPr lang="en-US" sz="2400" u="sng" dirty="0" smtClean="0"/>
              <a:t>Hebrews 11:26</a:t>
            </a:r>
            <a:r>
              <a:rPr lang="en-US" sz="2400" dirty="0" smtClean="0"/>
              <a:t> “</a:t>
            </a:r>
            <a:r>
              <a:rPr lang="en-US" sz="2400" dirty="0"/>
              <a:t>He regarded disgrace for the sake of Christ as of greater value than the treasures of Egypt, </a:t>
            </a:r>
            <a:r>
              <a:rPr lang="en-US" sz="2400" dirty="0" smtClean="0"/>
              <a:t/>
            </a:r>
            <a:br>
              <a:rPr lang="en-US" sz="2400" dirty="0" smtClean="0"/>
            </a:br>
            <a:r>
              <a:rPr lang="en-US" sz="2400" dirty="0" smtClean="0"/>
              <a:t>because </a:t>
            </a:r>
            <a:r>
              <a:rPr lang="en-US" sz="2400" dirty="0"/>
              <a:t>he was looking ahead to his </a:t>
            </a:r>
            <a:r>
              <a:rPr lang="en-US" sz="2400" dirty="0" smtClean="0"/>
              <a:t>reward.”</a:t>
            </a:r>
            <a:endParaRPr lang="en-US" sz="2300" dirty="0" smtClean="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390915108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2862322"/>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marL="514350" indent="-514350">
              <a:lnSpc>
                <a:spcPct val="90000"/>
              </a:lnSpc>
              <a:buFont typeface="+mj-lt"/>
              <a:buAutoNum type="arabicPeriod"/>
            </a:pPr>
            <a:r>
              <a:rPr lang="en-US" sz="3300" b="1" dirty="0" smtClean="0"/>
              <a:t>REWARDS</a:t>
            </a:r>
          </a:p>
          <a:p>
            <a:pPr>
              <a:lnSpc>
                <a:spcPct val="90000"/>
              </a:lnSpc>
            </a:pPr>
            <a:endParaRPr lang="en-US" sz="1100" b="1" dirty="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
        <p:nvSpPr>
          <p:cNvPr id="5" name="Rounded Rectangle 4"/>
          <p:cNvSpPr/>
          <p:nvPr/>
        </p:nvSpPr>
        <p:spPr>
          <a:xfrm rot="21320485">
            <a:off x="485705" y="3094484"/>
            <a:ext cx="8077200" cy="290691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anchor="ctr"/>
          <a:lstStyle/>
          <a:p>
            <a:pPr algn="ctr"/>
            <a:r>
              <a:rPr lang="en-US" sz="6600" dirty="0" smtClean="0">
                <a:solidFill>
                  <a:schemeClr val="bg1"/>
                </a:solidFill>
                <a:effectLst>
                  <a:outerShdw blurRad="38100" dist="38100" dir="2700000" algn="tl">
                    <a:srgbClr val="000000"/>
                  </a:outerShdw>
                </a:effectLst>
                <a:latin typeface="Arial" charset="0"/>
                <a:ea typeface="ＭＳ Ｐゴシック" pitchFamily="34" charset="-128"/>
              </a:rPr>
              <a:t>OUR LIVES NOW </a:t>
            </a:r>
            <a:r>
              <a:rPr lang="en-US" sz="6600" b="1" dirty="0" smtClean="0">
                <a:solidFill>
                  <a:schemeClr val="bg1"/>
                </a:solidFill>
                <a:effectLst>
                  <a:outerShdw blurRad="38100" dist="38100" dir="2700000" algn="tl">
                    <a:srgbClr val="000000"/>
                  </a:outerShdw>
                </a:effectLst>
                <a:latin typeface="Arial" charset="0"/>
                <a:ea typeface="ＭＳ Ｐゴシック" pitchFamily="34" charset="-128"/>
              </a:rPr>
              <a:t>MATTER!!!</a:t>
            </a:r>
            <a:endParaRPr lang="en-US" sz="6600" b="1" dirty="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387648242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2862322"/>
          </a:xfrm>
          <a:prstGeom prst="rect">
            <a:avLst/>
          </a:prstGeom>
          <a:noFill/>
          <a:ln w="9525">
            <a:noFill/>
            <a:miter lim="800000"/>
            <a:headEnd/>
            <a:tailEnd/>
          </a:ln>
        </p:spPr>
        <p:txBody>
          <a:bodyPr>
            <a:spAutoFit/>
          </a:bodyPr>
          <a:lstStyle/>
          <a:p>
            <a:pPr marL="514350" indent="-514350">
              <a:lnSpc>
                <a:spcPct val="90000"/>
              </a:lnSpc>
              <a:buFont typeface="+mj-lt"/>
              <a:buAutoNum type="arabicPeriod"/>
            </a:pPr>
            <a:r>
              <a:rPr lang="en-US" sz="3300" b="1" dirty="0" smtClean="0"/>
              <a:t>SANCTIFICATION</a:t>
            </a:r>
          </a:p>
          <a:p>
            <a:pPr marL="514350" indent="-514350">
              <a:lnSpc>
                <a:spcPct val="90000"/>
              </a:lnSpc>
              <a:buFont typeface="+mj-lt"/>
              <a:buAutoNum type="arabicPeriod"/>
            </a:pPr>
            <a:r>
              <a:rPr lang="en-US" sz="3300" b="1" dirty="0" smtClean="0"/>
              <a:t>GOOD WORKS</a:t>
            </a:r>
          </a:p>
          <a:p>
            <a:pPr marL="514350" indent="-514350">
              <a:lnSpc>
                <a:spcPct val="90000"/>
              </a:lnSpc>
              <a:buFont typeface="+mj-lt"/>
              <a:buAutoNum type="arabicPeriod"/>
            </a:pPr>
            <a:r>
              <a:rPr lang="en-US" sz="3300" b="1" dirty="0" smtClean="0"/>
              <a:t>REWARDS</a:t>
            </a:r>
          </a:p>
          <a:p>
            <a:pPr>
              <a:lnSpc>
                <a:spcPct val="90000"/>
              </a:lnSpc>
            </a:pPr>
            <a:endParaRPr lang="en-US" sz="1100" b="1" dirty="0"/>
          </a:p>
          <a:p>
            <a:pPr marL="514350" indent="-514350">
              <a:lnSpc>
                <a:spcPct val="90000"/>
              </a:lnSpc>
              <a:buFont typeface="+mj-lt"/>
              <a:buAutoNum type="arabicPeriod"/>
            </a:pPr>
            <a:endParaRPr lang="en-US" sz="3000" b="1" dirty="0" smtClean="0"/>
          </a:p>
          <a:p>
            <a:pPr>
              <a:lnSpc>
                <a:spcPct val="90000"/>
              </a:lnSpc>
            </a:pPr>
            <a:r>
              <a:rPr lang="en-US" sz="3000" b="1" dirty="0" smtClean="0"/>
              <a:t>	</a:t>
            </a:r>
            <a:br>
              <a:rPr lang="en-US" sz="3000" b="1" dirty="0" smtClean="0"/>
            </a:br>
            <a:endParaRPr lang="en-US" sz="30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Why Are We Still Here?</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
        <p:nvSpPr>
          <p:cNvPr id="5" name="Rounded Rectangle 4"/>
          <p:cNvSpPr/>
          <p:nvPr/>
        </p:nvSpPr>
        <p:spPr>
          <a:xfrm rot="21320485">
            <a:off x="657295" y="3066406"/>
            <a:ext cx="8077200" cy="2906910"/>
          </a:xfrm>
          <a:prstGeom prst="roundRect">
            <a:avLst/>
          </a:prstGeom>
          <a:solidFill>
            <a:schemeClr val="tx1">
              <a:lumMod val="65000"/>
              <a:lumOff val="3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91440" anchor="ctr"/>
          <a:lstStyle/>
          <a:p>
            <a:pPr algn="ctr"/>
            <a:r>
              <a:rPr lang="en-US" sz="6600" dirty="0" smtClean="0">
                <a:solidFill>
                  <a:schemeClr val="bg1"/>
                </a:solidFill>
                <a:effectLst>
                  <a:outerShdw blurRad="38100" dist="38100" dir="2700000" algn="tl">
                    <a:srgbClr val="000000"/>
                  </a:outerShdw>
                </a:effectLst>
                <a:latin typeface="Arial" charset="0"/>
                <a:ea typeface="ＭＳ Ｐゴシック" pitchFamily="34" charset="-128"/>
              </a:rPr>
              <a:t>OUR LIVES NOW </a:t>
            </a:r>
            <a:r>
              <a:rPr lang="en-US" sz="6600" b="1" dirty="0" smtClean="0">
                <a:solidFill>
                  <a:schemeClr val="bg1"/>
                </a:solidFill>
                <a:effectLst>
                  <a:outerShdw blurRad="38100" dist="38100" dir="2700000" algn="tl">
                    <a:srgbClr val="000000"/>
                  </a:outerShdw>
                </a:effectLst>
                <a:latin typeface="Arial" charset="0"/>
                <a:ea typeface="ＭＳ Ｐゴシック" pitchFamily="34" charset="-128"/>
              </a:rPr>
              <a:t>MATTER!!!</a:t>
            </a:r>
            <a:endParaRPr lang="en-US" sz="6600" b="1" dirty="0">
              <a:solidFill>
                <a:schemeClr val="bg1"/>
              </a:solidFill>
              <a:latin typeface="Arial" charset="0"/>
              <a:ea typeface="ＭＳ Ｐゴシック" pitchFamily="34" charset="-128"/>
            </a:endParaRPr>
          </a:p>
        </p:txBody>
      </p:sp>
      <p:sp>
        <p:nvSpPr>
          <p:cNvPr id="6" name="Rounded Rectangle 5"/>
          <p:cNvSpPr/>
          <p:nvPr/>
        </p:nvSpPr>
        <p:spPr>
          <a:xfrm>
            <a:off x="304799" y="533400"/>
            <a:ext cx="8534401" cy="5791200"/>
          </a:xfrm>
          <a:prstGeom prst="roundRect">
            <a:avLst>
              <a:gd name="adj" fmla="val 6667"/>
            </a:avLst>
          </a:prstGeom>
          <a:solidFill>
            <a:schemeClr val="tx1">
              <a:lumMod val="65000"/>
              <a:lumOff val="35000"/>
            </a:schemeClr>
          </a:solidFill>
          <a:ln>
            <a:solidFill>
              <a:schemeClr val="bg1"/>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numCol="4"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3"/>
            <a:r>
              <a:rPr lang="en-US" sz="2800" dirty="0" smtClean="0">
                <a:solidFill>
                  <a:schemeClr val="bg1"/>
                </a:solidFill>
              </a:rPr>
              <a:t>Humility</a:t>
            </a:r>
            <a:endParaRPr lang="en-US" sz="2800" dirty="0">
              <a:solidFill>
                <a:schemeClr val="bg1"/>
              </a:solidFill>
            </a:endParaRPr>
          </a:p>
          <a:p>
            <a:pPr marL="0" lvl="3"/>
            <a:r>
              <a:rPr lang="en-US" sz="2800" dirty="0">
                <a:solidFill>
                  <a:schemeClr val="bg1"/>
                </a:solidFill>
              </a:rPr>
              <a:t>Awake</a:t>
            </a:r>
          </a:p>
          <a:p>
            <a:pPr marL="0" lvl="3"/>
            <a:r>
              <a:rPr lang="en-US" sz="2800" dirty="0">
                <a:solidFill>
                  <a:schemeClr val="bg1"/>
                </a:solidFill>
              </a:rPr>
              <a:t>Repentance</a:t>
            </a:r>
          </a:p>
          <a:p>
            <a:pPr marL="0" lvl="3"/>
            <a:r>
              <a:rPr lang="en-US" sz="2800" dirty="0" smtClean="0">
                <a:solidFill>
                  <a:schemeClr val="bg1"/>
                </a:solidFill>
              </a:rPr>
              <a:t>Brokenness</a:t>
            </a:r>
            <a:endParaRPr lang="en-US" sz="2800" dirty="0">
              <a:solidFill>
                <a:schemeClr val="bg1"/>
              </a:solidFill>
            </a:endParaRPr>
          </a:p>
          <a:p>
            <a:pPr marL="0" lvl="3"/>
            <a:r>
              <a:rPr lang="en-US" sz="2800" dirty="0">
                <a:solidFill>
                  <a:schemeClr val="bg1"/>
                </a:solidFill>
              </a:rPr>
              <a:t>Discernment</a:t>
            </a:r>
          </a:p>
          <a:p>
            <a:pPr marL="0" lvl="3"/>
            <a:r>
              <a:rPr lang="en-US" sz="2800" dirty="0">
                <a:solidFill>
                  <a:schemeClr val="bg1"/>
                </a:solidFill>
              </a:rPr>
              <a:t>Sight</a:t>
            </a:r>
          </a:p>
          <a:p>
            <a:pPr marL="0" lvl="3"/>
            <a:r>
              <a:rPr lang="en-US" sz="2800" dirty="0" smtClean="0">
                <a:solidFill>
                  <a:schemeClr val="bg1"/>
                </a:solidFill>
              </a:rPr>
              <a:t>Selfless</a:t>
            </a:r>
            <a:endParaRPr lang="en-US" sz="2800" dirty="0">
              <a:solidFill>
                <a:schemeClr val="bg1"/>
              </a:solidFill>
            </a:endParaRPr>
          </a:p>
          <a:p>
            <a:pPr marL="0" lvl="3"/>
            <a:r>
              <a:rPr lang="en-US" sz="2800" dirty="0">
                <a:solidFill>
                  <a:schemeClr val="bg1"/>
                </a:solidFill>
              </a:rPr>
              <a:t>Patience</a:t>
            </a:r>
          </a:p>
          <a:p>
            <a:pPr marL="0" lvl="3"/>
            <a:r>
              <a:rPr lang="en-US" sz="2800" dirty="0">
                <a:solidFill>
                  <a:schemeClr val="bg1"/>
                </a:solidFill>
              </a:rPr>
              <a:t>Submission</a:t>
            </a:r>
          </a:p>
          <a:p>
            <a:pPr marL="0" lvl="3"/>
            <a:r>
              <a:rPr lang="en-US" sz="2800" dirty="0">
                <a:solidFill>
                  <a:schemeClr val="bg1"/>
                </a:solidFill>
              </a:rPr>
              <a:t>Worship</a:t>
            </a:r>
          </a:p>
          <a:p>
            <a:pPr marL="0" lvl="4"/>
            <a:r>
              <a:rPr lang="en-US" sz="2800" dirty="0" smtClean="0">
                <a:solidFill>
                  <a:schemeClr val="bg1"/>
                </a:solidFill>
              </a:rPr>
              <a:t>Courage</a:t>
            </a:r>
            <a:endParaRPr lang="en-US" sz="2800" dirty="0">
              <a:solidFill>
                <a:schemeClr val="bg1"/>
              </a:solidFill>
            </a:endParaRPr>
          </a:p>
          <a:p>
            <a:pPr marL="0" lvl="4"/>
            <a:r>
              <a:rPr lang="en-US" sz="2800" dirty="0">
                <a:solidFill>
                  <a:schemeClr val="bg1"/>
                </a:solidFill>
              </a:rPr>
              <a:t>Strength</a:t>
            </a:r>
          </a:p>
          <a:p>
            <a:pPr marL="0" lvl="4"/>
            <a:r>
              <a:rPr lang="en-US" sz="2800" dirty="0">
                <a:solidFill>
                  <a:schemeClr val="bg1"/>
                </a:solidFill>
              </a:rPr>
              <a:t>Trust</a:t>
            </a:r>
          </a:p>
          <a:p>
            <a:pPr marL="0" lvl="4"/>
            <a:r>
              <a:rPr lang="en-US" sz="2800" dirty="0">
                <a:solidFill>
                  <a:schemeClr val="bg1"/>
                </a:solidFill>
              </a:rPr>
              <a:t>Grace</a:t>
            </a:r>
          </a:p>
          <a:p>
            <a:pPr marL="0" lvl="3"/>
            <a:r>
              <a:rPr lang="en-US" sz="2800" dirty="0" smtClean="0">
                <a:solidFill>
                  <a:schemeClr val="bg1"/>
                </a:solidFill>
              </a:rPr>
              <a:t>Renew</a:t>
            </a:r>
            <a:endParaRPr lang="en-US" sz="2800" dirty="0">
              <a:solidFill>
                <a:schemeClr val="bg1"/>
              </a:solidFill>
            </a:endParaRPr>
          </a:p>
          <a:p>
            <a:pPr marL="0" lvl="3"/>
            <a:r>
              <a:rPr lang="en-US" sz="2800" dirty="0">
                <a:solidFill>
                  <a:schemeClr val="bg1"/>
                </a:solidFill>
              </a:rPr>
              <a:t>Conviction</a:t>
            </a:r>
          </a:p>
          <a:p>
            <a:pPr marL="0" lvl="3"/>
            <a:r>
              <a:rPr lang="en-US" sz="2800" dirty="0">
                <a:solidFill>
                  <a:schemeClr val="bg1"/>
                </a:solidFill>
              </a:rPr>
              <a:t>Confidence</a:t>
            </a:r>
          </a:p>
          <a:p>
            <a:pPr marL="0" lvl="3"/>
            <a:r>
              <a:rPr lang="en-US" sz="2800" dirty="0">
                <a:solidFill>
                  <a:schemeClr val="bg1"/>
                </a:solidFill>
              </a:rPr>
              <a:t>Trust</a:t>
            </a:r>
          </a:p>
          <a:p>
            <a:pPr marL="0" lvl="3"/>
            <a:r>
              <a:rPr lang="en-US" sz="2800" dirty="0">
                <a:solidFill>
                  <a:schemeClr val="bg1"/>
                </a:solidFill>
              </a:rPr>
              <a:t>Unconditional</a:t>
            </a:r>
          </a:p>
          <a:p>
            <a:r>
              <a:rPr lang="en-US" sz="2800" dirty="0" smtClean="0">
                <a:solidFill>
                  <a:schemeClr val="bg1"/>
                </a:solidFill>
              </a:rPr>
              <a:t>Sensitivity</a:t>
            </a:r>
            <a:endParaRPr lang="en-US" sz="2800" dirty="0">
              <a:solidFill>
                <a:schemeClr val="bg1"/>
              </a:solidFill>
            </a:endParaRPr>
          </a:p>
          <a:p>
            <a:pPr marL="0" lvl="2"/>
            <a:r>
              <a:rPr lang="en-US" sz="2800" dirty="0">
                <a:solidFill>
                  <a:schemeClr val="bg1"/>
                </a:solidFill>
              </a:rPr>
              <a:t>Hope</a:t>
            </a:r>
          </a:p>
          <a:p>
            <a:pPr marL="0" lvl="2"/>
            <a:r>
              <a:rPr lang="en-US" sz="2800" dirty="0">
                <a:solidFill>
                  <a:schemeClr val="bg1"/>
                </a:solidFill>
              </a:rPr>
              <a:t>Eternity</a:t>
            </a:r>
          </a:p>
          <a:p>
            <a:pPr marL="0" lvl="2"/>
            <a:r>
              <a:rPr lang="en-US" sz="2800" dirty="0">
                <a:solidFill>
                  <a:schemeClr val="bg1"/>
                </a:solidFill>
              </a:rPr>
              <a:t>Thanksgiving</a:t>
            </a:r>
          </a:p>
          <a:p>
            <a:pPr marL="0" lvl="2"/>
            <a:r>
              <a:rPr lang="en-US" sz="2800" dirty="0">
                <a:solidFill>
                  <a:schemeClr val="bg1"/>
                </a:solidFill>
              </a:rPr>
              <a:t>Blessing</a:t>
            </a:r>
          </a:p>
          <a:p>
            <a:pPr marL="0" lvl="2"/>
            <a:r>
              <a:rPr lang="en-US" sz="2800" dirty="0">
                <a:solidFill>
                  <a:schemeClr val="bg1"/>
                </a:solidFill>
              </a:rPr>
              <a:t>Kindness</a:t>
            </a:r>
          </a:p>
          <a:p>
            <a:pPr marL="0" lvl="2"/>
            <a:r>
              <a:rPr lang="en-US" sz="2800" dirty="0">
                <a:solidFill>
                  <a:schemeClr val="bg1"/>
                </a:solidFill>
              </a:rPr>
              <a:t>Slowing</a:t>
            </a:r>
          </a:p>
          <a:p>
            <a:pPr marL="0" lvl="2"/>
            <a:r>
              <a:rPr lang="en-US" sz="2800" dirty="0">
                <a:solidFill>
                  <a:schemeClr val="bg1"/>
                </a:solidFill>
              </a:rPr>
              <a:t>Productivity</a:t>
            </a:r>
          </a:p>
          <a:p>
            <a:pPr marL="0" lvl="2"/>
            <a:r>
              <a:rPr lang="en-US" sz="2800" dirty="0" smtClean="0">
                <a:solidFill>
                  <a:schemeClr val="bg1"/>
                </a:solidFill>
              </a:rPr>
              <a:t>Self-control</a:t>
            </a:r>
            <a:endParaRPr lang="en-US" sz="2800" dirty="0">
              <a:solidFill>
                <a:schemeClr val="bg1"/>
              </a:solidFill>
            </a:endParaRPr>
          </a:p>
          <a:p>
            <a:pPr marL="0" lvl="2"/>
            <a:r>
              <a:rPr lang="en-US" sz="2800" dirty="0">
                <a:solidFill>
                  <a:schemeClr val="bg1"/>
                </a:solidFill>
              </a:rPr>
              <a:t>Fasting</a:t>
            </a:r>
          </a:p>
          <a:p>
            <a:pPr marL="0" lvl="2"/>
            <a:r>
              <a:rPr lang="en-US" sz="2800" dirty="0">
                <a:solidFill>
                  <a:schemeClr val="bg1"/>
                </a:solidFill>
              </a:rPr>
              <a:t>Discipline</a:t>
            </a:r>
          </a:p>
          <a:p>
            <a:pPr marL="0" lvl="2"/>
            <a:r>
              <a:rPr lang="en-US" sz="2800" dirty="0" smtClean="0">
                <a:solidFill>
                  <a:schemeClr val="bg1"/>
                </a:solidFill>
              </a:rPr>
              <a:t>Peace</a:t>
            </a:r>
            <a:endParaRPr lang="en-US" sz="2800" dirty="0">
              <a:solidFill>
                <a:schemeClr val="bg1"/>
              </a:solidFill>
            </a:endParaRPr>
          </a:p>
          <a:p>
            <a:pPr marL="0" lvl="2"/>
            <a:r>
              <a:rPr lang="en-US" sz="2800" dirty="0" smtClean="0">
                <a:solidFill>
                  <a:schemeClr val="bg1"/>
                </a:solidFill>
              </a:rPr>
              <a:t>Reading</a:t>
            </a:r>
            <a:endParaRPr lang="en-US" sz="2800" dirty="0">
              <a:solidFill>
                <a:schemeClr val="bg1"/>
              </a:solidFill>
            </a:endParaRPr>
          </a:p>
          <a:p>
            <a:pPr marL="0" lvl="2"/>
            <a:r>
              <a:rPr lang="en-US" sz="2800" dirty="0">
                <a:solidFill>
                  <a:schemeClr val="bg1"/>
                </a:solidFill>
              </a:rPr>
              <a:t>Learning</a:t>
            </a:r>
          </a:p>
          <a:p>
            <a:pPr marL="0" lvl="2"/>
            <a:r>
              <a:rPr lang="en-US" sz="2800" dirty="0">
                <a:solidFill>
                  <a:schemeClr val="bg1"/>
                </a:solidFill>
              </a:rPr>
              <a:t>Focus</a:t>
            </a:r>
          </a:p>
          <a:p>
            <a:pPr marL="0" lvl="2"/>
            <a:r>
              <a:rPr lang="en-US" sz="2800" dirty="0">
                <a:solidFill>
                  <a:schemeClr val="bg1"/>
                </a:solidFill>
              </a:rPr>
              <a:t>Engage</a:t>
            </a:r>
          </a:p>
          <a:p>
            <a:pPr marL="0" lvl="2"/>
            <a:r>
              <a:rPr lang="en-US" sz="2800" dirty="0">
                <a:solidFill>
                  <a:schemeClr val="bg1"/>
                </a:solidFill>
              </a:rPr>
              <a:t>Bible</a:t>
            </a:r>
          </a:p>
          <a:p>
            <a:pPr marL="0" lvl="2"/>
            <a:r>
              <a:rPr lang="en-US" sz="2800" dirty="0">
                <a:solidFill>
                  <a:schemeClr val="bg1"/>
                </a:solidFill>
              </a:rPr>
              <a:t>Prayer</a:t>
            </a:r>
          </a:p>
          <a:p>
            <a:pPr marL="0" lvl="2"/>
            <a:r>
              <a:rPr lang="en-US" sz="2800" dirty="0">
                <a:solidFill>
                  <a:schemeClr val="bg1"/>
                </a:solidFill>
              </a:rPr>
              <a:t>Community</a:t>
            </a:r>
          </a:p>
          <a:p>
            <a:pPr marL="0" lvl="2"/>
            <a:r>
              <a:rPr lang="en-US" sz="2800" dirty="0">
                <a:solidFill>
                  <a:schemeClr val="bg1"/>
                </a:solidFill>
              </a:rPr>
              <a:t>Evangelism</a:t>
            </a:r>
          </a:p>
          <a:p>
            <a:pPr marL="0" lvl="2"/>
            <a:r>
              <a:rPr lang="en-US" sz="2800" dirty="0" smtClean="0">
                <a:solidFill>
                  <a:schemeClr val="bg1"/>
                </a:solidFill>
              </a:rPr>
              <a:t>Kingdom</a:t>
            </a:r>
          </a:p>
          <a:p>
            <a:pPr marL="0" lvl="2"/>
            <a:r>
              <a:rPr lang="en-US" sz="2800" dirty="0" smtClean="0">
                <a:solidFill>
                  <a:schemeClr val="bg1"/>
                </a:solidFill>
              </a:rPr>
              <a:t>Risk</a:t>
            </a:r>
          </a:p>
          <a:p>
            <a:pPr marL="0" lvl="2"/>
            <a:r>
              <a:rPr lang="en-US" sz="2800" dirty="0" smtClean="0">
                <a:solidFill>
                  <a:schemeClr val="bg1"/>
                </a:solidFill>
              </a:rPr>
              <a:t>Commitment</a:t>
            </a:r>
            <a:endParaRPr lang="en-US" sz="2800" dirty="0">
              <a:solidFill>
                <a:schemeClr val="bg1"/>
              </a:solidFill>
            </a:endParaRPr>
          </a:p>
          <a:p>
            <a:pPr marL="0" lvl="2"/>
            <a:r>
              <a:rPr lang="en-US" sz="2800" dirty="0">
                <a:solidFill>
                  <a:schemeClr val="bg1"/>
                </a:solidFill>
              </a:rPr>
              <a:t>Remember</a:t>
            </a:r>
          </a:p>
          <a:p>
            <a:pPr marL="0" lvl="2"/>
            <a:r>
              <a:rPr lang="en-US" sz="2800" dirty="0">
                <a:solidFill>
                  <a:schemeClr val="bg1"/>
                </a:solidFill>
              </a:rPr>
              <a:t>Forgiveness</a:t>
            </a:r>
          </a:p>
          <a:p>
            <a:pPr marL="0" lvl="2"/>
            <a:r>
              <a:rPr lang="en-US" sz="2800" spc="-70" dirty="0">
                <a:solidFill>
                  <a:schemeClr val="bg1"/>
                </a:solidFill>
              </a:rPr>
              <a:t>Encouragement</a:t>
            </a:r>
          </a:p>
          <a:p>
            <a:pPr marL="0" lvl="2"/>
            <a:r>
              <a:rPr lang="en-US" sz="2800" dirty="0">
                <a:solidFill>
                  <a:schemeClr val="bg1"/>
                </a:solidFill>
              </a:rPr>
              <a:t>Relationships</a:t>
            </a:r>
          </a:p>
          <a:p>
            <a:pPr marL="0" lvl="2"/>
            <a:r>
              <a:rPr lang="en-US" sz="2800" dirty="0" smtClean="0">
                <a:solidFill>
                  <a:schemeClr val="bg1"/>
                </a:solidFill>
              </a:rPr>
              <a:t>Joy</a:t>
            </a:r>
            <a:br>
              <a:rPr lang="en-US" sz="2800" dirty="0" smtClean="0">
                <a:solidFill>
                  <a:schemeClr val="bg1"/>
                </a:solidFill>
              </a:rPr>
            </a:br>
            <a:r>
              <a:rPr lang="en-US" sz="2800" dirty="0" smtClean="0">
                <a:solidFill>
                  <a:schemeClr val="bg1"/>
                </a:solidFill>
              </a:rPr>
              <a:t>Fun</a:t>
            </a:r>
            <a:br>
              <a:rPr lang="en-US" sz="2800" dirty="0" smtClean="0">
                <a:solidFill>
                  <a:schemeClr val="bg1"/>
                </a:solidFill>
              </a:rPr>
            </a:br>
            <a:r>
              <a:rPr lang="en-US" sz="2800" dirty="0" smtClean="0">
                <a:solidFill>
                  <a:schemeClr val="bg1"/>
                </a:solidFill>
              </a:rPr>
              <a:t>Self-Care</a:t>
            </a:r>
            <a:br>
              <a:rPr lang="en-US" sz="2800" dirty="0" smtClean="0">
                <a:solidFill>
                  <a:schemeClr val="bg1"/>
                </a:solidFill>
              </a:rPr>
            </a:br>
            <a:r>
              <a:rPr lang="en-US" sz="2800" dirty="0" smtClean="0">
                <a:solidFill>
                  <a:schemeClr val="bg1"/>
                </a:solidFill>
              </a:rPr>
              <a:t>Identity</a:t>
            </a:r>
            <a:br>
              <a:rPr lang="en-US" sz="2800" dirty="0" smtClean="0">
                <a:solidFill>
                  <a:schemeClr val="bg1"/>
                </a:solidFill>
              </a:rPr>
            </a:br>
            <a:r>
              <a:rPr lang="en-US" sz="2800" dirty="0" smtClean="0">
                <a:solidFill>
                  <a:schemeClr val="bg1"/>
                </a:solidFill>
              </a:rPr>
              <a:t>Love</a:t>
            </a:r>
          </a:p>
          <a:p>
            <a:pPr marL="0" lvl="4"/>
            <a:endParaRPr lang="en-US" sz="2800" dirty="0">
              <a:solidFill>
                <a:schemeClr val="bg1"/>
              </a:solidFill>
            </a:endParaRPr>
          </a:p>
        </p:txBody>
      </p:sp>
    </p:spTree>
    <p:extLst>
      <p:ext uri="{BB962C8B-B14F-4D97-AF65-F5344CB8AC3E}">
        <p14:creationId xmlns:p14="http://schemas.microsoft.com/office/powerpoint/2010/main" val="161607523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p:cNvSpPr txBox="1">
            <a:spLocks/>
          </p:cNvSpPr>
          <p:nvPr/>
        </p:nvSpPr>
        <p:spPr bwMode="auto">
          <a:xfrm>
            <a:off x="228600" y="1668463"/>
            <a:ext cx="8763000" cy="4413516"/>
          </a:xfrm>
          <a:prstGeom prst="rect">
            <a:avLst/>
          </a:prstGeom>
          <a:noFill/>
          <a:ln w="9525">
            <a:noFill/>
            <a:miter lim="800000"/>
            <a:headEnd/>
            <a:tailEnd/>
          </a:ln>
        </p:spPr>
        <p:txBody>
          <a:bodyPr>
            <a:spAutoFit/>
          </a:bodyPr>
          <a:lstStyle/>
          <a:p>
            <a:pPr>
              <a:lnSpc>
                <a:spcPct val="90000"/>
              </a:lnSpc>
            </a:pPr>
            <a:r>
              <a:rPr lang="en-US" sz="2600" dirty="0" smtClean="0"/>
              <a:t>“…</a:t>
            </a:r>
            <a:r>
              <a:rPr lang="en-US" sz="2600" dirty="0"/>
              <a:t>we all attain to the unity of the faith and of the knowledge of the Son of God, to mature manhood, to the measure of the stature of the fullness of Christ, </a:t>
            </a:r>
            <a:r>
              <a:rPr lang="en-US" sz="2600" b="1" baseline="30000" dirty="0"/>
              <a:t>14 </a:t>
            </a:r>
            <a:r>
              <a:rPr lang="en-US" sz="2600" dirty="0"/>
              <a:t>so that we may no longer be children, tossed to and fro by the waves and carried about by every wind of doctrine, by human cunning, by craftiness in deceitful schemes. </a:t>
            </a:r>
            <a:r>
              <a:rPr lang="en-US" sz="2600" dirty="0" smtClean="0"/>
              <a:t/>
            </a:r>
            <a:br>
              <a:rPr lang="en-US" sz="2600" dirty="0" smtClean="0"/>
            </a:br>
            <a:r>
              <a:rPr lang="en-US" sz="2600" b="1" baseline="30000" dirty="0" smtClean="0"/>
              <a:t>15</a:t>
            </a:r>
            <a:r>
              <a:rPr lang="en-US" sz="2600" b="1" baseline="30000" dirty="0"/>
              <a:t> </a:t>
            </a:r>
            <a:r>
              <a:rPr lang="en-US" sz="2600" dirty="0"/>
              <a:t>Rather, speaking the truth in love, we are to grow up in every way into him who is the head, into Christ, </a:t>
            </a:r>
            <a:r>
              <a:rPr lang="en-US" sz="2600" b="1" baseline="30000" dirty="0"/>
              <a:t>16 </a:t>
            </a:r>
            <a:r>
              <a:rPr lang="en-US" sz="2600" dirty="0"/>
              <a:t>from whom the whole body, joined and held together by every joint with which it is equipped, when each part is working properly, makes the body grow so that it builds </a:t>
            </a:r>
            <a:r>
              <a:rPr lang="en-US" sz="2600" dirty="0" smtClean="0"/>
              <a:t/>
            </a:r>
            <a:br>
              <a:rPr lang="en-US" sz="2600" dirty="0" smtClean="0"/>
            </a:br>
            <a:r>
              <a:rPr lang="en-US" sz="2600" dirty="0" smtClean="0"/>
              <a:t>itself </a:t>
            </a:r>
            <a:r>
              <a:rPr lang="en-US" sz="2600" dirty="0"/>
              <a:t>up in love</a:t>
            </a:r>
            <a:r>
              <a:rPr lang="en-US" sz="2600" dirty="0" smtClean="0"/>
              <a:t>.”</a:t>
            </a:r>
            <a:endParaRPr lang="en-US" sz="2600" b="1" dirty="0" smtClean="0"/>
          </a:p>
        </p:txBody>
      </p:sp>
      <p:sp>
        <p:nvSpPr>
          <p:cNvPr id="4" name="Title 2"/>
          <p:cNvSpPr txBox="1">
            <a:spLocks/>
          </p:cNvSpPr>
          <p:nvPr/>
        </p:nvSpPr>
        <p:spPr>
          <a:xfrm>
            <a:off x="304800" y="381000"/>
            <a:ext cx="8839200" cy="1066800"/>
          </a:xfrm>
          <a:prstGeom prst="rect">
            <a:avLst/>
          </a:prstGeom>
        </p:spPr>
        <p:txBody>
          <a:bodyPr/>
          <a:lstStyle/>
          <a:p>
            <a:pPr eaLnBrk="0" hangingPunct="0">
              <a:defRPr/>
            </a:pPr>
            <a:r>
              <a:rPr lang="en-US" sz="5600" b="1" dirty="0" smtClean="0">
                <a:solidFill>
                  <a:schemeClr val="bg1"/>
                </a:solidFill>
                <a:effectLst>
                  <a:outerShdw blurRad="38100" dist="38100" dir="2700000" algn="tl">
                    <a:srgbClr val="C0C0C0"/>
                  </a:outerShdw>
                </a:effectLst>
                <a:latin typeface="Tw Cen MT" pitchFamily="34" charset="0"/>
              </a:rPr>
              <a:t>Ephesians 4:13-16</a:t>
            </a:r>
            <a:endParaRPr lang="en-US" sz="5600" b="1" baseline="30000" dirty="0">
              <a:solidFill>
                <a:schemeClr val="bg1"/>
              </a:solidFill>
              <a:effectLst>
                <a:outerShdw blurRad="38100" dist="38100" dir="2700000" algn="tl">
                  <a:srgbClr val="C0C0C0"/>
                </a:outerShdw>
              </a:effectLst>
              <a:latin typeface="Tw Cen MT" pitchFamily="34" charset="0"/>
            </a:endParaRPr>
          </a:p>
        </p:txBody>
      </p:sp>
    </p:spTree>
    <p:extLst>
      <p:ext uri="{BB962C8B-B14F-4D97-AF65-F5344CB8AC3E}">
        <p14:creationId xmlns:p14="http://schemas.microsoft.com/office/powerpoint/2010/main" val="61822039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bwMode="auto">
          <a:xfrm>
            <a:off x="457200" y="228600"/>
            <a:ext cx="8308975" cy="990600"/>
          </a:xfrm>
          <a:prstGeom prst="rect">
            <a:avLst/>
          </a:prstGeom>
          <a:noFill/>
          <a:ln>
            <a:miter lim="800000"/>
            <a:headEnd/>
            <a:tailEnd/>
          </a:ln>
        </p:spPr>
        <p:txBody>
          <a:bodyPr/>
          <a:lstStyle/>
          <a:p>
            <a:endParaRPr lang="en-US" smtClean="0"/>
          </a:p>
        </p:txBody>
      </p:sp>
      <p:sp>
        <p:nvSpPr>
          <p:cNvPr id="3" name="Content Placeholder 2"/>
          <p:cNvSpPr>
            <a:spLocks noGrp="1"/>
          </p:cNvSpPr>
          <p:nvPr>
            <p:ph sz="quarter" idx="4294967295"/>
          </p:nvPr>
        </p:nvSpPr>
        <p:spPr>
          <a:xfrm>
            <a:off x="225425" y="457200"/>
            <a:ext cx="8308975" cy="6248400"/>
          </a:xfrm>
          <a:prstGeom prst="rect">
            <a:avLst/>
          </a:prstGeom>
        </p:spPr>
        <p:txBody>
          <a:bodyPr/>
          <a:lstStyle/>
          <a:p>
            <a:pPr>
              <a:defRPr/>
            </a:pPr>
            <a:endParaRPr lang="en-US"/>
          </a:p>
        </p:txBody>
      </p:sp>
      <p:pic>
        <p:nvPicPr>
          <p:cNvPr id="21507" name="Picture 2"/>
          <p:cNvPicPr>
            <a:picLocks noChangeAspect="1" noChangeArrowheads="1"/>
          </p:cNvPicPr>
          <p:nvPr/>
        </p:nvPicPr>
        <p:blipFill>
          <a:blip r:embed="rId2" cstate="print"/>
          <a:srcRect/>
          <a:stretch>
            <a:fillRect/>
          </a:stretch>
        </p:blipFill>
        <p:spPr bwMode="auto">
          <a:xfrm>
            <a:off x="1588" y="0"/>
            <a:ext cx="9140825"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5425" y="457200"/>
            <a:ext cx="8308975" cy="6248400"/>
          </a:xfrm>
          <a:prstGeom prst="rect">
            <a:avLst/>
          </a:prstGeom>
        </p:spPr>
        <p:txBody>
          <a:bodyPr/>
          <a:lstStyle/>
          <a:p>
            <a:pPr>
              <a:defRPr/>
            </a:pPr>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5425" y="457200"/>
            <a:ext cx="8308975" cy="6248400"/>
          </a:xfrm>
          <a:prstGeom prst="rect">
            <a:avLst/>
          </a:prstGeom>
        </p:spPr>
        <p:txBody>
          <a:bodyPr/>
          <a:lstStyle/>
          <a:p>
            <a:pPr>
              <a:defRPr/>
            </a:pPr>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3000" y="0"/>
            <a:ext cx="6858000" cy="6858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 name="TextBox 3"/>
          <p:cNvSpPr txBox="1"/>
          <p:nvPr/>
        </p:nvSpPr>
        <p:spPr>
          <a:xfrm>
            <a:off x="1371600" y="685800"/>
            <a:ext cx="6477000" cy="3154710"/>
          </a:xfrm>
          <a:prstGeom prst="rect">
            <a:avLst/>
          </a:prstGeom>
        </p:spPr>
        <p:txBody>
          <a:bodyPr wrap="square" rtlCol="0">
            <a:spAutoFit/>
          </a:bodyPr>
          <a:lstStyle/>
          <a:p>
            <a:r>
              <a:rPr lang="en-US" sz="4000" dirty="0"/>
              <a:t>p</a:t>
            </a:r>
            <a:r>
              <a:rPr lang="en-US" sz="4000" dirty="0" smtClean="0"/>
              <a:t>reconize </a:t>
            </a:r>
            <a:r>
              <a:rPr lang="en-US" sz="4000" baseline="30000" dirty="0" smtClean="0"/>
              <a:t>(v)</a:t>
            </a:r>
            <a:r>
              <a:rPr lang="en-US" sz="2000" dirty="0" smtClean="0"/>
              <a:t> </a:t>
            </a:r>
            <a:r>
              <a:rPr lang="en-US" sz="2000" dirty="0" smtClean="0">
                <a:solidFill>
                  <a:schemeClr val="bg1"/>
                </a:solidFill>
              </a:rPr>
              <a:t>- </a:t>
            </a:r>
            <a:r>
              <a:rPr lang="en-US" sz="2000" dirty="0">
                <a:solidFill>
                  <a:schemeClr val="bg1"/>
                </a:solidFill>
              </a:rPr>
              <a:t> </a:t>
            </a:r>
            <a:r>
              <a:rPr lang="en-US" sz="3300" dirty="0" smtClean="0">
                <a:solidFill>
                  <a:schemeClr val="bg1"/>
                </a:solidFill>
              </a:rPr>
              <a:t>To proclaim </a:t>
            </a:r>
            <a:r>
              <a:rPr lang="en-US" sz="3300" dirty="0">
                <a:solidFill>
                  <a:schemeClr val="bg1"/>
                </a:solidFill>
              </a:rPr>
              <a:t>or commend publicly,  often with the appointment of a Pope or </a:t>
            </a:r>
            <a:r>
              <a:rPr lang="en-US" sz="3300" dirty="0" smtClean="0">
                <a:solidFill>
                  <a:schemeClr val="bg1"/>
                </a:solidFill>
              </a:rPr>
              <a:t>Bishop</a:t>
            </a:r>
            <a:r>
              <a:rPr lang="en-US" sz="2000" dirty="0" smtClean="0"/>
              <a:t/>
            </a:r>
            <a:br>
              <a:rPr lang="en-US" sz="2000" dirty="0" smtClean="0"/>
            </a:br>
            <a:endParaRPr lang="en-US" sz="2000" dirty="0" smtClean="0"/>
          </a:p>
          <a:p>
            <a:r>
              <a:rPr lang="en-US" sz="4000" dirty="0" err="1"/>
              <a:t>p</a:t>
            </a:r>
            <a:r>
              <a:rPr lang="en-US" sz="4000" dirty="0" err="1" smtClean="0"/>
              <a:t>otto</a:t>
            </a:r>
            <a:r>
              <a:rPr lang="en-US" sz="4000" dirty="0" smtClean="0"/>
              <a:t> </a:t>
            </a:r>
            <a:r>
              <a:rPr lang="en-US" sz="4000" baseline="30000" dirty="0" smtClean="0"/>
              <a:t>(n)</a:t>
            </a:r>
            <a:r>
              <a:rPr lang="en-US" sz="2000" dirty="0" smtClean="0"/>
              <a:t> </a:t>
            </a:r>
            <a:r>
              <a:rPr lang="en-US" sz="2000" dirty="0" smtClean="0">
                <a:solidFill>
                  <a:schemeClr val="bg1"/>
                </a:solidFill>
              </a:rPr>
              <a:t>- </a:t>
            </a:r>
            <a:r>
              <a:rPr lang="en-US" sz="3300" dirty="0" smtClean="0">
                <a:solidFill>
                  <a:schemeClr val="bg1"/>
                </a:solidFill>
              </a:rPr>
              <a:t>A </a:t>
            </a:r>
            <a:r>
              <a:rPr lang="en-US" sz="3300" dirty="0">
                <a:solidFill>
                  <a:schemeClr val="bg1"/>
                </a:solidFill>
              </a:rPr>
              <a:t>type of lemur native to West Africa</a:t>
            </a:r>
            <a:endParaRPr lang="en-US" sz="3300" dirty="0" smtClean="0">
              <a:solidFill>
                <a:schemeClr val="bg1"/>
              </a:solidFill>
            </a:endParaRPr>
          </a:p>
        </p:txBody>
      </p:sp>
    </p:spTree>
    <p:extLst>
      <p:ext uri="{BB962C8B-B14F-4D97-AF65-F5344CB8AC3E}">
        <p14:creationId xmlns:p14="http://schemas.microsoft.com/office/powerpoint/2010/main" val="135286326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5425" y="457200"/>
            <a:ext cx="8308975" cy="6248400"/>
          </a:xfrm>
          <a:prstGeom prst="rect">
            <a:avLst/>
          </a:prstGeom>
        </p:spPr>
        <p:txBody>
          <a:bodyPr/>
          <a:lstStyle/>
          <a:p>
            <a:pPr>
              <a:defRPr/>
            </a:pPr>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3000" y="0"/>
            <a:ext cx="6858000" cy="6858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 name="TextBox 3"/>
          <p:cNvSpPr txBox="1"/>
          <p:nvPr/>
        </p:nvSpPr>
        <p:spPr>
          <a:xfrm>
            <a:off x="1371600" y="685800"/>
            <a:ext cx="6477000" cy="3154710"/>
          </a:xfrm>
          <a:prstGeom prst="rect">
            <a:avLst/>
          </a:prstGeom>
        </p:spPr>
        <p:txBody>
          <a:bodyPr wrap="square" rtlCol="0">
            <a:spAutoFit/>
          </a:bodyPr>
          <a:lstStyle/>
          <a:p>
            <a:r>
              <a:rPr lang="en-US" sz="4000" u="sng" dirty="0"/>
              <a:t>p</a:t>
            </a:r>
            <a:r>
              <a:rPr lang="en-US" sz="4000" u="sng" dirty="0" smtClean="0"/>
              <a:t>reconize </a:t>
            </a:r>
            <a:r>
              <a:rPr lang="en-US" sz="4000" u="sng" baseline="30000" dirty="0" smtClean="0"/>
              <a:t>(v)</a:t>
            </a:r>
            <a:r>
              <a:rPr lang="en-US" sz="2000" dirty="0" smtClean="0"/>
              <a:t> </a:t>
            </a:r>
            <a:r>
              <a:rPr lang="en-US" sz="2000" dirty="0" smtClean="0"/>
              <a:t>- </a:t>
            </a:r>
            <a:r>
              <a:rPr lang="en-US" sz="2000" dirty="0"/>
              <a:t> </a:t>
            </a:r>
            <a:r>
              <a:rPr lang="en-US" sz="3300" dirty="0"/>
              <a:t>t</a:t>
            </a:r>
            <a:r>
              <a:rPr lang="en-US" sz="3300" dirty="0" smtClean="0"/>
              <a:t>o </a:t>
            </a:r>
            <a:r>
              <a:rPr lang="en-US" sz="3300" dirty="0" smtClean="0"/>
              <a:t>proclaim </a:t>
            </a:r>
            <a:r>
              <a:rPr lang="en-US" sz="3300" dirty="0"/>
              <a:t>or commend publicly,  often with the appointment of a Pope or </a:t>
            </a:r>
            <a:r>
              <a:rPr lang="en-US" sz="3300" dirty="0" smtClean="0"/>
              <a:t>Bishop</a:t>
            </a:r>
            <a:r>
              <a:rPr lang="en-US" sz="2000" dirty="0" smtClean="0"/>
              <a:t/>
            </a:r>
            <a:br>
              <a:rPr lang="en-US" sz="2000" dirty="0" smtClean="0"/>
            </a:br>
            <a:endParaRPr lang="en-US" sz="2000" dirty="0" smtClean="0"/>
          </a:p>
          <a:p>
            <a:r>
              <a:rPr lang="en-US" sz="4000" dirty="0" err="1"/>
              <a:t>p</a:t>
            </a:r>
            <a:r>
              <a:rPr lang="en-US" sz="4000" dirty="0" err="1" smtClean="0"/>
              <a:t>otto</a:t>
            </a:r>
            <a:r>
              <a:rPr lang="en-US" sz="4000" dirty="0" smtClean="0"/>
              <a:t> </a:t>
            </a:r>
            <a:r>
              <a:rPr lang="en-US" sz="4000" baseline="30000" dirty="0" smtClean="0"/>
              <a:t>(n)</a:t>
            </a:r>
            <a:r>
              <a:rPr lang="en-US" sz="2000" dirty="0" smtClean="0"/>
              <a:t> </a:t>
            </a:r>
            <a:r>
              <a:rPr lang="en-US" sz="2000" dirty="0" smtClean="0">
                <a:solidFill>
                  <a:schemeClr val="bg1"/>
                </a:solidFill>
              </a:rPr>
              <a:t>- </a:t>
            </a:r>
            <a:r>
              <a:rPr lang="en-US" sz="3300" dirty="0">
                <a:solidFill>
                  <a:schemeClr val="bg1"/>
                </a:solidFill>
              </a:rPr>
              <a:t>a</a:t>
            </a:r>
            <a:r>
              <a:rPr lang="en-US" sz="3300" dirty="0" smtClean="0">
                <a:solidFill>
                  <a:schemeClr val="bg1"/>
                </a:solidFill>
              </a:rPr>
              <a:t> </a:t>
            </a:r>
            <a:r>
              <a:rPr lang="en-US" sz="3300" dirty="0">
                <a:solidFill>
                  <a:schemeClr val="bg1"/>
                </a:solidFill>
              </a:rPr>
              <a:t>type of </a:t>
            </a:r>
            <a:r>
              <a:rPr lang="en-US" sz="3300" dirty="0" smtClean="0">
                <a:solidFill>
                  <a:schemeClr val="bg1"/>
                </a:solidFill>
              </a:rPr>
              <a:t>small lemur </a:t>
            </a:r>
            <a:r>
              <a:rPr lang="en-US" sz="3300" dirty="0">
                <a:solidFill>
                  <a:schemeClr val="bg1"/>
                </a:solidFill>
              </a:rPr>
              <a:t>native to West Africa</a:t>
            </a:r>
            <a:endParaRPr lang="en-US" sz="3300" dirty="0" smtClean="0">
              <a:solidFill>
                <a:schemeClr val="bg1"/>
              </a:solidFill>
            </a:endParaRPr>
          </a:p>
        </p:txBody>
      </p:sp>
    </p:spTree>
    <p:extLst>
      <p:ext uri="{BB962C8B-B14F-4D97-AF65-F5344CB8AC3E}">
        <p14:creationId xmlns:p14="http://schemas.microsoft.com/office/powerpoint/2010/main" val="16199497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5425" y="457200"/>
            <a:ext cx="8308975" cy="6248400"/>
          </a:xfrm>
          <a:prstGeom prst="rect">
            <a:avLst/>
          </a:prstGeom>
        </p:spPr>
        <p:txBody>
          <a:bodyPr/>
          <a:lstStyle/>
          <a:p>
            <a:pPr>
              <a:defRPr/>
            </a:pPr>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3000" y="0"/>
            <a:ext cx="6858000" cy="6858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 name="TextBox 3"/>
          <p:cNvSpPr txBox="1"/>
          <p:nvPr/>
        </p:nvSpPr>
        <p:spPr>
          <a:xfrm>
            <a:off x="1371600" y="685800"/>
            <a:ext cx="6477000" cy="3154710"/>
          </a:xfrm>
          <a:prstGeom prst="rect">
            <a:avLst/>
          </a:prstGeom>
        </p:spPr>
        <p:txBody>
          <a:bodyPr wrap="square" rtlCol="0">
            <a:spAutoFit/>
          </a:bodyPr>
          <a:lstStyle/>
          <a:p>
            <a:r>
              <a:rPr lang="en-US" sz="4000" u="sng" dirty="0"/>
              <a:t>p</a:t>
            </a:r>
            <a:r>
              <a:rPr lang="en-US" sz="4000" u="sng" dirty="0" smtClean="0"/>
              <a:t>reconize </a:t>
            </a:r>
            <a:r>
              <a:rPr lang="en-US" sz="4000" u="sng" baseline="30000" dirty="0" smtClean="0"/>
              <a:t>(v)</a:t>
            </a:r>
            <a:r>
              <a:rPr lang="en-US" sz="2000" dirty="0" smtClean="0"/>
              <a:t> </a:t>
            </a:r>
            <a:r>
              <a:rPr lang="en-US" sz="2000" dirty="0" smtClean="0"/>
              <a:t>- </a:t>
            </a:r>
            <a:r>
              <a:rPr lang="en-US" sz="2000" dirty="0"/>
              <a:t> </a:t>
            </a:r>
            <a:r>
              <a:rPr lang="en-US" sz="3300" dirty="0"/>
              <a:t>t</a:t>
            </a:r>
            <a:r>
              <a:rPr lang="en-US" sz="3300" dirty="0" smtClean="0"/>
              <a:t>o </a:t>
            </a:r>
            <a:r>
              <a:rPr lang="en-US" sz="3300" dirty="0" smtClean="0"/>
              <a:t>proclaim </a:t>
            </a:r>
            <a:r>
              <a:rPr lang="en-US" sz="3300" dirty="0"/>
              <a:t>or commend publicly,  often with the appointment of a Pope or </a:t>
            </a:r>
            <a:r>
              <a:rPr lang="en-US" sz="3300" dirty="0" smtClean="0"/>
              <a:t>Bishop</a:t>
            </a:r>
            <a:r>
              <a:rPr lang="en-US" sz="2000" dirty="0" smtClean="0"/>
              <a:t/>
            </a:r>
            <a:br>
              <a:rPr lang="en-US" sz="2000" dirty="0" smtClean="0"/>
            </a:br>
            <a:endParaRPr lang="en-US" sz="2000" dirty="0" smtClean="0"/>
          </a:p>
          <a:p>
            <a:r>
              <a:rPr lang="en-US" sz="4000" u="sng" dirty="0" err="1"/>
              <a:t>p</a:t>
            </a:r>
            <a:r>
              <a:rPr lang="en-US" sz="4000" u="sng" dirty="0" err="1" smtClean="0"/>
              <a:t>otto</a:t>
            </a:r>
            <a:r>
              <a:rPr lang="en-US" sz="4000" u="sng" dirty="0" smtClean="0"/>
              <a:t> </a:t>
            </a:r>
            <a:r>
              <a:rPr lang="en-US" sz="4000" u="sng" baseline="30000" dirty="0" smtClean="0"/>
              <a:t>(n)</a:t>
            </a:r>
            <a:r>
              <a:rPr lang="en-US" sz="2000" dirty="0" smtClean="0"/>
              <a:t> </a:t>
            </a:r>
            <a:r>
              <a:rPr lang="en-US" sz="2000" dirty="0" smtClean="0"/>
              <a:t>- </a:t>
            </a:r>
            <a:r>
              <a:rPr lang="en-US" sz="3300" dirty="0"/>
              <a:t>a</a:t>
            </a:r>
            <a:r>
              <a:rPr lang="en-US" sz="3300" dirty="0" smtClean="0"/>
              <a:t> </a:t>
            </a:r>
            <a:r>
              <a:rPr lang="en-US" sz="3300" dirty="0"/>
              <a:t>type of </a:t>
            </a:r>
            <a:r>
              <a:rPr lang="en-US" sz="3300" dirty="0" smtClean="0"/>
              <a:t>small lemur </a:t>
            </a:r>
            <a:r>
              <a:rPr lang="en-US" sz="3300" dirty="0"/>
              <a:t>native to West Africa</a:t>
            </a:r>
            <a:endParaRPr lang="en-US" sz="3300" dirty="0" smtClean="0"/>
          </a:p>
        </p:txBody>
      </p:sp>
      <p:pic>
        <p:nvPicPr>
          <p:cNvPr id="1026" name="Picture 2" descr="http://vignette3.wikia.nocookie.net/lemurandbushbaby/images/2/26/Primate-potto-03.jpg/revision/latest?cb=20120226153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3875058"/>
            <a:ext cx="4286250" cy="283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7342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5425" y="457200"/>
            <a:ext cx="8308975" cy="6248400"/>
          </a:xfrm>
          <a:prstGeom prst="rect">
            <a:avLst/>
          </a:prstGeom>
        </p:spPr>
        <p:txBody>
          <a:bodyPr/>
          <a:lstStyle/>
          <a:p>
            <a:pPr>
              <a:defRPr/>
            </a:pPr>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851149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5425" y="457200"/>
            <a:ext cx="8308975" cy="6248400"/>
          </a:xfrm>
          <a:prstGeom prst="rect">
            <a:avLst/>
          </a:prstGeom>
        </p:spPr>
        <p:txBody>
          <a:bodyPr/>
          <a:lstStyle/>
          <a:p>
            <a:pPr>
              <a:defRPr/>
            </a:pPr>
            <a:endParaRPr lang="en-US"/>
          </a:p>
        </p:txBody>
      </p:sp>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2" descr="\\NHDAVE-PC\NH Shared Drive\NH Office Shared Docs\WotY\NH-WOTY2015-word-cloud-ver2.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4000"/>
                    </a14:imgEffect>
                  </a14:imgLayer>
                </a14:imgProps>
              </a:ext>
            </a:extLst>
          </a:blip>
          <a:srcRect/>
          <a:stretch>
            <a:fillRect/>
          </a:stretch>
        </p:blipFill>
        <p:spPr bwMode="auto">
          <a:xfrm>
            <a:off x="277165" y="457200"/>
            <a:ext cx="8455747" cy="5029200"/>
          </a:xfrm>
          <a:prstGeom prst="rect">
            <a:avLst/>
          </a:prstGeom>
          <a:noFill/>
          <a:ln w="38100">
            <a:solidFill>
              <a:srgbClr val="E7651D"/>
            </a:solidFill>
          </a:ln>
          <a:effectLst>
            <a:outerShdw blurRad="50800" dist="50800" dir="2700000" sx="101000" sy="101000" algn="tl" rotWithShape="0">
              <a:prstClr val="black">
                <a:alpha val="40000"/>
              </a:prstClr>
            </a:outerShdw>
          </a:effectLst>
        </p:spPr>
      </p:pic>
    </p:spTree>
    <p:extLst>
      <p:ext uri="{BB962C8B-B14F-4D97-AF65-F5344CB8AC3E}">
        <p14:creationId xmlns:p14="http://schemas.microsoft.com/office/powerpoint/2010/main" val="2417389723"/>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47334</TotalTime>
  <Words>644</Words>
  <Application>Microsoft Office PowerPoint</Application>
  <PresentationFormat>On-screen Show (4:3)</PresentationFormat>
  <Paragraphs>182</Paragraphs>
  <Slides>36</Slides>
  <Notes>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Median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Stewart</dc:creator>
  <cp:lastModifiedBy>NH Slides Laptop</cp:lastModifiedBy>
  <cp:revision>3415</cp:revision>
  <dcterms:created xsi:type="dcterms:W3CDTF">2014-01-26T15:08:04Z</dcterms:created>
  <dcterms:modified xsi:type="dcterms:W3CDTF">2016-01-02T21:12:05Z</dcterms:modified>
</cp:coreProperties>
</file>