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</p:sldMasterIdLst>
  <p:notesMasterIdLst>
    <p:notesMasterId r:id="rId49"/>
  </p:notesMasterIdLst>
  <p:handoutMasterIdLst>
    <p:handoutMasterId r:id="rId50"/>
  </p:handoutMasterIdLst>
  <p:sldIdLst>
    <p:sldId id="2383" r:id="rId4"/>
    <p:sldId id="2395" r:id="rId5"/>
    <p:sldId id="3143" r:id="rId6"/>
    <p:sldId id="3152" r:id="rId7"/>
    <p:sldId id="3144" r:id="rId8"/>
    <p:sldId id="2440" r:id="rId9"/>
    <p:sldId id="2386" r:id="rId10"/>
    <p:sldId id="2963" r:id="rId11"/>
    <p:sldId id="2637" r:id="rId12"/>
    <p:sldId id="3191" r:id="rId13"/>
    <p:sldId id="2832" r:id="rId14"/>
    <p:sldId id="3190" r:id="rId15"/>
    <p:sldId id="3207" r:id="rId16"/>
    <p:sldId id="3192" r:id="rId17"/>
    <p:sldId id="3170" r:id="rId18"/>
    <p:sldId id="3195" r:id="rId19"/>
    <p:sldId id="3196" r:id="rId20"/>
    <p:sldId id="3197" r:id="rId21"/>
    <p:sldId id="3198" r:id="rId22"/>
    <p:sldId id="3199" r:id="rId23"/>
    <p:sldId id="3200" r:id="rId24"/>
    <p:sldId id="3201" r:id="rId25"/>
    <p:sldId id="3202" r:id="rId26"/>
    <p:sldId id="3203" r:id="rId27"/>
    <p:sldId id="3204" r:id="rId28"/>
    <p:sldId id="3205" r:id="rId29"/>
    <p:sldId id="2442" r:id="rId30"/>
    <p:sldId id="3206" r:id="rId31"/>
    <p:sldId id="1228" r:id="rId32"/>
    <p:sldId id="1229" r:id="rId33"/>
    <p:sldId id="1230" r:id="rId34"/>
    <p:sldId id="1231" r:id="rId35"/>
    <p:sldId id="1232" r:id="rId36"/>
    <p:sldId id="1742" r:id="rId37"/>
    <p:sldId id="1743" r:id="rId38"/>
    <p:sldId id="1744" r:id="rId39"/>
    <p:sldId id="1745" r:id="rId40"/>
    <p:sldId id="1747" r:id="rId41"/>
    <p:sldId id="1746" r:id="rId42"/>
    <p:sldId id="1748" r:id="rId43"/>
    <p:sldId id="1813" r:id="rId44"/>
    <p:sldId id="1814" r:id="rId45"/>
    <p:sldId id="1815" r:id="rId46"/>
    <p:sldId id="1816" r:id="rId47"/>
    <p:sldId id="3208" r:id="rId48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797"/>
    <a:srgbClr val="2CB8B9"/>
    <a:srgbClr val="E26B38"/>
    <a:srgbClr val="413E2F"/>
    <a:srgbClr val="FFDE76"/>
    <a:srgbClr val="7F7F7F"/>
    <a:srgbClr val="000000"/>
    <a:srgbClr val="FFDF71"/>
    <a:srgbClr val="FFDF73"/>
    <a:srgbClr val="FE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115" d="100"/>
          <a:sy n="115" d="100"/>
        </p:scale>
        <p:origin x="145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64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80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5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0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5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5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atlantic.com/health/archive/2015/05/what-good-is-thinking-about-death/394151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PSALM 90</a:t>
            </a:r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7632729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PSALM 90</a:t>
            </a:r>
          </a:p>
          <a:p>
            <a:pPr marL="0" indent="0">
              <a:buNone/>
            </a:pPr>
            <a:r>
              <a:rPr lang="en-US" sz="3500" baseline="30000" dirty="0"/>
              <a:t>10</a:t>
            </a:r>
            <a:r>
              <a:rPr lang="en-US" sz="3500" b="1" baseline="30000" dirty="0"/>
              <a:t> </a:t>
            </a:r>
            <a:r>
              <a:rPr lang="en-US" sz="3500" dirty="0"/>
              <a:t>Our days may come to seventy years,</a:t>
            </a:r>
            <a:br>
              <a:rPr lang="en-US" sz="3500" dirty="0"/>
            </a:br>
            <a:r>
              <a:rPr lang="en-US" sz="3500" dirty="0"/>
              <a:t>    or eighty, if our strength endures;</a:t>
            </a:r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05874541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PSALM 90</a:t>
            </a:r>
          </a:p>
          <a:p>
            <a:pPr marL="0" indent="0">
              <a:buNone/>
            </a:pPr>
            <a:r>
              <a:rPr lang="en-US" sz="3500" baseline="30000" dirty="0"/>
              <a:t>10</a:t>
            </a:r>
            <a:r>
              <a:rPr lang="en-US" sz="3500" b="1" baseline="30000" dirty="0"/>
              <a:t> </a:t>
            </a:r>
            <a:r>
              <a:rPr lang="en-US" sz="3500" dirty="0"/>
              <a:t>Our days may come to seventy years,</a:t>
            </a:r>
            <a:br>
              <a:rPr lang="en-US" sz="3500" dirty="0"/>
            </a:br>
            <a:r>
              <a:rPr lang="en-US" sz="3500" dirty="0"/>
              <a:t>    or eighty, if our strength endures;</a:t>
            </a:r>
          </a:p>
          <a:p>
            <a:pPr marL="0" indent="0">
              <a:buNone/>
            </a:pPr>
            <a:r>
              <a:rPr lang="en-US" sz="3500" baseline="30000" dirty="0"/>
              <a:t>12</a:t>
            </a:r>
            <a:r>
              <a:rPr lang="en-US" sz="3500" dirty="0"/>
              <a:t> Teach us to number our days,</a:t>
            </a:r>
            <a:br>
              <a:rPr lang="en-US" sz="3500" dirty="0"/>
            </a:br>
            <a:r>
              <a:rPr lang="en-US" sz="3500" dirty="0"/>
              <a:t>    that we may gain a heart of wisdom.</a:t>
            </a:r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6237258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PSALM 90</a:t>
            </a:r>
          </a:p>
          <a:p>
            <a:pPr marL="0" indent="0">
              <a:buNone/>
            </a:pPr>
            <a:r>
              <a:rPr lang="en-US" sz="3500" baseline="30000" dirty="0"/>
              <a:t>10</a:t>
            </a:r>
            <a:r>
              <a:rPr lang="en-US" sz="3500" b="1" baseline="30000" dirty="0"/>
              <a:t> </a:t>
            </a:r>
            <a:r>
              <a:rPr lang="en-US" sz="3500" dirty="0"/>
              <a:t>Our days may come to seventy years,</a:t>
            </a:r>
            <a:br>
              <a:rPr lang="en-US" sz="3500" dirty="0"/>
            </a:br>
            <a:r>
              <a:rPr lang="en-US" sz="3500" dirty="0"/>
              <a:t>    or eighty, if our strength endures;</a:t>
            </a:r>
          </a:p>
          <a:p>
            <a:pPr marL="0" indent="0">
              <a:buNone/>
            </a:pPr>
            <a:r>
              <a:rPr lang="en-US" sz="3500" baseline="30000" dirty="0"/>
              <a:t>12</a:t>
            </a:r>
            <a:r>
              <a:rPr lang="en-US" sz="3500" dirty="0"/>
              <a:t> Teach us to number our days,</a:t>
            </a:r>
            <a:br>
              <a:rPr lang="en-US" sz="3500" dirty="0"/>
            </a:br>
            <a:r>
              <a:rPr lang="en-US" sz="3500" dirty="0"/>
              <a:t>    that we may gain a heart of wisdom.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7B129-EAB7-4F58-ABF5-B54E6E5B767E}"/>
              </a:ext>
            </a:extLst>
          </p:cNvPr>
          <p:cNvSpPr txBox="1"/>
          <p:nvPr/>
        </p:nvSpPr>
        <p:spPr>
          <a:xfrm>
            <a:off x="282009" y="3876243"/>
            <a:ext cx="7036478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500" b="1" u="sng" dirty="0">
                <a:solidFill>
                  <a:srgbClr val="2E5797"/>
                </a:solidFill>
              </a:rPr>
              <a:t>Research shows that numbering our days makes us: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Less afraid of death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Less defensive of our worldview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More generous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More kind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More loving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Higher value on human life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200" dirty="0"/>
              <a:t>Higher value on relationships</a:t>
            </a:r>
            <a:br>
              <a:rPr lang="en-US" sz="2200" dirty="0"/>
            </a:br>
            <a:endParaRPr lang="en-US" sz="600" dirty="0"/>
          </a:p>
          <a:p>
            <a:pPr>
              <a:lnSpc>
                <a:spcPct val="90000"/>
              </a:lnSpc>
            </a:pPr>
            <a:r>
              <a:rPr lang="en-US" sz="1100" b="1" i="1" dirty="0"/>
              <a:t>The Atlantic: “What Good is Thinking About Death?”</a:t>
            </a:r>
            <a:br>
              <a:rPr lang="en-US" sz="1100" b="1" i="1" dirty="0"/>
            </a:br>
            <a:r>
              <a:rPr lang="en-US" sz="1100" i="1" dirty="0">
                <a:hlinkClick r:id="rId2"/>
              </a:rPr>
              <a:t>https://www.theatlantic.com/health/archive/2015/05/what-good-is-thinking-about-death/394151/</a:t>
            </a:r>
            <a:endParaRPr lang="en-US" sz="1100" i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582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PSALM 90</a:t>
            </a:r>
          </a:p>
          <a:p>
            <a:pPr marL="0" indent="0">
              <a:buNone/>
            </a:pPr>
            <a:r>
              <a:rPr lang="en-US" sz="3500" baseline="30000" dirty="0"/>
              <a:t>10</a:t>
            </a:r>
            <a:r>
              <a:rPr lang="en-US" sz="3500" b="1" baseline="30000" dirty="0"/>
              <a:t> </a:t>
            </a:r>
            <a:r>
              <a:rPr lang="en-US" sz="3500" dirty="0"/>
              <a:t>Our days may come to seventy years,</a:t>
            </a:r>
            <a:br>
              <a:rPr lang="en-US" sz="3500" dirty="0"/>
            </a:br>
            <a:r>
              <a:rPr lang="en-US" sz="3500" dirty="0"/>
              <a:t>    or eighty, if our strength endures;</a:t>
            </a:r>
          </a:p>
          <a:p>
            <a:pPr marL="0" indent="0">
              <a:buNone/>
            </a:pPr>
            <a:r>
              <a:rPr lang="en-US" sz="3500" baseline="30000" dirty="0"/>
              <a:t>12</a:t>
            </a:r>
            <a:r>
              <a:rPr lang="en-US" sz="3500" dirty="0"/>
              <a:t> Teach us to number our days,</a:t>
            </a:r>
            <a:br>
              <a:rPr lang="en-US" sz="3500" dirty="0"/>
            </a:br>
            <a:r>
              <a:rPr lang="en-US" sz="3500" dirty="0"/>
              <a:t>    that we may gain a heart of wisdom.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35391DFF-A664-4468-B7FA-767DCC54C519}"/>
              </a:ext>
            </a:extLst>
          </p:cNvPr>
          <p:cNvSpPr/>
          <p:nvPr/>
        </p:nvSpPr>
        <p:spPr>
          <a:xfrm>
            <a:off x="282009" y="4615125"/>
            <a:ext cx="8579982" cy="1697316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5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INTERVIEW WITH AL LYLE</a:t>
            </a:r>
          </a:p>
        </p:txBody>
      </p:sp>
    </p:spTree>
    <p:extLst>
      <p:ext uri="{BB962C8B-B14F-4D97-AF65-F5344CB8AC3E}">
        <p14:creationId xmlns:p14="http://schemas.microsoft.com/office/powerpoint/2010/main" val="55609144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   THE LOVE OF GOD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25499F-E189-4F47-9535-CE8489F88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55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   THE LOVE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love of God is greater far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than tongue or pen can ever tell;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It goes beyond the highest star,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reaches to the lowest hell;</a:t>
            </a:r>
          </a:p>
        </p:txBody>
      </p:sp>
    </p:spTree>
    <p:extLst>
      <p:ext uri="{BB962C8B-B14F-4D97-AF65-F5344CB8AC3E}">
        <p14:creationId xmlns:p14="http://schemas.microsoft.com/office/powerpoint/2010/main" val="82042956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   THE LOVE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guilty pair, bowed down with care,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God gave His Son to win;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His erring child He reconciled,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pardoned from his sin.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58936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   THE LOVE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Oh, love of God, how rich and pure!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How measureless and strong!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It shall forevermore endure—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saints’ and angels’ song.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270395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   THE LOVE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Could we with ink the ocean fill,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were the skies of parchment made,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were every stalk on earth a quill,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every man a scribe by trade;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87770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GIVING INTENTION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4" y="1521443"/>
            <a:ext cx="8760590" cy="5193697"/>
          </a:xfrm>
        </p:spPr>
        <p:txBody>
          <a:bodyPr>
            <a:noAutofit/>
          </a:bodyPr>
          <a:lstStyle/>
          <a:p>
            <a:pPr marL="690563" indent="-690563">
              <a:buFont typeface="+mj-lt"/>
              <a:buAutoNum type="arabicPeriod"/>
            </a:pPr>
            <a:r>
              <a:rPr lang="en-US" sz="4000" spc="-150" dirty="0"/>
              <a:t>Please drop yours in the black box today</a:t>
            </a:r>
          </a:p>
          <a:p>
            <a:pPr marL="690563" indent="-690563">
              <a:buFont typeface="+mj-lt"/>
              <a:buAutoNum type="arabicPeriod"/>
            </a:pPr>
            <a:r>
              <a:rPr lang="en-US" sz="4000" spc="-150" dirty="0"/>
              <a:t>Or email it to Dave </a:t>
            </a:r>
            <a:r>
              <a:rPr lang="en-US" sz="4000" spc="-150" dirty="0">
                <a:solidFill>
                  <a:srgbClr val="FF0000"/>
                </a:solidFill>
              </a:rPr>
              <a:t>by tomorrow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CC136-EDC2-481E-BD80-C6CB90B61096}"/>
              </a:ext>
            </a:extLst>
          </p:cNvPr>
          <p:cNvSpPr txBox="1"/>
          <p:nvPr/>
        </p:nvSpPr>
        <p:spPr>
          <a:xfrm>
            <a:off x="3490575" y="4277240"/>
            <a:ext cx="52403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spc="-150" dirty="0">
                <a:sym typeface="Wingdings" panose="05000000000000000000" pitchFamily="2" charset="2"/>
              </a:rPr>
              <a:t>      … </a:t>
            </a:r>
            <a:r>
              <a:rPr lang="en-US" sz="3500" spc="-150" dirty="0"/>
              <a:t>text </a:t>
            </a:r>
            <a:r>
              <a:rPr lang="en-US" sz="3500" i="1" spc="-150" dirty="0"/>
              <a:t>REGISTER</a:t>
            </a:r>
            <a:r>
              <a:rPr lang="en-US" sz="3500" spc="-150" dirty="0"/>
              <a:t> to set it 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23B9B-512C-4796-AC86-3F3F41AA3DC4}"/>
              </a:ext>
            </a:extLst>
          </p:cNvPr>
          <p:cNvSpPr/>
          <p:nvPr/>
        </p:nvSpPr>
        <p:spPr>
          <a:xfrm>
            <a:off x="7227277" y="5257800"/>
            <a:ext cx="229479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C03D6E0-7830-48A5-B137-C0480DCAA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" y="3069606"/>
            <a:ext cx="8311197" cy="358522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5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   THE LOVE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to write the love of God above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would drain the ocean dry;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nor could the scroll contain the whole,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though stretched from sky to sky.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179811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“if we have been united with him in </a:t>
            </a:r>
            <a:br>
              <a:rPr lang="en-US" sz="3500" dirty="0"/>
            </a:br>
            <a:r>
              <a:rPr lang="en-US" sz="3500" dirty="0"/>
              <a:t>a death like his, we shall certainly be </a:t>
            </a:r>
            <a:br>
              <a:rPr lang="en-US" sz="3500" dirty="0"/>
            </a:br>
            <a:r>
              <a:rPr lang="en-US" sz="3500" dirty="0"/>
              <a:t>united with him in a resurrection like his.”</a:t>
            </a:r>
            <a:br>
              <a:rPr lang="en-US" sz="3500" dirty="0"/>
            </a:br>
            <a:r>
              <a:rPr lang="en-US" sz="3500" dirty="0"/>
              <a:t>					   </a:t>
            </a:r>
            <a:r>
              <a:rPr lang="en-US" sz="3000" i="1" dirty="0"/>
              <a:t>- Romans 6:5</a:t>
            </a:r>
            <a:br>
              <a:rPr lang="en-US" sz="3500" dirty="0"/>
            </a:br>
            <a:br>
              <a:rPr lang="en-US" sz="1100" dirty="0"/>
            </a:br>
            <a:r>
              <a:rPr lang="en-US" sz="3500" dirty="0"/>
              <a:t>“For this perishable body must put on </a:t>
            </a:r>
            <a:br>
              <a:rPr lang="en-US" sz="3500" dirty="0"/>
            </a:br>
            <a:r>
              <a:rPr lang="en-US" sz="3500" dirty="0"/>
              <a:t>the imperishable, and this mortal body </a:t>
            </a:r>
            <a:br>
              <a:rPr lang="en-US" sz="3500" dirty="0"/>
            </a:br>
            <a:r>
              <a:rPr lang="en-US" sz="3500" dirty="0"/>
              <a:t>must put on immortality. …then shall </a:t>
            </a:r>
            <a:br>
              <a:rPr lang="en-US" sz="3500" dirty="0"/>
            </a:br>
            <a:r>
              <a:rPr lang="en-US" sz="3500" dirty="0"/>
              <a:t>come to pass the saying that is written: </a:t>
            </a:r>
            <a:br>
              <a:rPr lang="en-US" sz="3500" dirty="0"/>
            </a:br>
            <a:r>
              <a:rPr lang="en-US" sz="3500" dirty="0"/>
              <a:t>'Death is swallowed up in victory.' 'O death, where is your victory? O death, where </a:t>
            </a:r>
            <a:br>
              <a:rPr lang="en-US" sz="3500" dirty="0"/>
            </a:br>
            <a:r>
              <a:rPr lang="en-US" sz="3500" dirty="0"/>
              <a:t>is your sting?’”</a:t>
            </a:r>
            <a:r>
              <a:rPr lang="en-US" sz="2700" dirty="0"/>
              <a:t>         </a:t>
            </a:r>
            <a:r>
              <a:rPr lang="en-US" sz="3000" i="1" dirty="0"/>
              <a:t>- 1 Corinthians 15:53,55</a:t>
            </a:r>
          </a:p>
        </p:txBody>
      </p:sp>
    </p:spTree>
    <p:extLst>
      <p:ext uri="{BB962C8B-B14F-4D97-AF65-F5344CB8AC3E}">
        <p14:creationId xmlns:p14="http://schemas.microsoft.com/office/powerpoint/2010/main" val="274282650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“if we have been united with him in </a:t>
            </a:r>
            <a:br>
              <a:rPr lang="en-US" sz="3500" dirty="0"/>
            </a:br>
            <a:r>
              <a:rPr lang="en-US" sz="3500" dirty="0"/>
              <a:t>a death like his, we shall certainly be </a:t>
            </a:r>
            <a:br>
              <a:rPr lang="en-US" sz="3500" dirty="0"/>
            </a:br>
            <a:r>
              <a:rPr lang="en-US" sz="3500" dirty="0"/>
              <a:t>united with him in a </a:t>
            </a:r>
            <a:r>
              <a:rPr lang="en-US" sz="3500" u="sng" dirty="0">
                <a:solidFill>
                  <a:srgbClr val="FF0000"/>
                </a:solidFill>
              </a:rPr>
              <a:t>resurrection</a:t>
            </a:r>
            <a:r>
              <a:rPr lang="en-US" sz="3500" dirty="0"/>
              <a:t> like his.”</a:t>
            </a:r>
            <a:br>
              <a:rPr lang="en-US" sz="3500" dirty="0"/>
            </a:br>
            <a:r>
              <a:rPr lang="en-US" sz="3500" dirty="0"/>
              <a:t>					   </a:t>
            </a:r>
            <a:r>
              <a:rPr lang="en-US" sz="3000" i="1" dirty="0"/>
              <a:t>- Romans 6:5</a:t>
            </a:r>
            <a:br>
              <a:rPr lang="en-US" sz="3500" dirty="0"/>
            </a:br>
            <a:br>
              <a:rPr lang="en-US" sz="1100" dirty="0"/>
            </a:br>
            <a:r>
              <a:rPr lang="en-US" sz="3500" dirty="0"/>
              <a:t>“For this perishable body must put on </a:t>
            </a:r>
            <a:br>
              <a:rPr lang="en-US" sz="3500" dirty="0"/>
            </a:br>
            <a:r>
              <a:rPr lang="en-US" sz="3500" dirty="0"/>
              <a:t>the imperishable, and this mortal body </a:t>
            </a:r>
            <a:br>
              <a:rPr lang="en-US" sz="3500" dirty="0"/>
            </a:br>
            <a:r>
              <a:rPr lang="en-US" sz="3500" dirty="0"/>
              <a:t>must put on immortality. …then shall </a:t>
            </a:r>
            <a:br>
              <a:rPr lang="en-US" sz="3500" dirty="0"/>
            </a:br>
            <a:r>
              <a:rPr lang="en-US" sz="3500" dirty="0"/>
              <a:t>come to pass the saying that is written: </a:t>
            </a:r>
            <a:br>
              <a:rPr lang="en-US" sz="3500" dirty="0"/>
            </a:br>
            <a:r>
              <a:rPr lang="en-US" sz="3500" dirty="0"/>
              <a:t>'Death is swallowed up in victory.' 'O death, where is your victory? O death, where </a:t>
            </a:r>
            <a:br>
              <a:rPr lang="en-US" sz="3500" dirty="0"/>
            </a:br>
            <a:r>
              <a:rPr lang="en-US" sz="3500" dirty="0"/>
              <a:t>is your sting?’”</a:t>
            </a:r>
            <a:r>
              <a:rPr lang="en-US" sz="2700" dirty="0"/>
              <a:t>         </a:t>
            </a:r>
            <a:r>
              <a:rPr lang="en-US" sz="3000" i="1" dirty="0"/>
              <a:t>- 1 Corinthians 15:53,55</a:t>
            </a:r>
          </a:p>
        </p:txBody>
      </p:sp>
    </p:spTree>
    <p:extLst>
      <p:ext uri="{BB962C8B-B14F-4D97-AF65-F5344CB8AC3E}">
        <p14:creationId xmlns:p14="http://schemas.microsoft.com/office/powerpoint/2010/main" val="87088107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dirty="0"/>
              <a:t>“after my skin has been destroyed,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dirty="0"/>
              <a:t>    yet in my flesh I will see God;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dirty="0"/>
              <a:t>I myself will see him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dirty="0"/>
              <a:t>    with my own eyes—I, and not another.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dirty="0"/>
              <a:t>    How my heart yearns within me!”</a:t>
            </a:r>
          </a:p>
          <a:p>
            <a:pPr marL="0" indent="0">
              <a:buNone/>
            </a:pPr>
            <a:r>
              <a:rPr lang="en-US" sz="3500" dirty="0"/>
              <a:t>					   </a:t>
            </a:r>
            <a:r>
              <a:rPr lang="en-US" sz="3000" i="1" dirty="0"/>
              <a:t>- Job 19: 26-27</a:t>
            </a:r>
          </a:p>
        </p:txBody>
      </p:sp>
    </p:spTree>
    <p:extLst>
      <p:ext uri="{BB962C8B-B14F-4D97-AF65-F5344CB8AC3E}">
        <p14:creationId xmlns:p14="http://schemas.microsoft.com/office/powerpoint/2010/main" val="28931176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“train yourself for godliness; </a:t>
            </a:r>
            <a:br>
              <a:rPr lang="en-US" sz="3500" dirty="0"/>
            </a:br>
            <a:r>
              <a:rPr lang="en-US" sz="3500" dirty="0"/>
              <a:t>for while bodily training is of some </a:t>
            </a:r>
            <a:br>
              <a:rPr lang="en-US" sz="3500" dirty="0"/>
            </a:br>
            <a:r>
              <a:rPr lang="en-US" sz="3500" dirty="0"/>
              <a:t>value, godliness is of value in every way, as it holds promise for the present life and </a:t>
            </a:r>
            <a:br>
              <a:rPr lang="en-US" sz="3500" dirty="0"/>
            </a:br>
            <a:r>
              <a:rPr lang="en-US" sz="3500" dirty="0"/>
              <a:t>also for the life to come.”</a:t>
            </a:r>
            <a:br>
              <a:rPr lang="en-US" sz="3500" dirty="0"/>
            </a:br>
            <a:r>
              <a:rPr lang="en-US" sz="3500" dirty="0"/>
              <a:t>  				       </a:t>
            </a:r>
            <a:r>
              <a:rPr lang="en-US" sz="3000" i="1" dirty="0"/>
              <a:t>- 1 Timothy 4:7-8</a:t>
            </a:r>
          </a:p>
        </p:txBody>
      </p:sp>
    </p:spTree>
    <p:extLst>
      <p:ext uri="{BB962C8B-B14F-4D97-AF65-F5344CB8AC3E}">
        <p14:creationId xmlns:p14="http://schemas.microsoft.com/office/powerpoint/2010/main" val="66759641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81DD6-6EBF-4E9D-BBC1-624A47C056EA}"/>
              </a:ext>
            </a:extLst>
          </p:cNvPr>
          <p:cNvSpPr txBox="1"/>
          <p:nvPr/>
        </p:nvSpPr>
        <p:spPr>
          <a:xfrm>
            <a:off x="1228685" y="4684401"/>
            <a:ext cx="1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9C981-2F49-4275-8C3A-A138DC63CA08}"/>
              </a:ext>
            </a:extLst>
          </p:cNvPr>
          <p:cNvSpPr txBox="1"/>
          <p:nvPr/>
        </p:nvSpPr>
        <p:spPr>
          <a:xfrm rot="20613472">
            <a:off x="4735458" y="5030262"/>
            <a:ext cx="256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yourself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E94B07-C1D9-4E11-9172-C869C73F9253}"/>
              </a:ext>
            </a:extLst>
          </p:cNvPr>
          <p:cNvSpPr/>
          <p:nvPr/>
        </p:nvSpPr>
        <p:spPr>
          <a:xfrm rot="260552">
            <a:off x="5072924" y="3540337"/>
            <a:ext cx="1564932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E088C-C2E7-40FD-B2BD-0F3CD5601192}"/>
              </a:ext>
            </a:extLst>
          </p:cNvPr>
          <p:cNvSpPr/>
          <p:nvPr/>
        </p:nvSpPr>
        <p:spPr>
          <a:xfrm rot="260552">
            <a:off x="5648284" y="3722479"/>
            <a:ext cx="1564932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09C8B3-7455-4704-829A-9E957C04846F}"/>
              </a:ext>
            </a:extLst>
          </p:cNvPr>
          <p:cNvSpPr/>
          <p:nvPr/>
        </p:nvSpPr>
        <p:spPr>
          <a:xfrm rot="21358486">
            <a:off x="1676209" y="3470616"/>
            <a:ext cx="2132854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65362E-F624-4F00-9A1E-D76AB218FEF9}"/>
              </a:ext>
            </a:extLst>
          </p:cNvPr>
          <p:cNvSpPr/>
          <p:nvPr/>
        </p:nvSpPr>
        <p:spPr>
          <a:xfrm rot="20731174">
            <a:off x="1192911" y="3429512"/>
            <a:ext cx="2132854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EFE0CA-5D67-4F40-A68E-DB6809A6DF94}"/>
              </a:ext>
            </a:extLst>
          </p:cNvPr>
          <p:cNvSpPr/>
          <p:nvPr/>
        </p:nvSpPr>
        <p:spPr>
          <a:xfrm>
            <a:off x="108642" y="3410451"/>
            <a:ext cx="2132854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D0330-BA8E-497A-A940-4C813629871B}"/>
              </a:ext>
            </a:extLst>
          </p:cNvPr>
          <p:cNvSpPr txBox="1"/>
          <p:nvPr/>
        </p:nvSpPr>
        <p:spPr>
          <a:xfrm rot="21235076">
            <a:off x="994592" y="3148733"/>
            <a:ext cx="2933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emotions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B93F3-3FE2-462C-9D46-FDA6C6601052}"/>
              </a:ext>
            </a:extLst>
          </p:cNvPr>
          <p:cNvSpPr txBox="1"/>
          <p:nvPr/>
        </p:nvSpPr>
        <p:spPr>
          <a:xfrm rot="560826">
            <a:off x="5022647" y="3452162"/>
            <a:ext cx="2933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CB8B9"/>
                </a:solidFill>
                <a:latin typeface="Ubuntu" panose="020B0504030602030204" pitchFamily="34" charset="0"/>
              </a:rPr>
              <a:t>dads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0FD020-4EF8-4D09-8E6D-B924F803B3D0}"/>
              </a:ext>
            </a:extLst>
          </p:cNvPr>
          <p:cNvSpPr txBox="1">
            <a:spLocks/>
          </p:cNvSpPr>
          <p:nvPr/>
        </p:nvSpPr>
        <p:spPr>
          <a:xfrm>
            <a:off x="282009" y="10082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n-US" sz="4800"/>
              <a:t>RELATING FOR LIFE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2190162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“And he who was seated on the </a:t>
            </a:r>
            <a:br>
              <a:rPr lang="en-US" sz="3500" dirty="0"/>
            </a:br>
            <a:r>
              <a:rPr lang="en-US" sz="3500" dirty="0"/>
              <a:t>throne said, “Behold, I am making all </a:t>
            </a:r>
            <a:br>
              <a:rPr lang="en-US" sz="3500" dirty="0"/>
            </a:br>
            <a:r>
              <a:rPr lang="en-US" sz="3500" dirty="0"/>
              <a:t>things new.”</a:t>
            </a:r>
            <a:br>
              <a:rPr lang="en-US" sz="3500" dirty="0"/>
            </a:br>
            <a:r>
              <a:rPr lang="en-US" sz="3500" dirty="0"/>
              <a:t>  				       </a:t>
            </a:r>
            <a:r>
              <a:rPr lang="en-US" sz="3000" i="1" dirty="0"/>
              <a:t>- Revelation 21:5</a:t>
            </a:r>
          </a:p>
          <a:p>
            <a:pPr marL="0" indent="0">
              <a:buNone/>
            </a:pPr>
            <a:endParaRPr lang="en-US" sz="3000" i="1" dirty="0"/>
          </a:p>
          <a:p>
            <a:pPr marL="0" indent="0">
              <a:buNone/>
            </a:pPr>
            <a:r>
              <a:rPr lang="en-US" sz="3200" dirty="0"/>
              <a:t>“Being sure of this, that he who began a </a:t>
            </a:r>
            <a:br>
              <a:rPr lang="en-US" sz="3200" dirty="0"/>
            </a:br>
            <a:r>
              <a:rPr lang="en-US" sz="3200" dirty="0"/>
              <a:t>good work in you will bring it to completion </a:t>
            </a:r>
            <a:br>
              <a:rPr lang="en-US" sz="3200" dirty="0"/>
            </a:br>
            <a:r>
              <a:rPr lang="en-US" sz="3200" dirty="0"/>
              <a:t>at the day of Jesus Christ.” </a:t>
            </a:r>
            <a:br>
              <a:rPr lang="en-US" sz="3200" dirty="0"/>
            </a:br>
            <a:r>
              <a:rPr lang="en-US" sz="3200" dirty="0"/>
              <a:t>  				         </a:t>
            </a:r>
            <a:r>
              <a:rPr lang="en-US" i="1" dirty="0"/>
              <a:t>- Philippians 1:6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9561148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015587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DB8D20-A1CC-4B93-849B-B3E35459FE34}"/>
              </a:ext>
            </a:extLst>
          </p:cNvPr>
          <p:cNvSpPr/>
          <p:nvPr/>
        </p:nvSpPr>
        <p:spPr>
          <a:xfrm>
            <a:off x="374469" y="2952206"/>
            <a:ext cx="6921333" cy="3570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38D82-5E00-40DD-B621-39D4DD654DFC}"/>
              </a:ext>
            </a:extLst>
          </p:cNvPr>
          <p:cNvSpPr txBox="1"/>
          <p:nvPr/>
        </p:nvSpPr>
        <p:spPr>
          <a:xfrm>
            <a:off x="210986" y="3229511"/>
            <a:ext cx="6921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4075" lvl="1" indent="-396875">
              <a:buFont typeface="+mj-lt"/>
              <a:buAutoNum type="arabicPeriod"/>
            </a:pP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would you live differently if you knew you’d die in three months?</a:t>
            </a:r>
          </a:p>
          <a:p>
            <a:pPr marL="854075" lvl="1" indent="-396875">
              <a:buFont typeface="+mj-lt"/>
              <a:buAutoNum type="arabicPeriod"/>
            </a:pP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could a firmer hope in resurrection </a:t>
            </a:r>
            <a:b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 your life now?</a:t>
            </a:r>
          </a:p>
          <a:p>
            <a:pPr marL="854075" lvl="1" indent="-396875">
              <a:buFont typeface="+mj-lt"/>
              <a:buAutoNum type="arabicPeriod"/>
            </a:pP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next steps of faith do you sense God </a:t>
            </a:r>
            <a:b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 you to in response to this?</a:t>
            </a:r>
          </a:p>
          <a:p>
            <a:pPr marL="854075" lvl="1" indent="-396875">
              <a:buFont typeface="+mj-lt"/>
              <a:buAutoNum type="arabicPeriod"/>
            </a:pP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questions for Al?</a:t>
            </a:r>
          </a:p>
          <a:p>
            <a:pPr marL="854075" indent="-396875">
              <a:buFont typeface="+mj-lt"/>
              <a:buAutoNum type="arabicPeriod"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659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600" dirty="0">
                <a:solidFill>
                  <a:srgbClr val="C8780E"/>
                </a:solidFill>
                <a:ea typeface="Cooper Hewitt" pitchFamily="50" charset="0"/>
              </a:rPr>
              <a:t>OCEANS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055837-EDEE-4E34-AB8D-6DF2A6D1156C}"/>
              </a:ext>
            </a:extLst>
          </p:cNvPr>
          <p:cNvSpPr txBox="1"/>
          <p:nvPr/>
        </p:nvSpPr>
        <p:spPr>
          <a:xfrm>
            <a:off x="8094270" y="6194068"/>
            <a:ext cx="9260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by </a:t>
            </a:r>
            <a:r>
              <a:rPr lang="en-US" sz="13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Hillsong</a:t>
            </a:r>
            <a:endParaRPr lang="en-US" sz="13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160E46-90CC-46AF-B8DD-79C30903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285348-1DD7-4BD8-A901-0FF08840B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140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TALLGRASS PRAYER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376428" y="1413926"/>
            <a:ext cx="827264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05696"/>
                </a:solidFill>
              </a:rPr>
              <a:t>Come join fellow </a:t>
            </a:r>
            <a:r>
              <a:rPr lang="en-US" sz="4000" b="1" dirty="0" err="1">
                <a:solidFill>
                  <a:srgbClr val="305696"/>
                </a:solidFill>
              </a:rPr>
              <a:t>Tallgrassians</a:t>
            </a:r>
            <a:r>
              <a:rPr lang="en-US" sz="4000" b="1" dirty="0">
                <a:solidFill>
                  <a:srgbClr val="305696"/>
                </a:solidFill>
              </a:rPr>
              <a:t> to pray </a:t>
            </a:r>
            <a:br>
              <a:rPr lang="en-US" sz="4000" dirty="0"/>
            </a:br>
            <a:r>
              <a:rPr lang="en-US" sz="4000" dirty="0"/>
              <a:t>for God’s work within and out from </a:t>
            </a:r>
            <a:br>
              <a:rPr lang="en-US" sz="4000" dirty="0"/>
            </a:br>
            <a:r>
              <a:rPr lang="en-US" sz="4000" dirty="0"/>
              <a:t>our church. Come and go as needed.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869CE5-C3E1-45C2-8D4C-306F17E745FE}"/>
              </a:ext>
            </a:extLst>
          </p:cNvPr>
          <p:cNvSpPr/>
          <p:nvPr/>
        </p:nvSpPr>
        <p:spPr>
          <a:xfrm>
            <a:off x="166740" y="4995517"/>
            <a:ext cx="88918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THIS SATURDAY</a:t>
            </a:r>
            <a:r>
              <a:rPr lang="en-US" sz="3600" b="1" dirty="0">
                <a:solidFill>
                  <a:srgbClr val="305696"/>
                </a:solidFill>
              </a:rPr>
              <a:t>, NOV 2, 4PM-MORNING</a:t>
            </a:r>
          </a:p>
          <a:p>
            <a:pPr lvl="0"/>
            <a:r>
              <a:rPr lang="en-US" sz="2800" b="1" dirty="0">
                <a:solidFill>
                  <a:srgbClr val="2E5797"/>
                </a:solidFill>
              </a:rPr>
              <a:t>at Aly Gilbert’s back yard in University Park.</a:t>
            </a:r>
            <a:br>
              <a:rPr lang="en-US" sz="2800" b="1" dirty="0">
                <a:solidFill>
                  <a:srgbClr val="2E5797"/>
                </a:solidFill>
              </a:rPr>
            </a:br>
            <a:r>
              <a:rPr lang="en-US" sz="2500" dirty="0">
                <a:solidFill>
                  <a:prstClr val="black"/>
                </a:solidFill>
              </a:rPr>
              <a:t>You bring camping stuff. Tallgrass provides food.</a:t>
            </a:r>
          </a:p>
          <a:p>
            <a:pPr lvl="0"/>
            <a:r>
              <a:rPr lang="en-US" sz="2300" i="1" u="sng" dirty="0">
                <a:solidFill>
                  <a:srgbClr val="FF0000"/>
                </a:solidFill>
              </a:rPr>
              <a:t>RSVP by Oct 30 to </a:t>
            </a:r>
            <a:r>
              <a:rPr lang="en-US" sz="2300" i="1" u="sng" dirty="0" err="1">
                <a:solidFill>
                  <a:srgbClr val="FF0000"/>
                </a:solidFill>
              </a:rPr>
              <a:t>Kassi</a:t>
            </a:r>
            <a:r>
              <a:rPr lang="en-US" sz="2300" i="1" dirty="0">
                <a:solidFill>
                  <a:prstClr val="black"/>
                </a:solidFill>
              </a:rPr>
              <a:t>. </a:t>
            </a:r>
            <a:r>
              <a:rPr lang="en-US" sz="2300" i="1" dirty="0" err="1">
                <a:solidFill>
                  <a:prstClr val="black"/>
                </a:solidFill>
              </a:rPr>
              <a:t>Deets</a:t>
            </a:r>
            <a:r>
              <a:rPr lang="en-US" sz="2300" i="1" dirty="0">
                <a:solidFill>
                  <a:prstClr val="black"/>
                </a:solidFill>
              </a:rPr>
              <a:t> online at </a:t>
            </a:r>
            <a:r>
              <a:rPr lang="en-US" sz="2300" i="1" dirty="0" err="1">
                <a:solidFill>
                  <a:prstClr val="black"/>
                </a:solidFill>
              </a:rPr>
              <a:t>tallgrass.church</a:t>
            </a:r>
            <a:r>
              <a:rPr lang="en-US" sz="2300" i="1" dirty="0">
                <a:solidFill>
                  <a:prstClr val="black"/>
                </a:solidFill>
              </a:rPr>
              <a:t>/events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A447A0-6172-42B6-954C-3A54BD5F9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986"/>
            <a:ext cx="9144000" cy="6056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76297-1EC5-4979-8BC1-3B6B21F45F32}"/>
              </a:ext>
            </a:extLst>
          </p:cNvPr>
          <p:cNvSpPr txBox="1"/>
          <p:nvPr/>
        </p:nvSpPr>
        <p:spPr>
          <a:xfrm rot="21253121">
            <a:off x="1563792" y="1934512"/>
            <a:ext cx="641393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RESCHEDULED!</a:t>
            </a:r>
          </a:p>
        </p:txBody>
      </p:sp>
    </p:spTree>
    <p:extLst>
      <p:ext uri="{BB962C8B-B14F-4D97-AF65-F5344CB8AC3E}">
        <p14:creationId xmlns:p14="http://schemas.microsoft.com/office/powerpoint/2010/main" val="23684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600" dirty="0">
                <a:solidFill>
                  <a:srgbClr val="C8780E"/>
                </a:solidFill>
                <a:ea typeface="Cooper Hewitt" pitchFamily="50" charset="0"/>
              </a:rPr>
              <a:t>OCEANS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call me out upon the waters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great unknown where feet may fail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there I find You in the mystery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In oceans deep my faith will stand</a:t>
            </a:r>
          </a:p>
          <a:p>
            <a:pPr algn="ctr"/>
            <a:endParaRPr lang="en-US" sz="1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So I will call upon Your Name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keep my eyes above the waves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When oceans rise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My soul will rest in Your embrace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For I am Yours, and You are mine</a:t>
            </a: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055837-EDEE-4E34-AB8D-6DF2A6D1156C}"/>
              </a:ext>
            </a:extLst>
          </p:cNvPr>
          <p:cNvSpPr txBox="1"/>
          <p:nvPr/>
        </p:nvSpPr>
        <p:spPr>
          <a:xfrm>
            <a:off x="8094270" y="6194068"/>
            <a:ext cx="9260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by </a:t>
            </a:r>
            <a:r>
              <a:rPr lang="en-US" sz="13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Hillsong</a:t>
            </a:r>
            <a:endParaRPr lang="en-US" sz="13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E11E77-C575-4850-9985-B7449E19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A0DE16-4594-4FCD-AF76-E783A6994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5261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600" dirty="0">
                <a:solidFill>
                  <a:srgbClr val="C8780E"/>
                </a:solidFill>
                <a:ea typeface="Cooper Hewitt" pitchFamily="50" charset="0"/>
              </a:rPr>
              <a:t>OCEANS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Your grace abounds in deepest waters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Your sovereign hand will be my guide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Where feet may fail and fear surrounds me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You've never failed and You won't start now</a:t>
            </a:r>
          </a:p>
          <a:p>
            <a:pPr algn="ctr"/>
            <a:endParaRPr lang="en-US" sz="1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So I will call upon Your Name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keep my eyes above the waves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When oceans rise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My soul will rest in Your embrace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For I am Yours, and You are mine</a:t>
            </a: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055837-EDEE-4E34-AB8D-6DF2A6D1156C}"/>
              </a:ext>
            </a:extLst>
          </p:cNvPr>
          <p:cNvSpPr txBox="1"/>
          <p:nvPr/>
        </p:nvSpPr>
        <p:spPr>
          <a:xfrm>
            <a:off x="8094270" y="6194068"/>
            <a:ext cx="9260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by </a:t>
            </a:r>
            <a:r>
              <a:rPr lang="en-US" sz="13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Hillsong</a:t>
            </a:r>
            <a:endParaRPr lang="en-US" sz="13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A87E28-CB13-46E6-A902-6708381AE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648795-ADD2-42B5-9C2C-7B4B5640F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758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600" dirty="0">
                <a:solidFill>
                  <a:srgbClr val="C8780E"/>
                </a:solidFill>
                <a:ea typeface="Cooper Hewitt" pitchFamily="50" charset="0"/>
              </a:rPr>
              <a:t>OCEANS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Spirit lead me where my trust is without borders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Let me walk upon the waters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Wherever You would call me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Take me deeper than my feet could ever wander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my faith will be made stronger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In the presence of my </a:t>
            </a:r>
            <a:r>
              <a:rPr lang="en-US" sz="3100" dirty="0" err="1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Saviour</a:t>
            </a:r>
            <a:endParaRPr lang="en-US" sz="3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055837-EDEE-4E34-AB8D-6DF2A6D1156C}"/>
              </a:ext>
            </a:extLst>
          </p:cNvPr>
          <p:cNvSpPr txBox="1"/>
          <p:nvPr/>
        </p:nvSpPr>
        <p:spPr>
          <a:xfrm>
            <a:off x="8094270" y="6194068"/>
            <a:ext cx="9260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by </a:t>
            </a:r>
            <a:r>
              <a:rPr lang="en-US" sz="13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Hillsong</a:t>
            </a:r>
            <a:endParaRPr lang="en-US" sz="13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085766-E599-4CC4-80B3-195D62D4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4B0D08-0D5E-4507-A809-E2A9B8B94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4889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600" dirty="0">
                <a:solidFill>
                  <a:srgbClr val="C8780E"/>
                </a:solidFill>
                <a:ea typeface="Cooper Hewitt" pitchFamily="50" charset="0"/>
              </a:rPr>
              <a:t>OCEANS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So I will call upon Your Name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And keep my eyes above the waves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My soul will rest in Your embrace</a:t>
            </a:r>
          </a:p>
          <a:p>
            <a:pPr algn="ctr"/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For I am Yours, and You are mine</a:t>
            </a: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algn="ctr"/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055837-EDEE-4E34-AB8D-6DF2A6D1156C}"/>
              </a:ext>
            </a:extLst>
          </p:cNvPr>
          <p:cNvSpPr txBox="1"/>
          <p:nvPr/>
        </p:nvSpPr>
        <p:spPr>
          <a:xfrm>
            <a:off x="8094270" y="6194068"/>
            <a:ext cx="9260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by </a:t>
            </a:r>
            <a:r>
              <a:rPr lang="en-US" sz="13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Hillsong</a:t>
            </a:r>
            <a:endParaRPr lang="en-US" sz="13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DF1CE9-3EF8-45A4-8754-04A7A532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CAFA27-825F-4645-8D57-0EBDB71A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2221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5806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Oh Lord my God, when I in awesome wonder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consider all the worlds Thy hands have made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see the stars, I hear the rolling thunder,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Thy power throughout the universe displayed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2724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sings my soul, my Savior God to Thee,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sings my soul, my Savior God to Thee,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3889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when I think that God His Son not sparing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sent Him to die, I scarce can take it in,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on the cross, my burden gladly bearing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He bled and died to take away my sin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889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sings my soul, my Savior God to Thee,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sings my soul, my Savior God to Thee,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9689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Christ shall come</a:t>
            </a:r>
            <a:b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with shouts of acclamation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take me home, what joy shall fill my heart!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I shall bow in humble adoration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there proclaim </a:t>
            </a:r>
            <a:b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“My God, 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69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0C83AF-CB2D-4402-A902-07BFB975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32184-104B-4A4A-B132-95D1315AD1C4}"/>
              </a:ext>
            </a:extLst>
          </p:cNvPr>
          <p:cNvSpPr txBox="1"/>
          <p:nvPr/>
        </p:nvSpPr>
        <p:spPr>
          <a:xfrm>
            <a:off x="710005" y="5206169"/>
            <a:ext cx="3861995" cy="96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7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teaching series</a:t>
            </a:r>
            <a:br>
              <a:rPr lang="en-US" sz="37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300" b="1" spc="-150" dirty="0">
                <a:solidFill>
                  <a:srgbClr val="C00000"/>
                </a:solidFill>
              </a:rPr>
              <a:t>STARTS NEXT SUNDAY!</a:t>
            </a:r>
          </a:p>
        </p:txBody>
      </p:sp>
    </p:spTree>
    <p:extLst>
      <p:ext uri="{BB962C8B-B14F-4D97-AF65-F5344CB8AC3E}">
        <p14:creationId xmlns:p14="http://schemas.microsoft.com/office/powerpoint/2010/main" val="4602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sings my soul, my Savior God to Thee,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Then sings my soul, my Savior God to Thee,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“How great Thou art!”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HOW GREAT THOU 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05696"/>
                </a:solidFill>
              </a:rPr>
              <a:t>tallgrass.church</a:t>
            </a:r>
            <a:endParaRPr lang="en-US" sz="2200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00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0458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Father, give Your benediction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Give us </a:t>
            </a: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Your peace before we part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Still our minds with truth’s </a:t>
            </a: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conviction</a:t>
            </a:r>
            <a:b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Calm with trust each anxious heart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00" spc="-300" dirty="0">
                <a:solidFill>
                  <a:srgbClr val="C8780E"/>
                </a:solidFill>
                <a:ea typeface="Cooper Hewitt" pitchFamily="50" charset="0"/>
              </a:rPr>
              <a:t>BENEDICTION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2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9757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Father, give Your benediction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Bid our grief and struggles end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Peace which passes understanding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On our waiting spirit send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00" spc="-300" dirty="0">
                <a:solidFill>
                  <a:srgbClr val="C8780E"/>
                </a:solidFill>
                <a:ea typeface="Cooper Hewitt" pitchFamily="50" charset="0"/>
              </a:rPr>
              <a:t>BENEDICTION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2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3728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Amen. Amen.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Amen. Amen.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Amen. Amen.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amen: let it be so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00" spc="-300" dirty="0">
                <a:solidFill>
                  <a:srgbClr val="C8780E"/>
                </a:solidFill>
                <a:ea typeface="Cooper Hewitt" pitchFamily="50" charset="0"/>
              </a:rPr>
              <a:t>BENEDICTION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4896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8271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745098"/>
            <a:ext cx="8409424" cy="4970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2E5797"/>
                </a:solidFill>
              </a:rPr>
              <a:t>What’s something that comes to mind when you think about</a:t>
            </a:r>
            <a:br>
              <a:rPr lang="en-US" sz="6600" dirty="0">
                <a:solidFill>
                  <a:srgbClr val="2E5797"/>
                </a:solidFill>
              </a:rPr>
            </a:br>
            <a:r>
              <a:rPr lang="en-US" sz="6600" i="1" dirty="0">
                <a:solidFill>
                  <a:srgbClr val="2E5797"/>
                </a:solidFill>
              </a:rPr>
              <a:t>HOME</a:t>
            </a:r>
            <a:r>
              <a:rPr lang="en-US" sz="6600" dirty="0">
                <a:solidFill>
                  <a:srgbClr val="2E5797"/>
                </a:solidFill>
              </a:rPr>
              <a:t>?</a:t>
            </a:r>
            <a:endParaRPr lang="en-US" sz="6600" dirty="0">
              <a:solidFill>
                <a:srgbClr val="2E5596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6600" dirty="0">
              <a:solidFill>
                <a:srgbClr val="2E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0C83AF-CB2D-4402-A902-07BFB975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32184-104B-4A4A-B132-95D1315AD1C4}"/>
              </a:ext>
            </a:extLst>
          </p:cNvPr>
          <p:cNvSpPr txBox="1"/>
          <p:nvPr/>
        </p:nvSpPr>
        <p:spPr>
          <a:xfrm rot="20734193">
            <a:off x="1639838" y="4063335"/>
            <a:ext cx="3861995" cy="101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700" b="1" spc="-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teaching series</a:t>
            </a:r>
            <a:br>
              <a:rPr lang="en-US" sz="3700" b="1" spc="-15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500" b="1" spc="-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concludes today!</a:t>
            </a:r>
            <a:endParaRPr lang="en-US" sz="3500" b="1" spc="-150" dirty="0">
              <a:solidFill>
                <a:srgbClr val="638C9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07AB35-CB25-4ED0-9E27-221A50AAFFD9}"/>
              </a:ext>
            </a:extLst>
          </p:cNvPr>
          <p:cNvSpPr/>
          <p:nvPr/>
        </p:nvSpPr>
        <p:spPr>
          <a:xfrm rot="20731379">
            <a:off x="1981948" y="5658669"/>
            <a:ext cx="2478371" cy="803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spc="-150" dirty="0">
                <a:solidFill>
                  <a:srgbClr val="638C90"/>
                </a:solidFill>
              </a:rPr>
              <a:t>    catch up at </a:t>
            </a:r>
            <a:br>
              <a:rPr lang="en-US" sz="3200" spc="-150" dirty="0">
                <a:solidFill>
                  <a:srgbClr val="638C90"/>
                </a:solidFill>
              </a:rPr>
            </a:br>
            <a:r>
              <a:rPr lang="en-US" sz="3200" spc="-150" dirty="0" err="1">
                <a:solidFill>
                  <a:srgbClr val="638C90"/>
                </a:solidFill>
              </a:rPr>
              <a:t>tallgrass.church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71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81DD6-6EBF-4E9D-BBC1-624A47C056EA}"/>
              </a:ext>
            </a:extLst>
          </p:cNvPr>
          <p:cNvSpPr txBox="1"/>
          <p:nvPr/>
        </p:nvSpPr>
        <p:spPr>
          <a:xfrm>
            <a:off x="1228685" y="4684401"/>
            <a:ext cx="1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9C981-2F49-4275-8C3A-A138DC63CA08}"/>
              </a:ext>
            </a:extLst>
          </p:cNvPr>
          <p:cNvSpPr txBox="1"/>
          <p:nvPr/>
        </p:nvSpPr>
        <p:spPr>
          <a:xfrm rot="20613472">
            <a:off x="4735458" y="5030262"/>
            <a:ext cx="256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yourself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E94B07-C1D9-4E11-9172-C869C73F9253}"/>
              </a:ext>
            </a:extLst>
          </p:cNvPr>
          <p:cNvSpPr/>
          <p:nvPr/>
        </p:nvSpPr>
        <p:spPr>
          <a:xfrm rot="260552">
            <a:off x="5072924" y="3540337"/>
            <a:ext cx="1564932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E088C-C2E7-40FD-B2BD-0F3CD5601192}"/>
              </a:ext>
            </a:extLst>
          </p:cNvPr>
          <p:cNvSpPr/>
          <p:nvPr/>
        </p:nvSpPr>
        <p:spPr>
          <a:xfrm rot="260552">
            <a:off x="5648284" y="3722479"/>
            <a:ext cx="1564932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09C8B3-7455-4704-829A-9E957C04846F}"/>
              </a:ext>
            </a:extLst>
          </p:cNvPr>
          <p:cNvSpPr/>
          <p:nvPr/>
        </p:nvSpPr>
        <p:spPr>
          <a:xfrm rot="21358486">
            <a:off x="1676209" y="3470616"/>
            <a:ext cx="2132854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65362E-F624-4F00-9A1E-D76AB218FEF9}"/>
              </a:ext>
            </a:extLst>
          </p:cNvPr>
          <p:cNvSpPr/>
          <p:nvPr/>
        </p:nvSpPr>
        <p:spPr>
          <a:xfrm rot="20731174">
            <a:off x="1192911" y="3429512"/>
            <a:ext cx="2132854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EFE0CA-5D67-4F40-A68E-DB6809A6DF94}"/>
              </a:ext>
            </a:extLst>
          </p:cNvPr>
          <p:cNvSpPr/>
          <p:nvPr/>
        </p:nvSpPr>
        <p:spPr>
          <a:xfrm>
            <a:off x="108642" y="3410451"/>
            <a:ext cx="2132854" cy="413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D0330-BA8E-497A-A940-4C813629871B}"/>
              </a:ext>
            </a:extLst>
          </p:cNvPr>
          <p:cNvSpPr txBox="1"/>
          <p:nvPr/>
        </p:nvSpPr>
        <p:spPr>
          <a:xfrm rot="21235076">
            <a:off x="994592" y="3148733"/>
            <a:ext cx="2933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emotions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B93F3-3FE2-462C-9D46-FDA6C6601052}"/>
              </a:ext>
            </a:extLst>
          </p:cNvPr>
          <p:cNvSpPr txBox="1"/>
          <p:nvPr/>
        </p:nvSpPr>
        <p:spPr>
          <a:xfrm rot="560826">
            <a:off x="5022647" y="3452162"/>
            <a:ext cx="2933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CB8B9"/>
                </a:solidFill>
                <a:latin typeface="Ubuntu" panose="020B0504030602030204" pitchFamily="34" charset="0"/>
              </a:rPr>
              <a:t>dads</a:t>
            </a:r>
          </a:p>
        </p:txBody>
      </p:sp>
    </p:spTree>
    <p:extLst>
      <p:ext uri="{BB962C8B-B14F-4D97-AF65-F5344CB8AC3E}">
        <p14:creationId xmlns:p14="http://schemas.microsoft.com/office/powerpoint/2010/main" val="348231705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82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FOR LIFE</a:t>
            </a:r>
          </a:p>
        </p:txBody>
      </p:sp>
    </p:spTree>
    <p:extLst>
      <p:ext uri="{BB962C8B-B14F-4D97-AF65-F5344CB8AC3E}">
        <p14:creationId xmlns:p14="http://schemas.microsoft.com/office/powerpoint/2010/main" val="41585762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941</Words>
  <Application>Microsoft Office PowerPoint</Application>
  <PresentationFormat>On-screen Show (4:3)</PresentationFormat>
  <Paragraphs>276</Paragraphs>
  <Slides>45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Cooper Hewitt</vt:lpstr>
      <vt:lpstr>Ubuntu</vt:lpstr>
      <vt:lpstr>7_Office Theme</vt:lpstr>
      <vt:lpstr>9_Office Theme</vt:lpstr>
      <vt:lpstr>1_Default Design</vt:lpstr>
      <vt:lpstr>PowerPoint Presentation</vt:lpstr>
      <vt:lpstr>GIVING INTENTION CARDS</vt:lpstr>
      <vt:lpstr>TALLGRASS PRAYER</vt:lpstr>
      <vt:lpstr>PowerPoint Presentation</vt:lpstr>
      <vt:lpstr>MINGLE QUESTION</vt:lpstr>
      <vt:lpstr>PowerPoint Presentation</vt:lpstr>
      <vt:lpstr>PowerPoint Presentation</vt:lpstr>
      <vt:lpstr>GOSPEL RELATING</vt:lpstr>
      <vt:lpstr>PowerPoint Presentation</vt:lpstr>
      <vt:lpstr>RELATING FOR LIFE</vt:lpstr>
      <vt:lpstr>RELATING FOR LIFE</vt:lpstr>
      <vt:lpstr>RELATING FOR LIFE</vt:lpstr>
      <vt:lpstr>RELATING FOR LIFE</vt:lpstr>
      <vt:lpstr>RELATING FOR LIFE</vt:lpstr>
      <vt:lpstr>   THE LOVE OF GOD</vt:lpstr>
      <vt:lpstr>   THE LOVE OF GOD</vt:lpstr>
      <vt:lpstr>   THE LOVE OF GOD</vt:lpstr>
      <vt:lpstr>   THE LOVE OF GOD</vt:lpstr>
      <vt:lpstr>   THE LOVE OF GOD</vt:lpstr>
      <vt:lpstr>   THE LOVE OF GOD</vt:lpstr>
      <vt:lpstr>RELATING FOR LIFE</vt:lpstr>
      <vt:lpstr>RELATING FOR LIFE</vt:lpstr>
      <vt:lpstr>RELATING FOR LIFE</vt:lpstr>
      <vt:lpstr>RELATING FOR LIFE</vt:lpstr>
      <vt:lpstr>PowerPoint Presentation</vt:lpstr>
      <vt:lpstr>RELATING FOR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Tallgrass Church</dc:creator>
  <cp:lastModifiedBy> </cp:lastModifiedBy>
  <cp:revision>53</cp:revision>
  <dcterms:created xsi:type="dcterms:W3CDTF">2019-08-11T16:22:28Z</dcterms:created>
  <dcterms:modified xsi:type="dcterms:W3CDTF">2019-10-25T20:17:18Z</dcterms:modified>
</cp:coreProperties>
</file>