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9" r:id="rId1"/>
    <p:sldMasterId id="2147483783" r:id="rId2"/>
    <p:sldMasterId id="2147483795" r:id="rId3"/>
    <p:sldMasterId id="2147483809" r:id="rId4"/>
  </p:sldMasterIdLst>
  <p:notesMasterIdLst>
    <p:notesMasterId r:id="rId78"/>
  </p:notesMasterIdLst>
  <p:handoutMasterIdLst>
    <p:handoutMasterId r:id="rId79"/>
  </p:handoutMasterIdLst>
  <p:sldIdLst>
    <p:sldId id="2383" r:id="rId5"/>
    <p:sldId id="3141" r:id="rId6"/>
    <p:sldId id="2400" r:id="rId7"/>
    <p:sldId id="3143" r:id="rId8"/>
    <p:sldId id="3144" r:id="rId9"/>
    <p:sldId id="2440" r:id="rId10"/>
    <p:sldId id="2446" r:id="rId11"/>
    <p:sldId id="2963" r:id="rId12"/>
    <p:sldId id="2637" r:id="rId13"/>
    <p:sldId id="3027" r:id="rId14"/>
    <p:sldId id="3146" r:id="rId15"/>
    <p:sldId id="3187" r:id="rId16"/>
    <p:sldId id="2832" r:id="rId17"/>
    <p:sldId id="3147" r:id="rId18"/>
    <p:sldId id="3148" r:id="rId19"/>
    <p:sldId id="3149" r:id="rId20"/>
    <p:sldId id="3164" r:id="rId21"/>
    <p:sldId id="3165" r:id="rId22"/>
    <p:sldId id="273" r:id="rId23"/>
    <p:sldId id="3163" r:id="rId24"/>
    <p:sldId id="3155" r:id="rId25"/>
    <p:sldId id="3166" r:id="rId26"/>
    <p:sldId id="3150" r:id="rId27"/>
    <p:sldId id="3151" r:id="rId28"/>
    <p:sldId id="3156" r:id="rId29"/>
    <p:sldId id="3030" r:id="rId30"/>
    <p:sldId id="3152" r:id="rId31"/>
    <p:sldId id="3153" r:id="rId32"/>
    <p:sldId id="3157" r:id="rId33"/>
    <p:sldId id="3031" r:id="rId34"/>
    <p:sldId id="3162" r:id="rId35"/>
    <p:sldId id="3158" r:id="rId36"/>
    <p:sldId id="3161" r:id="rId37"/>
    <p:sldId id="3159" r:id="rId38"/>
    <p:sldId id="3167" r:id="rId39"/>
    <p:sldId id="3168" r:id="rId40"/>
    <p:sldId id="3145" r:id="rId41"/>
    <p:sldId id="2442" r:id="rId42"/>
    <p:sldId id="2705" r:id="rId43"/>
    <p:sldId id="2710" r:id="rId44"/>
    <p:sldId id="3170" r:id="rId45"/>
    <p:sldId id="3169" r:id="rId46"/>
    <p:sldId id="3171" r:id="rId47"/>
    <p:sldId id="3172" r:id="rId48"/>
    <p:sldId id="3173" r:id="rId49"/>
    <p:sldId id="3174" r:id="rId50"/>
    <p:sldId id="3175" r:id="rId51"/>
    <p:sldId id="3176" r:id="rId52"/>
    <p:sldId id="2966" r:id="rId53"/>
    <p:sldId id="2789" r:id="rId54"/>
    <p:sldId id="2801" r:id="rId55"/>
    <p:sldId id="2802" r:id="rId56"/>
    <p:sldId id="2803" r:id="rId57"/>
    <p:sldId id="2804" r:id="rId58"/>
    <p:sldId id="2805" r:id="rId59"/>
    <p:sldId id="2725" r:id="rId60"/>
    <p:sldId id="3178" r:id="rId61"/>
    <p:sldId id="3179" r:id="rId62"/>
    <p:sldId id="3180" r:id="rId63"/>
    <p:sldId id="3181" r:id="rId64"/>
    <p:sldId id="3182" r:id="rId65"/>
    <p:sldId id="3183" r:id="rId66"/>
    <p:sldId id="3184" r:id="rId67"/>
    <p:sldId id="3185" r:id="rId68"/>
    <p:sldId id="3186" r:id="rId69"/>
    <p:sldId id="3177" r:id="rId70"/>
    <p:sldId id="2520" r:id="rId71"/>
    <p:sldId id="2675" r:id="rId72"/>
    <p:sldId id="2522" r:id="rId73"/>
    <p:sldId id="2524" r:id="rId74"/>
    <p:sldId id="2525" r:id="rId75"/>
    <p:sldId id="2739" r:id="rId76"/>
    <p:sldId id="3189" r:id="rId77"/>
  </p:sldIdLst>
  <p:sldSz cx="9144000" cy="6858000" type="screen4x3"/>
  <p:notesSz cx="9296400" cy="68818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NEW HOPE COMMUNITY CHURCH" initials="NHCC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26B38"/>
    <a:srgbClr val="2E5797"/>
    <a:srgbClr val="413E2F"/>
    <a:srgbClr val="FFDE76"/>
    <a:srgbClr val="7F7F7F"/>
    <a:srgbClr val="000000"/>
    <a:srgbClr val="FFDF71"/>
    <a:srgbClr val="FFDF73"/>
    <a:srgbClr val="FEE300"/>
    <a:srgbClr val="FEDD7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39" autoAdjust="0"/>
  </p:normalViewPr>
  <p:slideViewPr>
    <p:cSldViewPr snapToGrid="0">
      <p:cViewPr varScale="1">
        <p:scale>
          <a:sx n="110" d="100"/>
          <a:sy n="110" d="100"/>
        </p:scale>
        <p:origin x="1602" y="12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5765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-13152"/>
    </p:cViewPr>
  </p:sorterViewPr>
  <p:notesViewPr>
    <p:cSldViewPr snapToGrid="0">
      <p:cViewPr varScale="1">
        <p:scale>
          <a:sx n="86" d="100"/>
          <a:sy n="86" d="100"/>
        </p:scale>
        <p:origin x="2045" y="5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76" Type="http://schemas.openxmlformats.org/officeDocument/2006/relationships/slide" Target="slides/slide72.xml"/><Relationship Id="rId84" Type="http://schemas.openxmlformats.org/officeDocument/2006/relationships/tableStyles" Target="tableStyles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slide" Target="slides/slide62.xml"/><Relationship Id="rId74" Type="http://schemas.openxmlformats.org/officeDocument/2006/relationships/slide" Target="slides/slide70.xml"/><Relationship Id="rId79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82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notesMaster" Target="notesMasters/notesMaster1.xml"/><Relationship Id="rId8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77" Type="http://schemas.openxmlformats.org/officeDocument/2006/relationships/slide" Target="slides/slide73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80" Type="http://schemas.openxmlformats.org/officeDocument/2006/relationships/commentAuthors" Target="commentAuthor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83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5768828-9BCA-4E8F-9F10-7CC5F45A05D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4029075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17B6E8D-9EFF-40F0-B3AE-A2540DB241E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5265738" y="0"/>
            <a:ext cx="4029075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B39C4E5-1BA7-4E68-B7BA-97B278EE4202}" type="datetimeFigureOut">
              <a:rPr lang="en-US" smtClean="0"/>
              <a:pPr/>
              <a:t>9/23/2019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331F28B-09FC-4CC8-A10E-ABB05A8E11A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6537325"/>
            <a:ext cx="4029075" cy="3444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C262348-1DE3-4CAF-BAE4-1FB6D779026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5265738" y="6537325"/>
            <a:ext cx="4029075" cy="3444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4BF7341-F00C-4691-B79E-71BC14371ED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85738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028440" cy="344091"/>
          </a:xfrm>
          <a:prstGeom prst="rect">
            <a:avLst/>
          </a:prstGeom>
        </p:spPr>
        <p:txBody>
          <a:bodyPr vert="horz" lIns="92446" tIns="46223" rIns="92446" bIns="46223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265809" y="0"/>
            <a:ext cx="4028440" cy="344091"/>
          </a:xfrm>
          <a:prstGeom prst="rect">
            <a:avLst/>
          </a:prstGeom>
        </p:spPr>
        <p:txBody>
          <a:bodyPr vert="horz" lIns="92446" tIns="46223" rIns="92446" bIns="46223" rtlCol="0"/>
          <a:lstStyle>
            <a:lvl1pPr algn="r">
              <a:defRPr sz="1200"/>
            </a:lvl1pPr>
          </a:lstStyle>
          <a:p>
            <a:fld id="{899ACD25-4F95-4891-9E0D-90A6CEC2F40C}" type="datetimeFigureOut">
              <a:rPr lang="en-US" smtClean="0"/>
              <a:pPr/>
              <a:t>9/23/2019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927350" y="515938"/>
            <a:ext cx="3441700" cy="25812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46" tIns="46223" rIns="92446" bIns="46223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29640" y="3268861"/>
            <a:ext cx="7437120" cy="3096816"/>
          </a:xfrm>
          <a:prstGeom prst="rect">
            <a:avLst/>
          </a:prstGeom>
        </p:spPr>
        <p:txBody>
          <a:bodyPr vert="horz" lIns="92446" tIns="46223" rIns="92446" bIns="46223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36528"/>
            <a:ext cx="4028440" cy="344091"/>
          </a:xfrm>
          <a:prstGeom prst="rect">
            <a:avLst/>
          </a:prstGeom>
        </p:spPr>
        <p:txBody>
          <a:bodyPr vert="horz" lIns="92446" tIns="46223" rIns="92446" bIns="46223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265809" y="6536528"/>
            <a:ext cx="4028440" cy="344091"/>
          </a:xfrm>
          <a:prstGeom prst="rect">
            <a:avLst/>
          </a:prstGeom>
        </p:spPr>
        <p:txBody>
          <a:bodyPr vert="horz" lIns="92446" tIns="46223" rIns="92446" bIns="46223" rtlCol="0" anchor="b"/>
          <a:lstStyle>
            <a:lvl1pPr algn="r">
              <a:defRPr sz="1200"/>
            </a:lvl1pPr>
          </a:lstStyle>
          <a:p>
            <a:fld id="{494D3BFB-D1C6-48C8-A46B-B7D0457C5EC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7444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4D3BFB-D1C6-48C8-A46B-B7D0457C5EC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456498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4D3BFB-D1C6-48C8-A46B-B7D0457C5EC7}" type="slidenum">
              <a:rPr lang="en-US" smtClean="0"/>
              <a:pPr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976434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4D3BFB-D1C6-48C8-A46B-B7D0457C5EC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559936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4D3BFB-D1C6-48C8-A46B-B7D0457C5EC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896020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4D3BFB-D1C6-48C8-A46B-B7D0457C5EC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023976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4D3BFB-D1C6-48C8-A46B-B7D0457C5EC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861053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4D3BFB-D1C6-48C8-A46B-B7D0457C5EC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795625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4D3BFB-D1C6-48C8-A46B-B7D0457C5EC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766923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4D3BFB-D1C6-48C8-A46B-B7D0457C5EC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31300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4D3BFB-D1C6-48C8-A46B-B7D0457C5EC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757803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4D3BFB-D1C6-48C8-A46B-B7D0457C5EC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66711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4D3BFB-D1C6-48C8-A46B-B7D0457C5EC7}" type="slidenum">
              <a:rPr lang="en-US" smtClean="0"/>
              <a:pPr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612964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4D3BFB-D1C6-48C8-A46B-B7D0457C5EC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585335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4D3BFB-D1C6-48C8-A46B-B7D0457C5EC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034433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4D3BFB-D1C6-48C8-A46B-B7D0457C5EC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952652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4D3BFB-D1C6-48C8-A46B-B7D0457C5EC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338833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4D3BFB-D1C6-48C8-A46B-B7D0457C5EC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672086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4D3BFB-D1C6-48C8-A46B-B7D0457C5EC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86136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4D3BFB-D1C6-48C8-A46B-B7D0457C5EC7}" type="slidenum">
              <a:rPr lang="en-US" smtClean="0"/>
              <a:pPr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17808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4D3BFB-D1C6-48C8-A46B-B7D0457C5EC7}" type="slidenum">
              <a:rPr lang="en-US" smtClean="0"/>
              <a:pPr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53320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4D3BFB-D1C6-48C8-A46B-B7D0457C5EC7}" type="slidenum">
              <a:rPr lang="en-US" smtClean="0"/>
              <a:pPr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0439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4D3BFB-D1C6-48C8-A46B-B7D0457C5EC7}" type="slidenum">
              <a:rPr lang="en-US" smtClean="0"/>
              <a:pPr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79442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4D3BFB-D1C6-48C8-A46B-B7D0457C5EC7}" type="slidenum">
              <a:rPr lang="en-US" smtClean="0"/>
              <a:pPr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00170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4D3BFB-D1C6-48C8-A46B-B7D0457C5EC7}" type="slidenum">
              <a:rPr lang="en-US" smtClean="0"/>
              <a:pPr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44550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4D3BFB-D1C6-48C8-A46B-B7D0457C5EC7}" type="slidenum">
              <a:rPr lang="en-US" smtClean="0"/>
              <a:pPr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18005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8D11D86-7CDD-439B-B1F8-C9806E40C16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39844" cy="685800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4CEE4-815D-451B-96FB-9D21C7BDC20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9/23/2019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E1CC3-A8E7-4F19-8CD2-690251C65A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9421049"/>
      </p:ext>
    </p:extLst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4CEE4-815D-451B-96FB-9D21C7BDC20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9/23/2019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E1CC3-A8E7-4F19-8CD2-690251C65A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6990834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4CEE4-815D-451B-96FB-9D21C7BDC20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9/23/2019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E1CC3-A8E7-4F19-8CD2-690251C65A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137949"/>
      </p:ext>
    </p:extLst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8D11D86-7CDD-439B-B1F8-C9806E40C16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9139844" cy="685800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4CEE4-815D-451B-96FB-9D21C7BDC20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9/23/2019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E1CC3-A8E7-4F19-8CD2-690251C65A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6288537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2009" y="151486"/>
            <a:ext cx="8776535" cy="1053474"/>
          </a:xfrm>
        </p:spPr>
        <p:txBody>
          <a:bodyPr/>
          <a:lstStyle>
            <a:lvl1pPr>
              <a:defRPr b="1" i="0" baseline="0">
                <a:solidFill>
                  <a:srgbClr val="2E5797"/>
                </a:solidFill>
                <a:latin typeface="Ubuntu" panose="020B0504030602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2009" y="1392965"/>
            <a:ext cx="8776535" cy="5384889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FD6C723-33FE-499B-8D76-3195849EA79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74125" y="5287681"/>
            <a:ext cx="1384420" cy="1490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2524493"/>
      </p:ext>
    </p:extLst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4CEE4-815D-451B-96FB-9D21C7BDC20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9/23/2019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E1CC3-A8E7-4F19-8CD2-690251C65A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7590377"/>
      </p:ext>
    </p:extLst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4CEE4-815D-451B-96FB-9D21C7BDC20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9/23/2019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E1CC3-A8E7-4F19-8CD2-690251C65A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2929872"/>
      </p:ext>
    </p:extLst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4CEE4-815D-451B-96FB-9D21C7BDC20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9/23/2019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E1CC3-A8E7-4F19-8CD2-690251C65A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4142846"/>
      </p:ext>
    </p:extLst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4CEE4-815D-451B-96FB-9D21C7BDC20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9/23/2019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E1CC3-A8E7-4F19-8CD2-690251C65A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9481646"/>
      </p:ext>
    </p:extLst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4CEE4-815D-451B-96FB-9D21C7BDC20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9/23/2019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E1CC3-A8E7-4F19-8CD2-690251C65A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5024072"/>
      </p:ext>
    </p:extLst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4CEE4-815D-451B-96FB-9D21C7BDC20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9/23/2019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E1CC3-A8E7-4F19-8CD2-690251C65A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2150276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dpi="0" rotWithShape="1">
          <a:blip r:embed="rId2">
            <a:alphaModFix amt="76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2009" y="151486"/>
            <a:ext cx="8776535" cy="1053474"/>
          </a:xfrm>
        </p:spPr>
        <p:txBody>
          <a:bodyPr>
            <a:noAutofit/>
          </a:bodyPr>
          <a:lstStyle>
            <a:lvl1pPr>
              <a:defRPr sz="5500" b="1" i="0" baseline="0">
                <a:solidFill>
                  <a:srgbClr val="2E5797"/>
                </a:solidFill>
                <a:latin typeface="Ubuntu" panose="020B0504030602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2009" y="1392965"/>
            <a:ext cx="8776535" cy="5384889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34792737"/>
      </p:ext>
    </p:extLst>
  </p:cSld>
  <p:clrMapOvr>
    <a:masterClrMapping/>
  </p:clrMapOvr>
  <p:transition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4CEE4-815D-451B-96FB-9D21C7BDC20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9/23/2019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E1CC3-A8E7-4F19-8CD2-690251C65A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9980354"/>
      </p:ext>
    </p:extLst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4CEE4-815D-451B-96FB-9D21C7BDC20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9/23/2019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E1CC3-A8E7-4F19-8CD2-690251C65A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8885544"/>
      </p:ext>
    </p:extLst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4CEE4-815D-451B-96FB-9D21C7BDC20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9/23/2019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E1CC3-A8E7-4F19-8CD2-690251C65A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6364484"/>
      </p:ext>
    </p:extLst>
  </p:cSld>
  <p:clrMapOvr>
    <a:masterClrMapping/>
  </p:clrMapOvr>
  <p:transition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433286733"/>
      </p:ext>
    </p:extLst>
  </p:cSld>
  <p:clrMapOvr>
    <a:masterClrMapping/>
  </p:clrMapOvr>
  <p:transition advClick="0" advTm="20000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7424436"/>
      </p:ext>
    </p:extLst>
  </p:cSld>
  <p:clrMapOvr>
    <a:masterClrMapping/>
  </p:clrMapOvr>
  <p:transition advClick="0" advTm="20000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79195782"/>
      </p:ext>
    </p:extLst>
  </p:cSld>
  <p:clrMapOvr>
    <a:masterClrMapping/>
  </p:clrMapOvr>
  <p:transition advClick="0" advTm="20000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00200" y="2438400"/>
            <a:ext cx="2819400" cy="3581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0" y="2438400"/>
            <a:ext cx="2819400" cy="3581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39620270"/>
      </p:ext>
    </p:extLst>
  </p:cSld>
  <p:clrMapOvr>
    <a:masterClrMapping/>
  </p:clrMapOvr>
  <p:transition advClick="0" advTm="20000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43193456"/>
      </p:ext>
    </p:extLst>
  </p:cSld>
  <p:clrMapOvr>
    <a:masterClrMapping/>
  </p:clrMapOvr>
  <p:transition advClick="0" advTm="20000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38296967"/>
      </p:ext>
    </p:extLst>
  </p:cSld>
  <p:clrMapOvr>
    <a:masterClrMapping/>
  </p:clrMapOvr>
  <p:transition advClick="0" advTm="20000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24038471"/>
      </p:ext>
    </p:extLst>
  </p:cSld>
  <p:clrMapOvr>
    <a:masterClrMapping/>
  </p:clrMapOvr>
  <p:transition advClick="0" advTm="20000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4CEE4-815D-451B-96FB-9D21C7BDC20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9/23/2019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E1CC3-A8E7-4F19-8CD2-690251C65A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4251605"/>
      </p:ext>
    </p:extLst>
  </p:cSld>
  <p:clrMapOvr>
    <a:masterClrMapping/>
  </p:clrMapOvr>
  <p:transition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93424800"/>
      </p:ext>
    </p:extLst>
  </p:cSld>
  <p:clrMapOvr>
    <a:masterClrMapping/>
  </p:clrMapOvr>
  <p:transition advClick="0" advTm="20000"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76771874"/>
      </p:ext>
    </p:extLst>
  </p:cSld>
  <p:clrMapOvr>
    <a:masterClrMapping/>
  </p:clrMapOvr>
  <p:transition advClick="0" advTm="20000"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46921618"/>
      </p:ext>
    </p:extLst>
  </p:cSld>
  <p:clrMapOvr>
    <a:masterClrMapping/>
  </p:clrMapOvr>
  <p:transition advClick="0" advTm="20000"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43600" y="1066800"/>
            <a:ext cx="1447800" cy="4953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600200" y="1066800"/>
            <a:ext cx="4191000" cy="4953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31329865"/>
      </p:ext>
    </p:extLst>
  </p:cSld>
  <p:clrMapOvr>
    <a:masterClrMapping/>
  </p:clrMapOvr>
  <p:transition advClick="0" advTm="20000"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1066800"/>
            <a:ext cx="5791200" cy="12954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600200" y="2438400"/>
            <a:ext cx="2819400" cy="3581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0" y="2438400"/>
            <a:ext cx="2819400" cy="3581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11687854"/>
      </p:ext>
    </p:extLst>
  </p:cSld>
  <p:clrMapOvr>
    <a:masterClrMapping/>
  </p:clrMapOvr>
  <p:transition advClick="0" advTm="20000"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1066800"/>
            <a:ext cx="5791200" cy="12954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600200" y="2438400"/>
            <a:ext cx="2819400" cy="3581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572000" y="2438400"/>
            <a:ext cx="2819400" cy="17145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0" y="4305300"/>
            <a:ext cx="2819400" cy="17145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54153300"/>
      </p:ext>
    </p:extLst>
  </p:cSld>
  <p:clrMapOvr>
    <a:masterClrMapping/>
  </p:clrMapOvr>
  <p:transition advClick="0" advTm="20000"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8D11D86-7CDD-439B-B1F8-C9806E40C16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39844" cy="685800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4CEE4-815D-451B-96FB-9D21C7BDC208}" type="datetimeFigureOut">
              <a:rPr lang="en-US" smtClean="0"/>
              <a:t>9/23/2019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E1CC3-A8E7-4F19-8CD2-690251C65A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946037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9AA60F2-5FC0-42EF-8B9C-8164E02BFD5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58"/>
            <a:ext cx="9139844" cy="685488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rgbClr val="663300"/>
                </a:solidFill>
                <a:latin typeface="ITC Avant Garde Gothic Demi" panose="020B0802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4CEE4-815D-451B-96FB-9D21C7BDC208}" type="datetimeFigureOut">
              <a:rPr lang="en-US" smtClean="0"/>
              <a:t>9/23/2019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E1CC3-A8E7-4F19-8CD2-690251C65A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416840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4CEE4-815D-451B-96FB-9D21C7BDC208}" type="datetimeFigureOut">
              <a:rPr lang="en-US" smtClean="0"/>
              <a:t>9/23/2019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E1CC3-A8E7-4F19-8CD2-690251C65A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947227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4CEE4-815D-451B-96FB-9D21C7BDC208}" type="datetimeFigureOut">
              <a:rPr lang="en-US" smtClean="0"/>
              <a:t>9/23/2019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E1CC3-A8E7-4F19-8CD2-690251C65A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53927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4CEE4-815D-451B-96FB-9D21C7BDC20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9/23/2019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E1CC3-A8E7-4F19-8CD2-690251C65A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35894"/>
      </p:ext>
    </p:extLst>
  </p:cSld>
  <p:clrMapOvr>
    <a:masterClrMapping/>
  </p:clrMapOvr>
  <p:transition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4CEE4-815D-451B-96FB-9D21C7BDC208}" type="datetimeFigureOut">
              <a:rPr lang="en-US" smtClean="0"/>
              <a:t>9/23/2019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E1CC3-A8E7-4F19-8CD2-690251C65A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271141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4CEE4-815D-451B-96FB-9D21C7BDC208}" type="datetimeFigureOut">
              <a:rPr lang="en-US" smtClean="0"/>
              <a:t>9/23/2019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E1CC3-A8E7-4F19-8CD2-690251C65A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754333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4CEE4-815D-451B-96FB-9D21C7BDC208}" type="datetimeFigureOut">
              <a:rPr lang="en-US" smtClean="0"/>
              <a:t>9/23/2019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E1CC3-A8E7-4F19-8CD2-690251C65A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804755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4CEE4-815D-451B-96FB-9D21C7BDC208}" type="datetimeFigureOut">
              <a:rPr lang="en-US" smtClean="0"/>
              <a:t>9/23/2019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E1CC3-A8E7-4F19-8CD2-690251C65A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87346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4CEE4-815D-451B-96FB-9D21C7BDC208}" type="datetimeFigureOut">
              <a:rPr lang="en-US" smtClean="0"/>
              <a:t>9/23/2019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E1CC3-A8E7-4F19-8CD2-690251C65A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098777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4CEE4-815D-451B-96FB-9D21C7BDC208}" type="datetimeFigureOut">
              <a:rPr lang="en-US" smtClean="0"/>
              <a:t>9/23/2019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E1CC3-A8E7-4F19-8CD2-690251C65A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731210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4CEE4-815D-451B-96FB-9D21C7BDC208}" type="datetimeFigureOut">
              <a:rPr lang="en-US" smtClean="0"/>
              <a:t>9/23/2019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E1CC3-A8E7-4F19-8CD2-690251C65A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25507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4CEE4-815D-451B-96FB-9D21C7BDC20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9/23/2019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E1CC3-A8E7-4F19-8CD2-690251C65A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6068431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4CEE4-815D-451B-96FB-9D21C7BDC20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9/23/2019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E1CC3-A8E7-4F19-8CD2-690251C65A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441345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4CEE4-815D-451B-96FB-9D21C7BDC20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9/23/2019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E1CC3-A8E7-4F19-8CD2-690251C65A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4640003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4CEE4-815D-451B-96FB-9D21C7BDC20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9/23/2019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E1CC3-A8E7-4F19-8CD2-690251C65A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8805628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4CEE4-815D-451B-96FB-9D21C7BDC20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9/23/2019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E1CC3-A8E7-4F19-8CD2-690251C65A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993283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image" Target="../media/image4.jpeg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F4CEE4-815D-451B-96FB-9D21C7BDC20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9/23/2019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3E1CC3-A8E7-4F19-8CD2-690251C65A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45009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0" r:id="rId1"/>
    <p:sldLayoutId id="2147483761" r:id="rId2"/>
    <p:sldLayoutId id="2147483762" r:id="rId3"/>
    <p:sldLayoutId id="2147483763" r:id="rId4"/>
    <p:sldLayoutId id="2147483764" r:id="rId5"/>
    <p:sldLayoutId id="2147483765" r:id="rId6"/>
    <p:sldLayoutId id="2147483766" r:id="rId7"/>
    <p:sldLayoutId id="2147483767" r:id="rId8"/>
    <p:sldLayoutId id="2147483768" r:id="rId9"/>
    <p:sldLayoutId id="2147483769" r:id="rId10"/>
    <p:sldLayoutId id="2147483770" r:id="rId11"/>
  </p:sldLayoutIdLst>
  <p:transition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F4CEE4-815D-451B-96FB-9D21C7BDC20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9/23/2019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3E1CC3-A8E7-4F19-8CD2-690251C65A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4429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4" r:id="rId1"/>
    <p:sldLayoutId id="2147483785" r:id="rId2"/>
    <p:sldLayoutId id="2147483786" r:id="rId3"/>
    <p:sldLayoutId id="2147483787" r:id="rId4"/>
    <p:sldLayoutId id="2147483788" r:id="rId5"/>
    <p:sldLayoutId id="2147483789" r:id="rId6"/>
    <p:sldLayoutId id="2147483790" r:id="rId7"/>
    <p:sldLayoutId id="2147483791" r:id="rId8"/>
    <p:sldLayoutId id="2147483792" r:id="rId9"/>
    <p:sldLayoutId id="2147483793" r:id="rId10"/>
    <p:sldLayoutId id="2147483794" r:id="rId11"/>
  </p:sldLayoutIdLst>
  <p:transition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5" cstate="print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600200" y="1066800"/>
            <a:ext cx="57912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600200" y="2438400"/>
            <a:ext cx="5791200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26547827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96" r:id="rId1"/>
    <p:sldLayoutId id="2147483797" r:id="rId2"/>
    <p:sldLayoutId id="2147483798" r:id="rId3"/>
    <p:sldLayoutId id="2147483799" r:id="rId4"/>
    <p:sldLayoutId id="2147483800" r:id="rId5"/>
    <p:sldLayoutId id="2147483801" r:id="rId6"/>
    <p:sldLayoutId id="2147483802" r:id="rId7"/>
    <p:sldLayoutId id="2147483803" r:id="rId8"/>
    <p:sldLayoutId id="2147483804" r:id="rId9"/>
    <p:sldLayoutId id="2147483805" r:id="rId10"/>
    <p:sldLayoutId id="2147483806" r:id="rId11"/>
    <p:sldLayoutId id="2147483807" r:id="rId12"/>
    <p:sldLayoutId id="2147483808" r:id="rId13"/>
  </p:sldLayoutIdLst>
  <p:transition advClick="0" advTm="20000"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000000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000000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000000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000000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000000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000" b="1">
          <a:solidFill>
            <a:srgbClr val="000000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000" b="1">
          <a:solidFill>
            <a:srgbClr val="000000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000" b="1">
          <a:solidFill>
            <a:srgbClr val="000000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000" b="1">
          <a:solidFill>
            <a:srgbClr val="000000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rgbClr val="000000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rgbClr val="000000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000000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000000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00000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00000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00000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00000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F4CEE4-815D-451B-96FB-9D21C7BDC208}" type="datetimeFigureOut">
              <a:rPr lang="en-US" smtClean="0"/>
              <a:t>9/23/2019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3E1CC3-A8E7-4F19-8CD2-690251C65A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79099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0" r:id="rId1"/>
    <p:sldLayoutId id="2147483811" r:id="rId2"/>
    <p:sldLayoutId id="2147483812" r:id="rId3"/>
    <p:sldLayoutId id="2147483813" r:id="rId4"/>
    <p:sldLayoutId id="2147483814" r:id="rId5"/>
    <p:sldLayoutId id="2147483815" r:id="rId6"/>
    <p:sldLayoutId id="2147483816" r:id="rId7"/>
    <p:sldLayoutId id="2147483817" r:id="rId8"/>
    <p:sldLayoutId id="2147483818" r:id="rId9"/>
    <p:sldLayoutId id="2147483819" r:id="rId10"/>
    <p:sldLayoutId id="214748382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youtube.com/watch?v=ag2AzWgRKAk" TargetMode="External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6B2407-F046-4880-952C-79B2E8FF44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418CDB7-B217-438D-9B6C-41A9FCA88205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702C89C-41F9-4C96-8CB5-95E3A201464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392" y="224286"/>
            <a:ext cx="8169215" cy="6126911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D3934CA-1E89-493B-B3F5-3892F2B5884C}"/>
              </a:ext>
            </a:extLst>
          </p:cNvPr>
          <p:cNvSpPr txBox="1"/>
          <p:nvPr/>
        </p:nvSpPr>
        <p:spPr>
          <a:xfrm rot="20988916">
            <a:off x="3287844" y="2788702"/>
            <a:ext cx="3156438" cy="7540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300" spc="300" dirty="0">
                <a:solidFill>
                  <a:schemeClr val="bg1"/>
                </a:solidFill>
                <a:latin typeface="Ubuntu" panose="020B0504030602030204" pitchFamily="34" charset="0"/>
              </a:rPr>
              <a:t>WELCOME</a:t>
            </a:r>
          </a:p>
        </p:txBody>
      </p:sp>
    </p:spTree>
    <p:extLst>
      <p:ext uri="{BB962C8B-B14F-4D97-AF65-F5344CB8AC3E}">
        <p14:creationId xmlns:p14="http://schemas.microsoft.com/office/powerpoint/2010/main" val="1838892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0B798E-57C2-4C15-978F-C12B36916A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45F7F414-C07F-4A75-BF3F-7DB05D95AA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BF58BB6-A44A-4493-8C86-137099123351}"/>
              </a:ext>
            </a:extLst>
          </p:cNvPr>
          <p:cNvSpPr/>
          <p:nvPr/>
        </p:nvSpPr>
        <p:spPr>
          <a:xfrm rot="20717433">
            <a:off x="43557" y="782261"/>
            <a:ext cx="6858000" cy="1400383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400" b="1" i="0" u="none" strike="noStrike" kern="1200" cap="none" spc="-300" normalizeH="0" baseline="0" noProof="0" dirty="0">
                <a:ln>
                  <a:noFill/>
                </a:ln>
                <a:solidFill>
                  <a:srgbClr val="F8BB4E"/>
                </a:solidFill>
                <a:effectLst/>
                <a:uLnTx/>
                <a:uFillTx/>
                <a:latin typeface="Ubuntu" panose="020B0504030602030204" pitchFamily="34" charset="0"/>
                <a:ea typeface="+mn-ea"/>
                <a:cs typeface="+mn-cs"/>
              </a:rPr>
              <a:t>RELATING</a:t>
            </a:r>
            <a:br>
              <a:rPr kumimoji="0" lang="en-US" sz="7200" b="1" i="0" u="none" strike="noStrike" kern="1200" cap="none" spc="-300" normalizeH="0" baseline="0" noProof="0" dirty="0">
                <a:ln>
                  <a:noFill/>
                </a:ln>
                <a:solidFill>
                  <a:srgbClr val="F8BB4E"/>
                </a:solidFill>
                <a:effectLst/>
                <a:uLnTx/>
                <a:uFillTx/>
                <a:latin typeface="Ubuntu" panose="020B0504030602030204" pitchFamily="34" charset="0"/>
                <a:ea typeface="+mn-ea"/>
                <a:cs typeface="+mn-cs"/>
              </a:rPr>
            </a:br>
            <a:r>
              <a:rPr kumimoji="0" lang="en-US" sz="6300" b="0" i="0" u="none" strike="noStrike" kern="1200" cap="none" spc="-300" normalizeH="0" baseline="0" noProof="0" dirty="0">
                <a:ln>
                  <a:noFill/>
                </a:ln>
                <a:solidFill>
                  <a:srgbClr val="F8BB4E"/>
                </a:solidFill>
                <a:effectLst/>
                <a:uLnTx/>
                <a:uFillTx/>
                <a:latin typeface="Ubuntu" panose="020B0504030602030204" pitchFamily="34" charset="0"/>
                <a:ea typeface="+mn-ea"/>
                <a:cs typeface="+mn-cs"/>
              </a:rPr>
              <a:t>TO THE BIBLE</a:t>
            </a:r>
          </a:p>
        </p:txBody>
      </p:sp>
    </p:spTree>
    <p:extLst>
      <p:ext uri="{BB962C8B-B14F-4D97-AF65-F5344CB8AC3E}">
        <p14:creationId xmlns:p14="http://schemas.microsoft.com/office/powerpoint/2010/main" val="39885655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0B798E-57C2-4C15-978F-C12B36916A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45F7F414-C07F-4A75-BF3F-7DB05D95AA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BF58BB6-A44A-4493-8C86-137099123351}"/>
              </a:ext>
            </a:extLst>
          </p:cNvPr>
          <p:cNvSpPr/>
          <p:nvPr/>
        </p:nvSpPr>
        <p:spPr>
          <a:xfrm rot="20717433">
            <a:off x="43557" y="782261"/>
            <a:ext cx="6858000" cy="1400383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400" b="1" i="0" u="none" strike="noStrike" kern="1200" cap="none" spc="-300" normalizeH="0" baseline="0" noProof="0" dirty="0">
                <a:ln>
                  <a:noFill/>
                </a:ln>
                <a:solidFill>
                  <a:srgbClr val="F8BB4E"/>
                </a:solidFill>
                <a:effectLst/>
                <a:uLnTx/>
                <a:uFillTx/>
                <a:latin typeface="Ubuntu" panose="020B0504030602030204" pitchFamily="34" charset="0"/>
                <a:ea typeface="+mn-ea"/>
                <a:cs typeface="+mn-cs"/>
              </a:rPr>
              <a:t>BIBLES </a:t>
            </a:r>
            <a:r>
              <a:rPr kumimoji="0" lang="en-US" sz="7500" b="1" i="0" u="none" strike="noStrike" kern="1200" cap="none" spc="-300" normalizeH="0" baseline="0" noProof="0" dirty="0">
                <a:ln>
                  <a:noFill/>
                </a:ln>
                <a:solidFill>
                  <a:srgbClr val="F8BB4E"/>
                </a:solidFill>
                <a:effectLst/>
                <a:uLnTx/>
                <a:uFillTx/>
                <a:latin typeface="Ubuntu" panose="020B0504030602030204" pitchFamily="34" charset="0"/>
                <a:ea typeface="+mn-ea"/>
                <a:cs typeface="+mn-cs"/>
              </a:rPr>
              <a:t>TO</a:t>
            </a:r>
            <a:br>
              <a:rPr kumimoji="0" lang="en-US" sz="7200" b="1" i="0" u="none" strike="noStrike" kern="1200" cap="none" spc="-300" normalizeH="0" baseline="0" noProof="0" dirty="0">
                <a:ln>
                  <a:noFill/>
                </a:ln>
                <a:solidFill>
                  <a:srgbClr val="F8BB4E"/>
                </a:solidFill>
                <a:effectLst/>
                <a:uLnTx/>
                <a:uFillTx/>
                <a:latin typeface="Ubuntu" panose="020B0504030602030204" pitchFamily="34" charset="0"/>
                <a:ea typeface="+mn-ea"/>
                <a:cs typeface="+mn-cs"/>
              </a:rPr>
            </a:br>
            <a:r>
              <a:rPr kumimoji="0" lang="en-US" sz="6300" b="0" i="0" u="none" strike="noStrike" kern="1200" cap="none" spc="-300" normalizeH="0" baseline="0" noProof="0" dirty="0">
                <a:ln>
                  <a:noFill/>
                </a:ln>
                <a:solidFill>
                  <a:srgbClr val="F8BB4E"/>
                </a:solidFill>
                <a:effectLst/>
                <a:uLnTx/>
                <a:uFillTx/>
                <a:latin typeface="Ubuntu" panose="020B0504030602030204" pitchFamily="34" charset="0"/>
                <a:ea typeface="+mn-ea"/>
                <a:cs typeface="+mn-cs"/>
              </a:rPr>
              <a:t>THE </a:t>
            </a:r>
            <a:r>
              <a:rPr lang="en-US" sz="6300" spc="-300" dirty="0">
                <a:solidFill>
                  <a:srgbClr val="F8BB4E"/>
                </a:solidFill>
                <a:latin typeface="Ubuntu" panose="020B0504030602030204" pitchFamily="34" charset="0"/>
              </a:rPr>
              <a:t>KIMYALS</a:t>
            </a:r>
            <a:endParaRPr kumimoji="0" lang="en-US" sz="6300" b="0" i="0" u="none" strike="noStrike" kern="1200" cap="none" spc="-300" normalizeH="0" baseline="0" noProof="0" dirty="0">
              <a:ln>
                <a:noFill/>
              </a:ln>
              <a:solidFill>
                <a:srgbClr val="F8BB4E"/>
              </a:solidFill>
              <a:effectLst/>
              <a:uLnTx/>
              <a:uFillTx/>
              <a:latin typeface="Ubuntu" panose="020B0504030602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5258972"/>
      </p:ext>
    </p:extLst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0B798E-57C2-4C15-978F-C12B36916A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45F7F414-C07F-4A75-BF3F-7DB05D95AA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BF58BB6-A44A-4493-8C86-137099123351}"/>
              </a:ext>
            </a:extLst>
          </p:cNvPr>
          <p:cNvSpPr/>
          <p:nvPr/>
        </p:nvSpPr>
        <p:spPr>
          <a:xfrm rot="20717433">
            <a:off x="43557" y="782261"/>
            <a:ext cx="6858000" cy="1400383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400" b="1" i="0" u="none" strike="noStrike" kern="1200" cap="none" spc="-300" normalizeH="0" baseline="0" noProof="0" dirty="0">
                <a:ln>
                  <a:noFill/>
                </a:ln>
                <a:solidFill>
                  <a:srgbClr val="F8BB4E"/>
                </a:solidFill>
                <a:effectLst/>
                <a:uLnTx/>
                <a:uFillTx/>
                <a:latin typeface="Ubuntu" panose="020B0504030602030204" pitchFamily="34" charset="0"/>
                <a:ea typeface="+mn-ea"/>
                <a:cs typeface="+mn-cs"/>
              </a:rPr>
              <a:t>BIBLES </a:t>
            </a:r>
            <a:r>
              <a:rPr kumimoji="0" lang="en-US" sz="7500" b="1" i="0" u="none" strike="noStrike" kern="1200" cap="none" spc="-300" normalizeH="0" baseline="0" noProof="0" dirty="0">
                <a:ln>
                  <a:noFill/>
                </a:ln>
                <a:solidFill>
                  <a:srgbClr val="F8BB4E"/>
                </a:solidFill>
                <a:effectLst/>
                <a:uLnTx/>
                <a:uFillTx/>
                <a:latin typeface="Ubuntu" panose="020B0504030602030204" pitchFamily="34" charset="0"/>
                <a:ea typeface="+mn-ea"/>
                <a:cs typeface="+mn-cs"/>
              </a:rPr>
              <a:t>TO</a:t>
            </a:r>
            <a:br>
              <a:rPr kumimoji="0" lang="en-US" sz="7200" b="1" i="0" u="none" strike="noStrike" kern="1200" cap="none" spc="-300" normalizeH="0" baseline="0" noProof="0" dirty="0">
                <a:ln>
                  <a:noFill/>
                </a:ln>
                <a:solidFill>
                  <a:srgbClr val="F8BB4E"/>
                </a:solidFill>
                <a:effectLst/>
                <a:uLnTx/>
                <a:uFillTx/>
                <a:latin typeface="Ubuntu" panose="020B0504030602030204" pitchFamily="34" charset="0"/>
                <a:ea typeface="+mn-ea"/>
                <a:cs typeface="+mn-cs"/>
              </a:rPr>
            </a:br>
            <a:r>
              <a:rPr kumimoji="0" lang="en-US" sz="6300" b="0" i="0" u="none" strike="noStrike" kern="1200" cap="none" spc="-300" normalizeH="0" baseline="0" noProof="0" dirty="0">
                <a:ln>
                  <a:noFill/>
                </a:ln>
                <a:solidFill>
                  <a:srgbClr val="F8BB4E"/>
                </a:solidFill>
                <a:effectLst/>
                <a:uLnTx/>
                <a:uFillTx/>
                <a:latin typeface="Ubuntu" panose="020B0504030602030204" pitchFamily="34" charset="0"/>
                <a:ea typeface="+mn-ea"/>
                <a:cs typeface="+mn-cs"/>
              </a:rPr>
              <a:t>THE </a:t>
            </a:r>
            <a:r>
              <a:rPr lang="en-US" sz="6300" spc="-300" dirty="0">
                <a:solidFill>
                  <a:srgbClr val="F8BB4E"/>
                </a:solidFill>
                <a:latin typeface="Ubuntu" panose="020B0504030602030204" pitchFamily="34" charset="0"/>
              </a:rPr>
              <a:t>KIMYALS</a:t>
            </a:r>
            <a:endParaRPr kumimoji="0" lang="en-US" sz="6300" b="0" i="0" u="none" strike="noStrike" kern="1200" cap="none" spc="-300" normalizeH="0" baseline="0" noProof="0" dirty="0">
              <a:ln>
                <a:noFill/>
              </a:ln>
              <a:solidFill>
                <a:srgbClr val="F8BB4E"/>
              </a:solidFill>
              <a:effectLst/>
              <a:uLnTx/>
              <a:uFillTx/>
              <a:latin typeface="Ubuntu" panose="020B0504030602030204" pitchFamily="34" charset="0"/>
              <a:ea typeface="+mn-ea"/>
              <a:cs typeface="+mn-cs"/>
            </a:endParaRPr>
          </a:p>
        </p:txBody>
      </p:sp>
      <p:pic>
        <p:nvPicPr>
          <p:cNvPr id="5" name="Picture 4" descr="A group of people around each other&#10;&#10;Description automatically generated">
            <a:extLst>
              <a:ext uri="{FF2B5EF4-FFF2-40B4-BE49-F238E27FC236}">
                <a16:creationId xmlns:a16="http://schemas.microsoft.com/office/drawing/2014/main" id="{E4D6B0E2-0617-4B83-BD3F-F21C064CD61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D459868-CF22-4F1E-B043-F8CD250E0F35}"/>
              </a:ext>
            </a:extLst>
          </p:cNvPr>
          <p:cNvSpPr/>
          <p:nvPr/>
        </p:nvSpPr>
        <p:spPr>
          <a:xfrm>
            <a:off x="134276" y="6154966"/>
            <a:ext cx="497765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5"/>
              </a:rPr>
              <a:t>https://www.youtube.com/watch?v=ag2AzWgRKAk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3670320"/>
      </p:ext>
    </p:extLst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21CD5E-A6A4-41E4-9946-41F9F3184B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009" y="10082"/>
            <a:ext cx="8776535" cy="1053474"/>
          </a:xfrm>
        </p:spPr>
        <p:txBody>
          <a:bodyPr/>
          <a:lstStyle/>
          <a:p>
            <a:r>
              <a:rPr lang="en-US" sz="4800" dirty="0"/>
              <a:t>Relating to the Bible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B143C5-1AF7-4395-B054-D2213F50E1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2009" y="931578"/>
            <a:ext cx="8776535" cy="626107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600" b="1" baseline="30000" dirty="0"/>
              <a:t>16 </a:t>
            </a:r>
            <a:r>
              <a:rPr lang="en-US" sz="2600" dirty="0"/>
              <a:t>All Scripture is breathed out by God </a:t>
            </a:r>
            <a:br>
              <a:rPr lang="en-US" sz="2600" dirty="0"/>
            </a:br>
            <a:r>
              <a:rPr lang="en-US" sz="2600" dirty="0"/>
              <a:t>and profitable for teaching, for reproof, </a:t>
            </a:r>
            <a:br>
              <a:rPr lang="en-US" sz="2600" dirty="0"/>
            </a:br>
            <a:r>
              <a:rPr lang="en-US" sz="2600" dirty="0"/>
              <a:t>for correction, and for training in righteousness, </a:t>
            </a:r>
            <a:br>
              <a:rPr lang="en-US" sz="2600" dirty="0"/>
            </a:br>
            <a:r>
              <a:rPr lang="en-US" sz="2600" b="1" baseline="30000" dirty="0"/>
              <a:t>17 </a:t>
            </a:r>
            <a:r>
              <a:rPr lang="en-US" sz="2600" dirty="0"/>
              <a:t>that the man of God may be complete, </a:t>
            </a:r>
            <a:br>
              <a:rPr lang="en-US" sz="2600" dirty="0"/>
            </a:br>
            <a:r>
              <a:rPr lang="en-US" sz="2600" dirty="0"/>
              <a:t>equipped for every good work.</a:t>
            </a:r>
            <a:br>
              <a:rPr lang="en-US" sz="2600" dirty="0"/>
            </a:br>
            <a:r>
              <a:rPr lang="en-US" sz="2600" dirty="0"/>
              <a:t>					</a:t>
            </a:r>
            <a:r>
              <a:rPr lang="en-US" sz="2600" i="1" dirty="0"/>
              <a:t>2 Timothy 3:16-17</a:t>
            </a:r>
            <a:endParaRPr lang="en-US" sz="2600" dirty="0"/>
          </a:p>
          <a:p>
            <a:pPr marL="0" indent="0">
              <a:buNone/>
            </a:pPr>
            <a:br>
              <a:rPr lang="en-US" sz="2700" b="1" baseline="30000" dirty="0"/>
            </a:br>
            <a:endParaRPr lang="en-US" sz="2700" dirty="0"/>
          </a:p>
        </p:txBody>
      </p:sp>
    </p:spTree>
    <p:extLst>
      <p:ext uri="{BB962C8B-B14F-4D97-AF65-F5344CB8AC3E}">
        <p14:creationId xmlns:p14="http://schemas.microsoft.com/office/powerpoint/2010/main" val="1058745410"/>
      </p:ext>
    </p:extLst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21CD5E-A6A4-41E4-9946-41F9F3184B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009" y="10082"/>
            <a:ext cx="8776535" cy="1053474"/>
          </a:xfrm>
        </p:spPr>
        <p:txBody>
          <a:bodyPr/>
          <a:lstStyle/>
          <a:p>
            <a:r>
              <a:rPr lang="en-US" sz="4800" dirty="0"/>
              <a:t>Relating to the Bible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B143C5-1AF7-4395-B054-D2213F50E1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2009" y="931578"/>
            <a:ext cx="8776535" cy="626107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600" b="1" baseline="30000" dirty="0"/>
              <a:t>16 </a:t>
            </a:r>
            <a:r>
              <a:rPr lang="en-US" sz="2600" dirty="0"/>
              <a:t>All Scripture is breathed out by God </a:t>
            </a:r>
            <a:br>
              <a:rPr lang="en-US" sz="2600" dirty="0"/>
            </a:br>
            <a:r>
              <a:rPr lang="en-US" sz="2600" dirty="0"/>
              <a:t>and profitable for teaching, for reproof, </a:t>
            </a:r>
            <a:br>
              <a:rPr lang="en-US" sz="2600" dirty="0"/>
            </a:br>
            <a:r>
              <a:rPr lang="en-US" sz="2600" dirty="0"/>
              <a:t>for correction, and for training in righteousness, </a:t>
            </a:r>
            <a:br>
              <a:rPr lang="en-US" sz="2600" dirty="0"/>
            </a:br>
            <a:r>
              <a:rPr lang="en-US" sz="2600" b="1" baseline="30000" dirty="0"/>
              <a:t>17 </a:t>
            </a:r>
            <a:r>
              <a:rPr lang="en-US" sz="2600" dirty="0"/>
              <a:t>that the man of God may be complete, </a:t>
            </a:r>
            <a:br>
              <a:rPr lang="en-US" sz="2600" dirty="0"/>
            </a:br>
            <a:r>
              <a:rPr lang="en-US" sz="2600" dirty="0"/>
              <a:t>equipped for every good work.</a:t>
            </a:r>
            <a:br>
              <a:rPr lang="en-US" sz="2600" dirty="0"/>
            </a:br>
            <a:r>
              <a:rPr lang="en-US" sz="2600" dirty="0"/>
              <a:t>					</a:t>
            </a:r>
            <a:r>
              <a:rPr lang="en-US" sz="2600" i="1" dirty="0"/>
              <a:t>2 Timothy 3:16-17</a:t>
            </a:r>
          </a:p>
          <a:p>
            <a:pPr marL="0" indent="0">
              <a:buNone/>
            </a:pPr>
            <a:endParaRPr lang="en-US" sz="2600" i="1" dirty="0"/>
          </a:p>
          <a:p>
            <a:pPr marL="514350" indent="-514350">
              <a:buAutoNum type="arabicPeriod"/>
            </a:pPr>
            <a:r>
              <a:rPr lang="en-US" sz="3600" b="1" dirty="0">
                <a:solidFill>
                  <a:srgbClr val="2E5797"/>
                </a:solidFill>
              </a:rPr>
              <a:t>What is the Bible?</a:t>
            </a:r>
          </a:p>
          <a:p>
            <a:pPr marL="514350" indent="-514350">
              <a:buAutoNum type="arabicPeriod"/>
            </a:pPr>
            <a:r>
              <a:rPr lang="en-US" sz="3600" b="1" dirty="0">
                <a:solidFill>
                  <a:srgbClr val="2E5797"/>
                </a:solidFill>
              </a:rPr>
              <a:t>What does the Bible do?</a:t>
            </a:r>
          </a:p>
          <a:p>
            <a:pPr marL="514350" indent="-514350">
              <a:buAutoNum type="arabicPeriod"/>
            </a:pPr>
            <a:r>
              <a:rPr lang="en-US" sz="3600" b="1" dirty="0">
                <a:solidFill>
                  <a:srgbClr val="2E5797"/>
                </a:solidFill>
              </a:rPr>
              <a:t>How will WE/YOU relate to the Bible?</a:t>
            </a:r>
          </a:p>
          <a:p>
            <a:pPr marL="0" indent="0">
              <a:buNone/>
            </a:pPr>
            <a:br>
              <a:rPr lang="en-US" sz="2700" b="1" baseline="30000" dirty="0"/>
            </a:br>
            <a:endParaRPr lang="en-US" sz="2700" dirty="0"/>
          </a:p>
        </p:txBody>
      </p:sp>
    </p:spTree>
    <p:extLst>
      <p:ext uri="{BB962C8B-B14F-4D97-AF65-F5344CB8AC3E}">
        <p14:creationId xmlns:p14="http://schemas.microsoft.com/office/powerpoint/2010/main" val="958970042"/>
      </p:ext>
    </p:extLst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21CD5E-A6A4-41E4-9946-41F9F3184B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009" y="10082"/>
            <a:ext cx="8776535" cy="1053474"/>
          </a:xfrm>
        </p:spPr>
        <p:txBody>
          <a:bodyPr/>
          <a:lstStyle/>
          <a:p>
            <a:r>
              <a:rPr lang="en-US" sz="4800" dirty="0"/>
              <a:t>1. What is the Bible?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B143C5-1AF7-4395-B054-D2213F50E1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2009" y="931578"/>
            <a:ext cx="8776535" cy="626107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b="1" i="1" baseline="30000" dirty="0"/>
              <a:t>16 </a:t>
            </a:r>
            <a:r>
              <a:rPr lang="en-US" sz="3200" b="1" i="1" dirty="0"/>
              <a:t>All Scripture is breathed out by God </a:t>
            </a:r>
            <a:br>
              <a:rPr lang="en-US" sz="3200" b="1" i="1" dirty="0"/>
            </a:br>
            <a:r>
              <a:rPr lang="en-US" sz="2600" dirty="0"/>
              <a:t>and profitable for teaching, for reproof, </a:t>
            </a:r>
            <a:br>
              <a:rPr lang="en-US" sz="2600" dirty="0"/>
            </a:br>
            <a:r>
              <a:rPr lang="en-US" sz="2600" dirty="0"/>
              <a:t>for correction, and for training in righteousness, </a:t>
            </a:r>
            <a:br>
              <a:rPr lang="en-US" sz="2600" dirty="0"/>
            </a:br>
            <a:r>
              <a:rPr lang="en-US" sz="2600" b="1" baseline="30000" dirty="0"/>
              <a:t>17 </a:t>
            </a:r>
            <a:r>
              <a:rPr lang="en-US" sz="2600" dirty="0"/>
              <a:t>that the man of God may be complete, </a:t>
            </a:r>
            <a:br>
              <a:rPr lang="en-US" sz="2600" dirty="0"/>
            </a:br>
            <a:r>
              <a:rPr lang="en-US" sz="2600" dirty="0"/>
              <a:t>equipped for every good work.</a:t>
            </a:r>
            <a:br>
              <a:rPr lang="en-US" sz="2600" dirty="0"/>
            </a:br>
            <a:r>
              <a:rPr lang="en-US" sz="2600" dirty="0"/>
              <a:t>					</a:t>
            </a:r>
            <a:r>
              <a:rPr lang="en-US" sz="2600" i="1" dirty="0"/>
              <a:t>2 Timothy 3:16-17</a:t>
            </a:r>
          </a:p>
          <a:p>
            <a:pPr marL="0" indent="0">
              <a:buNone/>
            </a:pPr>
            <a:endParaRPr lang="en-US" sz="2600" i="1" dirty="0"/>
          </a:p>
          <a:p>
            <a:pPr marL="0" indent="0">
              <a:buNone/>
            </a:pPr>
            <a:br>
              <a:rPr lang="en-US" sz="2700" b="1" baseline="30000" dirty="0"/>
            </a:br>
            <a:endParaRPr lang="en-US" sz="2700" dirty="0"/>
          </a:p>
        </p:txBody>
      </p:sp>
    </p:spTree>
    <p:extLst>
      <p:ext uri="{BB962C8B-B14F-4D97-AF65-F5344CB8AC3E}">
        <p14:creationId xmlns:p14="http://schemas.microsoft.com/office/powerpoint/2010/main" val="3570577959"/>
      </p:ext>
    </p:extLst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21CD5E-A6A4-41E4-9946-41F9F3184B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009" y="10082"/>
            <a:ext cx="8776535" cy="1053474"/>
          </a:xfrm>
        </p:spPr>
        <p:txBody>
          <a:bodyPr/>
          <a:lstStyle/>
          <a:p>
            <a:r>
              <a:rPr lang="en-US" sz="4800" dirty="0"/>
              <a:t>1. What is the Bible?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B143C5-1AF7-4395-B054-D2213F50E1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2009" y="931577"/>
            <a:ext cx="8776535" cy="83012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600" b="1" baseline="30000" dirty="0"/>
              <a:t>16 </a:t>
            </a:r>
            <a:r>
              <a:rPr lang="en-US" sz="3200" b="1" i="1" dirty="0"/>
              <a:t>All Scripture is breathed out by God </a:t>
            </a:r>
            <a:br>
              <a:rPr lang="en-US" sz="3200" b="1" i="1" dirty="0"/>
            </a:br>
            <a:r>
              <a:rPr lang="en-US" sz="2600" dirty="0"/>
              <a:t>and profitable for teaching, for reproof, </a:t>
            </a:r>
            <a:br>
              <a:rPr lang="en-US" sz="2600" dirty="0"/>
            </a:br>
            <a:r>
              <a:rPr lang="en-US" sz="2600" dirty="0"/>
              <a:t>for correction, and for training in righteousness, </a:t>
            </a:r>
            <a:br>
              <a:rPr lang="en-US" sz="2600" dirty="0"/>
            </a:br>
            <a:r>
              <a:rPr lang="en-US" sz="2600" b="1" baseline="30000" dirty="0"/>
              <a:t>17 </a:t>
            </a:r>
            <a:r>
              <a:rPr lang="en-US" sz="2600" dirty="0"/>
              <a:t>that the man of God may be complete, </a:t>
            </a:r>
            <a:br>
              <a:rPr lang="en-US" sz="2600" dirty="0"/>
            </a:br>
            <a:r>
              <a:rPr lang="en-US" sz="2600" dirty="0"/>
              <a:t>equipped for every good work.</a:t>
            </a:r>
            <a:br>
              <a:rPr lang="en-US" sz="2600" dirty="0"/>
            </a:br>
            <a:r>
              <a:rPr lang="en-US" sz="2600" dirty="0"/>
              <a:t>					</a:t>
            </a:r>
            <a:r>
              <a:rPr lang="en-US" sz="2600" i="1" dirty="0"/>
              <a:t>2 Timothy 3:16-17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dirty="0"/>
              <a:t>39 OT books + 27 NT books = 66 books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dirty="0"/>
              <a:t>40+ authors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dirty="0"/>
              <a:t>1500 year span of writing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dirty="0"/>
              <a:t>3 continents (Africa, Asia, Europe)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dirty="0"/>
              <a:t>3 languages (Hebrew, Greek, Aramaic)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dirty="0"/>
              <a:t>Multiple different genres (literary styles)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dirty="0"/>
              <a:t>1 overarching story</a:t>
            </a:r>
          </a:p>
          <a:p>
            <a:pPr marL="0" indent="0">
              <a:buNone/>
            </a:pPr>
            <a:endParaRPr lang="en-US" sz="2600" dirty="0"/>
          </a:p>
          <a:p>
            <a:pPr marL="0" indent="0">
              <a:buNone/>
            </a:pPr>
            <a:endParaRPr lang="en-US" sz="2600" i="1" dirty="0"/>
          </a:p>
          <a:p>
            <a:pPr marL="0" indent="0">
              <a:buNone/>
            </a:pPr>
            <a:br>
              <a:rPr lang="en-US" sz="2700" b="1" baseline="30000" dirty="0"/>
            </a:br>
            <a:endParaRPr lang="en-US" sz="2700" dirty="0"/>
          </a:p>
        </p:txBody>
      </p:sp>
    </p:spTree>
    <p:extLst>
      <p:ext uri="{BB962C8B-B14F-4D97-AF65-F5344CB8AC3E}">
        <p14:creationId xmlns:p14="http://schemas.microsoft.com/office/powerpoint/2010/main" val="4062191325"/>
      </p:ext>
    </p:extLst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21CD5E-A6A4-41E4-9946-41F9F3184B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009" y="10082"/>
            <a:ext cx="8776535" cy="1053474"/>
          </a:xfrm>
        </p:spPr>
        <p:txBody>
          <a:bodyPr/>
          <a:lstStyle/>
          <a:p>
            <a:r>
              <a:rPr lang="en-US" sz="4800" dirty="0"/>
              <a:t>1. What is the Bible?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B143C5-1AF7-4395-B054-D2213F50E1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2009" y="931577"/>
            <a:ext cx="8776535" cy="83012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600" b="1" baseline="30000" dirty="0"/>
              <a:t>16 </a:t>
            </a:r>
            <a:r>
              <a:rPr lang="en-US" sz="3200" b="1" i="1" dirty="0"/>
              <a:t>All Scripture is breathed out by God </a:t>
            </a:r>
            <a:br>
              <a:rPr lang="en-US" sz="3200" b="1" i="1" dirty="0"/>
            </a:br>
            <a:r>
              <a:rPr lang="en-US" sz="2600" dirty="0"/>
              <a:t>and profitable for teaching, for reproof, </a:t>
            </a:r>
            <a:br>
              <a:rPr lang="en-US" sz="2600" dirty="0"/>
            </a:br>
            <a:r>
              <a:rPr lang="en-US" sz="2600" dirty="0"/>
              <a:t>for correction, and for training in righteousness, </a:t>
            </a:r>
            <a:br>
              <a:rPr lang="en-US" sz="2600" dirty="0"/>
            </a:br>
            <a:r>
              <a:rPr lang="en-US" sz="2600" b="1" baseline="30000" dirty="0"/>
              <a:t>17 </a:t>
            </a:r>
            <a:r>
              <a:rPr lang="en-US" sz="2600" dirty="0"/>
              <a:t>that the man of God may be complete, </a:t>
            </a:r>
            <a:br>
              <a:rPr lang="en-US" sz="2600" dirty="0"/>
            </a:br>
            <a:r>
              <a:rPr lang="en-US" sz="2600" dirty="0"/>
              <a:t>equipped for every good work.</a:t>
            </a:r>
            <a:br>
              <a:rPr lang="en-US" sz="2600" dirty="0"/>
            </a:br>
            <a:r>
              <a:rPr lang="en-US" sz="2600" dirty="0"/>
              <a:t>					</a:t>
            </a:r>
            <a:r>
              <a:rPr lang="en-US" sz="2600" i="1" dirty="0"/>
              <a:t>2 Timothy 3:16-17</a:t>
            </a:r>
          </a:p>
          <a:p>
            <a:pPr marL="0" lvl="0" indent="0">
              <a:buNone/>
            </a:pPr>
            <a:r>
              <a:rPr lang="en-US" sz="2600" b="1" baseline="30000" dirty="0"/>
              <a:t>19 </a:t>
            </a:r>
            <a:r>
              <a:rPr lang="en-US" sz="2600" dirty="0"/>
              <a:t>And we have the prophetic word more fully confirmed, </a:t>
            </a:r>
            <a:br>
              <a:rPr lang="en-US" sz="2600" dirty="0"/>
            </a:br>
            <a:r>
              <a:rPr lang="en-US" sz="2600" dirty="0"/>
              <a:t>to which you will do well to pay attention as to a lamp </a:t>
            </a:r>
            <a:br>
              <a:rPr lang="en-US" sz="2600" dirty="0"/>
            </a:br>
            <a:r>
              <a:rPr lang="en-US" sz="2600" dirty="0"/>
              <a:t>shining in a dark place, until the day dawns and the </a:t>
            </a:r>
            <a:br>
              <a:rPr lang="en-US" sz="2600" dirty="0"/>
            </a:br>
            <a:r>
              <a:rPr lang="en-US" sz="2600" dirty="0"/>
              <a:t>morning star rises in your hearts, </a:t>
            </a:r>
            <a:r>
              <a:rPr lang="en-US" sz="2600" b="1" baseline="30000" dirty="0"/>
              <a:t>20 </a:t>
            </a:r>
            <a:r>
              <a:rPr lang="en-US" sz="2600" dirty="0"/>
              <a:t>knowing this first of all, </a:t>
            </a:r>
            <a:br>
              <a:rPr lang="en-US" sz="2600" dirty="0"/>
            </a:br>
            <a:r>
              <a:rPr lang="en-US" sz="2600" dirty="0"/>
              <a:t>that no prophecy of Scripture comes from someone's own interpretation. </a:t>
            </a:r>
            <a:r>
              <a:rPr lang="en-US" sz="2600" b="1" baseline="30000" dirty="0"/>
              <a:t>21 </a:t>
            </a:r>
            <a:r>
              <a:rPr lang="en-US" sz="2600" dirty="0"/>
              <a:t>For no prophecy was ever produced by </a:t>
            </a:r>
            <a:br>
              <a:rPr lang="en-US" sz="2600" dirty="0"/>
            </a:br>
            <a:r>
              <a:rPr lang="en-US" sz="2600" dirty="0"/>
              <a:t>the will of man, but men spoke from God as they were </a:t>
            </a:r>
            <a:br>
              <a:rPr lang="en-US" sz="2600" dirty="0"/>
            </a:br>
            <a:r>
              <a:rPr lang="en-US" sz="2600" dirty="0"/>
              <a:t>carried along by the Holy Spirit.</a:t>
            </a:r>
          </a:p>
          <a:p>
            <a:pPr marL="0" lvl="0" indent="0">
              <a:buNone/>
            </a:pPr>
            <a:r>
              <a:rPr lang="en-US" sz="2600" dirty="0"/>
              <a:t>					</a:t>
            </a:r>
            <a:r>
              <a:rPr lang="en-US" sz="2600" i="1" dirty="0"/>
              <a:t>1 Peter 1:19-21</a:t>
            </a:r>
            <a:endParaRPr lang="en-US" sz="2600" dirty="0"/>
          </a:p>
          <a:p>
            <a:pPr marL="0" indent="0">
              <a:buNone/>
            </a:pPr>
            <a:endParaRPr lang="en-US" sz="2600" dirty="0"/>
          </a:p>
          <a:p>
            <a:pPr marL="0" indent="0">
              <a:buNone/>
            </a:pPr>
            <a:endParaRPr lang="en-US" sz="2600" i="1" dirty="0"/>
          </a:p>
          <a:p>
            <a:pPr marL="0" indent="0">
              <a:buNone/>
            </a:pPr>
            <a:br>
              <a:rPr lang="en-US" sz="2700" b="1" baseline="30000" dirty="0"/>
            </a:br>
            <a:endParaRPr lang="en-US" sz="2700" dirty="0"/>
          </a:p>
        </p:txBody>
      </p:sp>
    </p:spTree>
    <p:extLst>
      <p:ext uri="{BB962C8B-B14F-4D97-AF65-F5344CB8AC3E}">
        <p14:creationId xmlns:p14="http://schemas.microsoft.com/office/powerpoint/2010/main" val="833219384"/>
      </p:ext>
    </p:extLst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21CD5E-A6A4-41E4-9946-41F9F3184B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009" y="10082"/>
            <a:ext cx="8776535" cy="1053474"/>
          </a:xfrm>
        </p:spPr>
        <p:txBody>
          <a:bodyPr/>
          <a:lstStyle/>
          <a:p>
            <a:r>
              <a:rPr lang="en-US" sz="4800" dirty="0"/>
              <a:t>1. What is the Bible?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B143C5-1AF7-4395-B054-D2213F50E1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2009" y="931577"/>
            <a:ext cx="8776535" cy="83012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600" b="1" baseline="30000" dirty="0"/>
              <a:t>16 </a:t>
            </a:r>
            <a:r>
              <a:rPr lang="en-US" sz="3200" b="1" i="1" dirty="0"/>
              <a:t>All Scripture is breathed out by God </a:t>
            </a:r>
            <a:br>
              <a:rPr lang="en-US" sz="3200" b="1" i="1" dirty="0"/>
            </a:br>
            <a:r>
              <a:rPr lang="en-US" sz="2600" dirty="0"/>
              <a:t>and profitable for teaching, for reproof, </a:t>
            </a:r>
            <a:br>
              <a:rPr lang="en-US" sz="2600" dirty="0"/>
            </a:br>
            <a:r>
              <a:rPr lang="en-US" sz="2600" dirty="0"/>
              <a:t>for correction, and for training in righteousness, </a:t>
            </a:r>
            <a:br>
              <a:rPr lang="en-US" sz="2600" dirty="0"/>
            </a:br>
            <a:r>
              <a:rPr lang="en-US" sz="2600" b="1" baseline="30000" dirty="0"/>
              <a:t>17 </a:t>
            </a:r>
            <a:r>
              <a:rPr lang="en-US" sz="2600" dirty="0"/>
              <a:t>that the man of God may be complete, </a:t>
            </a:r>
            <a:br>
              <a:rPr lang="en-US" sz="2600" dirty="0"/>
            </a:br>
            <a:r>
              <a:rPr lang="en-US" sz="2600" dirty="0"/>
              <a:t>equipped for every good work.</a:t>
            </a:r>
            <a:br>
              <a:rPr lang="en-US" sz="2600" dirty="0"/>
            </a:br>
            <a:r>
              <a:rPr lang="en-US" sz="2600" dirty="0"/>
              <a:t>					</a:t>
            </a:r>
            <a:r>
              <a:rPr lang="en-US" sz="2600" i="1" dirty="0"/>
              <a:t>2 Timothy 3:16-17</a:t>
            </a:r>
          </a:p>
          <a:p>
            <a:r>
              <a:rPr lang="en-US" dirty="0"/>
              <a:t>1 Peter 1:19-21—Confirmation of Scripture</a:t>
            </a:r>
          </a:p>
          <a:p>
            <a:r>
              <a:rPr lang="en-US" dirty="0"/>
              <a:t>Luke 24:44—Jesus &amp; the Jews confirmed the OT</a:t>
            </a:r>
          </a:p>
          <a:p>
            <a:r>
              <a:rPr lang="en-US" dirty="0"/>
              <a:t>2 Peter 3:16—The Apostles confirmed the OT &amp; NT</a:t>
            </a:r>
          </a:p>
          <a:p>
            <a:pPr marL="0" lvl="0" indent="0">
              <a:buNone/>
            </a:pPr>
            <a:endParaRPr lang="en-US" sz="2600" dirty="0"/>
          </a:p>
          <a:p>
            <a:pPr marL="0" indent="0">
              <a:buNone/>
            </a:pPr>
            <a:endParaRPr lang="en-US" sz="2600" dirty="0"/>
          </a:p>
          <a:p>
            <a:pPr marL="0" indent="0">
              <a:buNone/>
            </a:pPr>
            <a:endParaRPr lang="en-US" sz="2600" i="1" dirty="0"/>
          </a:p>
          <a:p>
            <a:pPr marL="0" indent="0">
              <a:buNone/>
            </a:pPr>
            <a:br>
              <a:rPr lang="en-US" sz="2700" b="1" baseline="30000" dirty="0"/>
            </a:br>
            <a:endParaRPr lang="en-US" sz="2700" dirty="0"/>
          </a:p>
        </p:txBody>
      </p:sp>
    </p:spTree>
    <p:extLst>
      <p:ext uri="{BB962C8B-B14F-4D97-AF65-F5344CB8AC3E}">
        <p14:creationId xmlns:p14="http://schemas.microsoft.com/office/powerpoint/2010/main" val="1579911554"/>
      </p:ext>
    </p:extLst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6478B552-D962-4477-9E38-4645E81BCB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" y="0"/>
            <a:ext cx="9142857" cy="6857142"/>
          </a:xfrm>
          <a:prstGeom prst="rect">
            <a:avLst/>
          </a:prstGeom>
        </p:spPr>
      </p:pic>
      <p:sp>
        <p:nvSpPr>
          <p:cNvPr id="3" name="Title 4">
            <a:extLst>
              <a:ext uri="{FF2B5EF4-FFF2-40B4-BE49-F238E27FC236}">
                <a16:creationId xmlns:a16="http://schemas.microsoft.com/office/drawing/2014/main" id="{E747B232-BD43-4D9E-B1E9-6397FC313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4787439"/>
            <a:ext cx="9143428" cy="1325563"/>
          </a:xfrm>
        </p:spPr>
        <p:txBody>
          <a:bodyPr/>
          <a:lstStyle/>
          <a:p>
            <a:pPr algn="ctr"/>
            <a:r>
              <a:rPr lang="en-US" sz="6000" dirty="0">
                <a:solidFill>
                  <a:srgbClr val="4D4D4D"/>
                </a:solidFill>
              </a:rPr>
              <a:t>Why Believe the Bible?</a:t>
            </a:r>
            <a:endParaRPr lang="en-US" sz="1500" dirty="0">
              <a:solidFill>
                <a:srgbClr val="4D4D4D"/>
              </a:solidFill>
            </a:endParaRPr>
          </a:p>
        </p:txBody>
      </p:sp>
      <p:sp>
        <p:nvSpPr>
          <p:cNvPr id="4" name="Title 4">
            <a:extLst>
              <a:ext uri="{FF2B5EF4-FFF2-40B4-BE49-F238E27FC236}">
                <a16:creationId xmlns:a16="http://schemas.microsoft.com/office/drawing/2014/main" id="{49A367FB-200A-46D4-8C17-69286D97ADC6}"/>
              </a:ext>
            </a:extLst>
          </p:cNvPr>
          <p:cNvSpPr txBox="1">
            <a:spLocks/>
          </p:cNvSpPr>
          <p:nvPr/>
        </p:nvSpPr>
        <p:spPr>
          <a:xfrm>
            <a:off x="572" y="5470291"/>
            <a:ext cx="914342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663300"/>
                </a:solidFill>
                <a:latin typeface="ITC Avant Garde Gothic Demi" panose="020B0802020202020204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en-US" sz="3400" dirty="0">
                <a:solidFill>
                  <a:srgbClr val="E26B38"/>
                </a:solidFill>
              </a:rPr>
              <a:t>Dave Geldart, 6/17/18, </a:t>
            </a:r>
            <a:r>
              <a:rPr lang="en-US" sz="3400" dirty="0" err="1">
                <a:solidFill>
                  <a:srgbClr val="E26B38"/>
                </a:solidFill>
              </a:rPr>
              <a:t>tallgrass.church</a:t>
            </a:r>
            <a:endParaRPr lang="en-US" sz="3400" dirty="0">
              <a:solidFill>
                <a:srgbClr val="E26B3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27641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Isosceles Triangle 6">
            <a:extLst>
              <a:ext uri="{FF2B5EF4-FFF2-40B4-BE49-F238E27FC236}">
                <a16:creationId xmlns:a16="http://schemas.microsoft.com/office/drawing/2014/main" id="{0D388341-9587-457F-B5D9-A64889AC23D3}"/>
              </a:ext>
            </a:extLst>
          </p:cNvPr>
          <p:cNvSpPr/>
          <p:nvPr/>
        </p:nvSpPr>
        <p:spPr>
          <a:xfrm rot="10800000" flipH="1">
            <a:off x="0" y="926349"/>
            <a:ext cx="9765102" cy="337836"/>
          </a:xfrm>
          <a:prstGeom prst="triangle">
            <a:avLst>
              <a:gd name="adj" fmla="val 0"/>
            </a:avLst>
          </a:prstGeom>
          <a:solidFill>
            <a:srgbClr val="2E57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033BE2E-325A-4A66-B2ED-9D6F5BFDE651}"/>
              </a:ext>
            </a:extLst>
          </p:cNvPr>
          <p:cNvSpPr/>
          <p:nvPr/>
        </p:nvSpPr>
        <p:spPr>
          <a:xfrm>
            <a:off x="1" y="-60385"/>
            <a:ext cx="9144000" cy="992038"/>
          </a:xfrm>
          <a:prstGeom prst="rect">
            <a:avLst/>
          </a:prstGeom>
          <a:solidFill>
            <a:srgbClr val="2E57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3EAD048-720E-47CE-9A43-658E55AE02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009" y="142860"/>
            <a:ext cx="8776535" cy="926816"/>
          </a:xfrm>
        </p:spPr>
        <p:txBody>
          <a:bodyPr>
            <a:noAutofit/>
          </a:bodyPr>
          <a:lstStyle/>
          <a:p>
            <a:r>
              <a:rPr lang="en-US" sz="5200" dirty="0">
                <a:solidFill>
                  <a:schemeClr val="bg1"/>
                </a:solidFill>
              </a:rPr>
              <a:t>FINANCIAL PLANNING 101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1B2A4F8-235C-4F42-95C4-082A1A826916}"/>
              </a:ext>
            </a:extLst>
          </p:cNvPr>
          <p:cNvSpPr txBox="1"/>
          <p:nvPr/>
        </p:nvSpPr>
        <p:spPr>
          <a:xfrm>
            <a:off x="272982" y="1527355"/>
            <a:ext cx="8785562" cy="52168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dirty="0">
                <a:solidFill>
                  <a:srgbClr val="FF0000"/>
                </a:solidFill>
              </a:rPr>
              <a:t>TODAY (22</a:t>
            </a:r>
            <a:r>
              <a:rPr lang="en-US" sz="3500" b="1" baseline="30000" dirty="0">
                <a:solidFill>
                  <a:srgbClr val="FF0000"/>
                </a:solidFill>
              </a:rPr>
              <a:t>nd</a:t>
            </a:r>
            <a:r>
              <a:rPr lang="en-US" sz="3500" b="1" dirty="0">
                <a:solidFill>
                  <a:srgbClr val="FF0000"/>
                </a:solidFill>
              </a:rPr>
              <a:t>)</a:t>
            </a:r>
            <a:br>
              <a:rPr lang="en-US" sz="3500" b="1" dirty="0">
                <a:solidFill>
                  <a:srgbClr val="305696"/>
                </a:solidFill>
              </a:rPr>
            </a:br>
            <a:r>
              <a:rPr lang="en-US" sz="3500" dirty="0">
                <a:solidFill>
                  <a:srgbClr val="305696"/>
                </a:solidFill>
              </a:rPr>
              <a:t>6-7pm</a:t>
            </a:r>
          </a:p>
          <a:p>
            <a:r>
              <a:rPr lang="en-US" sz="3500" dirty="0">
                <a:solidFill>
                  <a:srgbClr val="305696"/>
                </a:solidFill>
              </a:rPr>
              <a:t>in the Parlor Rm.</a:t>
            </a:r>
            <a:br>
              <a:rPr lang="en-US" sz="3500" dirty="0">
                <a:solidFill>
                  <a:srgbClr val="305696"/>
                </a:solidFill>
              </a:rPr>
            </a:br>
            <a:r>
              <a:rPr lang="en-US" sz="2800" i="1" dirty="0">
                <a:solidFill>
                  <a:srgbClr val="305696"/>
                </a:solidFill>
              </a:rPr>
              <a:t>(first room on the left down the hallway)</a:t>
            </a:r>
          </a:p>
          <a:p>
            <a:br>
              <a:rPr lang="en-US" sz="2600" dirty="0"/>
            </a:br>
            <a:r>
              <a:rPr lang="en-US" sz="2600" dirty="0"/>
              <a:t>Free workshop brought to us by Thrivent Financial, a not-for-profit financial services organization that several Tallgrass families use for their financial planning. Food and childcare </a:t>
            </a:r>
            <a:br>
              <a:rPr lang="en-US" sz="2600" dirty="0"/>
            </a:br>
            <a:r>
              <a:rPr lang="en-US" sz="2600" dirty="0"/>
              <a:t>are provided for those who’ve already RSVPed. </a:t>
            </a:r>
            <a:br>
              <a:rPr lang="en-US" sz="2600" dirty="0"/>
            </a:br>
            <a:endParaRPr lang="en-US" sz="1100" i="1" dirty="0"/>
          </a:p>
          <a:p>
            <a:r>
              <a:rPr lang="en-US" sz="2500" b="1" i="1" dirty="0">
                <a:solidFill>
                  <a:srgbClr val="FF0000"/>
                </a:solidFill>
              </a:rPr>
              <a:t>If you haven’t RSVPed and would like to join, COME!</a:t>
            </a:r>
            <a:br>
              <a:rPr lang="en-US" sz="2500" b="1" i="1" dirty="0">
                <a:solidFill>
                  <a:srgbClr val="FF0000"/>
                </a:solidFill>
              </a:rPr>
            </a:br>
            <a:r>
              <a:rPr lang="en-US" sz="2600" i="1" dirty="0"/>
              <a:t>Food and childcare on your own.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42C1740F-8E7F-4D9E-8253-9150275B2B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281619" y="1418501"/>
            <a:ext cx="5607871" cy="1664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9315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8622FD58-3197-4DEF-B0CD-9476527E2B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03686"/>
            <a:ext cx="9144000" cy="7402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71440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21CD5E-A6A4-41E4-9946-41F9F3184B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009" y="10082"/>
            <a:ext cx="8776535" cy="1053474"/>
          </a:xfrm>
        </p:spPr>
        <p:txBody>
          <a:bodyPr/>
          <a:lstStyle/>
          <a:p>
            <a:r>
              <a:rPr lang="en-US" sz="6500" dirty="0"/>
              <a:t>Translation Scale</a:t>
            </a:r>
          </a:p>
        </p:txBody>
      </p:sp>
      <p:pic>
        <p:nvPicPr>
          <p:cNvPr id="14" name="Content Placeholder 13" descr="A screenshot of a cell phone&#10;&#10;Description automatically generated">
            <a:extLst>
              <a:ext uri="{FF2B5EF4-FFF2-40B4-BE49-F238E27FC236}">
                <a16:creationId xmlns:a16="http://schemas.microsoft.com/office/drawing/2014/main" id="{2A15C25C-63D8-4342-95FB-5359944FFB0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1839" y="1358277"/>
            <a:ext cx="9594938" cy="5069153"/>
          </a:xfrm>
        </p:spPr>
      </p:pic>
    </p:spTree>
    <p:extLst>
      <p:ext uri="{BB962C8B-B14F-4D97-AF65-F5344CB8AC3E}">
        <p14:creationId xmlns:p14="http://schemas.microsoft.com/office/powerpoint/2010/main" val="61483309"/>
      </p:ext>
    </p:extLst>
  </p:cSld>
  <p:clrMapOvr>
    <a:masterClrMapping/>
  </p:clrMapOvr>
  <p:transition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21CD5E-A6A4-41E4-9946-41F9F3184B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009" y="10082"/>
            <a:ext cx="8776535" cy="1053474"/>
          </a:xfrm>
        </p:spPr>
        <p:txBody>
          <a:bodyPr/>
          <a:lstStyle/>
          <a:p>
            <a:r>
              <a:rPr lang="en-US" sz="6500" dirty="0"/>
              <a:t>FREE Book &amp; Bible!</a:t>
            </a:r>
          </a:p>
        </p:txBody>
      </p:sp>
      <p:pic>
        <p:nvPicPr>
          <p:cNvPr id="8" name="Content Placeholder 7" descr="A picture containing text, book&#10;&#10;Description automatically generated">
            <a:extLst>
              <a:ext uri="{FF2B5EF4-FFF2-40B4-BE49-F238E27FC236}">
                <a16:creationId xmlns:a16="http://schemas.microsoft.com/office/drawing/2014/main" id="{CCD9C164-A164-4F95-AD30-16F276FC03B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549" y="1392238"/>
            <a:ext cx="3433176" cy="5386387"/>
          </a:xfrm>
        </p:spPr>
      </p:pic>
      <p:pic>
        <p:nvPicPr>
          <p:cNvPr id="10" name="Picture 9" descr="A screenshot of a cell phone&#10;&#10;Description automatically generated">
            <a:extLst>
              <a:ext uri="{FF2B5EF4-FFF2-40B4-BE49-F238E27FC236}">
                <a16:creationId xmlns:a16="http://schemas.microsoft.com/office/drawing/2014/main" id="{43C2BCB0-12D1-485E-A3D9-FE92B1A8D1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2452" y="1063556"/>
            <a:ext cx="3774286" cy="5675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4061552"/>
      </p:ext>
    </p:extLst>
  </p:cSld>
  <p:clrMapOvr>
    <a:masterClrMapping/>
  </p:clrMapOvr>
  <p:transition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21CD5E-A6A4-41E4-9946-41F9F3184B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009" y="10082"/>
            <a:ext cx="8776535" cy="1053474"/>
          </a:xfrm>
        </p:spPr>
        <p:txBody>
          <a:bodyPr/>
          <a:lstStyle/>
          <a:p>
            <a:r>
              <a:rPr lang="en-US" sz="4800" dirty="0"/>
              <a:t>2. What does the Bible do?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B143C5-1AF7-4395-B054-D2213F50E1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2009" y="931578"/>
            <a:ext cx="8776535" cy="626107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600" b="1" baseline="30000" dirty="0"/>
              <a:t>16 </a:t>
            </a:r>
            <a:r>
              <a:rPr lang="en-US" sz="2600" dirty="0"/>
              <a:t>All Scripture is breathed out by God </a:t>
            </a:r>
            <a:br>
              <a:rPr lang="en-US" sz="2600" dirty="0"/>
            </a:br>
            <a:r>
              <a:rPr lang="en-US" sz="3200" b="1" i="1" dirty="0"/>
              <a:t>and profitable for teaching, for reproof, </a:t>
            </a:r>
            <a:br>
              <a:rPr lang="en-US" sz="3200" b="1" i="1" dirty="0"/>
            </a:br>
            <a:r>
              <a:rPr lang="en-US" sz="3200" b="1" i="1" dirty="0"/>
              <a:t>for correction, and for training in righteousness, </a:t>
            </a:r>
            <a:br>
              <a:rPr lang="en-US" sz="3200" b="1" i="1" dirty="0"/>
            </a:br>
            <a:r>
              <a:rPr lang="en-US" sz="3200" b="1" i="1" baseline="30000" dirty="0"/>
              <a:t>17 </a:t>
            </a:r>
            <a:r>
              <a:rPr lang="en-US" sz="3200" b="1" i="1" dirty="0"/>
              <a:t>that the man of God may be complete, </a:t>
            </a:r>
            <a:br>
              <a:rPr lang="en-US" sz="3200" b="1" i="1" dirty="0"/>
            </a:br>
            <a:r>
              <a:rPr lang="en-US" sz="3200" b="1" i="1" dirty="0"/>
              <a:t>equipped for every good work.</a:t>
            </a:r>
            <a:br>
              <a:rPr lang="en-US" sz="2600" dirty="0"/>
            </a:br>
            <a:r>
              <a:rPr lang="en-US" sz="2600" dirty="0"/>
              <a:t>					</a:t>
            </a:r>
            <a:r>
              <a:rPr lang="en-US" sz="2600" i="1" dirty="0"/>
              <a:t>2 Timothy 3:16-17</a:t>
            </a:r>
          </a:p>
          <a:p>
            <a:pPr marL="0" indent="0">
              <a:buNone/>
            </a:pPr>
            <a:endParaRPr lang="en-US" sz="2600" i="1" dirty="0"/>
          </a:p>
          <a:p>
            <a:pPr marL="0" indent="0">
              <a:buNone/>
            </a:pPr>
            <a:br>
              <a:rPr lang="en-US" sz="2700" b="1" baseline="30000" dirty="0"/>
            </a:br>
            <a:endParaRPr lang="en-US" sz="2700" dirty="0"/>
          </a:p>
        </p:txBody>
      </p:sp>
    </p:spTree>
    <p:extLst>
      <p:ext uri="{BB962C8B-B14F-4D97-AF65-F5344CB8AC3E}">
        <p14:creationId xmlns:p14="http://schemas.microsoft.com/office/powerpoint/2010/main" val="1382347881"/>
      </p:ext>
    </p:extLst>
  </p:cSld>
  <p:clrMapOvr>
    <a:masterClrMapping/>
  </p:clrMapOvr>
  <p:transition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21CD5E-A6A4-41E4-9946-41F9F3184B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009" y="10082"/>
            <a:ext cx="8776535" cy="1053474"/>
          </a:xfrm>
        </p:spPr>
        <p:txBody>
          <a:bodyPr/>
          <a:lstStyle/>
          <a:p>
            <a:r>
              <a:rPr lang="en-US" sz="4800" dirty="0"/>
              <a:t>2. What does the Bible do?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B143C5-1AF7-4395-B054-D2213F50E1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2009" y="931577"/>
            <a:ext cx="8776535" cy="7102713"/>
          </a:xfrm>
        </p:spPr>
        <p:txBody>
          <a:bodyPr>
            <a:normAutofit/>
          </a:bodyPr>
          <a:lstStyle/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en-US" sz="2600" dirty="0"/>
              <a:t>Initiate faith—Rom 10:17</a:t>
            </a:r>
          </a:p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en-US" sz="2600" dirty="0"/>
              <a:t>Give new spiritual life—1 Pet 1:23; James 1:18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600" dirty="0"/>
              <a:t>Teach, reproof, correct, train in righteousness, </a:t>
            </a:r>
            <a:br>
              <a:rPr lang="en-US" sz="2600" dirty="0"/>
            </a:br>
            <a:r>
              <a:rPr lang="en-US" sz="2600" dirty="0"/>
              <a:t>bring to maturity, and equip for good works—2 Tim 3:16</a:t>
            </a:r>
          </a:p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en-US" sz="2600" dirty="0"/>
              <a:t>Help us grow—1 Pet 2:2; 1 </a:t>
            </a:r>
            <a:r>
              <a:rPr lang="en-US" sz="2600" dirty="0" err="1"/>
              <a:t>Thess</a:t>
            </a:r>
            <a:r>
              <a:rPr lang="en-US" sz="2600" dirty="0"/>
              <a:t> 2:13; Acts 20:32</a:t>
            </a:r>
          </a:p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en-US" sz="2600" dirty="0"/>
              <a:t>Sanctify—John 17:17; Eph 5:26</a:t>
            </a:r>
          </a:p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en-US" sz="2600" dirty="0"/>
              <a:t>Search and convict—Heb 4:12</a:t>
            </a:r>
          </a:p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en-US" sz="2600" dirty="0"/>
              <a:t>Liberate—John 8:31-32</a:t>
            </a:r>
          </a:p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en-US" sz="2600" dirty="0"/>
              <a:t>Offensive weapon in spiritual warfare—Eph 6:17</a:t>
            </a:r>
          </a:p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en-US" sz="2600" dirty="0"/>
              <a:t>Refresh and renew (and all sorts of other things)</a:t>
            </a:r>
            <a:br>
              <a:rPr lang="en-US" sz="2600" dirty="0"/>
            </a:br>
            <a:r>
              <a:rPr lang="en-US" sz="2600" dirty="0"/>
              <a:t>	Psalm 19:7-11; all of Psalm 119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600" dirty="0"/>
              <a:t>Connect us to Jesus—John 5:39</a:t>
            </a:r>
            <a:endParaRPr lang="en-US" sz="2600" i="1" dirty="0"/>
          </a:p>
          <a:p>
            <a:pPr marL="0" indent="0">
              <a:buNone/>
            </a:pPr>
            <a:br>
              <a:rPr lang="en-US" sz="2700" b="1" baseline="30000" dirty="0"/>
            </a:br>
            <a:endParaRPr lang="en-US" sz="2700" dirty="0"/>
          </a:p>
        </p:txBody>
      </p:sp>
    </p:spTree>
    <p:extLst>
      <p:ext uri="{BB962C8B-B14F-4D97-AF65-F5344CB8AC3E}">
        <p14:creationId xmlns:p14="http://schemas.microsoft.com/office/powerpoint/2010/main" val="2633211422"/>
      </p:ext>
    </p:extLst>
  </p:cSld>
  <p:clrMapOvr>
    <a:masterClrMapping/>
  </p:clrMapOvr>
  <p:transition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21CD5E-A6A4-41E4-9946-41F9F3184B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009" y="10082"/>
            <a:ext cx="8776535" cy="1053474"/>
          </a:xfrm>
        </p:spPr>
        <p:txBody>
          <a:bodyPr/>
          <a:lstStyle/>
          <a:p>
            <a:r>
              <a:rPr lang="en-US" sz="4800" dirty="0"/>
              <a:t>2. What does the Bible do?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B143C5-1AF7-4395-B054-D2213F50E1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2009" y="931577"/>
            <a:ext cx="8776535" cy="7102713"/>
          </a:xfrm>
        </p:spPr>
        <p:txBody>
          <a:bodyPr>
            <a:normAutofit/>
          </a:bodyPr>
          <a:lstStyle/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en-US" sz="2600" dirty="0"/>
              <a:t>Initiate faith—Rom 10:17</a:t>
            </a:r>
          </a:p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en-US" sz="2600" dirty="0"/>
              <a:t>Give new spiritual life—1 Pet 1:23; James 1:18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600" dirty="0"/>
              <a:t>Teach, reproof, correct, train in righteousness, </a:t>
            </a:r>
            <a:br>
              <a:rPr lang="en-US" sz="2600" dirty="0"/>
            </a:br>
            <a:r>
              <a:rPr lang="en-US" sz="2600" dirty="0"/>
              <a:t>bring to maturity, and equip for good works—2 Tim 3:16</a:t>
            </a:r>
          </a:p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en-US" sz="2600" dirty="0"/>
              <a:t>Help us grow—1 Pet 2:2; 1 </a:t>
            </a:r>
            <a:r>
              <a:rPr lang="en-US" sz="2600" dirty="0" err="1"/>
              <a:t>Thess</a:t>
            </a:r>
            <a:r>
              <a:rPr lang="en-US" sz="2600" dirty="0"/>
              <a:t> 2:13; Acts 20:32</a:t>
            </a:r>
          </a:p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en-US" sz="2600" dirty="0"/>
              <a:t>Sanctify—John 17:17; Eph 5:26</a:t>
            </a:r>
          </a:p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en-US" sz="2600" dirty="0"/>
              <a:t>Search and convict—Heb 4:12</a:t>
            </a:r>
          </a:p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en-US" sz="2600" dirty="0"/>
              <a:t>Liberate—John 8:31-32</a:t>
            </a:r>
          </a:p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en-US" sz="2600" dirty="0"/>
              <a:t>Offensive weapon in spiritual warfare—Eph 6:17</a:t>
            </a:r>
          </a:p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en-US" sz="2600" dirty="0"/>
              <a:t>Refresh and renew (and all sorts of other things)</a:t>
            </a:r>
            <a:br>
              <a:rPr lang="en-US" sz="2600" dirty="0"/>
            </a:br>
            <a:r>
              <a:rPr lang="en-US" sz="2600" dirty="0"/>
              <a:t>	Psalm 19:7-11; all of Psalm 119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600" dirty="0"/>
              <a:t>Connect us to Jesus—John 5:39</a:t>
            </a:r>
            <a:endParaRPr lang="en-US" sz="2600" i="1" dirty="0"/>
          </a:p>
          <a:p>
            <a:pPr marL="0" indent="0">
              <a:buNone/>
            </a:pPr>
            <a:br>
              <a:rPr lang="en-US" sz="2700" b="1" baseline="30000" dirty="0"/>
            </a:br>
            <a:endParaRPr lang="en-US" sz="2700" dirty="0"/>
          </a:p>
        </p:txBody>
      </p:sp>
      <p:sp>
        <p:nvSpPr>
          <p:cNvPr id="4" name="Hexagon 3">
            <a:extLst>
              <a:ext uri="{FF2B5EF4-FFF2-40B4-BE49-F238E27FC236}">
                <a16:creationId xmlns:a16="http://schemas.microsoft.com/office/drawing/2014/main" id="{BEAAE5F1-7233-4827-AA0A-6DA9F33DAC11}"/>
              </a:ext>
            </a:extLst>
          </p:cNvPr>
          <p:cNvSpPr/>
          <p:nvPr/>
        </p:nvSpPr>
        <p:spPr>
          <a:xfrm>
            <a:off x="273131" y="5007011"/>
            <a:ext cx="8579982" cy="1697316"/>
          </a:xfrm>
          <a:prstGeom prst="hexagon">
            <a:avLst/>
          </a:prstGeom>
          <a:solidFill>
            <a:srgbClr val="2E5596"/>
          </a:solidFill>
          <a:ln w="88900">
            <a:solidFill>
              <a:srgbClr val="F7FBFF"/>
            </a:solidFill>
          </a:ln>
          <a:effectLst>
            <a:glow rad="88900">
              <a:schemeClr val="accent3">
                <a:satMod val="175000"/>
                <a:alpha val="45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latin typeface="Ubuntu" panose="020B0504030602030204" pitchFamily="34" charset="0"/>
              </a:rPr>
              <a:t>3. How will YOU relate to the Bible?</a:t>
            </a:r>
          </a:p>
        </p:txBody>
      </p:sp>
    </p:spTree>
    <p:extLst>
      <p:ext uri="{BB962C8B-B14F-4D97-AF65-F5344CB8AC3E}">
        <p14:creationId xmlns:p14="http://schemas.microsoft.com/office/powerpoint/2010/main" val="3329568731"/>
      </p:ext>
    </p:extLst>
  </p:cSld>
  <p:clrMapOvr>
    <a:masterClrMapping/>
  </p:clrMapOvr>
  <p:transition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21CD5E-A6A4-41E4-9946-41F9F3184B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009" y="10082"/>
            <a:ext cx="8776535" cy="1053474"/>
          </a:xfrm>
        </p:spPr>
        <p:txBody>
          <a:bodyPr/>
          <a:lstStyle/>
          <a:p>
            <a:r>
              <a:rPr lang="en-US" sz="4800" dirty="0"/>
              <a:t>The Word Hand</a:t>
            </a:r>
          </a:p>
        </p:txBody>
      </p:sp>
      <p:pic>
        <p:nvPicPr>
          <p:cNvPr id="7" name="Content Placeholder 6" descr="A close up of text on a black background&#10;&#10;Description automatically generated">
            <a:extLst>
              <a:ext uri="{FF2B5EF4-FFF2-40B4-BE49-F238E27FC236}">
                <a16:creationId xmlns:a16="http://schemas.microsoft.com/office/drawing/2014/main" id="{64630D74-29BD-449B-9B27-CB1B8A4045C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540" y="824346"/>
            <a:ext cx="5769361" cy="6034185"/>
          </a:xfr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3F2A0FD-054B-4434-BDEA-10366C1EF2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43847"/>
            <a:ext cx="1979720" cy="804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3025643"/>
      </p:ext>
    </p:extLst>
  </p:cSld>
  <p:clrMapOvr>
    <a:masterClrMapping/>
  </p:clrMapOvr>
  <p:transition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21CD5E-A6A4-41E4-9946-41F9F3184B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009" y="10082"/>
            <a:ext cx="8776535" cy="1053474"/>
          </a:xfrm>
        </p:spPr>
        <p:txBody>
          <a:bodyPr/>
          <a:lstStyle/>
          <a:p>
            <a:r>
              <a:rPr lang="en-US" sz="4800" dirty="0"/>
              <a:t>Pre-Bible Reading Prayers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B143C5-1AF7-4395-B054-D2213F50E1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2009" y="931577"/>
            <a:ext cx="8776535" cy="7102713"/>
          </a:xfrm>
        </p:spPr>
        <p:txBody>
          <a:bodyPr>
            <a:normAutofit/>
          </a:bodyPr>
          <a:lstStyle/>
          <a:p>
            <a:pPr lvl="0"/>
            <a:r>
              <a:rPr lang="en-US" sz="2600" dirty="0"/>
              <a:t>Lord, lead me. Amen.</a:t>
            </a:r>
          </a:p>
          <a:p>
            <a:pPr lvl="0"/>
            <a:r>
              <a:rPr lang="en-US" sz="2600" dirty="0"/>
              <a:t>Lord, have mercy. Amen.</a:t>
            </a:r>
          </a:p>
          <a:p>
            <a:pPr lvl="0"/>
            <a:r>
              <a:rPr lang="en-US" sz="2600" dirty="0"/>
              <a:t>Father, as I read your Word, would you please </a:t>
            </a:r>
            <a:br>
              <a:rPr lang="en-US" sz="2600" dirty="0"/>
            </a:br>
            <a:r>
              <a:rPr lang="en-US" sz="2600" dirty="0"/>
              <a:t>make yourself known to me. Amen. </a:t>
            </a:r>
          </a:p>
          <a:p>
            <a:r>
              <a:rPr lang="en-US" sz="2600" dirty="0"/>
              <a:t>Father, as I read your Word, please “open my eyes, </a:t>
            </a:r>
            <a:br>
              <a:rPr lang="en-US" sz="2600" dirty="0"/>
            </a:br>
            <a:r>
              <a:rPr lang="en-US" sz="2600" dirty="0"/>
              <a:t>that I may see wonderful things out of your law.” </a:t>
            </a:r>
            <a:br>
              <a:rPr lang="en-US" sz="2600" dirty="0"/>
            </a:br>
            <a:r>
              <a:rPr lang="en-US" sz="2600" dirty="0"/>
              <a:t>(Ps 119:18)</a:t>
            </a:r>
          </a:p>
          <a:p>
            <a:pPr lvl="0"/>
            <a:r>
              <a:rPr lang="en-US" sz="2600" dirty="0"/>
              <a:t>God, my heart is not inclined to your Word this </a:t>
            </a:r>
            <a:br>
              <a:rPr lang="en-US" sz="2600" dirty="0"/>
            </a:br>
            <a:r>
              <a:rPr lang="en-US" sz="2600" dirty="0"/>
              <a:t>morning. Oh, God please “incline my heart to your testimonies, and not to selfish gain.” (Ps 119:36) </a:t>
            </a:r>
          </a:p>
          <a:p>
            <a:pPr lvl="0"/>
            <a:r>
              <a:rPr lang="en-US" sz="2600" dirty="0"/>
              <a:t>God, “please show me now your ways, that I </a:t>
            </a:r>
            <a:br>
              <a:rPr lang="en-US" sz="2600" dirty="0"/>
            </a:br>
            <a:r>
              <a:rPr lang="en-US" sz="2600" dirty="0"/>
              <a:t>may know you.” (Ex. 33:13) </a:t>
            </a:r>
            <a:br>
              <a:rPr lang="en-US" sz="2700" b="1" baseline="30000" dirty="0"/>
            </a:br>
            <a:endParaRPr lang="en-US" sz="2700" dirty="0"/>
          </a:p>
        </p:txBody>
      </p:sp>
    </p:spTree>
    <p:extLst>
      <p:ext uri="{BB962C8B-B14F-4D97-AF65-F5344CB8AC3E}">
        <p14:creationId xmlns:p14="http://schemas.microsoft.com/office/powerpoint/2010/main" val="297487842"/>
      </p:ext>
    </p:extLst>
  </p:cSld>
  <p:clrMapOvr>
    <a:masterClrMapping/>
  </p:clrMapOvr>
  <p:transition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21CD5E-A6A4-41E4-9946-41F9F3184B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009" y="10082"/>
            <a:ext cx="8776535" cy="1053474"/>
          </a:xfrm>
        </p:spPr>
        <p:txBody>
          <a:bodyPr/>
          <a:lstStyle/>
          <a:p>
            <a:r>
              <a:rPr lang="en-US" sz="4800" dirty="0"/>
              <a:t>Pre-Bible Reading Prayers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B143C5-1AF7-4395-B054-D2213F50E1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2009" y="931577"/>
            <a:ext cx="8776535" cy="7102713"/>
          </a:xfrm>
        </p:spPr>
        <p:txBody>
          <a:bodyPr>
            <a:normAutofit/>
          </a:bodyPr>
          <a:lstStyle/>
          <a:p>
            <a:pPr lvl="0"/>
            <a:r>
              <a:rPr lang="en-US" sz="2600" dirty="0"/>
              <a:t>“Search me, O God, and know my heart! Try me,</a:t>
            </a:r>
            <a:br>
              <a:rPr lang="en-US" sz="2600" dirty="0"/>
            </a:br>
            <a:r>
              <a:rPr lang="en-US" sz="2600" dirty="0"/>
              <a:t>and know my thoughts! And see if there be </a:t>
            </a:r>
            <a:br>
              <a:rPr lang="en-US" sz="2600" dirty="0"/>
            </a:br>
            <a:r>
              <a:rPr lang="en-US" sz="2600" dirty="0"/>
              <a:t>any grievous way in me, and lead me in </a:t>
            </a:r>
            <a:br>
              <a:rPr lang="en-US" sz="2600" dirty="0"/>
            </a:br>
            <a:r>
              <a:rPr lang="en-US" sz="2600" dirty="0"/>
              <a:t>the way everlasting!” (Ps 139:23-24) </a:t>
            </a:r>
          </a:p>
          <a:p>
            <a:pPr lvl="0"/>
            <a:r>
              <a:rPr lang="en-US" sz="2600" dirty="0"/>
              <a:t>Oh Father, would you out of the riches of your glory strengthen me with power by your Spirit in my </a:t>
            </a:r>
            <a:br>
              <a:rPr lang="en-US" sz="2600" dirty="0"/>
            </a:br>
            <a:r>
              <a:rPr lang="en-US" sz="2600" dirty="0"/>
              <a:t>inner man so that, as I read your Word, Christ </a:t>
            </a:r>
            <a:br>
              <a:rPr lang="en-US" sz="2600" dirty="0"/>
            </a:br>
            <a:r>
              <a:rPr lang="en-US" sz="2600" dirty="0"/>
              <a:t>might dwell in my heart by faith and I might </a:t>
            </a:r>
            <a:br>
              <a:rPr lang="en-US" sz="2600" dirty="0"/>
            </a:br>
            <a:r>
              <a:rPr lang="en-US" sz="2600" dirty="0"/>
              <a:t>be rooted and grounded in his love, and, </a:t>
            </a:r>
            <a:br>
              <a:rPr lang="en-US" sz="2600" dirty="0"/>
            </a:br>
            <a:r>
              <a:rPr lang="en-US" sz="2600" dirty="0"/>
              <a:t>in fact, know His love for me today. (cf. Eph 3:16-19) </a:t>
            </a:r>
          </a:p>
          <a:p>
            <a:pPr lvl="0"/>
            <a:r>
              <a:rPr lang="en-US" sz="2600" dirty="0"/>
              <a:t>Oh God, “satisfy me again this morning with </a:t>
            </a:r>
            <a:br>
              <a:rPr lang="en-US" sz="2600" dirty="0"/>
            </a:br>
            <a:r>
              <a:rPr lang="en-US" sz="2600" dirty="0"/>
              <a:t>your steadfast love, that I may rejoice and </a:t>
            </a:r>
            <a:br>
              <a:rPr lang="en-US" sz="2600" dirty="0"/>
            </a:br>
            <a:r>
              <a:rPr lang="en-US" sz="2600" dirty="0"/>
              <a:t>be glad all day long.” (Ps 90:14)</a:t>
            </a:r>
          </a:p>
          <a:p>
            <a:pPr marL="0" lvl="0" indent="0">
              <a:buNone/>
            </a:pPr>
            <a:br>
              <a:rPr lang="en-US" sz="2700" b="1" baseline="30000" dirty="0"/>
            </a:br>
            <a:endParaRPr lang="en-US" sz="2700" dirty="0"/>
          </a:p>
        </p:txBody>
      </p:sp>
    </p:spTree>
    <p:extLst>
      <p:ext uri="{BB962C8B-B14F-4D97-AF65-F5344CB8AC3E}">
        <p14:creationId xmlns:p14="http://schemas.microsoft.com/office/powerpoint/2010/main" val="2587816398"/>
      </p:ext>
    </p:extLst>
  </p:cSld>
  <p:clrMapOvr>
    <a:masterClrMapping/>
  </p:clrMapOvr>
  <p:transition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A7DA074A-FB23-4485-971D-A5F745D1A1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5122617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Isosceles Triangle 6">
            <a:extLst>
              <a:ext uri="{FF2B5EF4-FFF2-40B4-BE49-F238E27FC236}">
                <a16:creationId xmlns:a16="http://schemas.microsoft.com/office/drawing/2014/main" id="{0D388341-9587-457F-B5D9-A64889AC23D3}"/>
              </a:ext>
            </a:extLst>
          </p:cNvPr>
          <p:cNvSpPr/>
          <p:nvPr/>
        </p:nvSpPr>
        <p:spPr>
          <a:xfrm rot="10800000" flipH="1">
            <a:off x="0" y="926349"/>
            <a:ext cx="9765102" cy="337836"/>
          </a:xfrm>
          <a:prstGeom prst="triangle">
            <a:avLst>
              <a:gd name="adj" fmla="val 0"/>
            </a:avLst>
          </a:prstGeom>
          <a:solidFill>
            <a:srgbClr val="2E57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033BE2E-325A-4A66-B2ED-9D6F5BFDE651}"/>
              </a:ext>
            </a:extLst>
          </p:cNvPr>
          <p:cNvSpPr/>
          <p:nvPr/>
        </p:nvSpPr>
        <p:spPr>
          <a:xfrm>
            <a:off x="1" y="-60385"/>
            <a:ext cx="9144000" cy="992038"/>
          </a:xfrm>
          <a:prstGeom prst="rect">
            <a:avLst/>
          </a:prstGeom>
          <a:solidFill>
            <a:srgbClr val="2E57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3EAD048-720E-47CE-9A43-658E55AE02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009" y="142860"/>
            <a:ext cx="8776535" cy="926816"/>
          </a:xfrm>
        </p:spPr>
        <p:txBody>
          <a:bodyPr>
            <a:noAutofit/>
          </a:bodyPr>
          <a:lstStyle/>
          <a:p>
            <a:r>
              <a:rPr lang="en-US" sz="5500" dirty="0">
                <a:solidFill>
                  <a:schemeClr val="bg1"/>
                </a:solidFill>
              </a:rPr>
              <a:t>NEXT BOOK STUDY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1B2A4F8-235C-4F42-95C4-082A1A826916}"/>
              </a:ext>
            </a:extLst>
          </p:cNvPr>
          <p:cNvSpPr txBox="1"/>
          <p:nvPr/>
        </p:nvSpPr>
        <p:spPr>
          <a:xfrm>
            <a:off x="282009" y="1494990"/>
            <a:ext cx="4797991" cy="5093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dirty="0">
                <a:solidFill>
                  <a:srgbClr val="305696"/>
                </a:solidFill>
              </a:rPr>
              <a:t>Join us for our next book discussion on HEAVEN by Randy Alcorn.</a:t>
            </a:r>
          </a:p>
          <a:p>
            <a:endParaRPr lang="en-US" sz="3500" b="1" dirty="0">
              <a:solidFill>
                <a:srgbClr val="305696"/>
              </a:solidFill>
            </a:endParaRPr>
          </a:p>
          <a:p>
            <a:r>
              <a:rPr lang="en-US" sz="3500" b="1" dirty="0">
                <a:solidFill>
                  <a:srgbClr val="305696"/>
                </a:solidFill>
              </a:rPr>
              <a:t>Tuesdays 1145a-115p here at CHBC</a:t>
            </a:r>
          </a:p>
          <a:p>
            <a:r>
              <a:rPr lang="en-US" sz="3500" b="1" dirty="0">
                <a:solidFill>
                  <a:srgbClr val="FF0000"/>
                </a:solidFill>
              </a:rPr>
              <a:t>starting THIS TUESDAY, September 24.</a:t>
            </a:r>
            <a:br>
              <a:rPr lang="en-US" sz="3500" b="1" dirty="0">
                <a:solidFill>
                  <a:srgbClr val="FF0000"/>
                </a:solidFill>
              </a:rPr>
            </a:br>
            <a:endParaRPr lang="en-US" sz="2000" b="1" dirty="0">
              <a:solidFill>
                <a:srgbClr val="FF0000"/>
              </a:solidFill>
            </a:endParaRPr>
          </a:p>
          <a:p>
            <a:r>
              <a:rPr lang="en-US" sz="2500" b="1" dirty="0">
                <a:solidFill>
                  <a:srgbClr val="305696"/>
                </a:solidFill>
              </a:rPr>
              <a:t>Read through Chapter 4.</a:t>
            </a:r>
            <a:endParaRPr lang="en-US" sz="2500" dirty="0">
              <a:solidFill>
                <a:srgbClr val="17778F"/>
              </a:solidFill>
            </a:endParaRP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170FC1BA-A597-455B-A78D-D5AF177766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7091" y="1109625"/>
            <a:ext cx="3701453" cy="5642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3439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21CD5E-A6A4-41E4-9946-41F9F3184B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009" y="10082"/>
            <a:ext cx="8776535" cy="1053474"/>
          </a:xfrm>
        </p:spPr>
        <p:txBody>
          <a:bodyPr/>
          <a:lstStyle/>
          <a:p>
            <a:r>
              <a:rPr lang="en-US" sz="4800" dirty="0"/>
              <a:t>The Word Hand</a:t>
            </a:r>
          </a:p>
        </p:txBody>
      </p:sp>
      <p:pic>
        <p:nvPicPr>
          <p:cNvPr id="7" name="Content Placeholder 6" descr="A close up of text on a black background&#10;&#10;Description automatically generated">
            <a:extLst>
              <a:ext uri="{FF2B5EF4-FFF2-40B4-BE49-F238E27FC236}">
                <a16:creationId xmlns:a16="http://schemas.microsoft.com/office/drawing/2014/main" id="{64630D74-29BD-449B-9B27-CB1B8A4045C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540" y="824346"/>
            <a:ext cx="5769361" cy="6034185"/>
          </a:xfr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3F2A0FD-054B-4434-BDEA-10366C1EF2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43847"/>
            <a:ext cx="1979720" cy="80407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1924AEB-79B6-48E0-B40B-5C02919DA8DA}"/>
              </a:ext>
            </a:extLst>
          </p:cNvPr>
          <p:cNvSpPr txBox="1"/>
          <p:nvPr/>
        </p:nvSpPr>
        <p:spPr>
          <a:xfrm>
            <a:off x="3559944" y="3897296"/>
            <a:ext cx="177553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Ink Free" panose="03080402000500000000" pitchFamily="66" charset="0"/>
              </a:rPr>
              <a:t>APPLY</a:t>
            </a:r>
            <a:br>
              <a:rPr lang="en-US" sz="3600" b="1" dirty="0">
                <a:latin typeface="Ink Free" panose="03080402000500000000" pitchFamily="66" charset="0"/>
              </a:rPr>
            </a:br>
            <a:r>
              <a:rPr lang="en-US" b="1" dirty="0">
                <a:latin typeface="Ink Free" panose="03080402000500000000" pitchFamily="66" charset="0"/>
              </a:rPr>
              <a:t>James 1:22</a:t>
            </a:r>
          </a:p>
        </p:txBody>
      </p:sp>
    </p:spTree>
    <p:extLst>
      <p:ext uri="{BB962C8B-B14F-4D97-AF65-F5344CB8AC3E}">
        <p14:creationId xmlns:p14="http://schemas.microsoft.com/office/powerpoint/2010/main" val="2689416347"/>
      </p:ext>
    </p:extLst>
  </p:cSld>
  <p:clrMapOvr>
    <a:masterClrMapping/>
  </p:clrMapOvr>
  <p:transition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21CD5E-A6A4-41E4-9946-41F9F3184B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009" y="10082"/>
            <a:ext cx="8776535" cy="1053474"/>
          </a:xfrm>
        </p:spPr>
        <p:txBody>
          <a:bodyPr/>
          <a:lstStyle/>
          <a:p>
            <a:r>
              <a:rPr lang="en-US" sz="4800" dirty="0"/>
              <a:t>Study Resources:</a:t>
            </a:r>
          </a:p>
        </p:txBody>
      </p:sp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E9F526A6-BEAC-4543-B27E-6A86F5303A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0276" y="1063556"/>
            <a:ext cx="3491000" cy="5297817"/>
          </a:xfrm>
          <a:prstGeom prst="rect">
            <a:avLst/>
          </a:prstGeom>
        </p:spPr>
      </p:pic>
      <p:pic>
        <p:nvPicPr>
          <p:cNvPr id="11" name="Picture 10" descr="A close up of a clock&#10;&#10;Description automatically generated">
            <a:extLst>
              <a:ext uri="{FF2B5EF4-FFF2-40B4-BE49-F238E27FC236}">
                <a16:creationId xmlns:a16="http://schemas.microsoft.com/office/drawing/2014/main" id="{1110919D-EA6F-4446-9395-52EBA65378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009" y="1873189"/>
            <a:ext cx="4067778" cy="2671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895933"/>
      </p:ext>
    </p:extLst>
  </p:cSld>
  <p:clrMapOvr>
    <a:masterClrMapping/>
  </p:clrMapOvr>
  <p:transition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21CD5E-A6A4-41E4-9946-41F9F3184B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009" y="10082"/>
            <a:ext cx="8776535" cy="1053474"/>
          </a:xfrm>
        </p:spPr>
        <p:txBody>
          <a:bodyPr/>
          <a:lstStyle/>
          <a:p>
            <a:r>
              <a:rPr lang="en-US" sz="4800" dirty="0"/>
              <a:t>The Word Hand</a:t>
            </a:r>
          </a:p>
        </p:txBody>
      </p:sp>
      <p:pic>
        <p:nvPicPr>
          <p:cNvPr id="7" name="Content Placeholder 6" descr="A close up of text on a black background&#10;&#10;Description automatically generated">
            <a:extLst>
              <a:ext uri="{FF2B5EF4-FFF2-40B4-BE49-F238E27FC236}">
                <a16:creationId xmlns:a16="http://schemas.microsoft.com/office/drawing/2014/main" id="{64630D74-29BD-449B-9B27-CB1B8A4045C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540" y="824346"/>
            <a:ext cx="5769361" cy="6034185"/>
          </a:xfr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3F2A0FD-054B-4434-BDEA-10366C1EF2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43847"/>
            <a:ext cx="1979720" cy="80407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1924AEB-79B6-48E0-B40B-5C02919DA8DA}"/>
              </a:ext>
            </a:extLst>
          </p:cNvPr>
          <p:cNvSpPr txBox="1"/>
          <p:nvPr/>
        </p:nvSpPr>
        <p:spPr>
          <a:xfrm>
            <a:off x="3559944" y="3897296"/>
            <a:ext cx="177553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Ink Free" panose="03080402000500000000" pitchFamily="66" charset="0"/>
              </a:rPr>
              <a:t>APPLY</a:t>
            </a:r>
            <a:br>
              <a:rPr lang="en-US" sz="3600" b="1" dirty="0">
                <a:latin typeface="Ink Free" panose="03080402000500000000" pitchFamily="66" charset="0"/>
              </a:rPr>
            </a:br>
            <a:r>
              <a:rPr lang="en-US" b="1" dirty="0">
                <a:latin typeface="Ink Free" panose="03080402000500000000" pitchFamily="66" charset="0"/>
              </a:rPr>
              <a:t>James 1:22</a:t>
            </a:r>
          </a:p>
        </p:txBody>
      </p:sp>
    </p:spTree>
    <p:extLst>
      <p:ext uri="{BB962C8B-B14F-4D97-AF65-F5344CB8AC3E}">
        <p14:creationId xmlns:p14="http://schemas.microsoft.com/office/powerpoint/2010/main" val="1855727571"/>
      </p:ext>
    </p:extLst>
  </p:cSld>
  <p:clrMapOvr>
    <a:masterClrMapping/>
  </p:clrMapOvr>
  <p:transition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1924AEB-79B6-48E0-B40B-5C02919DA8DA}"/>
              </a:ext>
            </a:extLst>
          </p:cNvPr>
          <p:cNvSpPr txBox="1"/>
          <p:nvPr/>
        </p:nvSpPr>
        <p:spPr>
          <a:xfrm>
            <a:off x="3559944" y="3897296"/>
            <a:ext cx="177553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Ink Free" panose="03080402000500000000" pitchFamily="66" charset="0"/>
              </a:rPr>
              <a:t>APPLY</a:t>
            </a:r>
            <a:br>
              <a:rPr lang="en-US" sz="3600" b="1" dirty="0">
                <a:latin typeface="Ink Free" panose="03080402000500000000" pitchFamily="66" charset="0"/>
              </a:rPr>
            </a:br>
            <a:r>
              <a:rPr lang="en-US" b="1" dirty="0">
                <a:latin typeface="Ink Free" panose="03080402000500000000" pitchFamily="66" charset="0"/>
              </a:rPr>
              <a:t>James 1:22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CB87BEA-F6E1-4C48-AB50-7948704DBA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" name="Picture 7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CDCDBF68-9891-47DD-A160-4E2E8CF0AE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1411" y="840505"/>
            <a:ext cx="15208966" cy="73152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821CD5E-A6A4-41E4-9946-41F9F3184B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009" y="10082"/>
            <a:ext cx="8776535" cy="1053474"/>
          </a:xfrm>
        </p:spPr>
        <p:txBody>
          <a:bodyPr/>
          <a:lstStyle/>
          <a:p>
            <a:r>
              <a:rPr lang="en-US" sz="4800" dirty="0"/>
              <a:t>mcscott.org</a:t>
            </a:r>
          </a:p>
        </p:txBody>
      </p:sp>
    </p:spTree>
    <p:extLst>
      <p:ext uri="{BB962C8B-B14F-4D97-AF65-F5344CB8AC3E}">
        <p14:creationId xmlns:p14="http://schemas.microsoft.com/office/powerpoint/2010/main" val="416877904"/>
      </p:ext>
    </p:extLst>
  </p:cSld>
  <p:clrMapOvr>
    <a:masterClrMapping/>
  </p:clrMapOvr>
  <p:transition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21CD5E-A6A4-41E4-9946-41F9F3184B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009" y="10082"/>
            <a:ext cx="8776535" cy="1053474"/>
          </a:xfrm>
        </p:spPr>
        <p:txBody>
          <a:bodyPr/>
          <a:lstStyle/>
          <a:p>
            <a:r>
              <a:rPr lang="en-US" sz="4800" dirty="0"/>
              <a:t>The Word Hand</a:t>
            </a:r>
          </a:p>
        </p:txBody>
      </p:sp>
      <p:pic>
        <p:nvPicPr>
          <p:cNvPr id="7" name="Content Placeholder 6" descr="A close up of text on a black background&#10;&#10;Description automatically generated">
            <a:extLst>
              <a:ext uri="{FF2B5EF4-FFF2-40B4-BE49-F238E27FC236}">
                <a16:creationId xmlns:a16="http://schemas.microsoft.com/office/drawing/2014/main" id="{64630D74-29BD-449B-9B27-CB1B8A4045C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540" y="824346"/>
            <a:ext cx="5769361" cy="6034185"/>
          </a:xfr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3F2A0FD-054B-4434-BDEA-10366C1EF2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43847"/>
            <a:ext cx="1979720" cy="80407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1924AEB-79B6-48E0-B40B-5C02919DA8DA}"/>
              </a:ext>
            </a:extLst>
          </p:cNvPr>
          <p:cNvSpPr txBox="1"/>
          <p:nvPr/>
        </p:nvSpPr>
        <p:spPr>
          <a:xfrm>
            <a:off x="3559944" y="3897296"/>
            <a:ext cx="177553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Ink Free" panose="03080402000500000000" pitchFamily="66" charset="0"/>
              </a:rPr>
              <a:t>APPLY</a:t>
            </a:r>
            <a:br>
              <a:rPr lang="en-US" sz="3600" b="1" dirty="0">
                <a:latin typeface="Ink Free" panose="03080402000500000000" pitchFamily="66" charset="0"/>
              </a:rPr>
            </a:br>
            <a:r>
              <a:rPr lang="en-US" b="1" dirty="0">
                <a:latin typeface="Ink Free" panose="03080402000500000000" pitchFamily="66" charset="0"/>
              </a:rPr>
              <a:t>James 1:22</a:t>
            </a:r>
          </a:p>
        </p:txBody>
      </p:sp>
    </p:spTree>
    <p:extLst>
      <p:ext uri="{BB962C8B-B14F-4D97-AF65-F5344CB8AC3E}">
        <p14:creationId xmlns:p14="http://schemas.microsoft.com/office/powerpoint/2010/main" val="1870829521"/>
      </p:ext>
    </p:extLst>
  </p:cSld>
  <p:clrMapOvr>
    <a:masterClrMapping/>
  </p:clrMapOvr>
  <p:transition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21CD5E-A6A4-41E4-9946-41F9F3184B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009" y="10082"/>
            <a:ext cx="8776535" cy="1053474"/>
          </a:xfrm>
        </p:spPr>
        <p:txBody>
          <a:bodyPr/>
          <a:lstStyle/>
          <a:p>
            <a:r>
              <a:rPr lang="en-US" sz="4800" dirty="0"/>
              <a:t>Firm Grasp on the Word</a:t>
            </a:r>
          </a:p>
        </p:txBody>
      </p:sp>
      <p:pic>
        <p:nvPicPr>
          <p:cNvPr id="7" name="Content Placeholder 6" descr="A close up of text on a black background&#10;&#10;Description automatically generated">
            <a:extLst>
              <a:ext uri="{FF2B5EF4-FFF2-40B4-BE49-F238E27FC236}">
                <a16:creationId xmlns:a16="http://schemas.microsoft.com/office/drawing/2014/main" id="{64630D74-29BD-449B-9B27-CB1B8A4045C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540" y="824346"/>
            <a:ext cx="5769361" cy="6034185"/>
          </a:xfr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3F2A0FD-054B-4434-BDEA-10366C1EF2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43847"/>
            <a:ext cx="1979720" cy="80407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1924AEB-79B6-48E0-B40B-5C02919DA8DA}"/>
              </a:ext>
            </a:extLst>
          </p:cNvPr>
          <p:cNvSpPr txBox="1"/>
          <p:nvPr/>
        </p:nvSpPr>
        <p:spPr>
          <a:xfrm>
            <a:off x="3559944" y="3897296"/>
            <a:ext cx="177553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Ink Free" panose="03080402000500000000" pitchFamily="66" charset="0"/>
              </a:rPr>
              <a:t>APPLY</a:t>
            </a:r>
            <a:br>
              <a:rPr lang="en-US" sz="3600" b="1" dirty="0">
                <a:latin typeface="Ink Free" panose="03080402000500000000" pitchFamily="66" charset="0"/>
              </a:rPr>
            </a:br>
            <a:r>
              <a:rPr lang="en-US" b="1" dirty="0">
                <a:latin typeface="Ink Free" panose="03080402000500000000" pitchFamily="66" charset="0"/>
              </a:rPr>
              <a:t>James 1:22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9392347-B272-48A2-94F1-293640BAF4B7}"/>
              </a:ext>
            </a:extLst>
          </p:cNvPr>
          <p:cNvSpPr txBox="1"/>
          <p:nvPr/>
        </p:nvSpPr>
        <p:spPr>
          <a:xfrm>
            <a:off x="683580" y="5251995"/>
            <a:ext cx="23614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latin typeface="Ink Free" panose="03080402000500000000" pitchFamily="66" charset="0"/>
              </a:rPr>
              <a:t>Hebrews 4:12</a:t>
            </a:r>
          </a:p>
          <a:p>
            <a:pPr algn="ctr"/>
            <a:r>
              <a:rPr lang="en-US" sz="2200" b="1" dirty="0">
                <a:latin typeface="Ink Free" panose="03080402000500000000" pitchFamily="66" charset="0"/>
              </a:rPr>
              <a:t>Ephesians 6:17</a:t>
            </a:r>
          </a:p>
        </p:txBody>
      </p:sp>
    </p:spTree>
    <p:extLst>
      <p:ext uri="{BB962C8B-B14F-4D97-AF65-F5344CB8AC3E}">
        <p14:creationId xmlns:p14="http://schemas.microsoft.com/office/powerpoint/2010/main" val="938629842"/>
      </p:ext>
    </p:extLst>
  </p:cSld>
  <p:clrMapOvr>
    <a:masterClrMapping/>
  </p:clrMapOvr>
  <p:transition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A close up of text on a black background&#10;&#10;Description automatically generated">
            <a:extLst>
              <a:ext uri="{FF2B5EF4-FFF2-40B4-BE49-F238E27FC236}">
                <a16:creationId xmlns:a16="http://schemas.microsoft.com/office/drawing/2014/main" id="{64630D74-29BD-449B-9B27-CB1B8A4045C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9922" y="1250484"/>
            <a:ext cx="5769361" cy="6034185"/>
          </a:xfr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3F2A0FD-054B-4434-BDEA-10366C1EF2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43847"/>
            <a:ext cx="1979720" cy="80407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1924AEB-79B6-48E0-B40B-5C02919DA8DA}"/>
              </a:ext>
            </a:extLst>
          </p:cNvPr>
          <p:cNvSpPr txBox="1"/>
          <p:nvPr/>
        </p:nvSpPr>
        <p:spPr>
          <a:xfrm>
            <a:off x="4403326" y="4323434"/>
            <a:ext cx="177553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Ink Free" panose="03080402000500000000" pitchFamily="66" charset="0"/>
              </a:rPr>
              <a:t>APPLY</a:t>
            </a:r>
            <a:br>
              <a:rPr lang="en-US" sz="3600" b="1" dirty="0">
                <a:latin typeface="Ink Free" panose="03080402000500000000" pitchFamily="66" charset="0"/>
              </a:rPr>
            </a:br>
            <a:r>
              <a:rPr lang="en-US" b="1" dirty="0">
                <a:latin typeface="Ink Free" panose="03080402000500000000" pitchFamily="66" charset="0"/>
              </a:rPr>
              <a:t>James 1:22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9392347-B272-48A2-94F1-293640BAF4B7}"/>
              </a:ext>
            </a:extLst>
          </p:cNvPr>
          <p:cNvSpPr txBox="1"/>
          <p:nvPr/>
        </p:nvSpPr>
        <p:spPr>
          <a:xfrm>
            <a:off x="257446" y="1541113"/>
            <a:ext cx="236145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latin typeface="Ink Free" panose="03080402000500000000" pitchFamily="66" charset="0"/>
              </a:rPr>
              <a:t>Psalm 30:5</a:t>
            </a:r>
          </a:p>
          <a:p>
            <a:r>
              <a:rPr lang="en-US" sz="2200" b="1" dirty="0">
                <a:latin typeface="Ink Free" panose="03080402000500000000" pitchFamily="66" charset="0"/>
              </a:rPr>
              <a:t>Nehemiah 8</a:t>
            </a:r>
          </a:p>
          <a:p>
            <a:r>
              <a:rPr lang="en-US" sz="2200" b="1" dirty="0">
                <a:latin typeface="Ink Free" panose="03080402000500000000" pitchFamily="66" charset="0"/>
              </a:rPr>
              <a:t>Luke 24:27, 44</a:t>
            </a:r>
          </a:p>
          <a:p>
            <a:r>
              <a:rPr lang="en-US" sz="2200" b="1" dirty="0">
                <a:latin typeface="Ink Free" panose="03080402000500000000" pitchFamily="66" charset="0"/>
              </a:rPr>
              <a:t>John 5:39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821CD5E-A6A4-41E4-9946-41F9F3184B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009" y="249781"/>
            <a:ext cx="8776535" cy="1053474"/>
          </a:xfrm>
        </p:spPr>
        <p:txBody>
          <a:bodyPr/>
          <a:lstStyle/>
          <a:p>
            <a:r>
              <a:rPr lang="en-US" sz="4800" dirty="0"/>
              <a:t>The Joyful Jesus-Centered Nature of the Bible</a:t>
            </a:r>
          </a:p>
        </p:txBody>
      </p:sp>
    </p:spTree>
    <p:extLst>
      <p:ext uri="{BB962C8B-B14F-4D97-AF65-F5344CB8AC3E}">
        <p14:creationId xmlns:p14="http://schemas.microsoft.com/office/powerpoint/2010/main" val="3897592862"/>
      </p:ext>
    </p:extLst>
  </p:cSld>
  <p:clrMapOvr>
    <a:masterClrMapping/>
  </p:clrMapOvr>
  <p:transition>
    <p:fad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21CD5E-A6A4-41E4-9946-41F9F3184B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009" y="10082"/>
            <a:ext cx="8776535" cy="1053474"/>
          </a:xfrm>
        </p:spPr>
        <p:txBody>
          <a:bodyPr/>
          <a:lstStyle/>
          <a:p>
            <a:r>
              <a:rPr lang="en-US" sz="4800" dirty="0" err="1"/>
              <a:t>Q&amp;R&amp;Testimonies</a:t>
            </a:r>
            <a:endParaRPr lang="en-US" sz="4800" dirty="0"/>
          </a:p>
        </p:txBody>
      </p:sp>
      <p:pic>
        <p:nvPicPr>
          <p:cNvPr id="7" name="Content Placeholder 6" descr="A close up of text on a black background&#10;&#10;Description automatically generated">
            <a:extLst>
              <a:ext uri="{FF2B5EF4-FFF2-40B4-BE49-F238E27FC236}">
                <a16:creationId xmlns:a16="http://schemas.microsoft.com/office/drawing/2014/main" id="{64630D74-29BD-449B-9B27-CB1B8A4045C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540" y="824346"/>
            <a:ext cx="5769361" cy="6034185"/>
          </a:xfr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3F2A0FD-054B-4434-BDEA-10366C1EF2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43847"/>
            <a:ext cx="1979720" cy="80407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1924AEB-79B6-48E0-B40B-5C02919DA8DA}"/>
              </a:ext>
            </a:extLst>
          </p:cNvPr>
          <p:cNvSpPr txBox="1"/>
          <p:nvPr/>
        </p:nvSpPr>
        <p:spPr>
          <a:xfrm>
            <a:off x="3559944" y="3897296"/>
            <a:ext cx="177553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Ink Free" panose="03080402000500000000" pitchFamily="66" charset="0"/>
              </a:rPr>
              <a:t>APPLY</a:t>
            </a:r>
            <a:br>
              <a:rPr lang="en-US" sz="3600" b="1" dirty="0">
                <a:latin typeface="Ink Free" panose="03080402000500000000" pitchFamily="66" charset="0"/>
              </a:rPr>
            </a:br>
            <a:r>
              <a:rPr lang="en-US" b="1" dirty="0">
                <a:latin typeface="Ink Free" panose="03080402000500000000" pitchFamily="66" charset="0"/>
              </a:rPr>
              <a:t>James 1:22</a:t>
            </a:r>
          </a:p>
        </p:txBody>
      </p:sp>
    </p:spTree>
    <p:extLst>
      <p:ext uri="{BB962C8B-B14F-4D97-AF65-F5344CB8AC3E}">
        <p14:creationId xmlns:p14="http://schemas.microsoft.com/office/powerpoint/2010/main" val="4102300956"/>
      </p:ext>
    </p:extLst>
  </p:cSld>
  <p:clrMapOvr>
    <a:masterClrMapping/>
  </p:clrMapOvr>
  <p:transition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87E434-9EE7-4A0F-A8C7-00387E76D2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honeycomb, outdoor object&#10;&#10;Description automatically generated">
            <a:extLst>
              <a:ext uri="{FF2B5EF4-FFF2-40B4-BE49-F238E27FC236}">
                <a16:creationId xmlns:a16="http://schemas.microsoft.com/office/drawing/2014/main" id="{1643FF91-884E-43E1-9A23-4985294E1B3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2400584260"/>
      </p:ext>
    </p:extLst>
  </p:cSld>
  <p:clrMapOvr>
    <a:masterClrMapping/>
  </p:clrMapOvr>
  <p:transition>
    <p:fad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EA0161C0-10C3-43F5-B639-C927E7D039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3681300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Isosceles Triangle 6">
            <a:extLst>
              <a:ext uri="{FF2B5EF4-FFF2-40B4-BE49-F238E27FC236}">
                <a16:creationId xmlns:a16="http://schemas.microsoft.com/office/drawing/2014/main" id="{0D388341-9587-457F-B5D9-A64889AC23D3}"/>
              </a:ext>
            </a:extLst>
          </p:cNvPr>
          <p:cNvSpPr/>
          <p:nvPr/>
        </p:nvSpPr>
        <p:spPr>
          <a:xfrm rot="10800000" flipH="1">
            <a:off x="0" y="926349"/>
            <a:ext cx="9765102" cy="337836"/>
          </a:xfrm>
          <a:prstGeom prst="triangle">
            <a:avLst>
              <a:gd name="adj" fmla="val 0"/>
            </a:avLst>
          </a:prstGeom>
          <a:solidFill>
            <a:srgbClr val="2E57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033BE2E-325A-4A66-B2ED-9D6F5BFDE651}"/>
              </a:ext>
            </a:extLst>
          </p:cNvPr>
          <p:cNvSpPr/>
          <p:nvPr/>
        </p:nvSpPr>
        <p:spPr>
          <a:xfrm>
            <a:off x="1" y="-60385"/>
            <a:ext cx="9144000" cy="992038"/>
          </a:xfrm>
          <a:prstGeom prst="rect">
            <a:avLst/>
          </a:prstGeom>
          <a:solidFill>
            <a:srgbClr val="2E57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3EAD048-720E-47CE-9A43-658E55AE02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009" y="142860"/>
            <a:ext cx="8776535" cy="926816"/>
          </a:xfrm>
        </p:spPr>
        <p:txBody>
          <a:bodyPr>
            <a:noAutofit/>
          </a:bodyPr>
          <a:lstStyle/>
          <a:p>
            <a:r>
              <a:rPr lang="en-US" sz="5500" dirty="0">
                <a:solidFill>
                  <a:schemeClr val="bg1"/>
                </a:solidFill>
              </a:rPr>
              <a:t>TALLGRASS PRAYER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1B2A4F8-235C-4F42-95C4-082A1A826916}"/>
              </a:ext>
            </a:extLst>
          </p:cNvPr>
          <p:cNvSpPr txBox="1"/>
          <p:nvPr/>
        </p:nvSpPr>
        <p:spPr>
          <a:xfrm>
            <a:off x="376428" y="1413926"/>
            <a:ext cx="8272649" cy="33239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305696"/>
                </a:solidFill>
              </a:rPr>
              <a:t>Come join fellow </a:t>
            </a:r>
            <a:r>
              <a:rPr lang="en-US" sz="4000" b="1" dirty="0" err="1">
                <a:solidFill>
                  <a:srgbClr val="305696"/>
                </a:solidFill>
              </a:rPr>
              <a:t>Tallgrassians</a:t>
            </a:r>
            <a:r>
              <a:rPr lang="en-US" sz="4000" b="1" dirty="0">
                <a:solidFill>
                  <a:srgbClr val="305696"/>
                </a:solidFill>
              </a:rPr>
              <a:t> to pray </a:t>
            </a:r>
            <a:br>
              <a:rPr lang="en-US" sz="4000" dirty="0"/>
            </a:br>
            <a:r>
              <a:rPr lang="en-US" sz="4000" dirty="0"/>
              <a:t>for God’s work within and out from </a:t>
            </a:r>
            <a:br>
              <a:rPr lang="en-US" sz="4000" dirty="0"/>
            </a:br>
            <a:r>
              <a:rPr lang="en-US" sz="4000" dirty="0"/>
              <a:t>our church. Come and go as needed.</a:t>
            </a:r>
          </a:p>
          <a:p>
            <a:endParaRPr lang="en-US" sz="3000" dirty="0"/>
          </a:p>
          <a:p>
            <a:endParaRPr lang="en-US" sz="3000" dirty="0"/>
          </a:p>
          <a:p>
            <a:endParaRPr lang="en-US" sz="30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D869CE5-C3E1-45C2-8D4C-306F17E745FE}"/>
              </a:ext>
            </a:extLst>
          </p:cNvPr>
          <p:cNvSpPr/>
          <p:nvPr/>
        </p:nvSpPr>
        <p:spPr>
          <a:xfrm>
            <a:off x="166740" y="4995517"/>
            <a:ext cx="7674931" cy="18004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600" b="1" dirty="0">
                <a:solidFill>
                  <a:srgbClr val="305696"/>
                </a:solidFill>
              </a:rPr>
              <a:t>FRIDAY, OCTOBER 5, 4PM-MORNING</a:t>
            </a:r>
          </a:p>
          <a:p>
            <a:pPr lvl="0"/>
            <a:r>
              <a:rPr lang="en-US" sz="2800" b="1" dirty="0">
                <a:solidFill>
                  <a:srgbClr val="2E5797"/>
                </a:solidFill>
              </a:rPr>
              <a:t>at Aly Gilbert’s back yard in University Park.</a:t>
            </a:r>
            <a:br>
              <a:rPr lang="en-US" sz="2800" b="1" dirty="0">
                <a:solidFill>
                  <a:srgbClr val="2E5797"/>
                </a:solidFill>
              </a:rPr>
            </a:br>
            <a:r>
              <a:rPr lang="en-US" sz="2500" dirty="0">
                <a:solidFill>
                  <a:prstClr val="black"/>
                </a:solidFill>
              </a:rPr>
              <a:t>You bring camping stuff. Tallgrass provides food.</a:t>
            </a:r>
          </a:p>
          <a:p>
            <a:pPr lvl="0"/>
            <a:r>
              <a:rPr lang="en-US" sz="2300" i="1" dirty="0">
                <a:solidFill>
                  <a:prstClr val="black"/>
                </a:solidFill>
              </a:rPr>
              <a:t>RSVP by Oct 2. More </a:t>
            </a:r>
            <a:r>
              <a:rPr lang="en-US" sz="2300" i="1" dirty="0" err="1">
                <a:solidFill>
                  <a:prstClr val="black"/>
                </a:solidFill>
              </a:rPr>
              <a:t>deets</a:t>
            </a:r>
            <a:r>
              <a:rPr lang="en-US" sz="2300" i="1" dirty="0">
                <a:solidFill>
                  <a:prstClr val="black"/>
                </a:solidFill>
              </a:rPr>
              <a:t> online at </a:t>
            </a:r>
            <a:r>
              <a:rPr lang="en-US" sz="2300" i="1" dirty="0" err="1">
                <a:solidFill>
                  <a:prstClr val="black"/>
                </a:solidFill>
              </a:rPr>
              <a:t>tallgrass.church</a:t>
            </a:r>
            <a:r>
              <a:rPr lang="en-US" sz="2300" i="1" dirty="0">
                <a:solidFill>
                  <a:prstClr val="black"/>
                </a:solidFill>
              </a:rPr>
              <a:t>/events</a:t>
            </a:r>
          </a:p>
        </p:txBody>
      </p:sp>
      <p:pic>
        <p:nvPicPr>
          <p:cNvPr id="5" name="Picture 4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ECA447A0-6172-42B6-954C-3A54BD5F9F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96986"/>
            <a:ext cx="9144000" cy="6056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8427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21CD5E-A6A4-41E4-9946-41F9F3184B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5305" y="602590"/>
            <a:ext cx="8776535" cy="1053474"/>
          </a:xfrm>
        </p:spPr>
        <p:txBody>
          <a:bodyPr/>
          <a:lstStyle/>
          <a:p>
            <a:r>
              <a:rPr lang="en-US" sz="4800" dirty="0"/>
              <a:t>JESUS, WE LOVE YOU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6D8924C-58CF-40F9-9402-0572638ED9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0107833"/>
      </p:ext>
    </p:extLst>
  </p:cSld>
  <p:clrMapOvr>
    <a:masterClrMapping/>
  </p:clrMapOvr>
  <p:transition>
    <p:fad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21CD5E-A6A4-41E4-9946-41F9F3184B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5305" y="602590"/>
            <a:ext cx="8776535" cy="1053474"/>
          </a:xfrm>
        </p:spPr>
        <p:txBody>
          <a:bodyPr/>
          <a:lstStyle/>
          <a:p>
            <a:r>
              <a:rPr lang="en-US" sz="4800" dirty="0"/>
              <a:t>JESUS, WE LOVE YOU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B143C5-1AF7-4395-B054-D2213F50E1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787486"/>
            <a:ext cx="7717535" cy="5625250"/>
          </a:xfrm>
        </p:spPr>
        <p:txBody>
          <a:bodyPr>
            <a:normAutofit/>
          </a:bodyPr>
          <a:lstStyle/>
          <a:p>
            <a:pPr marL="0" lvl="0" indent="0" algn="ctr" defTabSz="45720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sz="3100" dirty="0">
                <a:solidFill>
                  <a:prstClr val="black"/>
                </a:solidFill>
                <a:latin typeface="Cooper Hewitt" pitchFamily="50" charset="0"/>
                <a:ea typeface="Cooper Hewitt" pitchFamily="50" charset="0"/>
              </a:rPr>
              <a:t>Old things have passed away</a:t>
            </a:r>
          </a:p>
          <a:p>
            <a:pPr marL="0" lvl="0" indent="0" algn="ctr" defTabSz="45720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sz="3100" dirty="0">
                <a:solidFill>
                  <a:prstClr val="black"/>
                </a:solidFill>
                <a:latin typeface="Cooper Hewitt" pitchFamily="50" charset="0"/>
                <a:ea typeface="Cooper Hewitt" pitchFamily="50" charset="0"/>
              </a:rPr>
              <a:t>Your love has stayed the same</a:t>
            </a:r>
          </a:p>
          <a:p>
            <a:pPr marL="0" lvl="0" indent="0" algn="ctr" defTabSz="45720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sz="3100" dirty="0">
                <a:solidFill>
                  <a:prstClr val="black"/>
                </a:solidFill>
                <a:latin typeface="Cooper Hewitt" pitchFamily="50" charset="0"/>
                <a:ea typeface="Cooper Hewitt" pitchFamily="50" charset="0"/>
              </a:rPr>
              <a:t>Your constant grace </a:t>
            </a:r>
          </a:p>
          <a:p>
            <a:pPr marL="0" lvl="0" indent="0" algn="ctr" defTabSz="45720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sz="3100" dirty="0">
                <a:solidFill>
                  <a:prstClr val="black"/>
                </a:solidFill>
                <a:latin typeface="Cooper Hewitt" pitchFamily="50" charset="0"/>
                <a:ea typeface="Cooper Hewitt" pitchFamily="50" charset="0"/>
              </a:rPr>
              <a:t>Remains the cornerstone</a:t>
            </a:r>
          </a:p>
          <a:p>
            <a:pPr marL="0" lvl="0" indent="0" algn="ctr" defTabSz="45720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sz="3100" dirty="0">
                <a:solidFill>
                  <a:prstClr val="black"/>
                </a:solidFill>
                <a:latin typeface="Cooper Hewitt" pitchFamily="50" charset="0"/>
                <a:ea typeface="Cooper Hewitt" pitchFamily="50" charset="0"/>
              </a:rPr>
              <a:t>Things that we thought were dead</a:t>
            </a:r>
          </a:p>
          <a:p>
            <a:pPr marL="0" lvl="0" indent="0" algn="ctr" defTabSz="45720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sz="3100" dirty="0">
                <a:solidFill>
                  <a:prstClr val="black"/>
                </a:solidFill>
                <a:latin typeface="Cooper Hewitt" pitchFamily="50" charset="0"/>
                <a:ea typeface="Cooper Hewitt" pitchFamily="50" charset="0"/>
              </a:rPr>
              <a:t>Are breathing in life again</a:t>
            </a:r>
          </a:p>
          <a:p>
            <a:pPr marL="0" lvl="0" indent="0" algn="ctr" defTabSz="45720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sz="3100" dirty="0">
                <a:solidFill>
                  <a:prstClr val="black"/>
                </a:solidFill>
                <a:latin typeface="Cooper Hewitt" pitchFamily="50" charset="0"/>
                <a:ea typeface="Cooper Hewitt" pitchFamily="50" charset="0"/>
              </a:rPr>
              <a:t>You cause Your Son </a:t>
            </a:r>
            <a:br>
              <a:rPr lang="en-US" sz="3100" dirty="0">
                <a:solidFill>
                  <a:prstClr val="black"/>
                </a:solidFill>
                <a:latin typeface="Cooper Hewitt" pitchFamily="50" charset="0"/>
                <a:ea typeface="Cooper Hewitt" pitchFamily="50" charset="0"/>
              </a:rPr>
            </a:br>
            <a:r>
              <a:rPr lang="en-US" sz="3100" dirty="0">
                <a:solidFill>
                  <a:prstClr val="black"/>
                </a:solidFill>
                <a:latin typeface="Cooper Hewitt" pitchFamily="50" charset="0"/>
                <a:ea typeface="Cooper Hewitt" pitchFamily="50" charset="0"/>
              </a:rPr>
              <a:t>to shine on darkest nights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89556"/>
      </p:ext>
    </p:extLst>
  </p:cSld>
  <p:clrMapOvr>
    <a:masterClrMapping/>
  </p:clrMapOvr>
  <p:transition>
    <p:fad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21CD5E-A6A4-41E4-9946-41F9F3184B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5305" y="602590"/>
            <a:ext cx="8776535" cy="1053474"/>
          </a:xfrm>
        </p:spPr>
        <p:txBody>
          <a:bodyPr/>
          <a:lstStyle/>
          <a:p>
            <a:r>
              <a:rPr lang="en-US" sz="4800" dirty="0"/>
              <a:t>JESUS, WE LOVE YOU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B143C5-1AF7-4395-B054-D2213F50E1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787486"/>
            <a:ext cx="7717535" cy="5625250"/>
          </a:xfrm>
        </p:spPr>
        <p:txBody>
          <a:bodyPr>
            <a:normAutofit/>
          </a:bodyPr>
          <a:lstStyle/>
          <a:p>
            <a:pPr marL="0" lvl="0" indent="0" algn="ctr" defTabSz="45720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sz="3100" dirty="0">
                <a:solidFill>
                  <a:prstClr val="black"/>
                </a:solidFill>
                <a:latin typeface="Cooper Hewitt" pitchFamily="50" charset="0"/>
                <a:ea typeface="Cooper Hewitt" pitchFamily="50" charset="0"/>
              </a:rPr>
              <a:t>For all that You’ve done we will </a:t>
            </a:r>
          </a:p>
          <a:p>
            <a:pPr marL="0" lvl="0" indent="0" algn="ctr" defTabSz="45720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sz="3100" dirty="0">
                <a:solidFill>
                  <a:prstClr val="black"/>
                </a:solidFill>
                <a:latin typeface="Cooper Hewitt" pitchFamily="50" charset="0"/>
                <a:ea typeface="Cooper Hewitt" pitchFamily="50" charset="0"/>
              </a:rPr>
              <a:t>Pour out our love</a:t>
            </a:r>
          </a:p>
          <a:p>
            <a:pPr marL="0" lvl="0" indent="0" algn="ctr" defTabSz="45720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sz="3100" dirty="0">
                <a:solidFill>
                  <a:prstClr val="black"/>
                </a:solidFill>
                <a:latin typeface="Cooper Hewitt" pitchFamily="50" charset="0"/>
                <a:ea typeface="Cooper Hewitt" pitchFamily="50" charset="0"/>
              </a:rPr>
              <a:t>This will be our anthem song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6186787"/>
      </p:ext>
    </p:extLst>
  </p:cSld>
  <p:clrMapOvr>
    <a:masterClrMapping/>
  </p:clrMapOvr>
  <p:transition>
    <p:fad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21CD5E-A6A4-41E4-9946-41F9F3184B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5305" y="602590"/>
            <a:ext cx="8776535" cy="1053474"/>
          </a:xfrm>
        </p:spPr>
        <p:txBody>
          <a:bodyPr/>
          <a:lstStyle/>
          <a:p>
            <a:r>
              <a:rPr lang="en-US" sz="4800" dirty="0"/>
              <a:t>JESUS, WE LOVE YOU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B143C5-1AF7-4395-B054-D2213F50E1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787486"/>
            <a:ext cx="7717535" cy="5625250"/>
          </a:xfrm>
        </p:spPr>
        <p:txBody>
          <a:bodyPr>
            <a:normAutofit/>
          </a:bodyPr>
          <a:lstStyle/>
          <a:p>
            <a:pPr marL="0" lvl="0" indent="0" algn="ctr" defTabSz="45720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sz="3100" dirty="0">
                <a:solidFill>
                  <a:prstClr val="black"/>
                </a:solidFill>
                <a:latin typeface="Cooper Hewitt" pitchFamily="50" charset="0"/>
                <a:ea typeface="Cooper Hewitt" pitchFamily="50" charset="0"/>
              </a:rPr>
              <a:t>Jesus, we love You</a:t>
            </a:r>
          </a:p>
          <a:p>
            <a:pPr marL="0" lvl="0" indent="0" algn="ctr" defTabSz="45720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sz="3100" dirty="0">
                <a:solidFill>
                  <a:prstClr val="black"/>
                </a:solidFill>
                <a:latin typeface="Cooper Hewitt" pitchFamily="50" charset="0"/>
                <a:ea typeface="Cooper Hewitt" pitchFamily="50" charset="0"/>
              </a:rPr>
              <a:t>Oh how we love You</a:t>
            </a:r>
          </a:p>
          <a:p>
            <a:pPr marL="0" lvl="0" indent="0" algn="ctr" defTabSz="45720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sz="3100" dirty="0">
                <a:solidFill>
                  <a:prstClr val="black"/>
                </a:solidFill>
                <a:latin typeface="Cooper Hewitt" pitchFamily="50" charset="0"/>
                <a:ea typeface="Cooper Hewitt" pitchFamily="50" charset="0"/>
              </a:rPr>
              <a:t>You are the one our hearts adore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2052975"/>
      </p:ext>
    </p:extLst>
  </p:cSld>
  <p:clrMapOvr>
    <a:masterClrMapping/>
  </p:clrMapOvr>
  <p:transition>
    <p:fad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21CD5E-A6A4-41E4-9946-41F9F3184B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5305" y="602590"/>
            <a:ext cx="8776535" cy="1053474"/>
          </a:xfrm>
        </p:spPr>
        <p:txBody>
          <a:bodyPr/>
          <a:lstStyle/>
          <a:p>
            <a:r>
              <a:rPr lang="en-US" sz="4800" dirty="0"/>
              <a:t>JESUS, WE LOVE YOU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B143C5-1AF7-4395-B054-D2213F50E1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787486"/>
            <a:ext cx="7717535" cy="5625250"/>
          </a:xfrm>
        </p:spPr>
        <p:txBody>
          <a:bodyPr>
            <a:normAutofit/>
          </a:bodyPr>
          <a:lstStyle/>
          <a:p>
            <a:pPr marL="0" lvl="0" indent="0" algn="ctr" defTabSz="45720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sz="3100" dirty="0">
                <a:solidFill>
                  <a:prstClr val="black"/>
                </a:solidFill>
                <a:latin typeface="Cooper Hewitt" pitchFamily="50" charset="0"/>
                <a:ea typeface="Cooper Hewitt" pitchFamily="50" charset="0"/>
              </a:rPr>
              <a:t>The hopeless have found their hope</a:t>
            </a:r>
          </a:p>
          <a:p>
            <a:pPr marL="0" lvl="0" indent="0" algn="ctr" defTabSz="45720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sz="3100" dirty="0">
                <a:solidFill>
                  <a:prstClr val="black"/>
                </a:solidFill>
                <a:latin typeface="Cooper Hewitt" pitchFamily="50" charset="0"/>
                <a:ea typeface="Cooper Hewitt" pitchFamily="50" charset="0"/>
              </a:rPr>
              <a:t>The orphans now have a home</a:t>
            </a:r>
          </a:p>
          <a:p>
            <a:pPr marL="0" lvl="0" indent="0" algn="ctr" defTabSz="45720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sz="3100" dirty="0">
                <a:solidFill>
                  <a:prstClr val="black"/>
                </a:solidFill>
                <a:latin typeface="Cooper Hewitt" pitchFamily="50" charset="0"/>
                <a:ea typeface="Cooper Hewitt" pitchFamily="50" charset="0"/>
              </a:rPr>
              <a:t>All that was lost has found its place in You</a:t>
            </a:r>
          </a:p>
          <a:p>
            <a:pPr marL="0" lvl="0" indent="0" algn="ctr" defTabSz="45720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sz="3100" dirty="0">
                <a:solidFill>
                  <a:prstClr val="black"/>
                </a:solidFill>
                <a:latin typeface="Cooper Hewitt" pitchFamily="50" charset="0"/>
                <a:ea typeface="Cooper Hewitt" pitchFamily="50" charset="0"/>
              </a:rPr>
              <a:t>You lift our weary head</a:t>
            </a:r>
          </a:p>
          <a:p>
            <a:pPr marL="0" lvl="0" indent="0" algn="ctr" defTabSz="45720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sz="3100" dirty="0">
                <a:solidFill>
                  <a:prstClr val="black"/>
                </a:solidFill>
                <a:latin typeface="Cooper Hewitt" pitchFamily="50" charset="0"/>
                <a:ea typeface="Cooper Hewitt" pitchFamily="50" charset="0"/>
              </a:rPr>
              <a:t>You make us strong instead</a:t>
            </a:r>
          </a:p>
          <a:p>
            <a:pPr marL="0" lvl="0" indent="0" algn="ctr" defTabSz="45720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sz="3100" dirty="0">
                <a:solidFill>
                  <a:prstClr val="black"/>
                </a:solidFill>
                <a:latin typeface="Cooper Hewitt" pitchFamily="50" charset="0"/>
                <a:ea typeface="Cooper Hewitt" pitchFamily="50" charset="0"/>
              </a:rPr>
              <a:t>You took these rags and made us beautiful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6495688"/>
      </p:ext>
    </p:extLst>
  </p:cSld>
  <p:clrMapOvr>
    <a:masterClrMapping/>
  </p:clrMapOvr>
  <p:transition>
    <p:fade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21CD5E-A6A4-41E4-9946-41F9F3184B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5305" y="602590"/>
            <a:ext cx="8776535" cy="1053474"/>
          </a:xfrm>
        </p:spPr>
        <p:txBody>
          <a:bodyPr/>
          <a:lstStyle/>
          <a:p>
            <a:r>
              <a:rPr lang="en-US" sz="4800" dirty="0"/>
              <a:t>JESUS, WE LOVE YOU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B143C5-1AF7-4395-B054-D2213F50E1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787486"/>
            <a:ext cx="7717535" cy="5625250"/>
          </a:xfrm>
        </p:spPr>
        <p:txBody>
          <a:bodyPr>
            <a:normAutofit/>
          </a:bodyPr>
          <a:lstStyle/>
          <a:p>
            <a:pPr marL="0" lvl="0" indent="0" algn="ctr" defTabSz="45720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sz="3100" dirty="0">
                <a:solidFill>
                  <a:prstClr val="black"/>
                </a:solidFill>
                <a:latin typeface="Cooper Hewitt" pitchFamily="50" charset="0"/>
                <a:ea typeface="Cooper Hewitt" pitchFamily="50" charset="0"/>
              </a:rPr>
              <a:t>For all that You’ve done we will </a:t>
            </a:r>
          </a:p>
          <a:p>
            <a:pPr marL="0" lvl="0" indent="0" algn="ctr" defTabSz="45720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sz="3100" dirty="0">
                <a:solidFill>
                  <a:prstClr val="black"/>
                </a:solidFill>
                <a:latin typeface="Cooper Hewitt" pitchFamily="50" charset="0"/>
                <a:ea typeface="Cooper Hewitt" pitchFamily="50" charset="0"/>
              </a:rPr>
              <a:t>Pour out our love</a:t>
            </a:r>
          </a:p>
          <a:p>
            <a:pPr marL="0" lvl="0" indent="0" algn="ctr" defTabSz="45720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sz="3100" dirty="0">
                <a:solidFill>
                  <a:prstClr val="black"/>
                </a:solidFill>
                <a:latin typeface="Cooper Hewitt" pitchFamily="50" charset="0"/>
                <a:ea typeface="Cooper Hewitt" pitchFamily="50" charset="0"/>
              </a:rPr>
              <a:t>This will be our anthem song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694911"/>
      </p:ext>
    </p:extLst>
  </p:cSld>
  <p:clrMapOvr>
    <a:masterClrMapping/>
  </p:clrMapOvr>
  <p:transition>
    <p:fade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21CD5E-A6A4-41E4-9946-41F9F3184B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5305" y="602590"/>
            <a:ext cx="8776535" cy="1053474"/>
          </a:xfrm>
        </p:spPr>
        <p:txBody>
          <a:bodyPr/>
          <a:lstStyle/>
          <a:p>
            <a:r>
              <a:rPr lang="en-US" sz="4800" dirty="0"/>
              <a:t>JESUS, WE LOVE YOU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B143C5-1AF7-4395-B054-D2213F50E1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787486"/>
            <a:ext cx="7717535" cy="5625250"/>
          </a:xfrm>
        </p:spPr>
        <p:txBody>
          <a:bodyPr>
            <a:normAutofit/>
          </a:bodyPr>
          <a:lstStyle/>
          <a:p>
            <a:pPr marL="0" lvl="0" indent="0" algn="ctr" defTabSz="45720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sz="3100" dirty="0">
                <a:solidFill>
                  <a:prstClr val="black"/>
                </a:solidFill>
                <a:latin typeface="Cooper Hewitt" pitchFamily="50" charset="0"/>
                <a:ea typeface="Cooper Hewitt" pitchFamily="50" charset="0"/>
              </a:rPr>
              <a:t>Jesus, we love You</a:t>
            </a:r>
          </a:p>
          <a:p>
            <a:pPr marL="0" lvl="0" indent="0" algn="ctr" defTabSz="45720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sz="3100" dirty="0">
                <a:solidFill>
                  <a:prstClr val="black"/>
                </a:solidFill>
                <a:latin typeface="Cooper Hewitt" pitchFamily="50" charset="0"/>
                <a:ea typeface="Cooper Hewitt" pitchFamily="50" charset="0"/>
              </a:rPr>
              <a:t>Oh how we love You</a:t>
            </a:r>
          </a:p>
          <a:p>
            <a:pPr marL="0" lvl="0" indent="0" algn="ctr" defTabSz="45720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sz="3100" dirty="0">
                <a:solidFill>
                  <a:prstClr val="black"/>
                </a:solidFill>
                <a:latin typeface="Cooper Hewitt" pitchFamily="50" charset="0"/>
                <a:ea typeface="Cooper Hewitt" pitchFamily="50" charset="0"/>
              </a:rPr>
              <a:t>You are the one our hearts adore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3844389"/>
      </p:ext>
    </p:extLst>
  </p:cSld>
  <p:clrMapOvr>
    <a:masterClrMapping/>
  </p:clrMapOvr>
  <p:transition>
    <p:fade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21CD5E-A6A4-41E4-9946-41F9F3184B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5305" y="602590"/>
            <a:ext cx="8776535" cy="1053474"/>
          </a:xfrm>
        </p:spPr>
        <p:txBody>
          <a:bodyPr/>
          <a:lstStyle/>
          <a:p>
            <a:r>
              <a:rPr lang="en-US" sz="4800" dirty="0"/>
              <a:t>JESUS, WE LOVE YOU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B143C5-1AF7-4395-B054-D2213F50E1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787486"/>
            <a:ext cx="7717535" cy="5625250"/>
          </a:xfrm>
        </p:spPr>
        <p:txBody>
          <a:bodyPr>
            <a:normAutofit/>
          </a:bodyPr>
          <a:lstStyle/>
          <a:p>
            <a:pPr marL="0" lvl="0" indent="0" algn="ctr" defTabSz="45720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sz="3100" dirty="0">
                <a:solidFill>
                  <a:prstClr val="black"/>
                </a:solidFill>
                <a:latin typeface="Cooper Hewitt" pitchFamily="50" charset="0"/>
                <a:ea typeface="Cooper Hewitt" pitchFamily="50" charset="0"/>
              </a:rPr>
              <a:t>Our affection, our devotion </a:t>
            </a:r>
          </a:p>
          <a:p>
            <a:pPr marL="0" lvl="0" indent="0" algn="ctr" defTabSz="45720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sz="3100" dirty="0">
                <a:solidFill>
                  <a:prstClr val="black"/>
                </a:solidFill>
                <a:latin typeface="Cooper Hewitt" pitchFamily="50" charset="0"/>
                <a:ea typeface="Cooper Hewitt" pitchFamily="50" charset="0"/>
              </a:rPr>
              <a:t>poured out on the feet of Jesus</a:t>
            </a:r>
          </a:p>
          <a:p>
            <a:pPr marL="0" lvl="0" indent="0" algn="ctr" defTabSz="457200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en-US" sz="2400" dirty="0">
              <a:solidFill>
                <a:prstClr val="black"/>
              </a:solidFill>
              <a:latin typeface="Cooper Hewitt" pitchFamily="50" charset="0"/>
              <a:ea typeface="Cooper Hewitt" pitchFamily="50" charset="0"/>
            </a:endParaRPr>
          </a:p>
          <a:p>
            <a:pPr marL="0" lvl="0" indent="0" algn="ctr" defTabSz="45720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sz="3100" i="1" dirty="0">
                <a:solidFill>
                  <a:prstClr val="black"/>
                </a:solidFill>
                <a:latin typeface="Cooper Hewitt" pitchFamily="50" charset="0"/>
                <a:ea typeface="Cooper Hewitt" pitchFamily="50" charset="0"/>
              </a:rPr>
              <a:t>(4x)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9089781"/>
      </p:ext>
    </p:extLst>
  </p:cSld>
  <p:clrMapOvr>
    <a:masterClrMapping/>
  </p:clrMapOvr>
  <p:transition>
    <p:fade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21CD5E-A6A4-41E4-9946-41F9F3184B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5305" y="602590"/>
            <a:ext cx="8776535" cy="1053474"/>
          </a:xfrm>
        </p:spPr>
        <p:txBody>
          <a:bodyPr/>
          <a:lstStyle/>
          <a:p>
            <a:r>
              <a:rPr lang="en-US" sz="4800" dirty="0"/>
              <a:t>JESUS, WE LOVE YOU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B143C5-1AF7-4395-B054-D2213F50E1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787486"/>
            <a:ext cx="7717535" cy="5625250"/>
          </a:xfrm>
        </p:spPr>
        <p:txBody>
          <a:bodyPr>
            <a:normAutofit/>
          </a:bodyPr>
          <a:lstStyle/>
          <a:p>
            <a:pPr marL="0" lvl="0" indent="0" algn="ctr" defTabSz="45720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sz="3100" dirty="0">
                <a:solidFill>
                  <a:prstClr val="black"/>
                </a:solidFill>
                <a:latin typeface="Cooper Hewitt" pitchFamily="50" charset="0"/>
                <a:ea typeface="Cooper Hewitt" pitchFamily="50" charset="0"/>
              </a:rPr>
              <a:t>Jesus we love You</a:t>
            </a:r>
          </a:p>
          <a:p>
            <a:pPr marL="0" lvl="0" indent="0" algn="ctr" defTabSz="45720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sz="3100" dirty="0">
                <a:solidFill>
                  <a:prstClr val="black"/>
                </a:solidFill>
                <a:latin typeface="Cooper Hewitt" pitchFamily="50" charset="0"/>
                <a:ea typeface="Cooper Hewitt" pitchFamily="50" charset="0"/>
              </a:rPr>
              <a:t>Oh how we love You</a:t>
            </a:r>
          </a:p>
          <a:p>
            <a:pPr marL="0" lvl="0" indent="0" algn="ctr" defTabSz="45720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sz="3100" dirty="0">
                <a:solidFill>
                  <a:prstClr val="black"/>
                </a:solidFill>
                <a:latin typeface="Cooper Hewitt" pitchFamily="50" charset="0"/>
                <a:ea typeface="Cooper Hewitt" pitchFamily="50" charset="0"/>
              </a:rPr>
              <a:t>You are the one our hearts adore</a:t>
            </a:r>
          </a:p>
          <a:p>
            <a:pPr marL="0" lvl="0" indent="0" algn="ctr" defTabSz="457200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en-US" sz="2400" dirty="0">
              <a:solidFill>
                <a:prstClr val="black"/>
              </a:solidFill>
              <a:latin typeface="Cooper Hewitt" pitchFamily="50" charset="0"/>
              <a:ea typeface="Cooper Hewitt" pitchFamily="50" charset="0"/>
            </a:endParaRPr>
          </a:p>
          <a:p>
            <a:pPr marL="0" lvl="0" indent="0" algn="ctr" defTabSz="45720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sz="3100" i="1" dirty="0">
                <a:solidFill>
                  <a:prstClr val="black"/>
                </a:solidFill>
                <a:latin typeface="Cooper Hewitt" pitchFamily="50" charset="0"/>
                <a:ea typeface="Cooper Hewitt" pitchFamily="50" charset="0"/>
              </a:rPr>
              <a:t>(3x)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4793038"/>
      </p:ext>
    </p:extLst>
  </p:cSld>
  <p:clrMapOvr>
    <a:masterClrMapping/>
  </p:clrMapOvr>
  <p:transition>
    <p:fade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EA0161C0-10C3-43F5-B639-C927E7D039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9634044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Isosceles Triangle 6">
            <a:extLst>
              <a:ext uri="{FF2B5EF4-FFF2-40B4-BE49-F238E27FC236}">
                <a16:creationId xmlns:a16="http://schemas.microsoft.com/office/drawing/2014/main" id="{0D388341-9587-457F-B5D9-A64889AC23D3}"/>
              </a:ext>
            </a:extLst>
          </p:cNvPr>
          <p:cNvSpPr/>
          <p:nvPr/>
        </p:nvSpPr>
        <p:spPr>
          <a:xfrm rot="10800000" flipH="1">
            <a:off x="0" y="926349"/>
            <a:ext cx="9765102" cy="337836"/>
          </a:xfrm>
          <a:prstGeom prst="triangle">
            <a:avLst>
              <a:gd name="adj" fmla="val 0"/>
            </a:avLst>
          </a:prstGeom>
          <a:solidFill>
            <a:srgbClr val="2E57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033BE2E-325A-4A66-B2ED-9D6F5BFDE651}"/>
              </a:ext>
            </a:extLst>
          </p:cNvPr>
          <p:cNvSpPr/>
          <p:nvPr/>
        </p:nvSpPr>
        <p:spPr>
          <a:xfrm>
            <a:off x="1" y="-60385"/>
            <a:ext cx="9144000" cy="992038"/>
          </a:xfrm>
          <a:prstGeom prst="rect">
            <a:avLst/>
          </a:prstGeom>
          <a:solidFill>
            <a:srgbClr val="2E57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3EAD048-720E-47CE-9A43-658E55AE02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009" y="142860"/>
            <a:ext cx="8776535" cy="926816"/>
          </a:xfrm>
        </p:spPr>
        <p:txBody>
          <a:bodyPr>
            <a:noAutofit/>
          </a:bodyPr>
          <a:lstStyle/>
          <a:p>
            <a:r>
              <a:rPr lang="en-US" sz="5500" dirty="0">
                <a:solidFill>
                  <a:schemeClr val="bg1"/>
                </a:solidFill>
              </a:rPr>
              <a:t>MINGLE QUESTION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E173B8-5F6A-4A4A-9D45-33AA5148EA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7288" y="2047674"/>
            <a:ext cx="8409424" cy="4970042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6600" dirty="0">
                <a:solidFill>
                  <a:srgbClr val="2E5797"/>
                </a:solidFill>
              </a:rPr>
              <a:t>What’s your favorite </a:t>
            </a:r>
            <a:br>
              <a:rPr lang="en-US" sz="6600" dirty="0">
                <a:solidFill>
                  <a:srgbClr val="2E5797"/>
                </a:solidFill>
              </a:rPr>
            </a:br>
            <a:r>
              <a:rPr lang="en-US" sz="6600" dirty="0">
                <a:solidFill>
                  <a:srgbClr val="2E5797"/>
                </a:solidFill>
              </a:rPr>
              <a:t>Bible verse (if any) </a:t>
            </a:r>
            <a:br>
              <a:rPr lang="en-US" sz="6600" dirty="0">
                <a:solidFill>
                  <a:srgbClr val="2E5797"/>
                </a:solidFill>
              </a:rPr>
            </a:br>
            <a:r>
              <a:rPr lang="en-US" sz="6600" dirty="0">
                <a:solidFill>
                  <a:srgbClr val="2E5797"/>
                </a:solidFill>
              </a:rPr>
              <a:t>and why?</a:t>
            </a:r>
            <a:endParaRPr lang="en-US" sz="6600" dirty="0">
              <a:solidFill>
                <a:srgbClr val="2E5596"/>
              </a:solidFill>
            </a:endParaRPr>
          </a:p>
          <a:p>
            <a:pPr marL="0" lvl="0" indent="0" algn="ctr" defTabSz="457200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en-US" sz="6600" dirty="0">
              <a:solidFill>
                <a:srgbClr val="2E559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3467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21CD5E-A6A4-41E4-9946-41F9F3184B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5305" y="602590"/>
            <a:ext cx="8776535" cy="1053474"/>
          </a:xfrm>
        </p:spPr>
        <p:txBody>
          <a:bodyPr/>
          <a:lstStyle/>
          <a:p>
            <a:r>
              <a:rPr lang="en-US" sz="4800" dirty="0"/>
              <a:t>AND STILL YOU GIVE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B143C5-1AF7-4395-B054-D2213F50E1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787486"/>
            <a:ext cx="7717535" cy="5625250"/>
          </a:xfrm>
        </p:spPr>
        <p:txBody>
          <a:bodyPr>
            <a:normAutofit/>
          </a:bodyPr>
          <a:lstStyle/>
          <a:p>
            <a:pPr marL="0" lvl="0" indent="0"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sz="3100" dirty="0">
                <a:solidFill>
                  <a:srgbClr val="000000"/>
                </a:solidFill>
                <a:latin typeface="Cooper Hewitt" pitchFamily="50" charset="0"/>
                <a:ea typeface="Cooper Hewitt" pitchFamily="50" charset="0"/>
              </a:rPr>
              <a:t>So lost was I, </a:t>
            </a:r>
          </a:p>
          <a:p>
            <a:pPr marL="0" lvl="0" indent="0"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sz="3100" dirty="0">
                <a:solidFill>
                  <a:srgbClr val="000000"/>
                </a:solidFill>
                <a:latin typeface="Cooper Hewitt" pitchFamily="50" charset="0"/>
                <a:ea typeface="Cooper Hewitt" pitchFamily="50" charset="0"/>
              </a:rPr>
              <a:t>A ghost to the world, </a:t>
            </a:r>
          </a:p>
          <a:p>
            <a:pPr marL="0" lvl="0" indent="0"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sz="3100" dirty="0">
                <a:solidFill>
                  <a:srgbClr val="000000"/>
                </a:solidFill>
                <a:latin typeface="Cooper Hewitt" pitchFamily="50" charset="0"/>
                <a:ea typeface="Cooper Hewitt" pitchFamily="50" charset="0"/>
              </a:rPr>
              <a:t>When you rescued me. </a:t>
            </a:r>
          </a:p>
          <a:p>
            <a:pPr marL="0" lvl="0" indent="0"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sz="3100" dirty="0">
                <a:solidFill>
                  <a:srgbClr val="000000"/>
                </a:solidFill>
                <a:latin typeface="Cooper Hewitt" pitchFamily="50" charset="0"/>
                <a:ea typeface="Cooper Hewitt" pitchFamily="50" charset="0"/>
              </a:rPr>
              <a:t>So lost was I, </a:t>
            </a:r>
          </a:p>
          <a:p>
            <a:pPr marL="0" lvl="0" indent="0"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sz="3100" dirty="0">
                <a:solidFill>
                  <a:srgbClr val="000000"/>
                </a:solidFill>
                <a:latin typeface="Cooper Hewitt" pitchFamily="50" charset="0"/>
                <a:ea typeface="Cooper Hewitt" pitchFamily="50" charset="0"/>
              </a:rPr>
              <a:t>Empty inside, </a:t>
            </a:r>
          </a:p>
          <a:p>
            <a:pPr marL="0" lvl="0" indent="0"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sz="3100" dirty="0">
                <a:solidFill>
                  <a:srgbClr val="000000"/>
                </a:solidFill>
                <a:latin typeface="Cooper Hewitt" pitchFamily="50" charset="0"/>
                <a:ea typeface="Cooper Hewitt" pitchFamily="50" charset="0"/>
              </a:rPr>
              <a:t>You filled the void for me. </a:t>
            </a:r>
          </a:p>
          <a:p>
            <a:pPr marL="0" indent="0">
              <a:buNone/>
            </a:pPr>
            <a:endParaRPr lang="en-US" sz="3100" dirty="0"/>
          </a:p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E787731-36E5-4C01-8AB8-FBA7F4387CF8}"/>
              </a:ext>
            </a:extLst>
          </p:cNvPr>
          <p:cNvSpPr txBox="1"/>
          <p:nvPr/>
        </p:nvSpPr>
        <p:spPr>
          <a:xfrm>
            <a:off x="126457" y="6264620"/>
            <a:ext cx="258755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2E5797"/>
                </a:solidFill>
                <a:effectLst/>
                <a:uLnTx/>
                <a:uFillTx/>
                <a:latin typeface="Cooper Hewitt" pitchFamily="50" charset="0"/>
                <a:ea typeface="Cooper Hewitt" pitchFamily="50" charset="0"/>
                <a:cs typeface="+mn-cs"/>
              </a:rPr>
              <a:t>By Drew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2E5797"/>
                </a:solidFill>
                <a:effectLst/>
                <a:uLnTx/>
                <a:uFillTx/>
                <a:latin typeface="Cooper Hewitt" pitchFamily="50" charset="0"/>
                <a:ea typeface="Cooper Hewitt" pitchFamily="50" charset="0"/>
                <a:cs typeface="+mn-cs"/>
              </a:rPr>
              <a:t>Fratecelli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rgbClr val="2E5797"/>
              </a:solidFill>
              <a:effectLst/>
              <a:uLnTx/>
              <a:uFillTx/>
              <a:latin typeface="Cooper Hewitt" pitchFamily="50" charset="0"/>
              <a:ea typeface="Cooper Hewitt" pitchFamily="50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5291486"/>
      </p:ext>
    </p:extLst>
  </p:cSld>
  <p:clrMapOvr>
    <a:masterClrMapping/>
  </p:clrMapOvr>
  <p:transition>
    <p:fade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21CD5E-A6A4-41E4-9946-41F9F3184B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5305" y="602590"/>
            <a:ext cx="8776535" cy="1053474"/>
          </a:xfrm>
        </p:spPr>
        <p:txBody>
          <a:bodyPr/>
          <a:lstStyle/>
          <a:p>
            <a:r>
              <a:rPr lang="en-US" sz="4800" dirty="0"/>
              <a:t>AND STILL YOU GIVE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B143C5-1AF7-4395-B054-D2213F50E1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787486"/>
            <a:ext cx="7717535" cy="5625250"/>
          </a:xfrm>
        </p:spPr>
        <p:txBody>
          <a:bodyPr>
            <a:normAutofit/>
          </a:bodyPr>
          <a:lstStyle/>
          <a:p>
            <a:pPr marL="0" lvl="0" indent="0"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sz="3100" dirty="0">
                <a:solidFill>
                  <a:srgbClr val="000000"/>
                </a:solidFill>
                <a:latin typeface="Cooper Hewitt" pitchFamily="50" charset="0"/>
                <a:ea typeface="Cooper Hewitt" pitchFamily="50" charset="0"/>
              </a:rPr>
              <a:t>I thought I was gone, but yet, I live. </a:t>
            </a:r>
          </a:p>
          <a:p>
            <a:pPr marL="0" lvl="0" indent="0"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sz="3100" dirty="0">
                <a:solidFill>
                  <a:srgbClr val="000000"/>
                </a:solidFill>
                <a:latin typeface="Cooper Hewitt" pitchFamily="50" charset="0"/>
                <a:ea typeface="Cooper Hewitt" pitchFamily="50" charset="0"/>
              </a:rPr>
              <a:t>You gave enough, and still, You give.</a:t>
            </a:r>
          </a:p>
          <a:p>
            <a:pPr marL="0" indent="0">
              <a:buNone/>
            </a:pPr>
            <a:endParaRPr lang="en-US" sz="3100" dirty="0"/>
          </a:p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E787731-36E5-4C01-8AB8-FBA7F4387CF8}"/>
              </a:ext>
            </a:extLst>
          </p:cNvPr>
          <p:cNvSpPr txBox="1"/>
          <p:nvPr/>
        </p:nvSpPr>
        <p:spPr>
          <a:xfrm>
            <a:off x="126457" y="6264620"/>
            <a:ext cx="258755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2E5797"/>
                </a:solidFill>
                <a:effectLst/>
                <a:uLnTx/>
                <a:uFillTx/>
                <a:latin typeface="Cooper Hewitt" pitchFamily="50" charset="0"/>
                <a:ea typeface="Cooper Hewitt" pitchFamily="50" charset="0"/>
                <a:cs typeface="+mn-cs"/>
              </a:rPr>
              <a:t>By Drew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2E5797"/>
                </a:solidFill>
                <a:effectLst/>
                <a:uLnTx/>
                <a:uFillTx/>
                <a:latin typeface="Cooper Hewitt" pitchFamily="50" charset="0"/>
                <a:ea typeface="Cooper Hewitt" pitchFamily="50" charset="0"/>
                <a:cs typeface="+mn-cs"/>
              </a:rPr>
              <a:t>Fratecelli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rgbClr val="2E5797"/>
              </a:solidFill>
              <a:effectLst/>
              <a:uLnTx/>
              <a:uFillTx/>
              <a:latin typeface="Cooper Hewitt" pitchFamily="50" charset="0"/>
              <a:ea typeface="Cooper Hewitt" pitchFamily="50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8622417"/>
      </p:ext>
    </p:extLst>
  </p:cSld>
  <p:clrMapOvr>
    <a:masterClrMapping/>
  </p:clrMapOvr>
  <p:transition>
    <p:fade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21CD5E-A6A4-41E4-9946-41F9F3184B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5305" y="602590"/>
            <a:ext cx="8776535" cy="1053474"/>
          </a:xfrm>
        </p:spPr>
        <p:txBody>
          <a:bodyPr/>
          <a:lstStyle/>
          <a:p>
            <a:r>
              <a:rPr lang="en-US" sz="4800" dirty="0"/>
              <a:t>AND STILL YOU GIVE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B143C5-1AF7-4395-B054-D2213F50E1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787486"/>
            <a:ext cx="7717535" cy="5625250"/>
          </a:xfrm>
        </p:spPr>
        <p:txBody>
          <a:bodyPr>
            <a:normAutofit/>
          </a:bodyPr>
          <a:lstStyle/>
          <a:p>
            <a:pPr marL="0" lvl="0" indent="0"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sz="3100" dirty="0">
                <a:solidFill>
                  <a:srgbClr val="000000"/>
                </a:solidFill>
                <a:latin typeface="Cooper Hewitt" pitchFamily="50" charset="0"/>
                <a:ea typeface="Cooper Hewitt" pitchFamily="50" charset="0"/>
              </a:rPr>
              <a:t>So lost was I,</a:t>
            </a:r>
          </a:p>
          <a:p>
            <a:pPr marL="0" lvl="0" indent="0"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sz="3100" dirty="0">
                <a:solidFill>
                  <a:srgbClr val="000000"/>
                </a:solidFill>
                <a:latin typeface="Cooper Hewitt" pitchFamily="50" charset="0"/>
                <a:ea typeface="Cooper Hewitt" pitchFamily="50" charset="0"/>
              </a:rPr>
              <a:t>Wanting to hide,</a:t>
            </a:r>
          </a:p>
          <a:p>
            <a:pPr marL="0" lvl="0" indent="0"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sz="3100" dirty="0">
                <a:solidFill>
                  <a:srgbClr val="000000"/>
                </a:solidFill>
                <a:latin typeface="Cooper Hewitt" pitchFamily="50" charset="0"/>
                <a:ea typeface="Cooper Hewitt" pitchFamily="50" charset="0"/>
              </a:rPr>
              <a:t>When You guided me. </a:t>
            </a:r>
          </a:p>
          <a:p>
            <a:pPr marL="0" lvl="0" indent="0"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sz="3100" dirty="0">
                <a:solidFill>
                  <a:srgbClr val="000000"/>
                </a:solidFill>
                <a:latin typeface="Cooper Hewitt" pitchFamily="50" charset="0"/>
                <a:ea typeface="Cooper Hewitt" pitchFamily="50" charset="0"/>
              </a:rPr>
              <a:t>So lost was I, </a:t>
            </a:r>
          </a:p>
          <a:p>
            <a:pPr marL="0" lvl="0" indent="0"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sz="3100" dirty="0">
                <a:solidFill>
                  <a:srgbClr val="000000"/>
                </a:solidFill>
                <a:latin typeface="Cooper Hewitt" pitchFamily="50" charset="0"/>
                <a:ea typeface="Cooper Hewitt" pitchFamily="50" charset="0"/>
              </a:rPr>
              <a:t>Barely alive, </a:t>
            </a:r>
          </a:p>
          <a:p>
            <a:pPr marL="0" lvl="0" indent="0"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sz="3100" dirty="0">
                <a:solidFill>
                  <a:srgbClr val="000000"/>
                </a:solidFill>
                <a:latin typeface="Cooper Hewitt" pitchFamily="50" charset="0"/>
                <a:ea typeface="Cooper Hewitt" pitchFamily="50" charset="0"/>
              </a:rPr>
              <a:t>You resurrected me. </a:t>
            </a:r>
          </a:p>
          <a:p>
            <a:pPr marL="0" indent="0">
              <a:buNone/>
            </a:pPr>
            <a:endParaRPr lang="en-US" sz="3100" dirty="0"/>
          </a:p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E787731-36E5-4C01-8AB8-FBA7F4387CF8}"/>
              </a:ext>
            </a:extLst>
          </p:cNvPr>
          <p:cNvSpPr txBox="1"/>
          <p:nvPr/>
        </p:nvSpPr>
        <p:spPr>
          <a:xfrm>
            <a:off x="126457" y="6264620"/>
            <a:ext cx="258755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2E5797"/>
                </a:solidFill>
                <a:effectLst/>
                <a:uLnTx/>
                <a:uFillTx/>
                <a:latin typeface="Cooper Hewitt" pitchFamily="50" charset="0"/>
                <a:ea typeface="Cooper Hewitt" pitchFamily="50" charset="0"/>
                <a:cs typeface="+mn-cs"/>
              </a:rPr>
              <a:t>By Drew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2E5797"/>
                </a:solidFill>
                <a:effectLst/>
                <a:uLnTx/>
                <a:uFillTx/>
                <a:latin typeface="Cooper Hewitt" pitchFamily="50" charset="0"/>
                <a:ea typeface="Cooper Hewitt" pitchFamily="50" charset="0"/>
                <a:cs typeface="+mn-cs"/>
              </a:rPr>
              <a:t>Fratecelli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rgbClr val="2E5797"/>
              </a:solidFill>
              <a:effectLst/>
              <a:uLnTx/>
              <a:uFillTx/>
              <a:latin typeface="Cooper Hewitt" pitchFamily="50" charset="0"/>
              <a:ea typeface="Cooper Hewitt" pitchFamily="50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4309597"/>
      </p:ext>
    </p:extLst>
  </p:cSld>
  <p:clrMapOvr>
    <a:masterClrMapping/>
  </p:clrMapOvr>
  <p:transition>
    <p:fade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21CD5E-A6A4-41E4-9946-41F9F3184B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5305" y="602590"/>
            <a:ext cx="8776535" cy="1053474"/>
          </a:xfrm>
        </p:spPr>
        <p:txBody>
          <a:bodyPr/>
          <a:lstStyle/>
          <a:p>
            <a:r>
              <a:rPr lang="en-US" sz="4800" dirty="0"/>
              <a:t>AND STILL YOU GIVE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B143C5-1AF7-4395-B054-D2213F50E1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787486"/>
            <a:ext cx="7717535" cy="5625250"/>
          </a:xfrm>
        </p:spPr>
        <p:txBody>
          <a:bodyPr>
            <a:normAutofit/>
          </a:bodyPr>
          <a:lstStyle/>
          <a:p>
            <a:pPr marL="0" lvl="0" indent="0"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sz="3100" dirty="0">
                <a:solidFill>
                  <a:srgbClr val="000000"/>
                </a:solidFill>
                <a:latin typeface="Cooper Hewitt" pitchFamily="50" charset="0"/>
                <a:ea typeface="Cooper Hewitt" pitchFamily="50" charset="0"/>
              </a:rPr>
              <a:t>I thought I was gone, but yet, I live. </a:t>
            </a:r>
          </a:p>
          <a:p>
            <a:pPr marL="0" lvl="0" indent="0"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sz="3100" dirty="0">
                <a:solidFill>
                  <a:srgbClr val="000000"/>
                </a:solidFill>
                <a:latin typeface="Cooper Hewitt" pitchFamily="50" charset="0"/>
                <a:ea typeface="Cooper Hewitt" pitchFamily="50" charset="0"/>
              </a:rPr>
              <a:t>You gave enough, and still, You give.</a:t>
            </a:r>
          </a:p>
          <a:p>
            <a:pPr marL="0" indent="0">
              <a:buNone/>
            </a:pPr>
            <a:endParaRPr lang="en-US" sz="3100" dirty="0"/>
          </a:p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E787731-36E5-4C01-8AB8-FBA7F4387CF8}"/>
              </a:ext>
            </a:extLst>
          </p:cNvPr>
          <p:cNvSpPr txBox="1"/>
          <p:nvPr/>
        </p:nvSpPr>
        <p:spPr>
          <a:xfrm>
            <a:off x="126457" y="6264620"/>
            <a:ext cx="258755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2E5797"/>
                </a:solidFill>
                <a:effectLst/>
                <a:uLnTx/>
                <a:uFillTx/>
                <a:latin typeface="Cooper Hewitt" pitchFamily="50" charset="0"/>
                <a:ea typeface="Cooper Hewitt" pitchFamily="50" charset="0"/>
                <a:cs typeface="+mn-cs"/>
              </a:rPr>
              <a:t>By Drew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2E5797"/>
                </a:solidFill>
                <a:effectLst/>
                <a:uLnTx/>
                <a:uFillTx/>
                <a:latin typeface="Cooper Hewitt" pitchFamily="50" charset="0"/>
                <a:ea typeface="Cooper Hewitt" pitchFamily="50" charset="0"/>
                <a:cs typeface="+mn-cs"/>
              </a:rPr>
              <a:t>Fratecelli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rgbClr val="2E5797"/>
              </a:solidFill>
              <a:effectLst/>
              <a:uLnTx/>
              <a:uFillTx/>
              <a:latin typeface="Cooper Hewitt" pitchFamily="50" charset="0"/>
              <a:ea typeface="Cooper Hewitt" pitchFamily="50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044013"/>
      </p:ext>
    </p:extLst>
  </p:cSld>
  <p:clrMapOvr>
    <a:masterClrMapping/>
  </p:clrMapOvr>
  <p:transition>
    <p:fade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21CD5E-A6A4-41E4-9946-41F9F3184B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5305" y="602590"/>
            <a:ext cx="8776535" cy="1053474"/>
          </a:xfrm>
        </p:spPr>
        <p:txBody>
          <a:bodyPr/>
          <a:lstStyle/>
          <a:p>
            <a:r>
              <a:rPr lang="en-US" sz="4800" dirty="0"/>
              <a:t>AND STILL YOU GIVE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B143C5-1AF7-4395-B054-D2213F50E1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787486"/>
            <a:ext cx="7717535" cy="5625250"/>
          </a:xfrm>
        </p:spPr>
        <p:txBody>
          <a:bodyPr>
            <a:normAutofit/>
          </a:bodyPr>
          <a:lstStyle/>
          <a:p>
            <a:pPr marL="0" lvl="0" indent="0"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sz="3100" dirty="0">
                <a:solidFill>
                  <a:srgbClr val="000000"/>
                </a:solidFill>
                <a:latin typeface="Cooper Hewitt" pitchFamily="50" charset="0"/>
                <a:ea typeface="Cooper Hewitt" pitchFamily="50" charset="0"/>
              </a:rPr>
              <a:t>You give me strength, </a:t>
            </a:r>
          </a:p>
          <a:p>
            <a:pPr marL="0" lvl="0" indent="0"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sz="3100" dirty="0">
                <a:solidFill>
                  <a:srgbClr val="000000"/>
                </a:solidFill>
                <a:latin typeface="Cooper Hewitt" pitchFamily="50" charset="0"/>
                <a:ea typeface="Cooper Hewitt" pitchFamily="50" charset="0"/>
              </a:rPr>
              <a:t>Give me hope, </a:t>
            </a:r>
          </a:p>
          <a:p>
            <a:pPr marL="0" lvl="0" indent="0"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sz="3100" dirty="0">
                <a:solidFill>
                  <a:srgbClr val="000000"/>
                </a:solidFill>
                <a:latin typeface="Cooper Hewitt" pitchFamily="50" charset="0"/>
                <a:ea typeface="Cooper Hewitt" pitchFamily="50" charset="0"/>
              </a:rPr>
              <a:t>You are for me. </a:t>
            </a:r>
          </a:p>
          <a:p>
            <a:pPr marL="0" lvl="0" indent="0"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sz="3100" dirty="0">
                <a:solidFill>
                  <a:srgbClr val="000000"/>
                </a:solidFill>
                <a:latin typeface="Cooper Hewitt" pitchFamily="50" charset="0"/>
                <a:ea typeface="Cooper Hewitt" pitchFamily="50" charset="0"/>
              </a:rPr>
              <a:t>You guide me through life, </a:t>
            </a:r>
          </a:p>
          <a:p>
            <a:pPr marL="0" lvl="0" indent="0"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sz="3100" dirty="0">
                <a:solidFill>
                  <a:srgbClr val="000000"/>
                </a:solidFill>
                <a:latin typeface="Cooper Hewitt" pitchFamily="50" charset="0"/>
                <a:ea typeface="Cooper Hewitt" pitchFamily="50" charset="0"/>
              </a:rPr>
              <a:t>Hold the pen to my story. </a:t>
            </a:r>
          </a:p>
          <a:p>
            <a:pPr marL="0" lvl="0" indent="0"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sz="3100" dirty="0">
                <a:solidFill>
                  <a:srgbClr val="000000"/>
                </a:solidFill>
                <a:latin typeface="Cooper Hewitt" pitchFamily="50" charset="0"/>
                <a:ea typeface="Cooper Hewitt" pitchFamily="50" charset="0"/>
              </a:rPr>
              <a:t>I give You all of me,</a:t>
            </a:r>
          </a:p>
          <a:p>
            <a:pPr marL="0" lvl="0" indent="0"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sz="3100" dirty="0">
                <a:solidFill>
                  <a:srgbClr val="000000"/>
                </a:solidFill>
                <a:latin typeface="Cooper Hewitt" pitchFamily="50" charset="0"/>
                <a:ea typeface="Cooper Hewitt" pitchFamily="50" charset="0"/>
              </a:rPr>
              <a:t>You’re all I need. </a:t>
            </a:r>
          </a:p>
          <a:p>
            <a:pPr marL="0" lvl="0" indent="0"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sz="3100" dirty="0">
                <a:solidFill>
                  <a:srgbClr val="000000"/>
                </a:solidFill>
                <a:latin typeface="Cooper Hewitt" pitchFamily="50" charset="0"/>
                <a:ea typeface="Cooper Hewitt" pitchFamily="50" charset="0"/>
              </a:rPr>
              <a:t>God Lead me.</a:t>
            </a:r>
          </a:p>
          <a:p>
            <a:pPr marL="0" lvl="0" indent="0"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sz="3100" dirty="0">
                <a:solidFill>
                  <a:srgbClr val="000000"/>
                </a:solidFill>
                <a:latin typeface="Cooper Hewitt" pitchFamily="50" charset="0"/>
                <a:ea typeface="Cooper Hewitt" pitchFamily="50" charset="0"/>
              </a:rPr>
              <a:t>(4x)</a:t>
            </a:r>
          </a:p>
          <a:p>
            <a:pPr marL="0" indent="0">
              <a:buNone/>
            </a:pPr>
            <a:endParaRPr lang="en-US" sz="3100" dirty="0"/>
          </a:p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E787731-36E5-4C01-8AB8-FBA7F4387CF8}"/>
              </a:ext>
            </a:extLst>
          </p:cNvPr>
          <p:cNvSpPr txBox="1"/>
          <p:nvPr/>
        </p:nvSpPr>
        <p:spPr>
          <a:xfrm>
            <a:off x="126457" y="6264620"/>
            <a:ext cx="258755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2E5797"/>
                </a:solidFill>
                <a:effectLst/>
                <a:uLnTx/>
                <a:uFillTx/>
                <a:latin typeface="Cooper Hewitt" pitchFamily="50" charset="0"/>
                <a:ea typeface="Cooper Hewitt" pitchFamily="50" charset="0"/>
                <a:cs typeface="+mn-cs"/>
              </a:rPr>
              <a:t>By Drew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2E5797"/>
                </a:solidFill>
                <a:effectLst/>
                <a:uLnTx/>
                <a:uFillTx/>
                <a:latin typeface="Cooper Hewitt" pitchFamily="50" charset="0"/>
                <a:ea typeface="Cooper Hewitt" pitchFamily="50" charset="0"/>
                <a:cs typeface="+mn-cs"/>
              </a:rPr>
              <a:t>Fratecelli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rgbClr val="2E5797"/>
              </a:solidFill>
              <a:effectLst/>
              <a:uLnTx/>
              <a:uFillTx/>
              <a:latin typeface="Cooper Hewitt" pitchFamily="50" charset="0"/>
              <a:ea typeface="Cooper Hewitt" pitchFamily="50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3023401"/>
      </p:ext>
    </p:extLst>
  </p:cSld>
  <p:clrMapOvr>
    <a:masterClrMapping/>
  </p:clrMapOvr>
  <p:transition>
    <p:fade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21CD5E-A6A4-41E4-9946-41F9F3184B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5305" y="602590"/>
            <a:ext cx="8776535" cy="1053474"/>
          </a:xfrm>
        </p:spPr>
        <p:txBody>
          <a:bodyPr/>
          <a:lstStyle/>
          <a:p>
            <a:r>
              <a:rPr lang="en-US" sz="4800" dirty="0"/>
              <a:t>AND STILL YOU GIVE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B143C5-1AF7-4395-B054-D2213F50E1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787486"/>
            <a:ext cx="7717535" cy="5625250"/>
          </a:xfrm>
        </p:spPr>
        <p:txBody>
          <a:bodyPr>
            <a:normAutofit/>
          </a:bodyPr>
          <a:lstStyle/>
          <a:p>
            <a:pPr marL="0" lvl="0" indent="0"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sz="3100" dirty="0">
                <a:solidFill>
                  <a:srgbClr val="000000"/>
                </a:solidFill>
                <a:latin typeface="Cooper Hewitt" pitchFamily="50" charset="0"/>
                <a:ea typeface="Cooper Hewitt" pitchFamily="50" charset="0"/>
              </a:rPr>
              <a:t>I thought I was gone, but yet, I live. </a:t>
            </a:r>
          </a:p>
          <a:p>
            <a:pPr marL="0" lvl="0" indent="0"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sz="3100" dirty="0">
                <a:solidFill>
                  <a:srgbClr val="000000"/>
                </a:solidFill>
                <a:latin typeface="Cooper Hewitt" pitchFamily="50" charset="0"/>
                <a:ea typeface="Cooper Hewitt" pitchFamily="50" charset="0"/>
              </a:rPr>
              <a:t>You gave enough, and still, You give.</a:t>
            </a:r>
          </a:p>
          <a:p>
            <a:pPr marL="0" indent="0">
              <a:buNone/>
            </a:pPr>
            <a:endParaRPr lang="en-US" sz="3100" dirty="0"/>
          </a:p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E787731-36E5-4C01-8AB8-FBA7F4387CF8}"/>
              </a:ext>
            </a:extLst>
          </p:cNvPr>
          <p:cNvSpPr txBox="1"/>
          <p:nvPr/>
        </p:nvSpPr>
        <p:spPr>
          <a:xfrm>
            <a:off x="126457" y="6264620"/>
            <a:ext cx="258755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2E5797"/>
                </a:solidFill>
                <a:effectLst/>
                <a:uLnTx/>
                <a:uFillTx/>
                <a:latin typeface="Cooper Hewitt" pitchFamily="50" charset="0"/>
                <a:ea typeface="Cooper Hewitt" pitchFamily="50" charset="0"/>
                <a:cs typeface="+mn-cs"/>
              </a:rPr>
              <a:t>By Drew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2E5797"/>
                </a:solidFill>
                <a:effectLst/>
                <a:uLnTx/>
                <a:uFillTx/>
                <a:latin typeface="Cooper Hewitt" pitchFamily="50" charset="0"/>
                <a:ea typeface="Cooper Hewitt" pitchFamily="50" charset="0"/>
                <a:cs typeface="+mn-cs"/>
              </a:rPr>
              <a:t>Fratecelli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rgbClr val="2E5797"/>
              </a:solidFill>
              <a:effectLst/>
              <a:uLnTx/>
              <a:uFillTx/>
              <a:latin typeface="Cooper Hewitt" pitchFamily="50" charset="0"/>
              <a:ea typeface="Cooper Hewitt" pitchFamily="50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5357135"/>
      </p:ext>
    </p:extLst>
  </p:cSld>
  <p:clrMapOvr>
    <a:masterClrMapping/>
  </p:clrMapOvr>
  <p:transition>
    <p:fade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EA0161C0-10C3-43F5-B639-C927E7D039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8270366"/>
      </p:ext>
    </p:extLst>
  </p:cSld>
  <p:clrMapOvr>
    <a:masterClrMapping/>
  </p:clrMapOvr>
  <p:transition>
    <p:fade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21CD5E-A6A4-41E4-9946-41F9F3184B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5305" y="602590"/>
            <a:ext cx="8776535" cy="1053474"/>
          </a:xfrm>
        </p:spPr>
        <p:txBody>
          <a:bodyPr/>
          <a:lstStyle/>
          <a:p>
            <a:r>
              <a:rPr lang="en-US" sz="4800" dirty="0"/>
              <a:t>THE JOY OF THE LORD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80C3B36-2A7C-43E1-8151-519EB5A9C7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6453973"/>
      </p:ext>
    </p:extLst>
  </p:cSld>
  <p:clrMapOvr>
    <a:masterClrMapping/>
  </p:clrMapOvr>
  <p:transition>
    <p:fade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21CD5E-A6A4-41E4-9946-41F9F3184B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5305" y="602590"/>
            <a:ext cx="8776535" cy="1053474"/>
          </a:xfrm>
        </p:spPr>
        <p:txBody>
          <a:bodyPr/>
          <a:lstStyle/>
          <a:p>
            <a:r>
              <a:rPr lang="en-US" sz="4800" dirty="0"/>
              <a:t>THE JOY OF THE LORD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B143C5-1AF7-4395-B054-D2213F50E1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787486"/>
            <a:ext cx="7717535" cy="5625250"/>
          </a:xfrm>
        </p:spPr>
        <p:txBody>
          <a:bodyPr>
            <a:normAutofit/>
          </a:bodyPr>
          <a:lstStyle/>
          <a:p>
            <a:pPr marL="0" lvl="0" indent="0"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sz="3100" dirty="0">
                <a:solidFill>
                  <a:srgbClr val="000000"/>
                </a:solidFill>
                <a:latin typeface="Cooper Hewitt" pitchFamily="50" charset="0"/>
                <a:ea typeface="Cooper Hewitt" pitchFamily="50" charset="0"/>
              </a:rPr>
              <a:t>Though the tears may fall</a:t>
            </a:r>
          </a:p>
          <a:p>
            <a:pPr marL="0" lvl="0" indent="0"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sz="3100" dirty="0">
                <a:solidFill>
                  <a:srgbClr val="000000"/>
                </a:solidFill>
                <a:latin typeface="Cooper Hewitt" pitchFamily="50" charset="0"/>
                <a:ea typeface="Cooper Hewitt" pitchFamily="50" charset="0"/>
              </a:rPr>
              <a:t>My song will rise, my song will rise to You</a:t>
            </a:r>
          </a:p>
          <a:p>
            <a:pPr marL="0" lvl="0" indent="0"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sz="3100" dirty="0">
                <a:solidFill>
                  <a:srgbClr val="000000"/>
                </a:solidFill>
                <a:latin typeface="Cooper Hewitt" pitchFamily="50" charset="0"/>
                <a:ea typeface="Cooper Hewitt" pitchFamily="50" charset="0"/>
              </a:rPr>
              <a:t>Though my heart may fail</a:t>
            </a:r>
          </a:p>
          <a:p>
            <a:pPr marL="0" lvl="0" indent="0"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sz="3100" dirty="0">
                <a:solidFill>
                  <a:srgbClr val="000000"/>
                </a:solidFill>
                <a:latin typeface="Cooper Hewitt" pitchFamily="50" charset="0"/>
                <a:ea typeface="Cooper Hewitt" pitchFamily="50" charset="0"/>
              </a:rPr>
              <a:t>My song will rise, my song will rise to You</a:t>
            </a:r>
          </a:p>
          <a:p>
            <a:pPr marL="0" lvl="0" indent="0"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sz="3100" dirty="0">
                <a:solidFill>
                  <a:srgbClr val="000000"/>
                </a:solidFill>
                <a:latin typeface="Cooper Hewitt" pitchFamily="50" charset="0"/>
                <a:ea typeface="Cooper Hewitt" pitchFamily="50" charset="0"/>
              </a:rPr>
              <a:t>While there's breath in my lungs</a:t>
            </a:r>
          </a:p>
          <a:p>
            <a:pPr marL="0" lvl="0" indent="0"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sz="3100" dirty="0">
                <a:solidFill>
                  <a:srgbClr val="000000"/>
                </a:solidFill>
                <a:latin typeface="Cooper Hewitt" pitchFamily="50" charset="0"/>
                <a:ea typeface="Cooper Hewitt" pitchFamily="50" charset="0"/>
              </a:rPr>
              <a:t>I will praise You, Lord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3932725"/>
      </p:ext>
    </p:extLst>
  </p:cSld>
  <p:clrMapOvr>
    <a:masterClrMapping/>
  </p:clrMapOvr>
  <p:transition>
    <p:fade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21CD5E-A6A4-41E4-9946-41F9F3184B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5305" y="602590"/>
            <a:ext cx="8776535" cy="1053474"/>
          </a:xfrm>
        </p:spPr>
        <p:txBody>
          <a:bodyPr/>
          <a:lstStyle/>
          <a:p>
            <a:r>
              <a:rPr lang="en-US" sz="4800" dirty="0"/>
              <a:t>THE JOY OF THE LORD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B143C5-1AF7-4395-B054-D2213F50E1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787486"/>
            <a:ext cx="7717535" cy="5625250"/>
          </a:xfrm>
        </p:spPr>
        <p:txBody>
          <a:bodyPr>
            <a:normAutofit/>
          </a:bodyPr>
          <a:lstStyle/>
          <a:p>
            <a:pPr marL="0" lvl="0" indent="0"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sz="3100" dirty="0">
                <a:solidFill>
                  <a:srgbClr val="000000"/>
                </a:solidFill>
                <a:latin typeface="Cooper Hewitt" pitchFamily="50" charset="0"/>
                <a:ea typeface="Cooper Hewitt" pitchFamily="50" charset="0"/>
              </a:rPr>
              <a:t>In the dead of night, </a:t>
            </a:r>
          </a:p>
          <a:p>
            <a:pPr marL="0" lvl="0" indent="0"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sz="3100" dirty="0">
                <a:solidFill>
                  <a:srgbClr val="000000"/>
                </a:solidFill>
                <a:latin typeface="Cooper Hewitt" pitchFamily="50" charset="0"/>
                <a:ea typeface="Cooper Hewitt" pitchFamily="50" charset="0"/>
              </a:rPr>
              <a:t>I'll lift my eyes, I'll lift my eyes to You</a:t>
            </a:r>
          </a:p>
          <a:p>
            <a:pPr marL="0" lvl="0" indent="0"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sz="3100" dirty="0">
                <a:solidFill>
                  <a:srgbClr val="000000"/>
                </a:solidFill>
                <a:latin typeface="Cooper Hewitt" pitchFamily="50" charset="0"/>
                <a:ea typeface="Cooper Hewitt" pitchFamily="50" charset="0"/>
              </a:rPr>
              <a:t>Though the waters rise, </a:t>
            </a:r>
          </a:p>
          <a:p>
            <a:pPr marL="0" lvl="0" indent="0"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sz="3100" dirty="0">
                <a:solidFill>
                  <a:srgbClr val="000000"/>
                </a:solidFill>
                <a:latin typeface="Cooper Hewitt" pitchFamily="50" charset="0"/>
                <a:ea typeface="Cooper Hewitt" pitchFamily="50" charset="0"/>
              </a:rPr>
              <a:t>I'll lift my eyes, I'll lift my eyes to You</a:t>
            </a:r>
          </a:p>
          <a:p>
            <a:pPr marL="0" lvl="0" indent="0"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sz="3100" dirty="0">
                <a:solidFill>
                  <a:srgbClr val="000000"/>
                </a:solidFill>
                <a:latin typeface="Cooper Hewitt" pitchFamily="50" charset="0"/>
                <a:ea typeface="Cooper Hewitt" pitchFamily="50" charset="0"/>
              </a:rPr>
              <a:t>While there's hope in this heart</a:t>
            </a:r>
          </a:p>
          <a:p>
            <a:pPr marL="0" lvl="0" indent="0"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sz="3100" dirty="0">
                <a:solidFill>
                  <a:srgbClr val="000000"/>
                </a:solidFill>
                <a:latin typeface="Cooper Hewitt" pitchFamily="50" charset="0"/>
                <a:ea typeface="Cooper Hewitt" pitchFamily="50" charset="0"/>
              </a:rPr>
              <a:t>I will praise You, Lord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2989866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0B798E-57C2-4C15-978F-C12B36916A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45F7F414-C07F-4A75-BF3F-7DB05D95AA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818047440"/>
      </p:ext>
    </p:extLst>
  </p:cSld>
  <p:clrMapOvr>
    <a:masterClrMapping/>
  </p:clrMapOvr>
  <p:transition>
    <p:fade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21CD5E-A6A4-41E4-9946-41F9F3184B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5305" y="602590"/>
            <a:ext cx="8776535" cy="1053474"/>
          </a:xfrm>
        </p:spPr>
        <p:txBody>
          <a:bodyPr/>
          <a:lstStyle/>
          <a:p>
            <a:r>
              <a:rPr lang="en-US" sz="4800" dirty="0"/>
              <a:t>THE JOY OF THE LORD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B143C5-1AF7-4395-B054-D2213F50E1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787486"/>
            <a:ext cx="7717535" cy="5625250"/>
          </a:xfrm>
        </p:spPr>
        <p:txBody>
          <a:bodyPr>
            <a:normAutofit/>
          </a:bodyPr>
          <a:lstStyle/>
          <a:p>
            <a:pPr marL="0" lvl="0" indent="0"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sz="3100" dirty="0">
                <a:solidFill>
                  <a:srgbClr val="000000"/>
                </a:solidFill>
                <a:latin typeface="Cooper Hewitt" pitchFamily="50" charset="0"/>
                <a:ea typeface="Cooper Hewitt" pitchFamily="50" charset="0"/>
              </a:rPr>
              <a:t>*The joy of the Lord is my strength!</a:t>
            </a:r>
          </a:p>
          <a:p>
            <a:pPr marL="0" lvl="0" indent="0"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sz="3100" dirty="0">
                <a:solidFill>
                  <a:srgbClr val="000000"/>
                </a:solidFill>
                <a:latin typeface="Cooper Hewitt" pitchFamily="50" charset="0"/>
                <a:ea typeface="Cooper Hewitt" pitchFamily="50" charset="0"/>
              </a:rPr>
              <a:t>The joy of the Lord is my strength!</a:t>
            </a:r>
          </a:p>
          <a:p>
            <a:pPr marL="0" lvl="0" indent="0"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sz="3100" dirty="0">
                <a:solidFill>
                  <a:srgbClr val="000000"/>
                </a:solidFill>
                <a:latin typeface="Cooper Hewitt" pitchFamily="50" charset="0"/>
                <a:ea typeface="Cooper Hewitt" pitchFamily="50" charset="0"/>
              </a:rPr>
              <a:t>In the darkness I'll dance</a:t>
            </a:r>
          </a:p>
          <a:p>
            <a:pPr marL="0" lvl="0" indent="0"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sz="3100" dirty="0">
                <a:solidFill>
                  <a:srgbClr val="000000"/>
                </a:solidFill>
                <a:latin typeface="Cooper Hewitt" pitchFamily="50" charset="0"/>
                <a:ea typeface="Cooper Hewitt" pitchFamily="50" charset="0"/>
              </a:rPr>
              <a:t>In the shadows I'll sing </a:t>
            </a:r>
          </a:p>
          <a:p>
            <a:pPr marL="0" lvl="0" indent="0"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sz="3100" dirty="0">
                <a:solidFill>
                  <a:srgbClr val="000000"/>
                </a:solidFill>
                <a:latin typeface="Cooper Hewitt" pitchFamily="50" charset="0"/>
                <a:ea typeface="Cooper Hewitt" pitchFamily="50" charset="0"/>
              </a:rPr>
              <a:t>The joy of the Lord is my strength!</a:t>
            </a:r>
          </a:p>
          <a:p>
            <a:pPr marL="0" lvl="0" indent="0"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endParaRPr lang="en-US" sz="3100" dirty="0">
              <a:solidFill>
                <a:srgbClr val="000000"/>
              </a:solidFill>
              <a:latin typeface="Cooper Hewitt" pitchFamily="50" charset="0"/>
              <a:ea typeface="Cooper Hewitt" pitchFamily="50" charset="0"/>
            </a:endParaRPr>
          </a:p>
          <a:p>
            <a:pPr marL="0" lvl="0" indent="0"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endParaRPr lang="en-US" sz="3100" dirty="0">
              <a:solidFill>
                <a:srgbClr val="000000"/>
              </a:solidFill>
              <a:latin typeface="Cooper Hewitt" pitchFamily="50" charset="0"/>
              <a:ea typeface="Cooper Hewitt" pitchFamily="50" charset="0"/>
            </a:endParaRPr>
          </a:p>
          <a:p>
            <a:pPr marL="0" lvl="0" indent="0"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endParaRPr lang="en-US" sz="3100" dirty="0">
              <a:solidFill>
                <a:srgbClr val="000000"/>
              </a:solidFill>
              <a:latin typeface="Cooper Hewitt" pitchFamily="50" charset="0"/>
              <a:ea typeface="Cooper Hewitt" pitchFamily="50" charset="0"/>
            </a:endParaRPr>
          </a:p>
          <a:p>
            <a:pPr marL="0" lvl="0" indent="0"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endParaRPr lang="en-US" sz="3100" dirty="0">
              <a:solidFill>
                <a:srgbClr val="000000"/>
              </a:solidFill>
              <a:latin typeface="Cooper Hewitt" pitchFamily="50" charset="0"/>
              <a:ea typeface="Cooper Hewitt" pitchFamily="50" charset="0"/>
            </a:endParaRPr>
          </a:p>
          <a:p>
            <a:pPr marL="0" lvl="0" indent="0"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sz="2400" i="1" dirty="0">
                <a:solidFill>
                  <a:srgbClr val="000000"/>
                </a:solidFill>
                <a:latin typeface="Cooper Hewitt" pitchFamily="50" charset="0"/>
                <a:ea typeface="Cooper Hewitt" pitchFamily="50" charset="0"/>
              </a:rPr>
              <a:t>*Nehemiah 8:10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5634030"/>
      </p:ext>
    </p:extLst>
  </p:cSld>
  <p:clrMapOvr>
    <a:masterClrMapping/>
  </p:clrMapOvr>
  <p:transition>
    <p:fade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21CD5E-A6A4-41E4-9946-41F9F3184B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5305" y="602590"/>
            <a:ext cx="8776535" cy="1053474"/>
          </a:xfrm>
        </p:spPr>
        <p:txBody>
          <a:bodyPr/>
          <a:lstStyle/>
          <a:p>
            <a:r>
              <a:rPr lang="en-US" sz="4800" dirty="0"/>
              <a:t>THE JOY OF THE LORD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B143C5-1AF7-4395-B054-D2213F50E1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787486"/>
            <a:ext cx="7717535" cy="5625250"/>
          </a:xfrm>
        </p:spPr>
        <p:txBody>
          <a:bodyPr>
            <a:normAutofit/>
          </a:bodyPr>
          <a:lstStyle/>
          <a:p>
            <a:pPr marL="0" lvl="0" indent="0"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sz="3100" dirty="0">
                <a:solidFill>
                  <a:srgbClr val="000000"/>
                </a:solidFill>
                <a:latin typeface="Cooper Hewitt" pitchFamily="50" charset="0"/>
                <a:ea typeface="Cooper Hewitt" pitchFamily="50" charset="0"/>
              </a:rPr>
              <a:t>When I cannot see You with my eyes</a:t>
            </a:r>
          </a:p>
          <a:p>
            <a:pPr marL="0" lvl="0" indent="0"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sz="3100" dirty="0">
                <a:solidFill>
                  <a:srgbClr val="000000"/>
                </a:solidFill>
                <a:latin typeface="Cooper Hewitt" pitchFamily="50" charset="0"/>
                <a:ea typeface="Cooper Hewitt" pitchFamily="50" charset="0"/>
              </a:rPr>
              <a:t>Let faith arise to You</a:t>
            </a:r>
          </a:p>
          <a:p>
            <a:pPr marL="0" lvl="0" indent="0"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sz="3100" dirty="0">
                <a:solidFill>
                  <a:srgbClr val="000000"/>
                </a:solidFill>
                <a:latin typeface="Cooper Hewitt" pitchFamily="50" charset="0"/>
                <a:ea typeface="Cooper Hewitt" pitchFamily="50" charset="0"/>
              </a:rPr>
              <a:t>When I cannot feel Your hand in mine</a:t>
            </a:r>
          </a:p>
          <a:p>
            <a:pPr marL="0" lvl="0" indent="0"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sz="3100" dirty="0">
                <a:solidFill>
                  <a:srgbClr val="000000"/>
                </a:solidFill>
                <a:latin typeface="Cooper Hewitt" pitchFamily="50" charset="0"/>
                <a:ea typeface="Cooper Hewitt" pitchFamily="50" charset="0"/>
              </a:rPr>
              <a:t>Let faith arise to You</a:t>
            </a:r>
          </a:p>
          <a:p>
            <a:pPr marL="0" lvl="0" indent="0"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sz="3100" dirty="0">
                <a:solidFill>
                  <a:srgbClr val="000000"/>
                </a:solidFill>
                <a:latin typeface="Cooper Hewitt" pitchFamily="50" charset="0"/>
                <a:ea typeface="Cooper Hewitt" pitchFamily="50" charset="0"/>
              </a:rPr>
              <a:t>God of mercy and love</a:t>
            </a:r>
          </a:p>
          <a:p>
            <a:pPr marL="0" lvl="0" indent="0"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sz="3100" dirty="0">
                <a:solidFill>
                  <a:srgbClr val="000000"/>
                </a:solidFill>
                <a:latin typeface="Cooper Hewitt" pitchFamily="50" charset="0"/>
                <a:ea typeface="Cooper Hewitt" pitchFamily="50" charset="0"/>
              </a:rPr>
              <a:t>I will praise You, Lord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6409391"/>
      </p:ext>
    </p:extLst>
  </p:cSld>
  <p:clrMapOvr>
    <a:masterClrMapping/>
  </p:clrMapOvr>
  <p:transition>
    <p:fade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21CD5E-A6A4-41E4-9946-41F9F3184B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5305" y="602590"/>
            <a:ext cx="8776535" cy="1053474"/>
          </a:xfrm>
        </p:spPr>
        <p:txBody>
          <a:bodyPr/>
          <a:lstStyle/>
          <a:p>
            <a:r>
              <a:rPr lang="en-US" sz="4800" dirty="0"/>
              <a:t>THE JOY OF THE LORD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B143C5-1AF7-4395-B054-D2213F50E1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787486"/>
            <a:ext cx="7717535" cy="5625250"/>
          </a:xfrm>
        </p:spPr>
        <p:txBody>
          <a:bodyPr>
            <a:normAutofit/>
          </a:bodyPr>
          <a:lstStyle/>
          <a:p>
            <a:pPr marL="0" lvl="0" indent="0"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sz="3100" dirty="0">
                <a:solidFill>
                  <a:srgbClr val="000000"/>
                </a:solidFill>
                <a:latin typeface="Cooper Hewitt" pitchFamily="50" charset="0"/>
                <a:ea typeface="Cooper Hewitt" pitchFamily="50" charset="0"/>
              </a:rPr>
              <a:t>How You shine with glory, Lord of light</a:t>
            </a:r>
          </a:p>
          <a:p>
            <a:pPr marL="0" lvl="0" indent="0"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sz="3100" dirty="0">
                <a:solidFill>
                  <a:srgbClr val="000000"/>
                </a:solidFill>
                <a:latin typeface="Cooper Hewitt" pitchFamily="50" charset="0"/>
                <a:ea typeface="Cooper Hewitt" pitchFamily="50" charset="0"/>
              </a:rPr>
              <a:t>I feel alive with You</a:t>
            </a:r>
          </a:p>
          <a:p>
            <a:pPr marL="0" lvl="0" indent="0"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sz="3100" dirty="0">
                <a:solidFill>
                  <a:srgbClr val="000000"/>
                </a:solidFill>
                <a:latin typeface="Cooper Hewitt" pitchFamily="50" charset="0"/>
                <a:ea typeface="Cooper Hewitt" pitchFamily="50" charset="0"/>
              </a:rPr>
              <a:t>In Your presence now I come alive</a:t>
            </a:r>
          </a:p>
          <a:p>
            <a:pPr marL="0" lvl="0" indent="0"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sz="3100" dirty="0">
                <a:solidFill>
                  <a:srgbClr val="000000"/>
                </a:solidFill>
                <a:latin typeface="Cooper Hewitt" pitchFamily="50" charset="0"/>
                <a:ea typeface="Cooper Hewitt" pitchFamily="50" charset="0"/>
              </a:rPr>
              <a:t>I am alive with You </a:t>
            </a:r>
          </a:p>
          <a:p>
            <a:pPr marL="0" lvl="0" indent="0"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sz="3100" dirty="0">
                <a:solidFill>
                  <a:srgbClr val="000000"/>
                </a:solidFill>
                <a:latin typeface="Cooper Hewitt" pitchFamily="50" charset="0"/>
                <a:ea typeface="Cooper Hewitt" pitchFamily="50" charset="0"/>
              </a:rPr>
              <a:t>There is strength when I say:</a:t>
            </a:r>
          </a:p>
          <a:p>
            <a:pPr marL="0" lvl="0" indent="0"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sz="3100" dirty="0">
                <a:solidFill>
                  <a:srgbClr val="000000"/>
                </a:solidFill>
                <a:latin typeface="Cooper Hewitt" pitchFamily="50" charset="0"/>
                <a:ea typeface="Cooper Hewitt" pitchFamily="50" charset="0"/>
              </a:rPr>
              <a:t>“I will praise You, Lord”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5709490"/>
      </p:ext>
    </p:extLst>
  </p:cSld>
  <p:clrMapOvr>
    <a:masterClrMapping/>
  </p:clrMapOvr>
  <p:transition>
    <p:fade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21CD5E-A6A4-41E4-9946-41F9F3184B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5305" y="602590"/>
            <a:ext cx="8776535" cy="1053474"/>
          </a:xfrm>
        </p:spPr>
        <p:txBody>
          <a:bodyPr/>
          <a:lstStyle/>
          <a:p>
            <a:r>
              <a:rPr lang="en-US" sz="4800" dirty="0"/>
              <a:t>THE JOY OF THE LORD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B143C5-1AF7-4395-B054-D2213F50E1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787486"/>
            <a:ext cx="7717535" cy="5625250"/>
          </a:xfrm>
        </p:spPr>
        <p:txBody>
          <a:bodyPr>
            <a:normAutofit/>
          </a:bodyPr>
          <a:lstStyle/>
          <a:p>
            <a:pPr marL="0" lvl="0" indent="0"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sz="3100" dirty="0">
                <a:solidFill>
                  <a:srgbClr val="000000"/>
                </a:solidFill>
                <a:latin typeface="Cooper Hewitt" pitchFamily="50" charset="0"/>
                <a:ea typeface="Cooper Hewitt" pitchFamily="50" charset="0"/>
              </a:rPr>
              <a:t>*The joy of the Lord is my strength!</a:t>
            </a:r>
          </a:p>
          <a:p>
            <a:pPr marL="0" lvl="0" indent="0"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sz="3100" dirty="0">
                <a:solidFill>
                  <a:srgbClr val="000000"/>
                </a:solidFill>
                <a:latin typeface="Cooper Hewitt" pitchFamily="50" charset="0"/>
                <a:ea typeface="Cooper Hewitt" pitchFamily="50" charset="0"/>
              </a:rPr>
              <a:t>The joy of the Lord is my strength!</a:t>
            </a:r>
          </a:p>
          <a:p>
            <a:pPr marL="0" lvl="0" indent="0"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sz="3100" dirty="0">
                <a:solidFill>
                  <a:srgbClr val="000000"/>
                </a:solidFill>
                <a:latin typeface="Cooper Hewitt" pitchFamily="50" charset="0"/>
                <a:ea typeface="Cooper Hewitt" pitchFamily="50" charset="0"/>
              </a:rPr>
              <a:t>In the darkness I'll dance</a:t>
            </a:r>
          </a:p>
          <a:p>
            <a:pPr marL="0" lvl="0" indent="0"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sz="3100" dirty="0">
                <a:solidFill>
                  <a:srgbClr val="000000"/>
                </a:solidFill>
                <a:latin typeface="Cooper Hewitt" pitchFamily="50" charset="0"/>
                <a:ea typeface="Cooper Hewitt" pitchFamily="50" charset="0"/>
              </a:rPr>
              <a:t>In the shadows I'll sing </a:t>
            </a:r>
          </a:p>
          <a:p>
            <a:pPr marL="0" lvl="0" indent="0"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sz="3100" dirty="0">
                <a:solidFill>
                  <a:srgbClr val="000000"/>
                </a:solidFill>
                <a:latin typeface="Cooper Hewitt" pitchFamily="50" charset="0"/>
                <a:ea typeface="Cooper Hewitt" pitchFamily="50" charset="0"/>
              </a:rPr>
              <a:t>The joy of the Lord is my strength!</a:t>
            </a:r>
          </a:p>
          <a:p>
            <a:pPr marL="0" lvl="0" indent="0"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endParaRPr lang="en-US" sz="3100" dirty="0">
              <a:solidFill>
                <a:srgbClr val="000000"/>
              </a:solidFill>
              <a:latin typeface="Cooper Hewitt" pitchFamily="50" charset="0"/>
              <a:ea typeface="Cooper Hewitt" pitchFamily="50" charset="0"/>
            </a:endParaRPr>
          </a:p>
          <a:p>
            <a:pPr marL="0" lvl="0" indent="0"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endParaRPr lang="en-US" sz="3100" dirty="0">
              <a:solidFill>
                <a:srgbClr val="000000"/>
              </a:solidFill>
              <a:latin typeface="Cooper Hewitt" pitchFamily="50" charset="0"/>
              <a:ea typeface="Cooper Hewitt" pitchFamily="50" charset="0"/>
            </a:endParaRPr>
          </a:p>
          <a:p>
            <a:pPr marL="0" lvl="0" indent="0"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endParaRPr lang="en-US" sz="3100" dirty="0">
              <a:solidFill>
                <a:srgbClr val="000000"/>
              </a:solidFill>
              <a:latin typeface="Cooper Hewitt" pitchFamily="50" charset="0"/>
              <a:ea typeface="Cooper Hewitt" pitchFamily="50" charset="0"/>
            </a:endParaRPr>
          </a:p>
          <a:p>
            <a:pPr marL="0" lvl="0" indent="0"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endParaRPr lang="en-US" sz="3100" dirty="0">
              <a:solidFill>
                <a:srgbClr val="000000"/>
              </a:solidFill>
              <a:latin typeface="Cooper Hewitt" pitchFamily="50" charset="0"/>
              <a:ea typeface="Cooper Hewitt" pitchFamily="50" charset="0"/>
            </a:endParaRPr>
          </a:p>
          <a:p>
            <a:pPr marL="0" lvl="0" indent="0"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sz="2400" i="1" dirty="0">
                <a:solidFill>
                  <a:srgbClr val="000000"/>
                </a:solidFill>
                <a:latin typeface="Cooper Hewitt" pitchFamily="50" charset="0"/>
                <a:ea typeface="Cooper Hewitt" pitchFamily="50" charset="0"/>
              </a:rPr>
              <a:t>*Nehemiah 8:10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1537706"/>
      </p:ext>
    </p:extLst>
  </p:cSld>
  <p:clrMapOvr>
    <a:masterClrMapping/>
  </p:clrMapOvr>
  <p:transition>
    <p:fade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21CD5E-A6A4-41E4-9946-41F9F3184B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5305" y="602590"/>
            <a:ext cx="8776535" cy="1053474"/>
          </a:xfrm>
        </p:spPr>
        <p:txBody>
          <a:bodyPr/>
          <a:lstStyle/>
          <a:p>
            <a:r>
              <a:rPr lang="en-US" sz="4800" dirty="0"/>
              <a:t>THE JOY OF THE LORD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B143C5-1AF7-4395-B054-D2213F50E1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787486"/>
            <a:ext cx="7717535" cy="5625250"/>
          </a:xfrm>
        </p:spPr>
        <p:txBody>
          <a:bodyPr>
            <a:normAutofit/>
          </a:bodyPr>
          <a:lstStyle/>
          <a:p>
            <a:pPr marL="0" lvl="0" indent="0"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sz="3100" dirty="0">
                <a:solidFill>
                  <a:srgbClr val="000000"/>
                </a:solidFill>
                <a:latin typeface="Cooper Hewitt" pitchFamily="50" charset="0"/>
                <a:ea typeface="Cooper Hewitt" pitchFamily="50" charset="0"/>
              </a:rPr>
              <a:t>When sorrow comes my way</a:t>
            </a:r>
          </a:p>
          <a:p>
            <a:pPr marL="0" lvl="0" indent="0"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sz="3100" dirty="0">
                <a:solidFill>
                  <a:srgbClr val="000000"/>
                </a:solidFill>
                <a:latin typeface="Cooper Hewitt" pitchFamily="50" charset="0"/>
                <a:ea typeface="Cooper Hewitt" pitchFamily="50" charset="0"/>
              </a:rPr>
              <a:t>You’re the shield around me</a:t>
            </a:r>
          </a:p>
          <a:p>
            <a:pPr marL="0" lvl="0" indent="0"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sz="3100" dirty="0">
                <a:solidFill>
                  <a:srgbClr val="000000"/>
                </a:solidFill>
                <a:latin typeface="Cooper Hewitt" pitchFamily="50" charset="0"/>
                <a:ea typeface="Cooper Hewitt" pitchFamily="50" charset="0"/>
              </a:rPr>
              <a:t>Always, You remain</a:t>
            </a:r>
          </a:p>
          <a:p>
            <a:pPr marL="0" lvl="0" indent="0"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sz="3100" dirty="0">
                <a:solidFill>
                  <a:srgbClr val="000000"/>
                </a:solidFill>
                <a:latin typeface="Cooper Hewitt" pitchFamily="50" charset="0"/>
                <a:ea typeface="Cooper Hewitt" pitchFamily="50" charset="0"/>
              </a:rPr>
              <a:t>My courage in the fight</a:t>
            </a:r>
          </a:p>
          <a:p>
            <a:pPr marL="0" lvl="0" indent="0"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sz="3100" dirty="0">
                <a:solidFill>
                  <a:srgbClr val="000000"/>
                </a:solidFill>
                <a:latin typeface="Cooper Hewitt" pitchFamily="50" charset="0"/>
                <a:ea typeface="Cooper Hewitt" pitchFamily="50" charset="0"/>
              </a:rPr>
              <a:t>I hear You call my name</a:t>
            </a:r>
          </a:p>
          <a:p>
            <a:pPr marL="0" lvl="0" indent="0"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sz="3100" dirty="0">
                <a:solidFill>
                  <a:srgbClr val="000000"/>
                </a:solidFill>
                <a:latin typeface="Cooper Hewitt" pitchFamily="50" charset="0"/>
                <a:ea typeface="Cooper Hewitt" pitchFamily="50" charset="0"/>
              </a:rPr>
              <a:t>Jesus, I am coming</a:t>
            </a:r>
          </a:p>
          <a:p>
            <a:pPr marL="0" lvl="0" indent="0"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sz="3100" dirty="0">
                <a:solidFill>
                  <a:srgbClr val="000000"/>
                </a:solidFill>
                <a:latin typeface="Cooper Hewitt" pitchFamily="50" charset="0"/>
                <a:ea typeface="Cooper Hewitt" pitchFamily="50" charset="0"/>
              </a:rPr>
              <a:t>Walking on the waves</a:t>
            </a:r>
          </a:p>
          <a:p>
            <a:pPr marL="0" lvl="0" indent="0"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sz="3100" dirty="0">
                <a:solidFill>
                  <a:srgbClr val="000000"/>
                </a:solidFill>
                <a:latin typeface="Cooper Hewitt" pitchFamily="50" charset="0"/>
                <a:ea typeface="Cooper Hewitt" pitchFamily="50" charset="0"/>
              </a:rPr>
              <a:t>Reaching for Your light!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5808956"/>
      </p:ext>
    </p:extLst>
  </p:cSld>
  <p:clrMapOvr>
    <a:masterClrMapping/>
  </p:clrMapOvr>
  <p:transition>
    <p:fade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21CD5E-A6A4-41E4-9946-41F9F3184B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5305" y="602590"/>
            <a:ext cx="8776535" cy="1053474"/>
          </a:xfrm>
        </p:spPr>
        <p:txBody>
          <a:bodyPr/>
          <a:lstStyle/>
          <a:p>
            <a:r>
              <a:rPr lang="en-US" sz="4800" dirty="0"/>
              <a:t>THE JOY OF THE LORD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B143C5-1AF7-4395-B054-D2213F50E1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787486"/>
            <a:ext cx="7717535" cy="5625250"/>
          </a:xfrm>
        </p:spPr>
        <p:txBody>
          <a:bodyPr>
            <a:normAutofit/>
          </a:bodyPr>
          <a:lstStyle/>
          <a:p>
            <a:pPr marL="0" lvl="0" indent="0"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sz="3100" dirty="0">
                <a:solidFill>
                  <a:srgbClr val="000000"/>
                </a:solidFill>
                <a:latin typeface="Cooper Hewitt" pitchFamily="50" charset="0"/>
                <a:ea typeface="Cooper Hewitt" pitchFamily="50" charset="0"/>
              </a:rPr>
              <a:t>*The joy of the Lord is my strength!</a:t>
            </a:r>
          </a:p>
          <a:p>
            <a:pPr marL="0" lvl="0" indent="0"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sz="3100" dirty="0">
                <a:solidFill>
                  <a:srgbClr val="000000"/>
                </a:solidFill>
                <a:latin typeface="Cooper Hewitt" pitchFamily="50" charset="0"/>
                <a:ea typeface="Cooper Hewitt" pitchFamily="50" charset="0"/>
              </a:rPr>
              <a:t>The joy of the Lord is my strength!</a:t>
            </a:r>
          </a:p>
          <a:p>
            <a:pPr marL="0" lvl="0" indent="0"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sz="3100" dirty="0">
                <a:solidFill>
                  <a:srgbClr val="000000"/>
                </a:solidFill>
                <a:latin typeface="Cooper Hewitt" pitchFamily="50" charset="0"/>
                <a:ea typeface="Cooper Hewitt" pitchFamily="50" charset="0"/>
              </a:rPr>
              <a:t>In the darkness I'll dance</a:t>
            </a:r>
          </a:p>
          <a:p>
            <a:pPr marL="0" lvl="0" indent="0"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sz="3100" dirty="0">
                <a:solidFill>
                  <a:srgbClr val="000000"/>
                </a:solidFill>
                <a:latin typeface="Cooper Hewitt" pitchFamily="50" charset="0"/>
                <a:ea typeface="Cooper Hewitt" pitchFamily="50" charset="0"/>
              </a:rPr>
              <a:t>In the shadows I'll sing </a:t>
            </a:r>
          </a:p>
          <a:p>
            <a:pPr marL="0" lvl="0" indent="0"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sz="3100" dirty="0">
                <a:solidFill>
                  <a:srgbClr val="000000"/>
                </a:solidFill>
                <a:latin typeface="Cooper Hewitt" pitchFamily="50" charset="0"/>
                <a:ea typeface="Cooper Hewitt" pitchFamily="50" charset="0"/>
              </a:rPr>
              <a:t>The joy of the Lord is my strength!</a:t>
            </a:r>
          </a:p>
          <a:p>
            <a:pPr marL="0" lvl="0" indent="0"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endParaRPr lang="en-US" sz="3100" dirty="0">
              <a:solidFill>
                <a:srgbClr val="000000"/>
              </a:solidFill>
              <a:latin typeface="Cooper Hewitt" pitchFamily="50" charset="0"/>
              <a:ea typeface="Cooper Hewitt" pitchFamily="50" charset="0"/>
            </a:endParaRPr>
          </a:p>
          <a:p>
            <a:pPr marL="0" lvl="0" indent="0"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endParaRPr lang="en-US" sz="3100" dirty="0">
              <a:solidFill>
                <a:srgbClr val="000000"/>
              </a:solidFill>
              <a:latin typeface="Cooper Hewitt" pitchFamily="50" charset="0"/>
              <a:ea typeface="Cooper Hewitt" pitchFamily="50" charset="0"/>
            </a:endParaRPr>
          </a:p>
          <a:p>
            <a:pPr marL="0" lvl="0" indent="0"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endParaRPr lang="en-US" sz="3100" dirty="0">
              <a:solidFill>
                <a:srgbClr val="000000"/>
              </a:solidFill>
              <a:latin typeface="Cooper Hewitt" pitchFamily="50" charset="0"/>
              <a:ea typeface="Cooper Hewitt" pitchFamily="50" charset="0"/>
            </a:endParaRPr>
          </a:p>
          <a:p>
            <a:pPr marL="0" lvl="0" indent="0"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endParaRPr lang="en-US" sz="3100" dirty="0">
              <a:solidFill>
                <a:srgbClr val="000000"/>
              </a:solidFill>
              <a:latin typeface="Cooper Hewitt" pitchFamily="50" charset="0"/>
              <a:ea typeface="Cooper Hewitt" pitchFamily="50" charset="0"/>
            </a:endParaRPr>
          </a:p>
          <a:p>
            <a:pPr marL="0" lvl="0" indent="0"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sz="2400" i="1" dirty="0">
                <a:solidFill>
                  <a:srgbClr val="000000"/>
                </a:solidFill>
                <a:latin typeface="Cooper Hewitt" pitchFamily="50" charset="0"/>
                <a:ea typeface="Cooper Hewitt" pitchFamily="50" charset="0"/>
              </a:rPr>
              <a:t>*Nehemiah 8:10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4714972"/>
      </p:ext>
    </p:extLst>
  </p:cSld>
  <p:clrMapOvr>
    <a:masterClrMapping/>
  </p:clrMapOvr>
  <p:transition>
    <p:fade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EA0161C0-10C3-43F5-B639-C927E7D039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1084310"/>
      </p:ext>
    </p:extLst>
  </p:cSld>
  <p:clrMapOvr>
    <a:masterClrMapping/>
  </p:clrMapOvr>
  <p:transition>
    <p:fade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21CD5E-A6A4-41E4-9946-41F9F3184B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5305" y="602590"/>
            <a:ext cx="8776535" cy="1053474"/>
          </a:xfrm>
        </p:spPr>
        <p:txBody>
          <a:bodyPr/>
          <a:lstStyle/>
          <a:p>
            <a:r>
              <a:rPr lang="en-US" sz="4800" dirty="0"/>
              <a:t>THE BENEDICTION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B143C5-1AF7-4395-B054-D2213F50E1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787486"/>
            <a:ext cx="7717535" cy="562525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7299588"/>
      </p:ext>
    </p:extLst>
  </p:cSld>
  <p:clrMapOvr>
    <a:masterClrMapping/>
  </p:clrMapOvr>
  <p:transition>
    <p:fade/>
  </p:transition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21CD5E-A6A4-41E4-9946-41F9F3184B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5305" y="602590"/>
            <a:ext cx="8776535" cy="1053474"/>
          </a:xfrm>
        </p:spPr>
        <p:txBody>
          <a:bodyPr/>
          <a:lstStyle/>
          <a:p>
            <a:r>
              <a:rPr lang="en-US" sz="4800" dirty="0"/>
              <a:t>THE BENEDICTION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B143C5-1AF7-4395-B054-D2213F50E1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787486"/>
            <a:ext cx="7717535" cy="5625250"/>
          </a:xfrm>
        </p:spPr>
        <p:txBody>
          <a:bodyPr>
            <a:normAutofit/>
          </a:bodyPr>
          <a:lstStyle/>
          <a:p>
            <a:pPr marL="0" lvl="0" indent="0"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sz="3600" dirty="0">
                <a:solidFill>
                  <a:srgbClr val="000000"/>
                </a:solidFill>
                <a:latin typeface="Cooper Hewitt" pitchFamily="50" charset="0"/>
                <a:ea typeface="Cooper Hewitt" pitchFamily="50" charset="0"/>
              </a:rPr>
              <a:t>My friends may you grow in grace</a:t>
            </a:r>
          </a:p>
          <a:p>
            <a:pPr marL="0" lvl="0" indent="0"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sz="3600" dirty="0">
                <a:solidFill>
                  <a:srgbClr val="000000"/>
                </a:solidFill>
                <a:latin typeface="Cooper Hewitt" pitchFamily="50" charset="0"/>
                <a:ea typeface="Cooper Hewitt" pitchFamily="50" charset="0"/>
              </a:rPr>
              <a:t>And in the knowledge </a:t>
            </a:r>
          </a:p>
          <a:p>
            <a:pPr marL="0" lvl="0" indent="0"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sz="3600" dirty="0">
                <a:solidFill>
                  <a:srgbClr val="000000"/>
                </a:solidFill>
                <a:latin typeface="Cooper Hewitt" pitchFamily="50" charset="0"/>
                <a:ea typeface="Cooper Hewitt" pitchFamily="50" charset="0"/>
              </a:rPr>
              <a:t>Of our Lord and Savior.  </a:t>
            </a:r>
          </a:p>
          <a:p>
            <a:pPr marL="0" lvl="0" indent="0"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sz="3600" dirty="0">
                <a:solidFill>
                  <a:srgbClr val="000000"/>
                </a:solidFill>
                <a:latin typeface="Cooper Hewitt" pitchFamily="50" charset="0"/>
                <a:ea typeface="Cooper Hewitt" pitchFamily="50" charset="0"/>
              </a:rPr>
              <a:t>My friends may you grow in grace</a:t>
            </a:r>
          </a:p>
          <a:p>
            <a:pPr marL="0" lvl="0" indent="0"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sz="3600" dirty="0">
                <a:solidFill>
                  <a:srgbClr val="000000"/>
                </a:solidFill>
                <a:latin typeface="Cooper Hewitt" pitchFamily="50" charset="0"/>
                <a:ea typeface="Cooper Hewitt" pitchFamily="50" charset="0"/>
              </a:rPr>
              <a:t>And in the knowledge </a:t>
            </a:r>
          </a:p>
          <a:p>
            <a:pPr marL="0" lvl="0" indent="0"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sz="3600" dirty="0">
                <a:solidFill>
                  <a:srgbClr val="000000"/>
                </a:solidFill>
                <a:latin typeface="Cooper Hewitt" pitchFamily="50" charset="0"/>
                <a:ea typeface="Cooper Hewitt" pitchFamily="50" charset="0"/>
              </a:rPr>
              <a:t>Of Jesus Christ.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3722957"/>
      </p:ext>
    </p:extLst>
  </p:cSld>
  <p:clrMapOvr>
    <a:masterClrMapping/>
  </p:clrMapOvr>
  <p:transition>
    <p:fade/>
  </p:transition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21CD5E-A6A4-41E4-9946-41F9F3184B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5305" y="602590"/>
            <a:ext cx="8776535" cy="1053474"/>
          </a:xfrm>
        </p:spPr>
        <p:txBody>
          <a:bodyPr/>
          <a:lstStyle/>
          <a:p>
            <a:r>
              <a:rPr lang="en-US" sz="4800" dirty="0"/>
              <a:t>THE BENEDICTION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B143C5-1AF7-4395-B054-D2213F50E1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787486"/>
            <a:ext cx="7717535" cy="5625250"/>
          </a:xfrm>
        </p:spPr>
        <p:txBody>
          <a:bodyPr>
            <a:normAutofit/>
          </a:bodyPr>
          <a:lstStyle/>
          <a:p>
            <a:pPr marL="0" lvl="0" indent="0"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sz="3600" dirty="0">
                <a:solidFill>
                  <a:srgbClr val="000000"/>
                </a:solidFill>
                <a:latin typeface="Cooper Hewitt" pitchFamily="50" charset="0"/>
                <a:ea typeface="Cooper Hewitt" pitchFamily="50" charset="0"/>
              </a:rPr>
              <a:t>To God be the glory </a:t>
            </a:r>
          </a:p>
          <a:p>
            <a:pPr marL="0" lvl="0" indent="0"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sz="3600" dirty="0">
                <a:solidFill>
                  <a:srgbClr val="000000"/>
                </a:solidFill>
                <a:latin typeface="Cooper Hewitt" pitchFamily="50" charset="0"/>
                <a:ea typeface="Cooper Hewitt" pitchFamily="50" charset="0"/>
              </a:rPr>
              <a:t>Now and forever, </a:t>
            </a:r>
          </a:p>
          <a:p>
            <a:pPr marL="0" lvl="0" indent="0"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sz="3600" dirty="0">
                <a:solidFill>
                  <a:srgbClr val="000000"/>
                </a:solidFill>
                <a:latin typeface="Cooper Hewitt" pitchFamily="50" charset="0"/>
                <a:ea typeface="Cooper Hewitt" pitchFamily="50" charset="0"/>
              </a:rPr>
              <a:t>Now and forever amen.</a:t>
            </a:r>
          </a:p>
          <a:p>
            <a:pPr marL="0" lvl="0" indent="0"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sz="3600" i="1" dirty="0">
                <a:solidFill>
                  <a:srgbClr val="000000"/>
                </a:solidFill>
                <a:latin typeface="Cooper Hewitt" pitchFamily="50" charset="0"/>
                <a:ea typeface="Cooper Hewitt" pitchFamily="50" charset="0"/>
              </a:rPr>
              <a:t>(repeat)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3823683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21CD5E-A6A4-41E4-9946-41F9F3184B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GOSPEL RELATING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30D8563-75C4-4275-AA7B-633409FF5DEC}"/>
              </a:ext>
            </a:extLst>
          </p:cNvPr>
          <p:cNvSpPr txBox="1"/>
          <p:nvPr/>
        </p:nvSpPr>
        <p:spPr>
          <a:xfrm>
            <a:off x="1314994" y="3663826"/>
            <a:ext cx="3056606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Overlays like this</a:t>
            </a:r>
          </a:p>
        </p:txBody>
      </p:sp>
      <p:pic>
        <p:nvPicPr>
          <p:cNvPr id="7" name="Picture 6" descr="A screenshot of a cell phone&#10;&#10;Description automatically generated">
            <a:extLst>
              <a:ext uri="{FF2B5EF4-FFF2-40B4-BE49-F238E27FC236}">
                <a16:creationId xmlns:a16="http://schemas.microsoft.com/office/drawing/2014/main" id="{A5159959-8B7E-4ABF-B343-399047CB95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906" y="1191606"/>
            <a:ext cx="5923916" cy="5425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06213"/>
      </p:ext>
    </p:extLst>
  </p:cSld>
  <p:clrMapOvr>
    <a:masterClrMapping/>
  </p:clrMapOvr>
  <p:transition>
    <p:fade/>
  </p:transition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21CD5E-A6A4-41E4-9946-41F9F3184B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5305" y="602590"/>
            <a:ext cx="8776535" cy="1053474"/>
          </a:xfrm>
        </p:spPr>
        <p:txBody>
          <a:bodyPr/>
          <a:lstStyle/>
          <a:p>
            <a:r>
              <a:rPr lang="en-US" sz="4800" dirty="0"/>
              <a:t>THE BENEDICTION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B143C5-1AF7-4395-B054-D2213F50E1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787486"/>
            <a:ext cx="7717535" cy="5625250"/>
          </a:xfrm>
        </p:spPr>
        <p:txBody>
          <a:bodyPr>
            <a:normAutofit/>
          </a:bodyPr>
          <a:lstStyle/>
          <a:p>
            <a:pPr marL="0" lvl="0" indent="0"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sz="3600" dirty="0">
                <a:solidFill>
                  <a:srgbClr val="000000"/>
                </a:solidFill>
                <a:latin typeface="Cooper Hewitt" pitchFamily="50" charset="0"/>
                <a:ea typeface="Cooper Hewitt" pitchFamily="50" charset="0"/>
              </a:rPr>
              <a:t>I pray tonight if we </a:t>
            </a:r>
          </a:p>
          <a:p>
            <a:pPr marL="0" lvl="0" indent="0"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sz="3600" dirty="0">
                <a:solidFill>
                  <a:srgbClr val="000000"/>
                </a:solidFill>
                <a:latin typeface="Cooper Hewitt" pitchFamily="50" charset="0"/>
                <a:ea typeface="Cooper Hewitt" pitchFamily="50" charset="0"/>
              </a:rPr>
              <a:t>Learned from one another,</a:t>
            </a:r>
          </a:p>
          <a:p>
            <a:pPr marL="0" lvl="0" indent="0"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sz="3600" dirty="0">
                <a:solidFill>
                  <a:srgbClr val="000000"/>
                </a:solidFill>
                <a:latin typeface="Cooper Hewitt" pitchFamily="50" charset="0"/>
                <a:ea typeface="Cooper Hewitt" pitchFamily="50" charset="0"/>
              </a:rPr>
              <a:t>May we glorify Him.  </a:t>
            </a:r>
          </a:p>
          <a:p>
            <a:pPr marL="0" lvl="0" indent="0"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sz="3600" dirty="0">
                <a:solidFill>
                  <a:srgbClr val="000000"/>
                </a:solidFill>
                <a:latin typeface="Cooper Hewitt" pitchFamily="50" charset="0"/>
                <a:ea typeface="Cooper Hewitt" pitchFamily="50" charset="0"/>
              </a:rPr>
              <a:t>And if the Lord should </a:t>
            </a:r>
          </a:p>
          <a:p>
            <a:pPr marL="0" lvl="0" indent="0"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sz="3600" dirty="0">
                <a:solidFill>
                  <a:srgbClr val="000000"/>
                </a:solidFill>
                <a:latin typeface="Cooper Hewitt" pitchFamily="50" charset="0"/>
                <a:ea typeface="Cooper Hewitt" pitchFamily="50" charset="0"/>
              </a:rPr>
              <a:t>Bring us back together,</a:t>
            </a:r>
          </a:p>
          <a:p>
            <a:pPr marL="0" lvl="0" indent="0"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sz="3600" dirty="0">
                <a:solidFill>
                  <a:srgbClr val="000000"/>
                </a:solidFill>
                <a:latin typeface="Cooper Hewitt" pitchFamily="50" charset="0"/>
                <a:ea typeface="Cooper Hewitt" pitchFamily="50" charset="0"/>
              </a:rPr>
              <a:t>May we be in his arms till then.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7136730"/>
      </p:ext>
    </p:extLst>
  </p:cSld>
  <p:clrMapOvr>
    <a:masterClrMapping/>
  </p:clrMapOvr>
  <p:transition>
    <p:fade/>
  </p:transition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21CD5E-A6A4-41E4-9946-41F9F3184B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5305" y="602590"/>
            <a:ext cx="8776535" cy="1053474"/>
          </a:xfrm>
        </p:spPr>
        <p:txBody>
          <a:bodyPr/>
          <a:lstStyle/>
          <a:p>
            <a:r>
              <a:rPr lang="en-US" sz="4800" dirty="0"/>
              <a:t>THE BENEDICTION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B143C5-1AF7-4395-B054-D2213F50E1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787486"/>
            <a:ext cx="7717535" cy="5625250"/>
          </a:xfrm>
        </p:spPr>
        <p:txBody>
          <a:bodyPr>
            <a:normAutofit/>
          </a:bodyPr>
          <a:lstStyle/>
          <a:p>
            <a:pPr marL="0" lvl="0" indent="0"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sz="3600" dirty="0">
                <a:solidFill>
                  <a:srgbClr val="000000"/>
                </a:solidFill>
                <a:latin typeface="Cooper Hewitt" pitchFamily="50" charset="0"/>
                <a:ea typeface="Cooper Hewitt" pitchFamily="50" charset="0"/>
              </a:rPr>
              <a:t>My friends may you grow in grace</a:t>
            </a:r>
          </a:p>
          <a:p>
            <a:pPr marL="0" lvl="0" indent="0"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sz="3600" dirty="0">
                <a:solidFill>
                  <a:srgbClr val="000000"/>
                </a:solidFill>
                <a:latin typeface="Cooper Hewitt" pitchFamily="50" charset="0"/>
                <a:ea typeface="Cooper Hewitt" pitchFamily="50" charset="0"/>
              </a:rPr>
              <a:t>And in the knowledge </a:t>
            </a:r>
          </a:p>
          <a:p>
            <a:pPr marL="0" lvl="0" indent="0"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sz="3600" dirty="0">
                <a:solidFill>
                  <a:srgbClr val="000000"/>
                </a:solidFill>
                <a:latin typeface="Cooper Hewitt" pitchFamily="50" charset="0"/>
                <a:ea typeface="Cooper Hewitt" pitchFamily="50" charset="0"/>
              </a:rPr>
              <a:t>Of our Lord and Savior.  </a:t>
            </a:r>
          </a:p>
          <a:p>
            <a:pPr marL="0" lvl="0" indent="0"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sz="3600" dirty="0">
                <a:solidFill>
                  <a:srgbClr val="000000"/>
                </a:solidFill>
                <a:latin typeface="Cooper Hewitt" pitchFamily="50" charset="0"/>
                <a:ea typeface="Cooper Hewitt" pitchFamily="50" charset="0"/>
              </a:rPr>
              <a:t>My friends may you grow in grace</a:t>
            </a:r>
          </a:p>
          <a:p>
            <a:pPr marL="0" lvl="0" indent="0"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sz="3600" dirty="0">
                <a:solidFill>
                  <a:srgbClr val="000000"/>
                </a:solidFill>
                <a:latin typeface="Cooper Hewitt" pitchFamily="50" charset="0"/>
                <a:ea typeface="Cooper Hewitt" pitchFamily="50" charset="0"/>
              </a:rPr>
              <a:t>And in the knowledge </a:t>
            </a:r>
          </a:p>
          <a:p>
            <a:pPr marL="0" lvl="0" indent="0"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sz="3600" dirty="0">
                <a:solidFill>
                  <a:srgbClr val="000000"/>
                </a:solidFill>
                <a:latin typeface="Cooper Hewitt" pitchFamily="50" charset="0"/>
                <a:ea typeface="Cooper Hewitt" pitchFamily="50" charset="0"/>
              </a:rPr>
              <a:t>Of Jesus Christ.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5308281"/>
      </p:ext>
    </p:extLst>
  </p:cSld>
  <p:clrMapOvr>
    <a:masterClrMapping/>
  </p:clrMapOvr>
  <p:transition>
    <p:fade/>
  </p:transition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EA0161C0-10C3-43F5-B639-C927E7D039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9551947"/>
      </p:ext>
    </p:extLst>
  </p:cSld>
  <p:clrMapOvr>
    <a:masterClrMapping/>
  </p:clrMapOvr>
  <p:transition>
    <p:fade/>
  </p:transition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Isosceles Triangle 6">
            <a:extLst>
              <a:ext uri="{FF2B5EF4-FFF2-40B4-BE49-F238E27FC236}">
                <a16:creationId xmlns:a16="http://schemas.microsoft.com/office/drawing/2014/main" id="{0D388341-9587-457F-B5D9-A64889AC23D3}"/>
              </a:ext>
            </a:extLst>
          </p:cNvPr>
          <p:cNvSpPr/>
          <p:nvPr/>
        </p:nvSpPr>
        <p:spPr>
          <a:xfrm rot="10800000" flipH="1">
            <a:off x="0" y="926349"/>
            <a:ext cx="9765102" cy="337836"/>
          </a:xfrm>
          <a:prstGeom prst="triangle">
            <a:avLst>
              <a:gd name="adj" fmla="val 0"/>
            </a:avLst>
          </a:prstGeom>
          <a:solidFill>
            <a:srgbClr val="2E57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033BE2E-325A-4A66-B2ED-9D6F5BFDE651}"/>
              </a:ext>
            </a:extLst>
          </p:cNvPr>
          <p:cNvSpPr/>
          <p:nvPr/>
        </p:nvSpPr>
        <p:spPr>
          <a:xfrm>
            <a:off x="1" y="-60385"/>
            <a:ext cx="9144000" cy="992038"/>
          </a:xfrm>
          <a:prstGeom prst="rect">
            <a:avLst/>
          </a:prstGeom>
          <a:solidFill>
            <a:srgbClr val="2E57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3EAD048-720E-47CE-9A43-658E55AE02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009" y="142860"/>
            <a:ext cx="8776535" cy="926816"/>
          </a:xfrm>
        </p:spPr>
        <p:txBody>
          <a:bodyPr>
            <a:noAutofit/>
          </a:bodyPr>
          <a:lstStyle/>
          <a:p>
            <a:r>
              <a:rPr lang="en-US" sz="5200" dirty="0">
                <a:solidFill>
                  <a:schemeClr val="bg1"/>
                </a:solidFill>
              </a:rPr>
              <a:t>FINANCIAL PLANNING 101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1B2A4F8-235C-4F42-95C4-082A1A826916}"/>
              </a:ext>
            </a:extLst>
          </p:cNvPr>
          <p:cNvSpPr txBox="1"/>
          <p:nvPr/>
        </p:nvSpPr>
        <p:spPr>
          <a:xfrm>
            <a:off x="272982" y="1527355"/>
            <a:ext cx="8785562" cy="52168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TODAY (22</a:t>
            </a:r>
            <a:r>
              <a:rPr kumimoji="0" lang="en-US" sz="3500" b="1" i="0" u="none" strike="noStrike" kern="1200" cap="none" spc="0" normalizeH="0" baseline="30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nd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)</a:t>
            </a:r>
            <a:b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30569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sz="3500" b="0" i="0" u="none" strike="noStrike" kern="1200" cap="none" spc="0" normalizeH="0" baseline="0" noProof="0" dirty="0">
                <a:ln>
                  <a:noFill/>
                </a:ln>
                <a:solidFill>
                  <a:srgbClr val="30569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6-7pm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0" i="0" u="none" strike="noStrike" kern="1200" cap="none" spc="0" normalizeH="0" baseline="0" noProof="0" dirty="0">
                <a:ln>
                  <a:noFill/>
                </a:ln>
                <a:solidFill>
                  <a:srgbClr val="30569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 the Parlor Rm.</a:t>
            </a:r>
            <a:br>
              <a:rPr kumimoji="0" lang="en-US" sz="3500" b="0" i="0" u="none" strike="noStrike" kern="1200" cap="none" spc="0" normalizeH="0" baseline="0" noProof="0" dirty="0">
                <a:ln>
                  <a:noFill/>
                </a:ln>
                <a:solidFill>
                  <a:srgbClr val="30569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30569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(first room on the left down the hallway)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Free workshop brought to us by Thrivent Financial, a not-for-profit financial services organization that several Tallgrass families use for their financial planning. Food and childcare </a:t>
            </a:r>
            <a:b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are provided for those who’ve already RSVPed. </a:t>
            </a:r>
            <a:b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endParaRPr kumimoji="0" lang="en-US" sz="11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If you haven’t RSVPed and would like to join, COME!</a:t>
            </a:r>
            <a:br>
              <a:rPr kumimoji="0" lang="en-US" sz="25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sz="2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Food and childcare on your own.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42C1740F-8E7F-4D9E-8253-9150275B2B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281619" y="1418501"/>
            <a:ext cx="5607871" cy="1664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019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21CD5E-A6A4-41E4-9946-41F9F3184B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GOSPEL RELATING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30D8563-75C4-4275-AA7B-633409FF5DEC}"/>
              </a:ext>
            </a:extLst>
          </p:cNvPr>
          <p:cNvSpPr txBox="1"/>
          <p:nvPr/>
        </p:nvSpPr>
        <p:spPr>
          <a:xfrm>
            <a:off x="1314994" y="3663826"/>
            <a:ext cx="3056606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Overlays like this</a:t>
            </a:r>
          </a:p>
        </p:txBody>
      </p:sp>
      <p:pic>
        <p:nvPicPr>
          <p:cNvPr id="7" name="Picture 6" descr="A screenshot of a cell phone&#10;&#10;Description automatically generated">
            <a:extLst>
              <a:ext uri="{FF2B5EF4-FFF2-40B4-BE49-F238E27FC236}">
                <a16:creationId xmlns:a16="http://schemas.microsoft.com/office/drawing/2014/main" id="{A5159959-8B7E-4ABF-B343-399047CB95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906" y="1191606"/>
            <a:ext cx="5923916" cy="542544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202B106-D80E-4E35-8FF0-A07D2D9913C9}"/>
              </a:ext>
            </a:extLst>
          </p:cNvPr>
          <p:cNvSpPr/>
          <p:nvPr/>
        </p:nvSpPr>
        <p:spPr>
          <a:xfrm rot="20586848">
            <a:off x="1717364" y="1794932"/>
            <a:ext cx="2683922" cy="840302"/>
          </a:xfrm>
          <a:prstGeom prst="roundRect">
            <a:avLst/>
          </a:prstGeom>
          <a:noFill/>
          <a:ln w="127000">
            <a:solidFill>
              <a:srgbClr val="2E57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6081DD6-6EBF-4E9D-BBC1-624A47C056EA}"/>
              </a:ext>
            </a:extLst>
          </p:cNvPr>
          <p:cNvSpPr txBox="1"/>
          <p:nvPr/>
        </p:nvSpPr>
        <p:spPr>
          <a:xfrm>
            <a:off x="1228685" y="4684401"/>
            <a:ext cx="18727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2E5797"/>
                </a:solidFill>
                <a:latin typeface="Ubuntu" panose="020B0504030602030204" pitchFamily="34" charset="0"/>
              </a:rPr>
              <a:t>work</a:t>
            </a:r>
          </a:p>
        </p:txBody>
      </p:sp>
    </p:spTree>
    <p:extLst>
      <p:ext uri="{BB962C8B-B14F-4D97-AF65-F5344CB8AC3E}">
        <p14:creationId xmlns:p14="http://schemas.microsoft.com/office/powerpoint/2010/main" val="3482317059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0B798E-57C2-4C15-978F-C12B36916A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45F7F414-C07F-4A75-BF3F-7DB05D95AA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BF58BB6-A44A-4493-8C86-137099123351}"/>
              </a:ext>
            </a:extLst>
          </p:cNvPr>
          <p:cNvSpPr/>
          <p:nvPr/>
        </p:nvSpPr>
        <p:spPr>
          <a:xfrm rot="20717433">
            <a:off x="43557" y="782261"/>
            <a:ext cx="6858000" cy="1400383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400" b="1" i="0" u="none" strike="noStrike" kern="1200" cap="none" spc="-300" normalizeH="0" baseline="0" noProof="0" dirty="0">
                <a:ln>
                  <a:noFill/>
                </a:ln>
                <a:solidFill>
                  <a:srgbClr val="F8BB4E"/>
                </a:solidFill>
                <a:effectLst/>
                <a:uLnTx/>
                <a:uFillTx/>
                <a:latin typeface="Ubuntu" panose="020B0504030602030204" pitchFamily="34" charset="0"/>
                <a:ea typeface="+mn-ea"/>
                <a:cs typeface="+mn-cs"/>
              </a:rPr>
              <a:t>RELATING</a:t>
            </a:r>
            <a:br>
              <a:rPr kumimoji="0" lang="en-US" sz="7200" b="1" i="0" u="none" strike="noStrike" kern="1200" cap="none" spc="-300" normalizeH="0" baseline="0" noProof="0" dirty="0">
                <a:ln>
                  <a:noFill/>
                </a:ln>
                <a:solidFill>
                  <a:srgbClr val="F8BB4E"/>
                </a:solidFill>
                <a:effectLst/>
                <a:uLnTx/>
                <a:uFillTx/>
                <a:latin typeface="Ubuntu" panose="020B0504030602030204" pitchFamily="34" charset="0"/>
                <a:ea typeface="+mn-ea"/>
                <a:cs typeface="+mn-cs"/>
              </a:rPr>
            </a:br>
            <a:r>
              <a:rPr kumimoji="0" lang="en-US" sz="6300" b="0" i="0" u="none" strike="noStrike" kern="1200" cap="none" spc="-300" normalizeH="0" baseline="0" noProof="0" dirty="0">
                <a:ln>
                  <a:noFill/>
                </a:ln>
                <a:solidFill>
                  <a:srgbClr val="F8BB4E"/>
                </a:solidFill>
                <a:effectLst/>
                <a:uLnTx/>
                <a:uFillTx/>
                <a:latin typeface="Ubuntu" panose="020B0504030602030204" pitchFamily="34" charset="0"/>
                <a:ea typeface="+mn-ea"/>
                <a:cs typeface="+mn-cs"/>
              </a:rPr>
              <a:t>TO SCRIPTURE</a:t>
            </a:r>
          </a:p>
        </p:txBody>
      </p:sp>
    </p:spTree>
    <p:extLst>
      <p:ext uri="{BB962C8B-B14F-4D97-AF65-F5344CB8AC3E}">
        <p14:creationId xmlns:p14="http://schemas.microsoft.com/office/powerpoint/2010/main" val="4158576210"/>
      </p:ext>
    </p:extLst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7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9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Default Design">
  <a:themeElements>
    <a:clrScheme name="Default Design 6">
      <a:dk1>
        <a:srgbClr val="005A58"/>
      </a:dk1>
      <a:lt1>
        <a:srgbClr val="FFFFFF"/>
      </a:lt1>
      <a:dk2>
        <a:srgbClr val="008080"/>
      </a:dk2>
      <a:lt2>
        <a:srgbClr val="FFFF99"/>
      </a:lt2>
      <a:accent1>
        <a:srgbClr val="006462"/>
      </a:accent1>
      <a:accent2>
        <a:srgbClr val="6D6FC7"/>
      </a:accent2>
      <a:accent3>
        <a:srgbClr val="AAC0C0"/>
      </a:accent3>
      <a:accent4>
        <a:srgbClr val="DADADA"/>
      </a:accent4>
      <a:accent5>
        <a:srgbClr val="AAB8B7"/>
      </a:accent5>
      <a:accent6>
        <a:srgbClr val="6264B4"/>
      </a:accent6>
      <a:hlink>
        <a:srgbClr val="00FFFF"/>
      </a:hlink>
      <a:folHlink>
        <a:srgbClr val="00FF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4944</TotalTime>
  <Words>1306</Words>
  <Application>Microsoft Office PowerPoint</Application>
  <PresentationFormat>On-screen Show (4:3)</PresentationFormat>
  <Paragraphs>349</Paragraphs>
  <Slides>73</Slides>
  <Notes>25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73</vt:i4>
      </vt:variant>
    </vt:vector>
  </HeadingPairs>
  <TitlesOfParts>
    <vt:vector size="84" baseType="lpstr">
      <vt:lpstr>Arial</vt:lpstr>
      <vt:lpstr>Calibri</vt:lpstr>
      <vt:lpstr>Calibri Light</vt:lpstr>
      <vt:lpstr>Cooper Hewitt</vt:lpstr>
      <vt:lpstr>Ink Free</vt:lpstr>
      <vt:lpstr>ITC Avant Garde Gothic Demi</vt:lpstr>
      <vt:lpstr>Ubuntu</vt:lpstr>
      <vt:lpstr>7_Office Theme</vt:lpstr>
      <vt:lpstr>9_Office Theme</vt:lpstr>
      <vt:lpstr>1_Default Design</vt:lpstr>
      <vt:lpstr>Office Theme</vt:lpstr>
      <vt:lpstr>PowerPoint Presentation</vt:lpstr>
      <vt:lpstr>FINANCIAL PLANNING 101</vt:lpstr>
      <vt:lpstr>NEXT BOOK STUDY</vt:lpstr>
      <vt:lpstr>TALLGRASS PRAYER</vt:lpstr>
      <vt:lpstr>MINGLE QUESTION</vt:lpstr>
      <vt:lpstr>PowerPoint Presentation</vt:lpstr>
      <vt:lpstr>GOSPEL RELATING</vt:lpstr>
      <vt:lpstr>GOSPEL RELATING</vt:lpstr>
      <vt:lpstr>PowerPoint Presentation</vt:lpstr>
      <vt:lpstr>PowerPoint Presentation</vt:lpstr>
      <vt:lpstr>PowerPoint Presentation</vt:lpstr>
      <vt:lpstr>PowerPoint Presentation</vt:lpstr>
      <vt:lpstr>Relating to the Bible</vt:lpstr>
      <vt:lpstr>Relating to the Bible</vt:lpstr>
      <vt:lpstr>1. What is the Bible?</vt:lpstr>
      <vt:lpstr>1. What is the Bible?</vt:lpstr>
      <vt:lpstr>1. What is the Bible?</vt:lpstr>
      <vt:lpstr>1. What is the Bible?</vt:lpstr>
      <vt:lpstr>Why Believe the Bible?</vt:lpstr>
      <vt:lpstr>PowerPoint Presentation</vt:lpstr>
      <vt:lpstr>Translation Scale</vt:lpstr>
      <vt:lpstr>FREE Book &amp; Bible!</vt:lpstr>
      <vt:lpstr>2. What does the Bible do?</vt:lpstr>
      <vt:lpstr>2. What does the Bible do?</vt:lpstr>
      <vt:lpstr>2. What does the Bible do?</vt:lpstr>
      <vt:lpstr>The Word Hand</vt:lpstr>
      <vt:lpstr>Pre-Bible Reading Prayers</vt:lpstr>
      <vt:lpstr>Pre-Bible Reading Prayers</vt:lpstr>
      <vt:lpstr>PowerPoint Presentation</vt:lpstr>
      <vt:lpstr>The Word Hand</vt:lpstr>
      <vt:lpstr>Study Resources:</vt:lpstr>
      <vt:lpstr>The Word Hand</vt:lpstr>
      <vt:lpstr>mcscott.org</vt:lpstr>
      <vt:lpstr>The Word Hand</vt:lpstr>
      <vt:lpstr>Firm Grasp on the Word</vt:lpstr>
      <vt:lpstr>The Joyful Jesus-Centered Nature of the Bible</vt:lpstr>
      <vt:lpstr>Q&amp;R&amp;Testimonies</vt:lpstr>
      <vt:lpstr>PowerPoint Presentation</vt:lpstr>
      <vt:lpstr>PowerPoint Presentation</vt:lpstr>
      <vt:lpstr>JESUS, WE LOVE YOU</vt:lpstr>
      <vt:lpstr>JESUS, WE LOVE YOU</vt:lpstr>
      <vt:lpstr>JESUS, WE LOVE YOU</vt:lpstr>
      <vt:lpstr>JESUS, WE LOVE YOU</vt:lpstr>
      <vt:lpstr>JESUS, WE LOVE YOU</vt:lpstr>
      <vt:lpstr>JESUS, WE LOVE YOU</vt:lpstr>
      <vt:lpstr>JESUS, WE LOVE YOU</vt:lpstr>
      <vt:lpstr>JESUS, WE LOVE YOU</vt:lpstr>
      <vt:lpstr>JESUS, WE LOVE YOU</vt:lpstr>
      <vt:lpstr>PowerPoint Presentation</vt:lpstr>
      <vt:lpstr>AND STILL YOU GIVE</vt:lpstr>
      <vt:lpstr>AND STILL YOU GIVE</vt:lpstr>
      <vt:lpstr>AND STILL YOU GIVE</vt:lpstr>
      <vt:lpstr>AND STILL YOU GIVE</vt:lpstr>
      <vt:lpstr>AND STILL YOU GIVE</vt:lpstr>
      <vt:lpstr>AND STILL YOU GIVE</vt:lpstr>
      <vt:lpstr>PowerPoint Presentation</vt:lpstr>
      <vt:lpstr>THE JOY OF THE LORD</vt:lpstr>
      <vt:lpstr>THE JOY OF THE LORD</vt:lpstr>
      <vt:lpstr>THE JOY OF THE LORD</vt:lpstr>
      <vt:lpstr>THE JOY OF THE LORD</vt:lpstr>
      <vt:lpstr>THE JOY OF THE LORD</vt:lpstr>
      <vt:lpstr>THE JOY OF THE LORD</vt:lpstr>
      <vt:lpstr>THE JOY OF THE LORD</vt:lpstr>
      <vt:lpstr>THE JOY OF THE LORD</vt:lpstr>
      <vt:lpstr>THE JOY OF THE LORD</vt:lpstr>
      <vt:lpstr>PowerPoint Presentation</vt:lpstr>
      <vt:lpstr>THE BENEDICTION</vt:lpstr>
      <vt:lpstr>THE BENEDICTION</vt:lpstr>
      <vt:lpstr>THE BENEDICTION</vt:lpstr>
      <vt:lpstr>THE BENEDICTION</vt:lpstr>
      <vt:lpstr>THE BENEDICTION</vt:lpstr>
      <vt:lpstr>PowerPoint Presentation</vt:lpstr>
      <vt:lpstr>FINANCIAL PLANNING 101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NEW HOPE COMMUNITY CHURCH</dc:creator>
  <cp:lastModifiedBy> </cp:lastModifiedBy>
  <cp:revision>39</cp:revision>
  <dcterms:created xsi:type="dcterms:W3CDTF">2019-08-11T16:22:28Z</dcterms:created>
  <dcterms:modified xsi:type="dcterms:W3CDTF">2019-09-23T14:20:13Z</dcterms:modified>
</cp:coreProperties>
</file>