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  <p:sldMasterId id="2147483821" r:id="rId4"/>
    <p:sldMasterId id="2147483834" r:id="rId5"/>
    <p:sldMasterId id="2147483846" r:id="rId6"/>
  </p:sldMasterIdLst>
  <p:notesMasterIdLst>
    <p:notesMasterId r:id="rId73"/>
  </p:notesMasterIdLst>
  <p:handoutMasterIdLst>
    <p:handoutMasterId r:id="rId74"/>
  </p:handoutMasterIdLst>
  <p:sldIdLst>
    <p:sldId id="2383" r:id="rId7"/>
    <p:sldId id="2767" r:id="rId8"/>
    <p:sldId id="2770" r:id="rId9"/>
    <p:sldId id="2758" r:id="rId10"/>
    <p:sldId id="2772" r:id="rId11"/>
    <p:sldId id="3072" r:id="rId12"/>
    <p:sldId id="3073" r:id="rId13"/>
    <p:sldId id="3074" r:id="rId14"/>
    <p:sldId id="3075" r:id="rId15"/>
    <p:sldId id="3092" r:id="rId16"/>
    <p:sldId id="3076" r:id="rId17"/>
    <p:sldId id="3077" r:id="rId18"/>
    <p:sldId id="3078" r:id="rId19"/>
    <p:sldId id="3079" r:id="rId20"/>
    <p:sldId id="3080" r:id="rId21"/>
    <p:sldId id="3081" r:id="rId22"/>
    <p:sldId id="3082" r:id="rId23"/>
    <p:sldId id="3093" r:id="rId24"/>
    <p:sldId id="3091" r:id="rId25"/>
    <p:sldId id="3083" r:id="rId26"/>
    <p:sldId id="3058" r:id="rId27"/>
    <p:sldId id="3055" r:id="rId28"/>
    <p:sldId id="3056" r:id="rId29"/>
    <p:sldId id="3057" r:id="rId30"/>
    <p:sldId id="3084" r:id="rId31"/>
    <p:sldId id="3089" r:id="rId32"/>
    <p:sldId id="3085" r:id="rId33"/>
    <p:sldId id="3086" r:id="rId34"/>
    <p:sldId id="3087" r:id="rId35"/>
    <p:sldId id="3088" r:id="rId36"/>
    <p:sldId id="2769" r:id="rId37"/>
    <p:sldId id="1976" r:id="rId38"/>
    <p:sldId id="3090" r:id="rId39"/>
    <p:sldId id="3064" r:id="rId40"/>
    <p:sldId id="1299" r:id="rId41"/>
    <p:sldId id="1300" r:id="rId42"/>
    <p:sldId id="1301" r:id="rId43"/>
    <p:sldId id="1302" r:id="rId44"/>
    <p:sldId id="1303" r:id="rId45"/>
    <p:sldId id="1304" r:id="rId46"/>
    <p:sldId id="1305" r:id="rId47"/>
    <p:sldId id="1306" r:id="rId48"/>
    <p:sldId id="1307" r:id="rId49"/>
    <p:sldId id="3065" r:id="rId50"/>
    <p:sldId id="1308" r:id="rId51"/>
    <p:sldId id="1309" r:id="rId52"/>
    <p:sldId id="1310" r:id="rId53"/>
    <p:sldId id="1311" r:id="rId54"/>
    <p:sldId id="1312" r:id="rId55"/>
    <p:sldId id="3063" r:id="rId56"/>
    <p:sldId id="1172" r:id="rId57"/>
    <p:sldId id="1173" r:id="rId58"/>
    <p:sldId id="1174" r:id="rId59"/>
    <p:sldId id="1175" r:id="rId60"/>
    <p:sldId id="1176" r:id="rId61"/>
    <p:sldId id="1177" r:id="rId62"/>
    <p:sldId id="1178" r:id="rId63"/>
    <p:sldId id="1179" r:id="rId64"/>
    <p:sldId id="1180" r:id="rId65"/>
    <p:sldId id="3071" r:id="rId66"/>
    <p:sldId id="3066" r:id="rId67"/>
    <p:sldId id="3067" r:id="rId68"/>
    <p:sldId id="3068" r:id="rId69"/>
    <p:sldId id="3069" r:id="rId70"/>
    <p:sldId id="3070" r:id="rId71"/>
    <p:sldId id="2664" r:id="rId72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05"/>
    <a:srgbClr val="090906"/>
    <a:srgbClr val="000000"/>
    <a:srgbClr val="2E5797"/>
    <a:srgbClr val="413E2F"/>
    <a:srgbClr val="FFDE76"/>
    <a:srgbClr val="7F7F7F"/>
    <a:srgbClr val="FFDF71"/>
    <a:srgbClr val="FFDF73"/>
    <a:srgbClr val="FE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110" d="100"/>
          <a:sy n="110" d="100"/>
        </p:scale>
        <p:origin x="160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5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59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E34AEB6-986E-4078-8D5F-3F325DD11793}"/>
              </a:ext>
            </a:extLst>
          </p:cNvPr>
          <p:cNvSpPr/>
          <p:nvPr userDrawn="1"/>
        </p:nvSpPr>
        <p:spPr>
          <a:xfrm rot="10800000" flipH="1">
            <a:off x="0" y="928801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ABD0F-401F-4295-AF84-8E3792241555}"/>
              </a:ext>
            </a:extLst>
          </p:cNvPr>
          <p:cNvSpPr/>
          <p:nvPr userDrawn="1"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1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2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21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37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01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73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87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18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37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01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94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ADCFE2-C9D0-4AE0-B544-5325F5376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" y="1558"/>
            <a:ext cx="9138228" cy="6854883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FD6E0A-F623-4264-A47E-1AFC0B5F0227}"/>
              </a:ext>
            </a:extLst>
          </p:cNvPr>
          <p:cNvSpPr/>
          <p:nvPr userDrawn="1"/>
        </p:nvSpPr>
        <p:spPr>
          <a:xfrm>
            <a:off x="-205099" y="171691"/>
            <a:ext cx="9460889" cy="107698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3D58B6-739D-4C03-BE4D-B8B8A79C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24" y="67009"/>
            <a:ext cx="8830682" cy="1325563"/>
          </a:xfrm>
        </p:spPr>
        <p:txBody>
          <a:bodyPr/>
          <a:lstStyle>
            <a:lvl1pPr>
              <a:defRPr b="0" cap="all"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9FFF2D-EBEC-4901-B3D4-3F5223EA7DFB}"/>
              </a:ext>
            </a:extLst>
          </p:cNvPr>
          <p:cNvSpPr/>
          <p:nvPr userDrawn="1"/>
        </p:nvSpPr>
        <p:spPr>
          <a:xfrm>
            <a:off x="128186" y="1387687"/>
            <a:ext cx="8904719" cy="53337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622F7B-EE07-4788-B5A8-B42B48121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531588"/>
            <a:ext cx="8813590" cy="5189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04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05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08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30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0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00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50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78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54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9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0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13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17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14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75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490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34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835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857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813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5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7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E8D31-3FD0-4494-AED1-BFC2544C7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985" y="0"/>
            <a:ext cx="9144000" cy="6858000"/>
          </a:xfrm>
          <a:prstGeom prst="rect">
            <a:avLst/>
          </a:prstGeom>
        </p:spPr>
      </p:pic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78F3DEA0-7BD7-4FAD-BC84-A789C6A76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41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51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09BAA-5B18-4DBA-82F3-C050CEC6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77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5FBCE-F36A-4C73-AF49-F13291EF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2693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05D1B-20AD-486A-AEED-1D9B0344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610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CF197-18BE-4898-A0E4-3F5CFF1C6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297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85597-8396-475B-BD05-2DBCE19E5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989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47611-2C89-47F5-88A1-08AF39996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756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789F8-9EAE-4E7F-A2A1-2B08FD76E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6283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291C7A6-0D96-43B7-83C9-5CC0D3ACC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38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1A2771-EED5-456B-9F9F-B9BFA6AE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41" y="0"/>
            <a:ext cx="8907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190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5400" cap="all" dirty="0">
                <a:solidFill>
                  <a:schemeClr val="bg1"/>
                </a:solidFill>
              </a:rPr>
              <a:t>AFTER PARTY </a:t>
            </a:r>
            <a:r>
              <a:rPr lang="en-US" sz="5400" b="0" cap="all" dirty="0">
                <a:solidFill>
                  <a:schemeClr val="bg1"/>
                </a:solidFill>
              </a:rPr>
              <a:t>@ Jimmy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F81D9-9318-4678-ADE2-DEBE1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4" y="5445786"/>
            <a:ext cx="8776535" cy="57368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Join us for our After Party at Jimmy Johns </a:t>
            </a:r>
            <a:br>
              <a:rPr lang="en-US" sz="3200" dirty="0"/>
            </a:br>
            <a:r>
              <a:rPr lang="en-US" sz="3200" dirty="0"/>
              <a:t>(by </a:t>
            </a:r>
            <a:r>
              <a:rPr lang="en-US" sz="3200" dirty="0" err="1"/>
              <a:t>Westloop</a:t>
            </a:r>
            <a:r>
              <a:rPr lang="en-US" sz="3200" dirty="0"/>
              <a:t>) after Central Gathering!</a:t>
            </a:r>
            <a:endParaRPr lang="en-US" sz="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2E40D-F1C0-4CDB-B6C8-D95CBC917493}"/>
              </a:ext>
            </a:extLst>
          </p:cNvPr>
          <p:cNvSpPr txBox="1"/>
          <p:nvPr/>
        </p:nvSpPr>
        <p:spPr>
          <a:xfrm rot="18047600">
            <a:off x="-187684" y="2482223"/>
            <a:ext cx="373301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1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</a:t>
            </a:r>
          </a:p>
        </p:txBody>
      </p:sp>
      <p:pic>
        <p:nvPicPr>
          <p:cNvPr id="9" name="Picture 8" descr="A close up of a sandwich&#10;&#10;Description automatically generated">
            <a:extLst>
              <a:ext uri="{FF2B5EF4-FFF2-40B4-BE49-F238E27FC236}">
                <a16:creationId xmlns:a16="http://schemas.microsoft.com/office/drawing/2014/main" id="{90947391-F33B-4D2A-992E-C901C0840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428" y="1519248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E1AC9-450F-4C73-91B7-B2845098B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5317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port, ground, building, floor&#10;&#10;Description automatically generated">
            <a:extLst>
              <a:ext uri="{FF2B5EF4-FFF2-40B4-BE49-F238E27FC236}">
                <a16:creationId xmlns:a16="http://schemas.microsoft.com/office/drawing/2014/main" id="{7E8BE03B-E6FA-4515-BD7A-654AEB74E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0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7623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F5975-61C0-40D1-9895-4DE481EE0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956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62F24-192B-4943-B451-FF3AB92E0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9733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FF920-6153-4FC3-A473-AB2B23980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5074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ECB01-E228-4781-99CC-8FCDA66CB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903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1A2771-EED5-456B-9F9F-B9BFA6AE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41" y="0"/>
            <a:ext cx="8907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871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B6258-B644-434E-8670-0FAAE462E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311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43B36-958D-49A9-B8C6-2D80B7A4D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2459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AF7FA-1BFD-415E-97A8-C0893D93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275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5400" cap="all" dirty="0">
                <a:solidFill>
                  <a:schemeClr val="bg1"/>
                </a:solidFill>
              </a:rPr>
              <a:t>AFTER PARTY </a:t>
            </a:r>
            <a:r>
              <a:rPr lang="en-US" sz="5400" b="0" cap="all" dirty="0">
                <a:solidFill>
                  <a:schemeClr val="bg1"/>
                </a:solidFill>
              </a:rPr>
              <a:t>NEXT SUN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6BD4A8-26BD-4878-8E65-14661B4C5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562" y="1452424"/>
            <a:ext cx="5572981" cy="273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F81D9-9318-4678-ADE2-DEBE17E9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36" y="1788185"/>
            <a:ext cx="8351662" cy="5736873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2E5797"/>
                </a:solidFill>
              </a:rPr>
              <a:t>NEXT SUNDAY </a:t>
            </a:r>
            <a:br>
              <a:rPr lang="en-US" sz="3800" b="1" dirty="0">
                <a:solidFill>
                  <a:srgbClr val="2E5797"/>
                </a:solidFill>
              </a:rPr>
            </a:br>
            <a:r>
              <a:rPr lang="en-US" sz="3800" b="1" dirty="0">
                <a:solidFill>
                  <a:srgbClr val="2E5797"/>
                </a:solidFill>
              </a:rPr>
              <a:t>Sept 1</a:t>
            </a:r>
            <a:r>
              <a:rPr lang="en-US" sz="3800" b="1" baseline="30000" dirty="0">
                <a:solidFill>
                  <a:srgbClr val="2E5797"/>
                </a:solidFill>
              </a:rPr>
              <a:t>st</a:t>
            </a:r>
          </a:p>
          <a:p>
            <a:r>
              <a:rPr lang="en-US" dirty="0"/>
              <a:t>Timbercreek 3</a:t>
            </a:r>
            <a:br>
              <a:rPr lang="en-US" dirty="0"/>
            </a:br>
            <a:r>
              <a:rPr lang="en-US" dirty="0"/>
              <a:t>Neighborhood Pool.</a:t>
            </a:r>
          </a:p>
          <a:p>
            <a:r>
              <a:rPr lang="en-US" dirty="0"/>
              <a:t>Bring a sack dinner.</a:t>
            </a:r>
          </a:p>
          <a:p>
            <a:r>
              <a:rPr lang="en-US" dirty="0"/>
              <a:t>Park in the </a:t>
            </a:r>
            <a:r>
              <a:rPr lang="en-US" dirty="0" err="1"/>
              <a:t>Geldarts</a:t>
            </a:r>
            <a:r>
              <a:rPr lang="en-US" dirty="0"/>
              <a:t>' drive (6101 Tumbleweed Ter), in front of their house, along the road by the TC3 </a:t>
            </a:r>
            <a:br>
              <a:rPr lang="en-US" dirty="0"/>
            </a:br>
            <a:r>
              <a:rPr lang="en-US" dirty="0"/>
              <a:t>sign, or in the overflow parking by the Timber-</a:t>
            </a:r>
            <a:br>
              <a:rPr lang="en-US" dirty="0"/>
            </a:br>
            <a:r>
              <a:rPr lang="en-US" dirty="0"/>
              <a:t>creek 2 pool (just walk past to the TC3 pool!).</a:t>
            </a:r>
          </a:p>
          <a:p>
            <a:r>
              <a:rPr lang="en-US" i="1" dirty="0" err="1">
                <a:solidFill>
                  <a:srgbClr val="2E5797"/>
                </a:solidFill>
              </a:rPr>
              <a:t>Deets</a:t>
            </a:r>
            <a:r>
              <a:rPr lang="en-US" i="1" dirty="0">
                <a:solidFill>
                  <a:srgbClr val="2E5797"/>
                </a:solidFill>
              </a:rPr>
              <a:t> and a map online at </a:t>
            </a:r>
            <a:r>
              <a:rPr lang="en-US" i="1" dirty="0" err="1">
                <a:solidFill>
                  <a:srgbClr val="2E5797"/>
                </a:solidFill>
              </a:rPr>
              <a:t>tallgrass.church</a:t>
            </a:r>
            <a:r>
              <a:rPr lang="en-US" i="1" dirty="0">
                <a:solidFill>
                  <a:srgbClr val="2E579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3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0260D-E16A-44D3-9B3F-98292A4CA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903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LIFE GROUP BOOK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3582463" y="1394218"/>
            <a:ext cx="5160312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05696"/>
                </a:solidFill>
              </a:rPr>
              <a:t>Tallgrass LIFE Groups </a:t>
            </a:r>
            <a:r>
              <a:rPr lang="en-US" sz="3300" dirty="0"/>
              <a:t>are pumped to be studying through “LOVING GOD’S WAY” this fall.</a:t>
            </a:r>
          </a:p>
          <a:p>
            <a:endParaRPr lang="en-US" sz="4000" b="1" dirty="0">
              <a:solidFill>
                <a:srgbClr val="305696"/>
              </a:solidFill>
            </a:endParaRPr>
          </a:p>
          <a:p>
            <a:r>
              <a:rPr lang="en-US" sz="4000" b="1" dirty="0">
                <a:solidFill>
                  <a:srgbClr val="305696"/>
                </a:solidFill>
              </a:rPr>
              <a:t>Grab a copy today </a:t>
            </a:r>
            <a:br>
              <a:rPr lang="en-US" sz="4000" b="1" dirty="0">
                <a:solidFill>
                  <a:srgbClr val="305696"/>
                </a:solidFill>
              </a:rPr>
            </a:br>
            <a:r>
              <a:rPr lang="en-US" sz="4000" b="1" dirty="0">
                <a:solidFill>
                  <a:srgbClr val="305696"/>
                </a:solidFill>
              </a:rPr>
              <a:t>for only $5!</a:t>
            </a:r>
            <a:br>
              <a:rPr lang="en-US" sz="4000" b="1" dirty="0">
                <a:solidFill>
                  <a:srgbClr val="305696"/>
                </a:solidFill>
              </a:rPr>
            </a:br>
            <a:endParaRPr lang="en-US" sz="1300" b="1" dirty="0">
              <a:solidFill>
                <a:srgbClr val="305696"/>
              </a:solidFill>
            </a:endParaRPr>
          </a:p>
          <a:p>
            <a:r>
              <a:rPr lang="en-US" sz="3000" i="1" dirty="0"/>
              <a:t>Not required for </a:t>
            </a:r>
            <a:br>
              <a:rPr lang="en-US" sz="3000" i="1" dirty="0"/>
            </a:br>
            <a:r>
              <a:rPr lang="en-US" sz="3000" i="1" dirty="0"/>
              <a:t>LIFE Group engagement.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6D8ABA-0F6F-4F2B-A639-7632BB41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08" y="1402891"/>
            <a:ext cx="3296090" cy="52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LIFE GROUP </a:t>
            </a:r>
            <a:r>
              <a:rPr lang="en-US" sz="5500" b="0" dirty="0">
                <a:solidFill>
                  <a:schemeClr val="bg1"/>
                </a:solidFill>
              </a:rPr>
              <a:t>LEADERS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6061" y="1069676"/>
            <a:ext cx="10353440" cy="53848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862013" indent="-342900">
              <a:buFont typeface="+mj-lt"/>
              <a:buAutoNum type="arabicPeriod"/>
            </a:pPr>
            <a:r>
              <a:rPr lang="en-US" sz="2300" b="1" dirty="0">
                <a:solidFill>
                  <a:srgbClr val="2E5797"/>
                </a:solidFill>
              </a:rPr>
              <a:t>Tuesdays</a:t>
            </a:r>
            <a:r>
              <a:rPr lang="en-US" sz="2300" dirty="0">
                <a:solidFill>
                  <a:srgbClr val="2E5797"/>
                </a:solidFill>
              </a:rPr>
              <a:t> – </a:t>
            </a:r>
            <a:r>
              <a:rPr lang="en-US" sz="2300" b="1" dirty="0">
                <a:solidFill>
                  <a:srgbClr val="2E5797"/>
                </a:solidFill>
              </a:rPr>
              <a:t>Wamego</a:t>
            </a:r>
            <a:r>
              <a:rPr lang="en-US" sz="2300" dirty="0">
                <a:solidFill>
                  <a:srgbClr val="2E5797"/>
                </a:solidFill>
              </a:rPr>
              <a:t>  |  6pm  </a:t>
            </a:r>
            <a:r>
              <a:rPr lang="en-US" sz="2300" dirty="0"/>
              <a:t>|  Led by David and Nikki </a:t>
            </a:r>
            <a:r>
              <a:rPr lang="en-US" sz="2300" dirty="0" err="1"/>
              <a:t>Renberg</a:t>
            </a:r>
            <a:r>
              <a:rPr lang="en-US" sz="2300" dirty="0"/>
              <a:t> </a:t>
            </a:r>
            <a:br>
              <a:rPr lang="en-US" sz="2300" dirty="0"/>
            </a:br>
            <a:r>
              <a:rPr lang="en-US" sz="2300" dirty="0"/>
              <a:t>	</a:t>
            </a:r>
            <a:r>
              <a:rPr lang="en-US" sz="2300" i="1" dirty="0"/>
              <a:t>	      	david.renberg@gmail.com</a:t>
            </a:r>
            <a:br>
              <a:rPr lang="en-US" sz="2300" i="1" dirty="0"/>
            </a:br>
            <a:r>
              <a:rPr lang="en-US" sz="2300" i="1" dirty="0"/>
              <a:t>			</a:t>
            </a:r>
            <a:r>
              <a:rPr lang="en-US" sz="2300" dirty="0"/>
              <a:t>Co-leaders Ron &amp; Barb Goodman</a:t>
            </a:r>
            <a:endParaRPr lang="en-US" sz="2300" i="1" dirty="0"/>
          </a:p>
          <a:p>
            <a:pPr marL="862013" indent="-342900">
              <a:buFont typeface="+mj-lt"/>
              <a:buAutoNum type="arabicPeriod"/>
            </a:pPr>
            <a:r>
              <a:rPr lang="en-US" sz="2300" b="1" dirty="0">
                <a:solidFill>
                  <a:srgbClr val="2E5797"/>
                </a:solidFill>
              </a:rPr>
              <a:t>Tuesdays</a:t>
            </a:r>
            <a:r>
              <a:rPr lang="en-US" sz="2300" dirty="0">
                <a:solidFill>
                  <a:srgbClr val="2E5797"/>
                </a:solidFill>
              </a:rPr>
              <a:t> – </a:t>
            </a:r>
            <a:r>
              <a:rPr lang="en-US" sz="2300" b="1" dirty="0">
                <a:solidFill>
                  <a:srgbClr val="2E5797"/>
                </a:solidFill>
              </a:rPr>
              <a:t>MHK Eastside</a:t>
            </a:r>
            <a:r>
              <a:rPr lang="en-US" sz="2300" dirty="0">
                <a:solidFill>
                  <a:srgbClr val="2E5797"/>
                </a:solidFill>
              </a:rPr>
              <a:t>  |  6:45pm  </a:t>
            </a:r>
            <a:r>
              <a:rPr lang="en-US" sz="2300" dirty="0"/>
              <a:t>|  Led by Dave Geldart </a:t>
            </a:r>
            <a:br>
              <a:rPr lang="en-US" sz="2300" dirty="0"/>
            </a:br>
            <a:r>
              <a:rPr lang="en-US" sz="2300" i="1" dirty="0"/>
              <a:t> 	  	</a:t>
            </a:r>
            <a:r>
              <a:rPr lang="en-US" sz="2300" i="1" dirty="0" err="1"/>
              <a:t>davegeldart@tallgrass.church</a:t>
            </a:r>
            <a:endParaRPr lang="en-US" sz="2300" i="1" dirty="0"/>
          </a:p>
          <a:p>
            <a:pPr marL="862013" indent="-342900">
              <a:buFont typeface="+mj-lt"/>
              <a:buAutoNum type="arabicPeriod"/>
            </a:pPr>
            <a:r>
              <a:rPr lang="en-US" sz="2300" b="1" dirty="0">
                <a:solidFill>
                  <a:srgbClr val="305696"/>
                </a:solidFill>
              </a:rPr>
              <a:t>Wednesdays</a:t>
            </a:r>
            <a:r>
              <a:rPr lang="en-US" sz="2300" dirty="0">
                <a:solidFill>
                  <a:srgbClr val="2E5797"/>
                </a:solidFill>
              </a:rPr>
              <a:t> – </a:t>
            </a:r>
            <a:r>
              <a:rPr lang="en-US" sz="2300" b="1" spc="-30" dirty="0">
                <a:solidFill>
                  <a:srgbClr val="2E5797"/>
                </a:solidFill>
              </a:rPr>
              <a:t>MHK Central  </a:t>
            </a:r>
            <a:r>
              <a:rPr lang="en-US" sz="2300" spc="-30" dirty="0">
                <a:solidFill>
                  <a:srgbClr val="2E5797"/>
                </a:solidFill>
              </a:rPr>
              <a:t>|  6pm  </a:t>
            </a:r>
            <a:r>
              <a:rPr lang="en-US" sz="2300" spc="-30" dirty="0"/>
              <a:t>|  Led by Ben &amp; Maris Deaver </a:t>
            </a:r>
            <a:br>
              <a:rPr lang="en-US" sz="2300" dirty="0"/>
            </a:br>
            <a:r>
              <a:rPr lang="en-US" sz="2300" dirty="0"/>
              <a:t> 	            	</a:t>
            </a:r>
            <a:r>
              <a:rPr lang="en-US" sz="2300" i="1" dirty="0" err="1"/>
              <a:t>bendeaver@tallgrass.church</a:t>
            </a:r>
            <a:endParaRPr lang="en-US" sz="2300" i="1" dirty="0"/>
          </a:p>
          <a:p>
            <a:pPr marL="862013" indent="-342900">
              <a:buFont typeface="+mj-lt"/>
              <a:buAutoNum type="arabicPeriod"/>
            </a:pPr>
            <a:r>
              <a:rPr lang="en-US" sz="2300" b="1" dirty="0">
                <a:solidFill>
                  <a:srgbClr val="2E5797"/>
                </a:solidFill>
              </a:rPr>
              <a:t>Wednesdays</a:t>
            </a:r>
            <a:r>
              <a:rPr lang="en-US" sz="2300" dirty="0">
                <a:solidFill>
                  <a:srgbClr val="2E5797"/>
                </a:solidFill>
              </a:rPr>
              <a:t> – </a:t>
            </a:r>
            <a:r>
              <a:rPr lang="en-US" sz="2300" b="1" spc="-30" dirty="0">
                <a:solidFill>
                  <a:srgbClr val="2E5797"/>
                </a:solidFill>
              </a:rPr>
              <a:t>MHK Eastside  </a:t>
            </a:r>
            <a:r>
              <a:rPr lang="en-US" sz="2300" spc="-30" dirty="0">
                <a:solidFill>
                  <a:srgbClr val="2E5797"/>
                </a:solidFill>
              </a:rPr>
              <a:t>|  6pm  </a:t>
            </a:r>
            <a:r>
              <a:rPr lang="en-US" sz="2300" spc="-30" dirty="0"/>
              <a:t>|  Led by Ricky &amp; Amalie </a:t>
            </a:r>
            <a:r>
              <a:rPr lang="en-US" sz="2300" spc="-30" dirty="0" err="1"/>
              <a:t>Greeve</a:t>
            </a:r>
            <a:r>
              <a:rPr lang="en-US" sz="2300" spc="-30" dirty="0"/>
              <a:t>   </a:t>
            </a:r>
            <a:r>
              <a:rPr lang="en-US" sz="2300" dirty="0"/>
              <a:t>         	 		</a:t>
            </a:r>
            <a:r>
              <a:rPr lang="en-US" sz="2300" i="1" dirty="0"/>
              <a:t>rgreeve10@gmail.com</a:t>
            </a:r>
            <a:br>
              <a:rPr lang="en-US" sz="2300" dirty="0"/>
            </a:br>
            <a:r>
              <a:rPr lang="en-US" sz="2300" dirty="0"/>
              <a:t>			Co-leaders Chris &amp; Effie Swanson</a:t>
            </a:r>
            <a:endParaRPr lang="en-US" sz="2300" i="1" dirty="0"/>
          </a:p>
          <a:p>
            <a:pPr marL="684213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2050" name="Picture 2" descr="https://www.cullodenchurch.com/graphics/sb_cullodenchurch/tban_11.jpg">
            <a:extLst>
              <a:ext uri="{FF2B5EF4-FFF2-40B4-BE49-F238E27FC236}">
                <a16:creationId xmlns:a16="http://schemas.microsoft.com/office/drawing/2014/main" id="{4FA676AF-F3CE-4680-A048-B4F12072E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59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128" y="5690727"/>
            <a:ext cx="5666290" cy="10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E8D31-3FD0-4494-AED1-BFC2544C7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0865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448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96F1A3-F7A6-4BF0-A717-D20A5BAF5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392966"/>
            <a:ext cx="8776535" cy="18033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14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here moving in our midst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worship You, I worship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here working in this place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worship You, I worship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49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Way Maker, Miracle Worker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Promise Keeper, Light in the Darkness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God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is who You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28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here touching every heart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worship You, I worship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here healing every heart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worship You, I worship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here turning lives around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worship You, I worship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here mending every heart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worship You, I worship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2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Way Maker, Miracle Worker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Promise Keeper, Light in the Darkness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God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is who You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4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FALL SPROUTS!!!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48C0D-FE51-47CC-9502-6307C725502D}"/>
              </a:ext>
            </a:extLst>
          </p:cNvPr>
          <p:cNvSpPr/>
          <p:nvPr/>
        </p:nvSpPr>
        <p:spPr>
          <a:xfrm>
            <a:off x="7462981" y="5397714"/>
            <a:ext cx="3537527" cy="146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11E853-8C8F-4E16-83EE-61CC946675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434" y="4379421"/>
            <a:ext cx="2258549" cy="23919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3" y="1438317"/>
            <a:ext cx="8776534" cy="5384889"/>
          </a:xfrm>
        </p:spPr>
        <p:txBody>
          <a:bodyPr>
            <a:noAutofit/>
          </a:bodyPr>
          <a:lstStyle/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600" b="1" cap="all" dirty="0">
                <a:solidFill>
                  <a:srgbClr val="305696"/>
                </a:solidFill>
              </a:rPr>
              <a:t>KICKS OFF TODAY!!!</a:t>
            </a:r>
            <a:endParaRPr lang="en-US" sz="6600" dirty="0">
              <a:solidFill>
                <a:prstClr val="black"/>
              </a:solidFill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defRPr/>
            </a:pPr>
            <a:endParaRPr lang="en-US" sz="600" b="1" cap="all" dirty="0">
              <a:solidFill>
                <a:srgbClr val="305696"/>
              </a:solidFill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u="sng" dirty="0">
                <a:solidFill>
                  <a:srgbClr val="FF0000"/>
                </a:solidFill>
              </a:rPr>
              <a:t>TODAY:</a:t>
            </a:r>
            <a:r>
              <a:rPr lang="en-US" sz="4000" b="1" dirty="0">
                <a:solidFill>
                  <a:srgbClr val="FF0000"/>
                </a:solidFill>
              </a:rPr>
              <a:t> kids through 6</a:t>
            </a:r>
            <a:r>
              <a:rPr lang="en-US" sz="4000" b="1" baseline="30000" dirty="0">
                <a:solidFill>
                  <a:srgbClr val="FF0000"/>
                </a:solidFill>
              </a:rPr>
              <a:t>th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Grade check in to their Sprouts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classes down the east hallway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before the CG starts.</a:t>
            </a:r>
            <a:br>
              <a:rPr lang="en-US" sz="3300" b="1" cap="all" dirty="0">
                <a:solidFill>
                  <a:srgbClr val="FF0000"/>
                </a:solidFill>
              </a:rPr>
            </a:br>
            <a:endParaRPr lang="en-US" sz="1500" i="1" cap="all" dirty="0">
              <a:solidFill>
                <a:srgbClr val="FF0000"/>
              </a:solidFill>
            </a:endParaRPr>
          </a:p>
          <a:p>
            <a:pPr marL="457200" lvl="0" indent="-45720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i="1" cap="all" dirty="0"/>
              <a:t>8 SPOTS LEFT TO FULLY STAFF SPROUTS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i="1" cap="all" dirty="0">
                <a:sym typeface="Wingdings" panose="05000000000000000000" pitchFamily="2" charset="2"/>
              </a:rPr>
              <a:t>	THIS FALL!, Contact Elisha at:</a:t>
            </a:r>
            <a:br>
              <a:rPr lang="en-US" i="1" cap="all" dirty="0">
                <a:sym typeface="Wingdings" panose="05000000000000000000" pitchFamily="2" charset="2"/>
              </a:rPr>
            </a:br>
            <a:r>
              <a:rPr lang="en-US" i="1" cap="all" dirty="0">
                <a:sym typeface="Wingdings" panose="05000000000000000000" pitchFamily="2" charset="2"/>
              </a:rPr>
              <a:t>     </a:t>
            </a:r>
            <a:r>
              <a:rPr lang="en-US" i="1" cap="all" dirty="0" err="1">
                <a:sym typeface="Wingdings" panose="05000000000000000000" pitchFamily="2" charset="2"/>
              </a:rPr>
              <a:t>sprouts@tallgrass.church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69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is who You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is who You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77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Way Maker, Miracle Worker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Promise Keeper, Light in the Darkness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God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is who You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42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wipe away all tears,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mend the broken heart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You’re the answer to it all, Jesus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54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-300" dirty="0">
                <a:solidFill>
                  <a:srgbClr val="C8780E"/>
                </a:solidFill>
                <a:ea typeface="Cooper Hewitt" pitchFamily="50" charset="0"/>
              </a:rPr>
              <a:t>WAY MAKER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600" dirty="0">
              <a:solidFill>
                <a:srgbClr val="C8780E"/>
              </a:solidFill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Way Maker, Miracle Worker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Promise Keeper, Light in the Darkness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God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That is who You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[Repeat]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i="1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05696"/>
                </a:solidFill>
              </a:rPr>
              <a:t>tallgrass.church</a:t>
            </a:r>
            <a:endParaRPr lang="en-US" sz="3200" b="1" dirty="0">
              <a:solidFill>
                <a:srgbClr val="305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7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06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MYSTERY OF FAITH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24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Christ has died,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Christ is risen,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Christ will come again!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[repeat]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MYSTERY OF FAITH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28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have died together,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will rise together,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will live together,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body, O, the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are the body of Christ.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MYSTERY OF FAITH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05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are brothers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sisters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through our Savior’s blood.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[repeat]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MYSTERY OF FAITH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have died together,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will rise together,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will live together,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body, O, the body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We are the body of Christ.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MYSTERY OF FAITH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83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35085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54877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8" y="129089"/>
            <a:ext cx="8776535" cy="926816"/>
          </a:xfrm>
        </p:spPr>
        <p:txBody>
          <a:bodyPr>
            <a:noAutofit/>
          </a:bodyPr>
          <a:lstStyle/>
          <a:p>
            <a:r>
              <a:rPr lang="en-US" sz="5600" cap="small" dirty="0">
                <a:solidFill>
                  <a:schemeClr val="bg1"/>
                </a:solidFill>
              </a:rPr>
              <a:t>TALLGRASS *NOTEPADS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A9E77E-9678-47DA-A537-4C950B409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B296D2-8C57-4D5D-8114-616FAD712308}"/>
              </a:ext>
            </a:extLst>
          </p:cNvPr>
          <p:cNvSpPr/>
          <p:nvPr/>
        </p:nvSpPr>
        <p:spPr>
          <a:xfrm>
            <a:off x="1080655" y="4775200"/>
            <a:ext cx="5532581" cy="337838"/>
          </a:xfrm>
          <a:prstGeom prst="rect">
            <a:avLst/>
          </a:prstGeom>
          <a:solidFill>
            <a:srgbClr val="4A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70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588082C-CAB3-4426-BB2D-F16F8AD205FC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B0741A-4531-493F-A564-904C33CD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854AF3-A65A-4E81-A0BA-51DD82492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69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Though the tears may fall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song will rise, my song will rise to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Though my heart may fail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song will rise, my song will rise to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While there's breath in my lungs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will praise You,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4EE6D0C1-AA08-4028-8AC8-B6CDEDCE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F9CDCC-6AC8-495C-92BF-F06C13118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8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dead of night,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I'll lift my eyes, I'll lift my eyes to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Though the waters rise,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I'll lift my eyes, I'll lift my eyes to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While there's hope in this heart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will praise You,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E97938-352E-4886-8D93-9371A26C7E35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69AF2A-5086-4421-872D-13B031CD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FC4637-EE53-44C4-B04B-AEB292EEC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7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darkness I'll dance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shadows I'll sing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175DBC-7889-4F13-8FCA-C3617D37D3CB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077FFF-0162-43A2-BD57-CD0CE662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BE5D48-AB2A-4687-BFD7-CA049953C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6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When I cannot see You with my eyes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Let faith arise to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When I cannot feel Your hand in mine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Let faith arise to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God of mercy and love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will praise You,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F6AB67-7C16-4DB6-BC5D-1BF3F6F79F98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97FC89-BF8C-4E14-891C-32AD167A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DA92DB-FA28-4524-A6FE-471DB471C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62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How You shine with glory, Lord of light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feel alive with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Your presence now I come alive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am alive with You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There is strength when I say: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“I will praise You, Lord”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37A6081-F33B-4BA2-9FA8-8A3B4AE4646B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70030D-1BFA-4C7C-96A3-4D0A676E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17352F-8BF8-41F9-A0A8-082D55F68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7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darkness I'll dance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shadows I'll sing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596F514-6888-4032-A44A-DB8CD1B8897F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28528D-CDFA-4C81-910A-1B480453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8AB7D5-D691-41B3-8909-69B671FCF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16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When sorrow comes my way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You’re the shield around 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Always, You remain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courage in the fight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hear You call my name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Jesus, I am coming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Walking on the waves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Reaching for Your light!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652AC41-A834-4046-B64A-0656F2DB6BD0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FCF24A-006E-47C5-92B0-DE53F617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098645-10DD-4C63-9EE2-82236373A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16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JOY OF THE LORD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darkness I'll dance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the shadows I'll sing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joy of the Lord is my strength!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15210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45DA4A-5D03-45D3-B1F5-8E342E6A4445}"/>
              </a:ext>
            </a:extLst>
          </p:cNvPr>
          <p:cNvSpPr txBox="1"/>
          <p:nvPr/>
        </p:nvSpPr>
        <p:spPr>
          <a:xfrm>
            <a:off x="7590671" y="6194068"/>
            <a:ext cx="1429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Rend Collective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117F43-9F24-4BF1-A77C-88C70C41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483856-2B9B-4AAD-892C-B8A24DB0D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ooden surface&#10;&#10;Description automatically generated">
            <a:extLst>
              <a:ext uri="{FF2B5EF4-FFF2-40B4-BE49-F238E27FC236}">
                <a16:creationId xmlns:a16="http://schemas.microsoft.com/office/drawing/2014/main" id="{2D16B35D-C37C-4480-81B6-C69A1AE9A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8847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11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THE 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67145C3-B64D-48EE-A7EE-434348AF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96F1A3-F7A6-4BF0-A717-D20A5BAF5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392966"/>
            <a:ext cx="8776535" cy="18033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00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-300" dirty="0">
                <a:solidFill>
                  <a:srgbClr val="C8780E"/>
                </a:solidFill>
                <a:latin typeface="Calibri" panose="020F0502020204030204"/>
                <a:ea typeface="Cooper Hewitt" pitchFamily="50" charset="0"/>
              </a:rPr>
              <a:t>THE BENEDICTION</a:t>
            </a:r>
            <a:endParaRPr kumimoji="0" lang="en-US" sz="5400" b="0" i="0" u="none" strike="noStrike" kern="1200" cap="none" spc="-30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678140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09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-300" dirty="0">
                <a:solidFill>
                  <a:srgbClr val="C8780E"/>
                </a:solidFill>
                <a:latin typeface="Calibri" panose="020F0502020204030204"/>
                <a:ea typeface="Cooper Hewitt" pitchFamily="50" charset="0"/>
              </a:rPr>
              <a:t>THE BENEDICTION</a:t>
            </a:r>
            <a:endParaRPr kumimoji="0" lang="en-US" sz="5400" b="0" i="0" u="none" strike="noStrike" kern="1200" cap="none" spc="-30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678140"/>
            <a:ext cx="914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God be the glory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 amen.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(repeat)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3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-300" dirty="0">
                <a:solidFill>
                  <a:srgbClr val="C8780E"/>
                </a:solidFill>
                <a:latin typeface="Calibri" panose="020F0502020204030204"/>
                <a:ea typeface="Cooper Hewitt" pitchFamily="50" charset="0"/>
              </a:rPr>
              <a:t>THE BENEDICTION</a:t>
            </a:r>
            <a:endParaRPr kumimoji="0" lang="en-US" sz="5400" b="0" i="0" u="none" strike="noStrike" kern="1200" cap="none" spc="-30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678140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pray tonight if we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Learned from one another,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glorify Him.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if the Lord should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Bring us back together,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be in his arms till then.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314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-300" dirty="0">
                <a:solidFill>
                  <a:srgbClr val="C8780E"/>
                </a:solidFill>
                <a:latin typeface="Calibri" panose="020F0502020204030204"/>
                <a:ea typeface="Cooper Hewitt" pitchFamily="50" charset="0"/>
              </a:rPr>
              <a:t>THE BENEDICTION</a:t>
            </a:r>
            <a:endParaRPr kumimoji="0" lang="en-US" sz="5400" b="0" i="0" u="none" strike="noStrike" kern="1200" cap="none" spc="-30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678140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949" y="6156079"/>
            <a:ext cx="370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759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</p:spTree>
    <p:extLst>
      <p:ext uri="{BB962C8B-B14F-4D97-AF65-F5344CB8AC3E}">
        <p14:creationId xmlns:p14="http://schemas.microsoft.com/office/powerpoint/2010/main" val="201259953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291C7A6-0D96-43B7-83C9-5CC0D3ACC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934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E56A6-B431-40E8-ABCA-4FCBC7A86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2233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E8D31-3FD0-4494-AED1-BFC2544C7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2205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</TotalTime>
  <Words>969</Words>
  <Application>Microsoft Office PowerPoint</Application>
  <PresentationFormat>On-screen Show (4:3)</PresentationFormat>
  <Paragraphs>312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Arial</vt:lpstr>
      <vt:lpstr>Calibri</vt:lpstr>
      <vt:lpstr>Calibri Light</vt:lpstr>
      <vt:lpstr>Cooper Hewitt</vt:lpstr>
      <vt:lpstr>Tw Cen MT</vt:lpstr>
      <vt:lpstr>Ubuntu</vt:lpstr>
      <vt:lpstr>7_Office Theme</vt:lpstr>
      <vt:lpstr>9_Office Theme</vt:lpstr>
      <vt:lpstr>1_Default Design</vt:lpstr>
      <vt:lpstr>8_Office Theme</vt:lpstr>
      <vt:lpstr>5_Office Theme</vt:lpstr>
      <vt:lpstr>10_Office Theme</vt:lpstr>
      <vt:lpstr>PowerPoint Presentation</vt:lpstr>
      <vt:lpstr>AFTER PARTY @ Jimmy</vt:lpstr>
      <vt:lpstr>AFTER PARTY NEXT SUN</vt:lpstr>
      <vt:lpstr>FALL SPROUTS!!!</vt:lpstr>
      <vt:lpstr>TALLGRASS *NOTEPADS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GROUP BOOK</vt:lpstr>
      <vt:lpstr>LIFE GROUP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HOPE COMMUNITY CHURCH</dc:creator>
  <cp:lastModifiedBy> </cp:lastModifiedBy>
  <cp:revision>36</cp:revision>
  <dcterms:created xsi:type="dcterms:W3CDTF">2019-08-11T16:22:28Z</dcterms:created>
  <dcterms:modified xsi:type="dcterms:W3CDTF">2019-08-26T14:56:18Z</dcterms:modified>
</cp:coreProperties>
</file>