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71" r:id="rId2"/>
    <p:sldMasterId id="2147483783" r:id="rId3"/>
    <p:sldMasterId id="2147483795" r:id="rId4"/>
  </p:sldMasterIdLst>
  <p:notesMasterIdLst>
    <p:notesMasterId r:id="rId115"/>
  </p:notesMasterIdLst>
  <p:handoutMasterIdLst>
    <p:handoutMasterId r:id="rId116"/>
  </p:handoutMasterIdLst>
  <p:sldIdLst>
    <p:sldId id="2383" r:id="rId5"/>
    <p:sldId id="2402" r:id="rId6"/>
    <p:sldId id="2400" r:id="rId7"/>
    <p:sldId id="2401" r:id="rId8"/>
    <p:sldId id="2719" r:id="rId9"/>
    <p:sldId id="2720" r:id="rId10"/>
    <p:sldId id="2721" r:id="rId11"/>
    <p:sldId id="2723" r:id="rId12"/>
    <p:sldId id="2722" r:id="rId13"/>
    <p:sldId id="2726" r:id="rId14"/>
    <p:sldId id="2728" r:id="rId15"/>
    <p:sldId id="2729" r:id="rId16"/>
    <p:sldId id="2731" r:id="rId17"/>
    <p:sldId id="2730" r:id="rId18"/>
    <p:sldId id="2732" r:id="rId19"/>
    <p:sldId id="2733" r:id="rId20"/>
    <p:sldId id="2734" r:id="rId21"/>
    <p:sldId id="2735" r:id="rId22"/>
    <p:sldId id="2736" r:id="rId23"/>
    <p:sldId id="2737" r:id="rId24"/>
    <p:sldId id="2738" r:id="rId25"/>
    <p:sldId id="2739" r:id="rId26"/>
    <p:sldId id="2763" r:id="rId27"/>
    <p:sldId id="2764" r:id="rId28"/>
    <p:sldId id="2742" r:id="rId29"/>
    <p:sldId id="2762" r:id="rId30"/>
    <p:sldId id="2746" r:id="rId31"/>
    <p:sldId id="2747" r:id="rId32"/>
    <p:sldId id="2750" r:id="rId33"/>
    <p:sldId id="2751" r:id="rId34"/>
    <p:sldId id="2752" r:id="rId35"/>
    <p:sldId id="2753" r:id="rId36"/>
    <p:sldId id="2754" r:id="rId37"/>
    <p:sldId id="2755" r:id="rId38"/>
    <p:sldId id="2756" r:id="rId39"/>
    <p:sldId id="2757" r:id="rId40"/>
    <p:sldId id="2758" r:id="rId41"/>
    <p:sldId id="2759" r:id="rId42"/>
    <p:sldId id="2760" r:id="rId43"/>
    <p:sldId id="2765" r:id="rId44"/>
    <p:sldId id="2766" r:id="rId45"/>
    <p:sldId id="2767" r:id="rId46"/>
    <p:sldId id="2768" r:id="rId47"/>
    <p:sldId id="2769" r:id="rId48"/>
    <p:sldId id="2770" r:id="rId49"/>
    <p:sldId id="2771" r:id="rId50"/>
    <p:sldId id="2772" r:id="rId51"/>
    <p:sldId id="2773" r:id="rId52"/>
    <p:sldId id="2774" r:id="rId53"/>
    <p:sldId id="2775" r:id="rId54"/>
    <p:sldId id="2776" r:id="rId55"/>
    <p:sldId id="2777" r:id="rId56"/>
    <p:sldId id="2778" r:id="rId57"/>
    <p:sldId id="2779" r:id="rId58"/>
    <p:sldId id="2780" r:id="rId59"/>
    <p:sldId id="2634" r:id="rId60"/>
    <p:sldId id="2443" r:id="rId61"/>
    <p:sldId id="2690" r:id="rId62"/>
    <p:sldId id="2790" r:id="rId63"/>
    <p:sldId id="2789" r:id="rId64"/>
    <p:sldId id="2691" r:id="rId65"/>
    <p:sldId id="2692" r:id="rId66"/>
    <p:sldId id="2693" r:id="rId67"/>
    <p:sldId id="2694" r:id="rId68"/>
    <p:sldId id="2695" r:id="rId69"/>
    <p:sldId id="2696" r:id="rId70"/>
    <p:sldId id="2697" r:id="rId71"/>
    <p:sldId id="2698" r:id="rId72"/>
    <p:sldId id="2699" r:id="rId73"/>
    <p:sldId id="2700" r:id="rId74"/>
    <p:sldId id="2701" r:id="rId75"/>
    <p:sldId id="2702" r:id="rId76"/>
    <p:sldId id="2704" r:id="rId77"/>
    <p:sldId id="2703" r:id="rId78"/>
    <p:sldId id="2442" r:id="rId79"/>
    <p:sldId id="2688" r:id="rId80"/>
    <p:sldId id="2574" r:id="rId81"/>
    <p:sldId id="2533" r:id="rId82"/>
    <p:sldId id="2705" r:id="rId83"/>
    <p:sldId id="2706" r:id="rId84"/>
    <p:sldId id="2707" r:id="rId85"/>
    <p:sldId id="2708" r:id="rId86"/>
    <p:sldId id="2711" r:id="rId87"/>
    <p:sldId id="2781" r:id="rId88"/>
    <p:sldId id="2710" r:id="rId89"/>
    <p:sldId id="2782" r:id="rId90"/>
    <p:sldId id="2783" r:id="rId91"/>
    <p:sldId id="2784" r:id="rId92"/>
    <p:sldId id="2785" r:id="rId93"/>
    <p:sldId id="2786" r:id="rId94"/>
    <p:sldId id="2787" r:id="rId95"/>
    <p:sldId id="2788" r:id="rId96"/>
    <p:sldId id="2713" r:id="rId97"/>
    <p:sldId id="2712" r:id="rId98"/>
    <p:sldId id="2714" r:id="rId99"/>
    <p:sldId id="2718" r:id="rId100"/>
    <p:sldId id="2716" r:id="rId101"/>
    <p:sldId id="2717" r:id="rId102"/>
    <p:sldId id="2715" r:id="rId103"/>
    <p:sldId id="2709" r:id="rId104"/>
    <p:sldId id="2520" r:id="rId105"/>
    <p:sldId id="2521" r:id="rId106"/>
    <p:sldId id="2522" r:id="rId107"/>
    <p:sldId id="2524" r:id="rId108"/>
    <p:sldId id="2525" r:id="rId109"/>
    <p:sldId id="2526" r:id="rId110"/>
    <p:sldId id="2527" r:id="rId111"/>
    <p:sldId id="2528" r:id="rId112"/>
    <p:sldId id="2529" r:id="rId113"/>
    <p:sldId id="2632" r:id="rId114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A2E"/>
    <a:srgbClr val="D2B288"/>
    <a:srgbClr val="2E5596"/>
    <a:srgbClr val="008080"/>
    <a:srgbClr val="006666"/>
    <a:srgbClr val="006699"/>
    <a:srgbClr val="F8BB4E"/>
    <a:srgbClr val="2E5797"/>
    <a:srgbClr val="F9C66D"/>
    <a:srgbClr val="F7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4" autoAdjust="0"/>
    <p:restoredTop sz="92635" autoAdjust="0"/>
  </p:normalViewPr>
  <p:slideViewPr>
    <p:cSldViewPr snapToGrid="0">
      <p:cViewPr varScale="1">
        <p:scale>
          <a:sx n="91" d="100"/>
          <a:sy n="91" d="100"/>
        </p:scale>
        <p:origin x="922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786"/>
    </p:cViewPr>
  </p:sorterViewPr>
  <p:notesViewPr>
    <p:cSldViewPr snapToGrid="0">
      <p:cViewPr varScale="1">
        <p:scale>
          <a:sx n="86" d="100"/>
          <a:sy n="86" d="100"/>
        </p:scale>
        <p:origin x="204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commentAuthors" Target="commentAuthor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viewProps" Target="viewProps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68828-9BCA-4E8F-9F10-7CC5F45A0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B6E8D-9EFF-40F0-B3AE-A2540DB241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C4E5-1BA7-4E68-B7BA-97B278EE4202}" type="datetimeFigureOut">
              <a:rPr lang="en-US" smtClean="0"/>
              <a:pPr/>
              <a:t>6/16/2019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1F28B-09FC-4CC8-A10E-ABB05A8E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2348-1DE3-4CAF-BAE4-1FB6D7790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341-F00C-4691-B79E-71BC14371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pPr/>
              <a:t>6/16/2019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29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51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0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61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88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041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027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495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8028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4916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2048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8152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482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745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5329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078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>
            <a:noAutofit/>
          </a:bodyPr>
          <a:lstStyle>
            <a:lvl1pPr>
              <a:defRPr sz="5500"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2480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4326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0242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37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83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40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35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03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59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9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72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96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70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57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9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ADCFE2-C9D0-4AE0-B544-5325F53765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" y="1558"/>
            <a:ext cx="9138228" cy="6854883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FD6E0A-F623-4264-A47E-1AFC0B5F0227}"/>
              </a:ext>
            </a:extLst>
          </p:cNvPr>
          <p:cNvSpPr/>
          <p:nvPr userDrawn="1"/>
        </p:nvSpPr>
        <p:spPr>
          <a:xfrm>
            <a:off x="-205099" y="171691"/>
            <a:ext cx="9460889" cy="107698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3D58B6-739D-4C03-BE4D-B8B8A79C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24" y="67009"/>
            <a:ext cx="8830682" cy="1325563"/>
          </a:xfrm>
        </p:spPr>
        <p:txBody>
          <a:bodyPr/>
          <a:lstStyle>
            <a:lvl1pPr>
              <a:defRPr b="0" cap="all" baseline="0"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9FFF2D-EBEC-4901-B3D4-3F5223EA7DFB}"/>
              </a:ext>
            </a:extLst>
          </p:cNvPr>
          <p:cNvSpPr/>
          <p:nvPr userDrawn="1"/>
        </p:nvSpPr>
        <p:spPr>
          <a:xfrm>
            <a:off x="128186" y="1387687"/>
            <a:ext cx="8904719" cy="53337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622F7B-EE07-4788-B5A8-B42B48121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1531588"/>
            <a:ext cx="8813590" cy="5189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4616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549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657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39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606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20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13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61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9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0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7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3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788702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300" dirty="0">
                <a:solidFill>
                  <a:schemeClr val="bg1"/>
                </a:solidFill>
                <a:latin typeface="Ubuntu" panose="020B050403060203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838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</p:spTree>
    <p:extLst>
      <p:ext uri="{BB962C8B-B14F-4D97-AF65-F5344CB8AC3E}">
        <p14:creationId xmlns:p14="http://schemas.microsoft.com/office/powerpoint/2010/main" val="711854566"/>
      </p:ext>
    </p:extLst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558106"/>
      </p:ext>
    </p:extLst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299588"/>
      </p:ext>
    </p:extLst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our Lord and Savior. 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Jesus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79551"/>
      </p:ext>
    </p:extLst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To God be the glory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Now and forever,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Now and forever amen.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(repeat)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23683"/>
      </p:ext>
    </p:extLst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pray tonight if we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Learned from one another,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May we glorify Him. 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if the Lord should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Bring us back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May we be in his arms till then.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6730"/>
      </p:ext>
    </p:extLst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our Lord and Savior. 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Jesus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08281"/>
      </p:ext>
    </p:extLst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63362"/>
      </p:ext>
    </p:extLst>
  </p:cSld>
  <p:clrMapOvr>
    <a:masterClrMapping/>
  </p:clrMapOvr>
  <p:transition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Father, give Your benediction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Give us Your peace before we part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Still our minds with truth’s conviction</a:t>
            </a:r>
            <a:b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Calm with trust each anxious heart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9825"/>
      </p:ext>
    </p:extLst>
  </p:cSld>
  <p:clrMapOvr>
    <a:masterClrMapping/>
  </p:clrMapOvr>
  <p:transition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Father, give Your benediction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Bid our grief and struggles end</a:t>
            </a:r>
            <a:b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Peace which passes understanding</a:t>
            </a:r>
            <a:b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On our waiting spirit send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62682"/>
      </p:ext>
    </p:extLst>
  </p:cSld>
  <p:clrMapOvr>
    <a:masterClrMapping/>
  </p:clrMapOvr>
  <p:transition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Amen. Amen.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Amen. Amen.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Amen. Amen.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6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6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6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6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6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      amen: let it be so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4948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Why did the crab </a:t>
            </a:r>
          </a:p>
          <a:p>
            <a:pPr algn="ctr"/>
            <a:r>
              <a:rPr lang="en-US" sz="4200" dirty="0">
                <a:solidFill>
                  <a:schemeClr val="bg1"/>
                </a:solidFill>
              </a:rPr>
              <a:t>never share?</a:t>
            </a:r>
            <a:endParaRPr lang="en-US" sz="42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16929"/>
      </p:ext>
    </p:extLst>
  </p:cSld>
  <p:clrMapOvr>
    <a:masterClrMapping/>
  </p:clrMapOvr>
  <p:transition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60703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i="1" dirty="0">
                <a:solidFill>
                  <a:schemeClr val="bg1"/>
                </a:solidFill>
              </a:rPr>
              <a:t>Because he’s shellfish.</a:t>
            </a:r>
            <a:endParaRPr lang="en-US" sz="42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8487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Have you ever tried </a:t>
            </a:r>
          </a:p>
          <a:p>
            <a:pPr algn="ctr"/>
            <a:r>
              <a:rPr lang="en-US" sz="3600" dirty="0"/>
              <a:t>to eat a clock?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2338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i="1" dirty="0">
                <a:solidFill>
                  <a:schemeClr val="bg1"/>
                </a:solidFill>
              </a:rPr>
              <a:t>It’s very time-consuming.</a:t>
            </a:r>
            <a:endParaRPr lang="en-US" sz="42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0609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Did you hear the rumor about the butter?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77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i="1" dirty="0">
                <a:solidFill>
                  <a:schemeClr val="bg1"/>
                </a:solidFill>
              </a:rPr>
              <a:t>Well, I’m not going to spread it.</a:t>
            </a:r>
            <a:endParaRPr lang="en-US" sz="42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95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did the drummer call his twin daughters?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1455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i="1" dirty="0">
                <a:solidFill>
                  <a:schemeClr val="bg1"/>
                </a:solidFill>
              </a:rPr>
              <a:t>Anna one, Anna two!</a:t>
            </a:r>
            <a:endParaRPr lang="en-US" sz="42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4900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do you call a man who can’t stand?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7519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ground, person, outdoor, tree&#10;&#10;Description automatically generated">
            <a:extLst>
              <a:ext uri="{FF2B5EF4-FFF2-40B4-BE49-F238E27FC236}">
                <a16:creationId xmlns:a16="http://schemas.microsoft.com/office/drawing/2014/main" id="{8FDE2874-16DC-421B-8523-2EEA30217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707DDE-FAD7-499B-BB30-CF5E0EAE3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5583219"/>
            <a:ext cx="8813590" cy="1138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HAPPY FATHERS DAY</a:t>
            </a:r>
          </a:p>
        </p:txBody>
      </p:sp>
    </p:spTree>
    <p:extLst>
      <p:ext uri="{BB962C8B-B14F-4D97-AF65-F5344CB8AC3E}">
        <p14:creationId xmlns:p14="http://schemas.microsoft.com/office/powerpoint/2010/main" val="300505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/>
              <a:t>Neil.</a:t>
            </a:r>
            <a:endParaRPr lang="en-US" sz="42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5149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do you cut the ocean in half?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9279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i="1" dirty="0">
                <a:solidFill>
                  <a:schemeClr val="bg1"/>
                </a:solidFill>
              </a:rPr>
              <a:t>With a sea-saw.</a:t>
            </a:r>
            <a:endParaRPr lang="en-US" sz="42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3112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My wife said I don’t listen to her anymore…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49990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/>
              <a:t>…or something like that.</a:t>
            </a:r>
            <a:endParaRPr lang="en-US" sz="42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1313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do you call a small mother?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3023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A minimum.</a:t>
            </a:r>
            <a:endParaRPr lang="en-US" sz="36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8993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Who was the smartest man in the Bible?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43724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/>
              <a:t>Abraham. He knew a Lot.</a:t>
            </a:r>
            <a:endParaRPr lang="en-US" sz="42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6142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Why didn’t they play cards on the Ark?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0766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NEW DIRECTORY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311776" y="1725899"/>
            <a:ext cx="405702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Grab the brand new edition of our Tallgrass Family Directory today at the Welcome Table.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17778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7778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 names with faces!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17778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E53DE67-819A-435A-8490-A20243201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73" y="1146855"/>
            <a:ext cx="4347999" cy="56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/>
              <a:t>Because Noah was standing on the deck.</a:t>
            </a:r>
            <a:endParaRPr lang="en-US" sz="42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4184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 is the first tennis match mentioned in the Bible?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53127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/>
              <a:t>When Joseph served in Pharaoh’s court.</a:t>
            </a:r>
            <a:endParaRPr lang="en-US" sz="42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50118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For years I suspected my wife of adding soil to my garden. When I asked her she just shrugged.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1719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/>
              <a:t>The plot thickens…</a:t>
            </a:r>
            <a:endParaRPr lang="en-US" sz="42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1880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 do cats go when they die?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0369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/>
              <a:t>Purrrgatory</a:t>
            </a:r>
            <a:r>
              <a:rPr lang="en-US" sz="4400" i="1" dirty="0"/>
              <a:t>.</a:t>
            </a:r>
            <a:endParaRPr lang="en-US" sz="42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710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used to have a job collecting leaves.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0523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/>
              <a:t>I was raking it in.</a:t>
            </a:r>
            <a:endParaRPr lang="en-US" sz="42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37629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kind of car did the Apostles drive?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2425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4 HELLISH VIEWS</a:t>
            </a:r>
          </a:p>
        </p:txBody>
      </p:sp>
      <p:pic>
        <p:nvPicPr>
          <p:cNvPr id="1026" name="Picture 2" descr="Four Hellish Views">
            <a:extLst>
              <a:ext uri="{FF2B5EF4-FFF2-40B4-BE49-F238E27FC236}">
                <a16:creationId xmlns:a16="http://schemas.microsoft.com/office/drawing/2014/main" id="{612CEAB4-71FE-4999-8EDE-9420F7D8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79" y="1256580"/>
            <a:ext cx="4488878" cy="352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311776" y="1381652"/>
            <a:ext cx="862902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topic for the next Tallgrass</a:t>
            </a:r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Church book discussion is hell! </a:t>
            </a:r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We're reading "Four Views on </a:t>
            </a:r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Hell: Second Edition" and </a:t>
            </a:r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discussing over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 Tuesday 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brown bag lunches: July 16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23, and August 13 &amp; 20, 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11:45am - 1:15pm here 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CHBC.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Grab your book now and get a jump on reading! 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subsidized copies are available for $10,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Ben at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bendeaver@tallgrass.church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431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A Honda, because they were all together in one Accord.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4744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excuse did Adam give to his children as to why he no longer lived in Eden?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08413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Your mother ate us out of house and home.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11209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Who was the greatest financier in the Bible?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649118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Noah; he was floating his stock while everyone was in liquidation.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0369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Who was the greatest comedian in the Bible?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3588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Samson. He brought the house down.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560009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 was Solomon’s Temple located?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454605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On the side of his head.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9563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kind of man was Boaz before he married?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28358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ground, person, outdoor, tree&#10;&#10;Description automatically generated">
            <a:extLst>
              <a:ext uri="{FF2B5EF4-FFF2-40B4-BE49-F238E27FC236}">
                <a16:creationId xmlns:a16="http://schemas.microsoft.com/office/drawing/2014/main" id="{8FDE2874-16DC-421B-8523-2EEA30217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707DDE-FAD7-499B-BB30-CF5E0EAE3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5583219"/>
            <a:ext cx="8813590" cy="1138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HAPPY FATHERS DAY</a:t>
            </a:r>
          </a:p>
        </p:txBody>
      </p:sp>
    </p:spTree>
    <p:extLst>
      <p:ext uri="{BB962C8B-B14F-4D97-AF65-F5344CB8AC3E}">
        <p14:creationId xmlns:p14="http://schemas.microsoft.com/office/powerpoint/2010/main" val="2470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Ruthless.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40048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 do you call a pastor from Berlin?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584991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A German Shepherd.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49917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 is the first baseball game in the Bible? 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678508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spc="-300" dirty="0">
                <a:solidFill>
                  <a:srgbClr val="F8BB4E"/>
                </a:solidFill>
                <a:latin typeface="Ubuntu" panose="020B0504030602030204" pitchFamily="34" charset="0"/>
              </a:rPr>
              <a:t>DAD JOKES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BATTLE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EB6A53B-8B7D-475A-A6F0-250B4AD23A81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In the big inning. Eve stole first, Adam stole second. Cain struck out Abel. The Giants and the Angels were rained out.</a:t>
            </a:r>
            <a:endParaRPr lang="en-US" sz="3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62776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F08A5A8D-D568-45F5-83A3-EAC382F9F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189" y="16778"/>
            <a:ext cx="6858000" cy="685800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5F911DF-60C5-49AF-ADF5-14F04B79A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51" y="-562665"/>
            <a:ext cx="4715399" cy="8573452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74C90AE-E889-44D7-9740-42324C6FA989}"/>
              </a:ext>
            </a:extLst>
          </p:cNvPr>
          <p:cNvSpPr txBox="1">
            <a:spLocks/>
          </p:cNvSpPr>
          <p:nvPr/>
        </p:nvSpPr>
        <p:spPr>
          <a:xfrm>
            <a:off x="202224" y="5583219"/>
            <a:ext cx="8813590" cy="1138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DAD JOKES BATTLE</a:t>
            </a:r>
            <a:endParaRPr kumimoji="0" lang="en-US" sz="6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1941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MINGLE QUESTION(s)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3B8-5F6A-4A4A-9D45-33AA5148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33" y="1853164"/>
            <a:ext cx="8409424" cy="4970042"/>
          </a:xfrm>
        </p:spPr>
        <p:txBody>
          <a:bodyPr>
            <a:no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b="1" i="1" dirty="0">
                <a:solidFill>
                  <a:srgbClr val="2E5596"/>
                </a:solidFill>
              </a:rPr>
              <a:t>Question 1: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dirty="0">
                <a:solidFill>
                  <a:srgbClr val="2E5596"/>
                </a:solidFill>
              </a:rPr>
              <a:t>What’s a good memory you have with your dad? 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srgbClr val="2E5596"/>
              </a:solidFill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srgbClr val="2E5596"/>
              </a:solidFill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srgbClr val="2E5596"/>
              </a:solidFill>
            </a:endParaRPr>
          </a:p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b="1" i="1" dirty="0">
                <a:solidFill>
                  <a:srgbClr val="2E5596"/>
                </a:solidFill>
              </a:rPr>
              <a:t>Question 2: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dirty="0">
                <a:solidFill>
                  <a:srgbClr val="2E5596"/>
                </a:solidFill>
              </a:rPr>
              <a:t>What Dad Joke did we miss?</a:t>
            </a:r>
          </a:p>
        </p:txBody>
      </p:sp>
    </p:spTree>
    <p:extLst>
      <p:ext uri="{BB962C8B-B14F-4D97-AF65-F5344CB8AC3E}">
        <p14:creationId xmlns:p14="http://schemas.microsoft.com/office/powerpoint/2010/main" val="1532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RELATING</a:t>
            </a:r>
            <a:br>
              <a:rPr kumimoji="0" lang="en-US" sz="4400" b="1" i="0" u="none" strike="noStrike" kern="1200" cap="none" spc="-300" normalizeH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500" b="0" i="0" u="none" strike="noStrike" kern="1200" cap="none" normalizeH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AS DAD</a:t>
            </a:r>
          </a:p>
        </p:txBody>
      </p:sp>
    </p:spTree>
    <p:extLst>
      <p:ext uri="{BB962C8B-B14F-4D97-AF65-F5344CB8AC3E}">
        <p14:creationId xmlns:p14="http://schemas.microsoft.com/office/powerpoint/2010/main" val="2913885507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74768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grass field posing for the camera&#10;&#10;Description automatically generated">
            <a:extLst>
              <a:ext uri="{FF2B5EF4-FFF2-40B4-BE49-F238E27FC236}">
                <a16:creationId xmlns:a16="http://schemas.microsoft.com/office/drawing/2014/main" id="{6200E33C-5580-48F6-AF2F-4A8CAFD44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r="6696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6449D0C3-1237-4E76-A04D-4C5F4C0227FC}"/>
              </a:ext>
            </a:extLst>
          </p:cNvPr>
          <p:cNvSpPr txBox="1">
            <a:spLocks/>
          </p:cNvSpPr>
          <p:nvPr/>
        </p:nvSpPr>
        <p:spPr>
          <a:xfrm>
            <a:off x="0" y="166084"/>
            <a:ext cx="9144000" cy="1138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2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Ricky </a:t>
            </a:r>
            <a:r>
              <a:rPr lang="en-US" sz="4200" b="1" spc="-1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Greeve</a:t>
            </a:r>
            <a:endParaRPr lang="en-US" sz="42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59823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ground, person, outdoor, tree&#10;&#10;Description automatically generated">
            <a:extLst>
              <a:ext uri="{FF2B5EF4-FFF2-40B4-BE49-F238E27FC236}">
                <a16:creationId xmlns:a16="http://schemas.microsoft.com/office/drawing/2014/main" id="{8FDE2874-16DC-421B-8523-2EEA30217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707DDE-FAD7-499B-BB30-CF5E0EAE3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4" y="5583219"/>
            <a:ext cx="8813590" cy="1138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DAD JOKES BATTLE</a:t>
            </a:r>
          </a:p>
        </p:txBody>
      </p:sp>
    </p:spTree>
    <p:extLst>
      <p:ext uri="{BB962C8B-B14F-4D97-AF65-F5344CB8AC3E}">
        <p14:creationId xmlns:p14="http://schemas.microsoft.com/office/powerpoint/2010/main" val="23986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74C90AE-E889-44D7-9740-42324C6FA989}"/>
              </a:ext>
            </a:extLst>
          </p:cNvPr>
          <p:cNvSpPr txBox="1">
            <a:spLocks/>
          </p:cNvSpPr>
          <p:nvPr/>
        </p:nvSpPr>
        <p:spPr>
          <a:xfrm>
            <a:off x="0" y="5910390"/>
            <a:ext cx="9144000" cy="1138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Taylor </a:t>
            </a:r>
            <a:r>
              <a:rPr kumimoji="0" lang="en-US" sz="42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Hillegeist</a:t>
            </a:r>
            <a:r>
              <a:rPr kumimoji="0" lang="en-US" sz="4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            Dan Chitwood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FF4BE07-1EB1-440F-A80D-03060A5D6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096" y="0"/>
            <a:ext cx="9968192" cy="6857999"/>
          </a:xfrm>
          <a:prstGeom prst="rect">
            <a:avLst/>
          </a:prstGeom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5FEDA5E-7EE4-4257-81AA-1E3157C0113A}"/>
              </a:ext>
            </a:extLst>
          </p:cNvPr>
          <p:cNvSpPr txBox="1">
            <a:spLocks/>
          </p:cNvSpPr>
          <p:nvPr/>
        </p:nvSpPr>
        <p:spPr>
          <a:xfrm>
            <a:off x="0" y="166084"/>
            <a:ext cx="9144000" cy="1138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2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Ken Goodyear</a:t>
            </a:r>
          </a:p>
        </p:txBody>
      </p:sp>
    </p:spTree>
    <p:extLst>
      <p:ext uri="{BB962C8B-B14F-4D97-AF65-F5344CB8AC3E}">
        <p14:creationId xmlns:p14="http://schemas.microsoft.com/office/powerpoint/2010/main" val="25004559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3600" dirty="0">
                <a:solidFill>
                  <a:schemeClr val="bg1"/>
                </a:solidFill>
              </a:rPr>
              <a:t>What was your relationship with your father like? How did that influence you as a father?</a:t>
            </a:r>
          </a:p>
        </p:txBody>
      </p:sp>
    </p:spTree>
    <p:extLst>
      <p:ext uri="{BB962C8B-B14F-4D97-AF65-F5344CB8AC3E}">
        <p14:creationId xmlns:p14="http://schemas.microsoft.com/office/powerpoint/2010/main" val="3647539618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3600" dirty="0">
                <a:solidFill>
                  <a:schemeClr val="bg1"/>
                </a:solidFill>
              </a:rPr>
              <a:t>How did you parent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as a young dad?</a:t>
            </a:r>
          </a:p>
        </p:txBody>
      </p:sp>
    </p:spTree>
    <p:extLst>
      <p:ext uri="{BB962C8B-B14F-4D97-AF65-F5344CB8AC3E}">
        <p14:creationId xmlns:p14="http://schemas.microsoft.com/office/powerpoint/2010/main" val="2442761189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How have you seen God restore any years that were lost (or seemed lost)?</a:t>
            </a:r>
          </a:p>
        </p:txBody>
      </p:sp>
    </p:spTree>
    <p:extLst>
      <p:ext uri="{BB962C8B-B14F-4D97-AF65-F5344CB8AC3E}">
        <p14:creationId xmlns:p14="http://schemas.microsoft.com/office/powerpoint/2010/main" val="3818981015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What would you have done differently as a dad? What would you have done the same?</a:t>
            </a:r>
          </a:p>
        </p:txBody>
      </p:sp>
    </p:spTree>
    <p:extLst>
      <p:ext uri="{BB962C8B-B14F-4D97-AF65-F5344CB8AC3E}">
        <p14:creationId xmlns:p14="http://schemas.microsoft.com/office/powerpoint/2010/main" val="3198773548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What’s it been like for you to move towards your kids in their adulthood?</a:t>
            </a:r>
          </a:p>
        </p:txBody>
      </p:sp>
    </p:spTree>
    <p:extLst>
      <p:ext uri="{BB962C8B-B14F-4D97-AF65-F5344CB8AC3E}">
        <p14:creationId xmlns:p14="http://schemas.microsoft.com/office/powerpoint/2010/main" val="2812805784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How has God used your journey as a father in your own life?</a:t>
            </a:r>
          </a:p>
        </p:txBody>
      </p:sp>
    </p:spTree>
    <p:extLst>
      <p:ext uri="{BB962C8B-B14F-4D97-AF65-F5344CB8AC3E}">
        <p14:creationId xmlns:p14="http://schemas.microsoft.com/office/powerpoint/2010/main" val="3004669131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What have you learned about the father heart of God on your journey as a dad?</a:t>
            </a:r>
          </a:p>
        </p:txBody>
      </p:sp>
    </p:spTree>
    <p:extLst>
      <p:ext uri="{BB962C8B-B14F-4D97-AF65-F5344CB8AC3E}">
        <p14:creationId xmlns:p14="http://schemas.microsoft.com/office/powerpoint/2010/main" val="2767052108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How has it been being a grandfather?</a:t>
            </a:r>
          </a:p>
        </p:txBody>
      </p:sp>
    </p:spTree>
    <p:extLst>
      <p:ext uri="{BB962C8B-B14F-4D97-AF65-F5344CB8AC3E}">
        <p14:creationId xmlns:p14="http://schemas.microsoft.com/office/powerpoint/2010/main" val="4109587023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What words do you have for dads in blended families?</a:t>
            </a:r>
          </a:p>
        </p:txBody>
      </p:sp>
    </p:spTree>
    <p:extLst>
      <p:ext uri="{BB962C8B-B14F-4D97-AF65-F5344CB8AC3E}">
        <p14:creationId xmlns:p14="http://schemas.microsoft.com/office/powerpoint/2010/main" val="130812836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F08A5A8D-D568-45F5-83A3-EAC382F9F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189" y="16778"/>
            <a:ext cx="6858000" cy="685800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5F911DF-60C5-49AF-ADF5-14F04B79A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51" y="-562665"/>
            <a:ext cx="4715399" cy="8573452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74C90AE-E889-44D7-9740-42324C6FA989}"/>
              </a:ext>
            </a:extLst>
          </p:cNvPr>
          <p:cNvSpPr txBox="1">
            <a:spLocks/>
          </p:cNvSpPr>
          <p:nvPr/>
        </p:nvSpPr>
        <p:spPr>
          <a:xfrm>
            <a:off x="202224" y="5583219"/>
            <a:ext cx="8813590" cy="1138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DAD JOKES BATTLE</a:t>
            </a:r>
            <a:endParaRPr lang="en-US" sz="66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9717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How would you encourage moms to spur on the dads?</a:t>
            </a:r>
          </a:p>
        </p:txBody>
      </p:sp>
    </p:spTree>
    <p:extLst>
      <p:ext uri="{BB962C8B-B14F-4D97-AF65-F5344CB8AC3E}">
        <p14:creationId xmlns:p14="http://schemas.microsoft.com/office/powerpoint/2010/main" val="3994174387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What encouragement and/or wisdom would you give young dads today?</a:t>
            </a:r>
          </a:p>
        </p:txBody>
      </p:sp>
    </p:spTree>
    <p:extLst>
      <p:ext uri="{BB962C8B-B14F-4D97-AF65-F5344CB8AC3E}">
        <p14:creationId xmlns:p14="http://schemas.microsoft.com/office/powerpoint/2010/main" val="2599543046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What encouragement would you give to anyone who had or has a difficult relationship with their earthly father?</a:t>
            </a:r>
          </a:p>
        </p:txBody>
      </p:sp>
    </p:spTree>
    <p:extLst>
      <p:ext uri="{BB962C8B-B14F-4D97-AF65-F5344CB8AC3E}">
        <p14:creationId xmlns:p14="http://schemas.microsoft.com/office/powerpoint/2010/main" val="1503401513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How can we as fathers strengthen the voices of our daughters?</a:t>
            </a:r>
          </a:p>
        </p:txBody>
      </p:sp>
    </p:spTree>
    <p:extLst>
      <p:ext uri="{BB962C8B-B14F-4D97-AF65-F5344CB8AC3E}">
        <p14:creationId xmlns:p14="http://schemas.microsoft.com/office/powerpoint/2010/main" val="2929768441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160099" y="961554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FATHER’S</a:t>
            </a:r>
            <a:b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lang="en-US" sz="6500" spc="-300" dirty="0">
                <a:solidFill>
                  <a:srgbClr val="F8BB4E"/>
                </a:solidFill>
                <a:latin typeface="Ubuntu" panose="020B0504030602030204" pitchFamily="34" charset="0"/>
              </a:rPr>
              <a:t>DAY PANEL</a:t>
            </a:r>
            <a:endParaRPr kumimoji="0" lang="en-US" sz="6500" b="0" i="0" u="none" strike="noStrike" kern="1200" cap="none" spc="-300" normalizeH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7FE0F5D-72A5-4F7C-A136-CA637A8A4F2B}"/>
              </a:ext>
            </a:extLst>
          </p:cNvPr>
          <p:cNvSpPr/>
          <p:nvPr/>
        </p:nvSpPr>
        <p:spPr>
          <a:xfrm>
            <a:off x="505408" y="3937915"/>
            <a:ext cx="8104345" cy="2621280"/>
          </a:xfrm>
          <a:prstGeom prst="hexagon">
            <a:avLst>
              <a:gd name="adj" fmla="val 29568"/>
              <a:gd name="vf" fmla="val 115470"/>
            </a:avLst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/>
              <a:t>What Scripture or other resources would you encourage dads to explore?</a:t>
            </a:r>
          </a:p>
        </p:txBody>
      </p:sp>
    </p:spTree>
    <p:extLst>
      <p:ext uri="{BB962C8B-B14F-4D97-AF65-F5344CB8AC3E}">
        <p14:creationId xmlns:p14="http://schemas.microsoft.com/office/powerpoint/2010/main" val="3338368565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E434-9EE7-4A0F-A8C7-00387E76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honeycomb, outdoor object&#10;&#10;Description automatically generated">
            <a:extLst>
              <a:ext uri="{FF2B5EF4-FFF2-40B4-BE49-F238E27FC236}">
                <a16:creationId xmlns:a16="http://schemas.microsoft.com/office/drawing/2014/main" id="{1643FF91-884E-43E1-9A23-4985294E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0584260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1180530"/>
            <a:ext cx="8776535" cy="5625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   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40C5D6-FB53-43BD-9ED5-F824903CA5A0}"/>
              </a:ext>
            </a:extLst>
          </p:cNvPr>
          <p:cNvSpPr txBox="1">
            <a:spLocks/>
          </p:cNvSpPr>
          <p:nvPr/>
        </p:nvSpPr>
        <p:spPr>
          <a:xfrm>
            <a:off x="434409" y="1332930"/>
            <a:ext cx="8776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close up of a mans face&#10;&#10;Description automatically generated">
            <a:extLst>
              <a:ext uri="{FF2B5EF4-FFF2-40B4-BE49-F238E27FC236}">
                <a16:creationId xmlns:a16="http://schemas.microsoft.com/office/drawing/2014/main" id="{DE2AF77C-C85E-4AA5-98CC-A6BD7AB7E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9" y="1208214"/>
            <a:ext cx="3669206" cy="549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3271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995426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HOW DEEP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the Father’s love for us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5797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9736072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HOW DEEP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F01D90-B473-498F-BAA5-8129B38ACC2E}"/>
              </a:ext>
            </a:extLst>
          </p:cNvPr>
          <p:cNvSpPr txBox="1">
            <a:spLocks/>
          </p:cNvSpPr>
          <p:nvPr/>
        </p:nvSpPr>
        <p:spPr>
          <a:xfrm>
            <a:off x="0" y="1787486"/>
            <a:ext cx="7717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How deep the Father’s love for us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How vast beyond all measure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That He should give His only Son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To make a wretch His treasure</a:t>
            </a:r>
          </a:p>
          <a:p>
            <a:pPr marL="0" indent="0" algn="ctr">
              <a:buNone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How great the pain of searing loss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The Father turns His face away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As wounds which mar the Chosen One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Bring many sons to glory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the Father’s love for us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5797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938853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F08A5A8D-D568-45F5-83A3-EAC382F9F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189" y="16778"/>
            <a:ext cx="6858000" cy="685800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5F911DF-60C5-49AF-ADF5-14F04B79A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51" y="-562665"/>
            <a:ext cx="4715399" cy="8573452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74C90AE-E889-44D7-9740-42324C6FA989}"/>
              </a:ext>
            </a:extLst>
          </p:cNvPr>
          <p:cNvSpPr txBox="1">
            <a:spLocks/>
          </p:cNvSpPr>
          <p:nvPr/>
        </p:nvSpPr>
        <p:spPr>
          <a:xfrm>
            <a:off x="0" y="5910390"/>
            <a:ext cx="9144000" cy="1138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Taylor </a:t>
            </a:r>
            <a:r>
              <a:rPr lang="en-US" sz="4200" b="1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Hillegeist</a:t>
            </a:r>
            <a:r>
              <a:rPr lang="en-US" sz="42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             Dan Chitwood</a:t>
            </a:r>
          </a:p>
        </p:txBody>
      </p:sp>
    </p:spTree>
    <p:extLst>
      <p:ext uri="{BB962C8B-B14F-4D97-AF65-F5344CB8AC3E}">
        <p14:creationId xmlns:p14="http://schemas.microsoft.com/office/powerpoint/2010/main" val="7183816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HOW DEEP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F01D90-B473-498F-BAA5-8129B38ACC2E}"/>
              </a:ext>
            </a:extLst>
          </p:cNvPr>
          <p:cNvSpPr txBox="1">
            <a:spLocks/>
          </p:cNvSpPr>
          <p:nvPr/>
        </p:nvSpPr>
        <p:spPr>
          <a:xfrm>
            <a:off x="0" y="1787486"/>
            <a:ext cx="7717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Behold the man upon the cross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My sin upon His shoulders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Ashamed I hear my mocking voice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Call out among the scoffers</a:t>
            </a:r>
          </a:p>
          <a:p>
            <a:pPr marL="0" indent="0" algn="ctr">
              <a:buNone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It was my sin that held Him there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Until it was accomplished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His dying breath has brought me life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 know that it is finished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the Father’s love for us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5797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5999498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HOW DEEP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F01D90-B473-498F-BAA5-8129B38ACC2E}"/>
              </a:ext>
            </a:extLst>
          </p:cNvPr>
          <p:cNvSpPr txBox="1">
            <a:spLocks/>
          </p:cNvSpPr>
          <p:nvPr/>
        </p:nvSpPr>
        <p:spPr>
          <a:xfrm>
            <a:off x="0" y="1787486"/>
            <a:ext cx="7717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 will not boast in anything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No gifts, no power, no wisdom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But I will boast in Jesus Christ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His death and resurrection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the Father’s love for us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5797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3218817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364846"/>
            <a:ext cx="8776535" cy="1053474"/>
          </a:xfrm>
        </p:spPr>
        <p:txBody>
          <a:bodyPr/>
          <a:lstStyle/>
          <a:p>
            <a:r>
              <a:rPr lang="en-US" sz="4800" dirty="0"/>
              <a:t>HOW DEEP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F01D90-B473-498F-BAA5-8129B38ACC2E}"/>
              </a:ext>
            </a:extLst>
          </p:cNvPr>
          <p:cNvSpPr txBox="1">
            <a:spLocks/>
          </p:cNvSpPr>
          <p:nvPr/>
        </p:nvSpPr>
        <p:spPr>
          <a:xfrm>
            <a:off x="0" y="1787486"/>
            <a:ext cx="7717535" cy="562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Why should I gain from His reward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 cannot give an answer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But this I know with all my heart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His wounds have paid my ransom </a:t>
            </a:r>
          </a:p>
          <a:p>
            <a:pPr marL="0" indent="0" algn="ctr">
              <a:buNone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indent="0" algn="ctr">
              <a:buNone/>
            </a:pPr>
            <a:r>
              <a:rPr lang="en-US" sz="3100" i="1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(repeat)</a:t>
            </a:r>
          </a:p>
          <a:p>
            <a:pPr marL="0" indent="0" algn="ctr">
              <a:buNone/>
            </a:pPr>
            <a:endParaRPr lang="en-US" sz="400" i="1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Yes this I know with all my heart</a:t>
            </a:r>
          </a:p>
          <a:p>
            <a:pPr marL="0" indent="0" algn="ctr">
              <a:buNone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His wounds have paid my ransom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01DC-9EE2-4972-B42A-DE81A9D4FDE3}"/>
              </a:ext>
            </a:extLst>
          </p:cNvPr>
          <p:cNvSpPr txBox="1">
            <a:spLocks/>
          </p:cNvSpPr>
          <p:nvPr/>
        </p:nvSpPr>
        <p:spPr>
          <a:xfrm>
            <a:off x="903801" y="815950"/>
            <a:ext cx="8776535" cy="1053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/>
              <a:t>the Father’s love for us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5797"/>
              </a:solidFill>
              <a:effectLst/>
              <a:uLnTx/>
              <a:uFillTx/>
              <a:latin typeface="Ubuntu" panose="020B05040306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8366815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940731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GOOD, GOOD FATHER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45938E-4A3E-4B05-BD4B-5209CD2A2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94081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GOOD, GOOD FATHER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I've heard a thousand stories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what they think You're like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But I've heard the tender whisper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love in the dead of night and You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Tell me that You're pleased and that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I'm never alone</a:t>
            </a:r>
          </a:p>
          <a:p>
            <a:pPr marL="0" indent="0">
              <a:buNone/>
            </a:pPr>
            <a:endParaRPr lang="en-US" sz="3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107833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GOOD, GOOD FATHER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a good, good Father,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It's who You are, it's who You are,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It's who You are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I'm loved by You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It's who I am, it's who I am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It's who I am</a:t>
            </a:r>
          </a:p>
          <a:p>
            <a:pPr marL="0" indent="0">
              <a:buNone/>
            </a:pPr>
            <a:endParaRPr lang="en-US" sz="3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973501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GOOD, GOOD FATHER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Oh and I've seen many searching for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Answers far and wide, but I know we're Searching for answers only You provide </a:t>
            </a:r>
            <a:b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100" dirty="0" err="1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becauseYou</a:t>
            </a: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 know just what we need </a:t>
            </a:r>
            <a:b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Before we say a word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869529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GOOD, GOOD FATHER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a good, good Father,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It's who You are, it's who You are,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It's who You are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I'm loved by You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It's who I am, it's who I am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It's who I am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390642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GOOD, GOOD FATHER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Because You are perfect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In all of Your ways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 perfect in all of Your ways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 perfect in all of Your ways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To us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622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F08A5A8D-D568-45F5-83A3-EAC382F9F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189" y="16778"/>
            <a:ext cx="6858000" cy="685800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5F911DF-60C5-49AF-ADF5-14F04B79A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51" y="-562665"/>
            <a:ext cx="4715399" cy="8573452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74C90AE-E889-44D7-9740-42324C6FA989}"/>
              </a:ext>
            </a:extLst>
          </p:cNvPr>
          <p:cNvSpPr txBox="1">
            <a:spLocks/>
          </p:cNvSpPr>
          <p:nvPr/>
        </p:nvSpPr>
        <p:spPr>
          <a:xfrm>
            <a:off x="202224" y="5074263"/>
            <a:ext cx="8813590" cy="1138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ONE LAUGHTS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1F4AB081-102F-4DA4-A08C-357CF878BCB0}"/>
              </a:ext>
            </a:extLst>
          </p:cNvPr>
          <p:cNvSpPr txBox="1">
            <a:spLocks/>
          </p:cNvSpPr>
          <p:nvPr/>
        </p:nvSpPr>
        <p:spPr>
          <a:xfrm>
            <a:off x="202224" y="5735399"/>
            <a:ext cx="8813590" cy="1138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opponent gets a point</a:t>
            </a:r>
          </a:p>
        </p:txBody>
      </p:sp>
    </p:spTree>
    <p:extLst>
      <p:ext uri="{BB962C8B-B14F-4D97-AF65-F5344CB8AC3E}">
        <p14:creationId xmlns:p14="http://schemas.microsoft.com/office/powerpoint/2010/main" val="40516377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GOOD, GOOD FATHER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Oh this Love so undeniable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I, I can hardly speak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Peace so unexplainable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I, I can hardly think as You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Call me, deeper still as You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Call me deeper still as You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Me deeper still into love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Love, love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26957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GOOD, GOOD FATHER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You're a good, good Father,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It's who You are, it's who You are,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It's who You are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I'm loved by You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It's who I am, it's who I am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It's who I am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040292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GOOD, GOOD FATHER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Because You are perfect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In all of Your ways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 perfect in all of Your ways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 perfect in all of Your ways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To us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56603"/>
      </p:ext>
    </p:extLst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282623"/>
      </p:ext>
    </p:extLst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NO LONGER SLAVES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67A461-28DA-4380-8ECA-CFD9E9640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99344"/>
      </p:ext>
    </p:extLst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NO LONGER SLAVES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unravel me, with a melody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b="1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    </a:t>
            </a: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surround me with a song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Of deliverance, from my enemies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Till all my fears are gone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I’m no longer a slave to fear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 am a child of God (2x)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445698"/>
      </p:ext>
    </p:extLst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NO LONGER SLAVES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From my mother’s womb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have chosen me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Love has called my name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I’ve been born again, into Your family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Your blood flows through my veins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I’m no longer a slave to fear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 am a child of God (4x)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68348"/>
      </p:ext>
    </p:extLst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NO LONGER SLAVES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 I am surrounded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  By the arms of the Father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  I am surrounded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By songs of Deliverance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We’ve been liberated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 From our bondage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 We’re the sons and the daughters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 Let us sing our freedom!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21537"/>
      </p:ext>
    </p:extLst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NO LONGER SLAVES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   You split the sea, so I could walk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right through it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drowned my fears in perfect love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rescued me, so I could stand &amp; sing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 am a child of God (2x)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1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 am a child of God!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612430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NO LONGER SLAVES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I’m no longer a slave to fear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I am a child of God (2x)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7782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1536</Words>
  <Application>Microsoft Office PowerPoint</Application>
  <PresentationFormat>On-screen Show (4:3)</PresentationFormat>
  <Paragraphs>345</Paragraphs>
  <Slides>110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110</vt:i4>
      </vt:variant>
    </vt:vector>
  </HeadingPairs>
  <TitlesOfParts>
    <vt:vector size="120" baseType="lpstr">
      <vt:lpstr>Arial</vt:lpstr>
      <vt:lpstr>Calibri</vt:lpstr>
      <vt:lpstr>Calibri Light</vt:lpstr>
      <vt:lpstr>Cooper Hewitt</vt:lpstr>
      <vt:lpstr>Tw Cen MT</vt:lpstr>
      <vt:lpstr>Ubuntu</vt:lpstr>
      <vt:lpstr>7_Office Theme</vt:lpstr>
      <vt:lpstr>8_Office Theme</vt:lpstr>
      <vt:lpstr>9_Office Theme</vt:lpstr>
      <vt:lpstr>5_Office Theme</vt:lpstr>
      <vt:lpstr>PowerPoint Presentation</vt:lpstr>
      <vt:lpstr>PowerPoint Presentation</vt:lpstr>
      <vt:lpstr>NEW DIRECTORY</vt:lpstr>
      <vt:lpstr>4 HELLISH VIEWS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MINGLE QUESTION(s)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Resources:</vt:lpstr>
      <vt:lpstr>PowerPoint Presentation</vt:lpstr>
      <vt:lpstr>HOW DEEP</vt:lpstr>
      <vt:lpstr>HOW DEEP</vt:lpstr>
      <vt:lpstr>HOW DEEP</vt:lpstr>
      <vt:lpstr>HOW DEEP</vt:lpstr>
      <vt:lpstr>HOW DEEP</vt:lpstr>
      <vt:lpstr>PowerPoint Presentation</vt:lpstr>
      <vt:lpstr>GOOD, GOOD FATHER</vt:lpstr>
      <vt:lpstr>GOOD, GOOD FATHER</vt:lpstr>
      <vt:lpstr>GOOD, GOOD FATHER</vt:lpstr>
      <vt:lpstr>GOOD, GOOD FATHER</vt:lpstr>
      <vt:lpstr>GOOD, GOOD FATHER</vt:lpstr>
      <vt:lpstr>GOOD, GOOD FATHER</vt:lpstr>
      <vt:lpstr>GOOD, GOOD FATHER</vt:lpstr>
      <vt:lpstr>GOOD, GOOD FATHER</vt:lpstr>
      <vt:lpstr>GOOD, GOOD FATHER</vt:lpstr>
      <vt:lpstr>PowerPoint Presentation</vt:lpstr>
      <vt:lpstr>NO LONGER SLAVES</vt:lpstr>
      <vt:lpstr>NO LONGER SLAVES</vt:lpstr>
      <vt:lpstr>NO LONGER SLAVES</vt:lpstr>
      <vt:lpstr>NO LONGER SLAVES</vt:lpstr>
      <vt:lpstr>NO LONGER SLAVES</vt:lpstr>
      <vt:lpstr>NO LONGER SLAVES</vt:lpstr>
      <vt:lpstr>PowerPoint Presentation</vt:lpstr>
      <vt:lpstr>THE BENEDICTION</vt:lpstr>
      <vt:lpstr>THE BENEDICTION</vt:lpstr>
      <vt:lpstr>THE BENEDICTION</vt:lpstr>
      <vt:lpstr>THE BENEDICTION</vt:lpstr>
      <vt:lpstr>THE BENEDICTION</vt:lpstr>
      <vt:lpstr>BENEDICTION</vt:lpstr>
      <vt:lpstr>BENEDICTION</vt:lpstr>
      <vt:lpstr>BENEDICTION</vt:lpstr>
      <vt:lpstr>BENEDICTION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 HOPE COMMUNITY CHURCH</dc:creator>
  <cp:lastModifiedBy>NEW HOPE COMMUNITY CHURCH</cp:lastModifiedBy>
  <cp:revision>2</cp:revision>
  <dcterms:created xsi:type="dcterms:W3CDTF">2019-06-16T20:00:26Z</dcterms:created>
  <dcterms:modified xsi:type="dcterms:W3CDTF">2019-06-16T20:17:59Z</dcterms:modified>
</cp:coreProperties>
</file>