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  <p:sldMasterId id="2147483771" r:id="rId2"/>
  </p:sldMasterIdLst>
  <p:notesMasterIdLst>
    <p:notesMasterId r:id="rId35"/>
  </p:notesMasterIdLst>
  <p:handoutMasterIdLst>
    <p:handoutMasterId r:id="rId36"/>
  </p:handoutMasterIdLst>
  <p:sldIdLst>
    <p:sldId id="2383" r:id="rId3"/>
    <p:sldId id="2440" r:id="rId4"/>
    <p:sldId id="2537" r:id="rId5"/>
    <p:sldId id="2443" r:id="rId6"/>
    <p:sldId id="2539" r:id="rId7"/>
    <p:sldId id="2441" r:id="rId8"/>
    <p:sldId id="2447" r:id="rId9"/>
    <p:sldId id="2448" r:id="rId10"/>
    <p:sldId id="2449" r:id="rId11"/>
    <p:sldId id="2450" r:id="rId12"/>
    <p:sldId id="2451" r:id="rId13"/>
    <p:sldId id="2452" r:id="rId14"/>
    <p:sldId id="2453" r:id="rId15"/>
    <p:sldId id="2454" r:id="rId16"/>
    <p:sldId id="2455" r:id="rId17"/>
    <p:sldId id="2456" r:id="rId18"/>
    <p:sldId id="2457" r:id="rId19"/>
    <p:sldId id="2458" r:id="rId20"/>
    <p:sldId id="2459" r:id="rId21"/>
    <p:sldId id="2460" r:id="rId22"/>
    <p:sldId id="2461" r:id="rId23"/>
    <p:sldId id="2462" r:id="rId24"/>
    <p:sldId id="2446" r:id="rId25"/>
    <p:sldId id="2536" r:id="rId26"/>
    <p:sldId id="2538" r:id="rId27"/>
    <p:sldId id="2467" r:id="rId28"/>
    <p:sldId id="2544" r:id="rId29"/>
    <p:sldId id="2545" r:id="rId30"/>
    <p:sldId id="2542" r:id="rId31"/>
    <p:sldId id="2543" r:id="rId32"/>
    <p:sldId id="2470" r:id="rId33"/>
    <p:sldId id="2442" r:id="rId34"/>
  </p:sldIdLst>
  <p:sldSz cx="9144000" cy="6858000" type="screen4x3"/>
  <p:notesSz cx="9296400" cy="6881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W HOPE COMMUNITY CHURCH" initials="NHCC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5797"/>
    <a:srgbClr val="2E5596"/>
    <a:srgbClr val="F9C66D"/>
    <a:srgbClr val="F7FBFF"/>
    <a:srgbClr val="EFC160"/>
    <a:srgbClr val="C3BEB8"/>
    <a:srgbClr val="1C282E"/>
    <a:srgbClr val="9BC6E8"/>
    <a:srgbClr val="EED08B"/>
    <a:srgbClr val="F3B9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23" autoAdjust="0"/>
    <p:restoredTop sz="94639" autoAdjust="0"/>
  </p:normalViewPr>
  <p:slideViewPr>
    <p:cSldViewPr snapToGrid="0">
      <p:cViewPr varScale="1">
        <p:scale>
          <a:sx n="104" d="100"/>
          <a:sy n="104" d="100"/>
        </p:scale>
        <p:origin x="134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765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2045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768828-9BCA-4E8F-9F10-7CC5F45A05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7B6E8D-9EFF-40F0-B3AE-A2540DB241E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65738" y="0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9C4E5-1BA7-4E68-B7BA-97B278EE4202}" type="datetimeFigureOut">
              <a:rPr lang="en-US" smtClean="0"/>
              <a:pPr/>
              <a:t>5/20/2019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1F28B-09FC-4CC8-A10E-ABB05A8E11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37325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62348-1DE3-4CAF-BAE4-1FB6D77902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65738" y="6537325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F7341-F00C-4691-B79E-71BC14371E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73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899ACD25-4F95-4891-9E0D-90A6CEC2F40C}" type="datetimeFigureOut">
              <a:rPr lang="en-US" smtClean="0"/>
              <a:pPr/>
              <a:t>5/20/2019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515938"/>
            <a:ext cx="3441700" cy="2581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268861"/>
            <a:ext cx="7437120" cy="3096816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36528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536528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494D3BFB-D1C6-48C8-A46B-B7D0457C5E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4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D11D86-7CDD-439B-B1F8-C9806E40C1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39844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42104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99083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794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D11D86-7CDD-439B-B1F8-C9806E40C1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39844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28028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09" y="151486"/>
            <a:ext cx="8776535" cy="1053474"/>
          </a:xfrm>
        </p:spPr>
        <p:txBody>
          <a:bodyPr/>
          <a:lstStyle>
            <a:lvl1pPr>
              <a:defRPr b="1" i="0" baseline="0">
                <a:solidFill>
                  <a:srgbClr val="2E5797"/>
                </a:solidFill>
                <a:latin typeface="Ubuntu" panose="020B05040306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09" y="1392965"/>
            <a:ext cx="8776535" cy="538488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D6C723-33FE-499B-8D76-3195849EA7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125" y="5287681"/>
            <a:ext cx="1384420" cy="149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4916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2048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98152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34825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47455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45329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70789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09" y="151486"/>
            <a:ext cx="8776535" cy="1053474"/>
          </a:xfrm>
        </p:spPr>
        <p:txBody>
          <a:bodyPr>
            <a:noAutofit/>
          </a:bodyPr>
          <a:lstStyle>
            <a:lvl1pPr>
              <a:defRPr sz="5500" b="1" i="0" baseline="0">
                <a:solidFill>
                  <a:srgbClr val="2E5797"/>
                </a:solidFill>
                <a:latin typeface="Ubuntu" panose="020B05040306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09" y="1392965"/>
            <a:ext cx="8776535" cy="538488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4792737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02480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343267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20242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25160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589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06843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4134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64000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80562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9328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00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005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B2407-F046-4880-952C-79B2E8FF4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18CDB7-B217-438D-9B6C-41A9FCA8820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02C89C-41F9-4C96-8CB5-95E3A2014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92" y="224286"/>
            <a:ext cx="8169215" cy="612691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3934CA-1E89-493B-B3F5-3892F2B5884C}"/>
              </a:ext>
            </a:extLst>
          </p:cNvPr>
          <p:cNvSpPr txBox="1"/>
          <p:nvPr/>
        </p:nvSpPr>
        <p:spPr>
          <a:xfrm rot="20988916">
            <a:off x="3287844" y="2788702"/>
            <a:ext cx="3156438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spc="300" dirty="0">
                <a:solidFill>
                  <a:schemeClr val="bg1"/>
                </a:solidFill>
                <a:latin typeface="Ubuntu" panose="020B0504030602030204" pitchFamily="34" charset="0"/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183889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AD0E9-A04A-4C93-B12B-AEBB30621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picture containing honeycomb&#10;&#10;Description automatically generated">
            <a:extLst>
              <a:ext uri="{FF2B5EF4-FFF2-40B4-BE49-F238E27FC236}">
                <a16:creationId xmlns:a16="http://schemas.microsoft.com/office/drawing/2014/main" id="{ACBD5BB9-D238-4C98-97CB-DB9E4CBF5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19795" y="-811034"/>
            <a:ext cx="11983590" cy="8987693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05966A7-3FA2-437C-A52C-8CC379E193E5}"/>
              </a:ext>
            </a:extLst>
          </p:cNvPr>
          <p:cNvSpPr/>
          <p:nvPr/>
        </p:nvSpPr>
        <p:spPr>
          <a:xfrm rot="20717433">
            <a:off x="81193" y="902197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70000"/>
              </a:lnSpc>
            </a:pPr>
            <a:r>
              <a:rPr lang="en-US" sz="8400" b="1" spc="-300" dirty="0">
                <a:solidFill>
                  <a:srgbClr val="F9C66D"/>
                </a:solidFill>
                <a:latin typeface="Ubuntu" panose="020B0504030602030204" pitchFamily="34" charset="0"/>
              </a:rPr>
              <a:t>GOSPEL</a:t>
            </a:r>
          </a:p>
          <a:p>
            <a:pPr>
              <a:lnSpc>
                <a:spcPct val="70000"/>
              </a:lnSpc>
            </a:pPr>
            <a:r>
              <a:rPr lang="en-US" sz="7200" b="1" spc="-300" dirty="0">
                <a:solidFill>
                  <a:srgbClr val="F9C66D"/>
                </a:solidFill>
                <a:latin typeface="Ubuntu" panose="020B0504030602030204" pitchFamily="34" charset="0"/>
              </a:rPr>
              <a:t>hexagons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27FA14-BDB4-419B-BBD3-900C8DE656FA}"/>
              </a:ext>
            </a:extLst>
          </p:cNvPr>
          <p:cNvSpPr/>
          <p:nvPr/>
        </p:nvSpPr>
        <p:spPr>
          <a:xfrm rot="20717433">
            <a:off x="4069009" y="5086337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3200" b="1" spc="-2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4D195A-C60D-48C9-BB8C-A704680825A9}"/>
              </a:ext>
            </a:extLst>
          </p:cNvPr>
          <p:cNvSpPr/>
          <p:nvPr/>
        </p:nvSpPr>
        <p:spPr>
          <a:xfrm rot="20717433">
            <a:off x="3656866" y="3524744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6E35B0-2A1A-4058-966B-263A8C0EE672}"/>
              </a:ext>
            </a:extLst>
          </p:cNvPr>
          <p:cNvSpPr/>
          <p:nvPr/>
        </p:nvSpPr>
        <p:spPr>
          <a:xfrm rot="20717433">
            <a:off x="2611420" y="4557755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</p:spTree>
    <p:extLst>
      <p:ext uri="{BB962C8B-B14F-4D97-AF65-F5344CB8AC3E}">
        <p14:creationId xmlns:p14="http://schemas.microsoft.com/office/powerpoint/2010/main" val="219087474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AD0E9-A04A-4C93-B12B-AEBB30621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picture containing honeycomb&#10;&#10;Description automatically generated">
            <a:extLst>
              <a:ext uri="{FF2B5EF4-FFF2-40B4-BE49-F238E27FC236}">
                <a16:creationId xmlns:a16="http://schemas.microsoft.com/office/drawing/2014/main" id="{ACBD5BB9-D238-4C98-97CB-DB9E4CBF5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19795" y="-811034"/>
            <a:ext cx="11983590" cy="8987693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05966A7-3FA2-437C-A52C-8CC379E193E5}"/>
              </a:ext>
            </a:extLst>
          </p:cNvPr>
          <p:cNvSpPr/>
          <p:nvPr/>
        </p:nvSpPr>
        <p:spPr>
          <a:xfrm rot="20717433">
            <a:off x="81193" y="902197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70000"/>
              </a:lnSpc>
            </a:pPr>
            <a:r>
              <a:rPr lang="en-US" sz="8400" b="1" spc="-300" dirty="0">
                <a:solidFill>
                  <a:srgbClr val="F9C66D"/>
                </a:solidFill>
                <a:latin typeface="Ubuntu" panose="020B0504030602030204" pitchFamily="34" charset="0"/>
              </a:rPr>
              <a:t>GOSPEL</a:t>
            </a:r>
          </a:p>
          <a:p>
            <a:pPr>
              <a:lnSpc>
                <a:spcPct val="70000"/>
              </a:lnSpc>
            </a:pPr>
            <a:r>
              <a:rPr lang="en-US" sz="7200" b="1" spc="-300" dirty="0">
                <a:solidFill>
                  <a:srgbClr val="F9C66D"/>
                </a:solidFill>
                <a:latin typeface="Ubuntu" panose="020B0504030602030204" pitchFamily="34" charset="0"/>
              </a:rPr>
              <a:t>hexagons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27FA14-BDB4-419B-BBD3-900C8DE656FA}"/>
              </a:ext>
            </a:extLst>
          </p:cNvPr>
          <p:cNvSpPr/>
          <p:nvPr/>
        </p:nvSpPr>
        <p:spPr>
          <a:xfrm rot="20717433">
            <a:off x="4069009" y="5086337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3200" b="1" spc="-2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4D195A-C60D-48C9-BB8C-A704680825A9}"/>
              </a:ext>
            </a:extLst>
          </p:cNvPr>
          <p:cNvSpPr/>
          <p:nvPr/>
        </p:nvSpPr>
        <p:spPr>
          <a:xfrm rot="20717433">
            <a:off x="3656866" y="3524744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6E35B0-2A1A-4058-966B-263A8C0EE672}"/>
              </a:ext>
            </a:extLst>
          </p:cNvPr>
          <p:cNvSpPr/>
          <p:nvPr/>
        </p:nvSpPr>
        <p:spPr>
          <a:xfrm rot="20717433">
            <a:off x="2611420" y="4557755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EB2ACE-78B9-4348-AA09-52944DC8CE1C}"/>
              </a:ext>
            </a:extLst>
          </p:cNvPr>
          <p:cNvSpPr/>
          <p:nvPr/>
        </p:nvSpPr>
        <p:spPr>
          <a:xfrm rot="20717433">
            <a:off x="5105910" y="3893102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</p:spTree>
    <p:extLst>
      <p:ext uri="{BB962C8B-B14F-4D97-AF65-F5344CB8AC3E}">
        <p14:creationId xmlns:p14="http://schemas.microsoft.com/office/powerpoint/2010/main" val="325465777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AD0E9-A04A-4C93-B12B-AEBB30621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picture containing honeycomb&#10;&#10;Description automatically generated">
            <a:extLst>
              <a:ext uri="{FF2B5EF4-FFF2-40B4-BE49-F238E27FC236}">
                <a16:creationId xmlns:a16="http://schemas.microsoft.com/office/drawing/2014/main" id="{ACBD5BB9-D238-4C98-97CB-DB9E4CBF5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19795" y="-811034"/>
            <a:ext cx="11983590" cy="8987693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05966A7-3FA2-437C-A52C-8CC379E193E5}"/>
              </a:ext>
            </a:extLst>
          </p:cNvPr>
          <p:cNvSpPr/>
          <p:nvPr/>
        </p:nvSpPr>
        <p:spPr>
          <a:xfrm rot="20717433">
            <a:off x="81193" y="902197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70000"/>
              </a:lnSpc>
            </a:pPr>
            <a:r>
              <a:rPr lang="en-US" sz="8400" b="1" spc="-300" dirty="0">
                <a:solidFill>
                  <a:srgbClr val="F9C66D"/>
                </a:solidFill>
                <a:latin typeface="Ubuntu" panose="020B0504030602030204" pitchFamily="34" charset="0"/>
              </a:rPr>
              <a:t>GOSPEL</a:t>
            </a:r>
          </a:p>
          <a:p>
            <a:pPr>
              <a:lnSpc>
                <a:spcPct val="70000"/>
              </a:lnSpc>
            </a:pPr>
            <a:r>
              <a:rPr lang="en-US" sz="7200" b="1" spc="-300" dirty="0">
                <a:solidFill>
                  <a:srgbClr val="F9C66D"/>
                </a:solidFill>
                <a:latin typeface="Ubuntu" panose="020B0504030602030204" pitchFamily="34" charset="0"/>
              </a:rPr>
              <a:t>hexagons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27FA14-BDB4-419B-BBD3-900C8DE656FA}"/>
              </a:ext>
            </a:extLst>
          </p:cNvPr>
          <p:cNvSpPr/>
          <p:nvPr/>
        </p:nvSpPr>
        <p:spPr>
          <a:xfrm rot="20717433">
            <a:off x="4069009" y="5086337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3200" b="1" spc="-2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4D195A-C60D-48C9-BB8C-A704680825A9}"/>
              </a:ext>
            </a:extLst>
          </p:cNvPr>
          <p:cNvSpPr/>
          <p:nvPr/>
        </p:nvSpPr>
        <p:spPr>
          <a:xfrm rot="20717433">
            <a:off x="3656866" y="3524744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6E35B0-2A1A-4058-966B-263A8C0EE672}"/>
              </a:ext>
            </a:extLst>
          </p:cNvPr>
          <p:cNvSpPr/>
          <p:nvPr/>
        </p:nvSpPr>
        <p:spPr>
          <a:xfrm rot="20717433">
            <a:off x="2611420" y="4557755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EB2ACE-78B9-4348-AA09-52944DC8CE1C}"/>
              </a:ext>
            </a:extLst>
          </p:cNvPr>
          <p:cNvSpPr/>
          <p:nvPr/>
        </p:nvSpPr>
        <p:spPr>
          <a:xfrm rot="20717433">
            <a:off x="5105910" y="3893102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71627A-5A12-4254-99F9-3D8F4CDF81A9}"/>
              </a:ext>
            </a:extLst>
          </p:cNvPr>
          <p:cNvSpPr/>
          <p:nvPr/>
        </p:nvSpPr>
        <p:spPr>
          <a:xfrm rot="20717433">
            <a:off x="3000304" y="6014941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</p:spTree>
    <p:extLst>
      <p:ext uri="{BB962C8B-B14F-4D97-AF65-F5344CB8AC3E}">
        <p14:creationId xmlns:p14="http://schemas.microsoft.com/office/powerpoint/2010/main" val="8434921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AD0E9-A04A-4C93-B12B-AEBB30621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picture containing honeycomb&#10;&#10;Description automatically generated">
            <a:extLst>
              <a:ext uri="{FF2B5EF4-FFF2-40B4-BE49-F238E27FC236}">
                <a16:creationId xmlns:a16="http://schemas.microsoft.com/office/drawing/2014/main" id="{ACBD5BB9-D238-4C98-97CB-DB9E4CBF5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19795" y="-811034"/>
            <a:ext cx="11983590" cy="8987693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05966A7-3FA2-437C-A52C-8CC379E193E5}"/>
              </a:ext>
            </a:extLst>
          </p:cNvPr>
          <p:cNvSpPr/>
          <p:nvPr/>
        </p:nvSpPr>
        <p:spPr>
          <a:xfrm rot="20717433">
            <a:off x="81193" y="902197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70000"/>
              </a:lnSpc>
            </a:pPr>
            <a:r>
              <a:rPr lang="en-US" sz="8400" b="1" spc="-300" dirty="0">
                <a:solidFill>
                  <a:srgbClr val="F9C66D"/>
                </a:solidFill>
                <a:latin typeface="Ubuntu" panose="020B0504030602030204" pitchFamily="34" charset="0"/>
              </a:rPr>
              <a:t>GOSPEL</a:t>
            </a:r>
          </a:p>
          <a:p>
            <a:pPr>
              <a:lnSpc>
                <a:spcPct val="70000"/>
              </a:lnSpc>
            </a:pPr>
            <a:r>
              <a:rPr lang="en-US" sz="7200" b="1" spc="-300" dirty="0">
                <a:solidFill>
                  <a:srgbClr val="F9C66D"/>
                </a:solidFill>
                <a:latin typeface="Ubuntu" panose="020B0504030602030204" pitchFamily="34" charset="0"/>
              </a:rPr>
              <a:t>hexagons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27FA14-BDB4-419B-BBD3-900C8DE656FA}"/>
              </a:ext>
            </a:extLst>
          </p:cNvPr>
          <p:cNvSpPr/>
          <p:nvPr/>
        </p:nvSpPr>
        <p:spPr>
          <a:xfrm rot="20717433">
            <a:off x="4069009" y="5086337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3200" b="1" spc="-2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4D195A-C60D-48C9-BB8C-A704680825A9}"/>
              </a:ext>
            </a:extLst>
          </p:cNvPr>
          <p:cNvSpPr/>
          <p:nvPr/>
        </p:nvSpPr>
        <p:spPr>
          <a:xfrm rot="20717433">
            <a:off x="3656866" y="3524744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6E35B0-2A1A-4058-966B-263A8C0EE672}"/>
              </a:ext>
            </a:extLst>
          </p:cNvPr>
          <p:cNvSpPr/>
          <p:nvPr/>
        </p:nvSpPr>
        <p:spPr>
          <a:xfrm rot="20717433">
            <a:off x="2611420" y="4557755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EB2ACE-78B9-4348-AA09-52944DC8CE1C}"/>
              </a:ext>
            </a:extLst>
          </p:cNvPr>
          <p:cNvSpPr/>
          <p:nvPr/>
        </p:nvSpPr>
        <p:spPr>
          <a:xfrm rot="20717433">
            <a:off x="5105910" y="3893102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71627A-5A12-4254-99F9-3D8F4CDF81A9}"/>
              </a:ext>
            </a:extLst>
          </p:cNvPr>
          <p:cNvSpPr/>
          <p:nvPr/>
        </p:nvSpPr>
        <p:spPr>
          <a:xfrm rot="20717433">
            <a:off x="3000304" y="6014941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4684D6-1BCC-4A67-9032-C074CA7BF3FB}"/>
              </a:ext>
            </a:extLst>
          </p:cNvPr>
          <p:cNvSpPr/>
          <p:nvPr/>
        </p:nvSpPr>
        <p:spPr>
          <a:xfrm rot="20717433">
            <a:off x="5496965" y="5332926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</p:spTree>
    <p:extLst>
      <p:ext uri="{BB962C8B-B14F-4D97-AF65-F5344CB8AC3E}">
        <p14:creationId xmlns:p14="http://schemas.microsoft.com/office/powerpoint/2010/main" val="392448362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AD0E9-A04A-4C93-B12B-AEBB30621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picture containing honeycomb&#10;&#10;Description automatically generated">
            <a:extLst>
              <a:ext uri="{FF2B5EF4-FFF2-40B4-BE49-F238E27FC236}">
                <a16:creationId xmlns:a16="http://schemas.microsoft.com/office/drawing/2014/main" id="{ACBD5BB9-D238-4C98-97CB-DB9E4CBF5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19795" y="-811034"/>
            <a:ext cx="11983590" cy="8987693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05966A7-3FA2-437C-A52C-8CC379E193E5}"/>
              </a:ext>
            </a:extLst>
          </p:cNvPr>
          <p:cNvSpPr/>
          <p:nvPr/>
        </p:nvSpPr>
        <p:spPr>
          <a:xfrm rot="20717433">
            <a:off x="81193" y="902197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70000"/>
              </a:lnSpc>
            </a:pPr>
            <a:r>
              <a:rPr lang="en-US" sz="8400" b="1" spc="-300" dirty="0">
                <a:solidFill>
                  <a:srgbClr val="F9C66D"/>
                </a:solidFill>
                <a:latin typeface="Ubuntu" panose="020B0504030602030204" pitchFamily="34" charset="0"/>
              </a:rPr>
              <a:t>GOSPEL</a:t>
            </a:r>
          </a:p>
          <a:p>
            <a:pPr>
              <a:lnSpc>
                <a:spcPct val="70000"/>
              </a:lnSpc>
            </a:pPr>
            <a:r>
              <a:rPr lang="en-US" sz="7200" b="1" spc="-300" dirty="0">
                <a:solidFill>
                  <a:srgbClr val="F9C66D"/>
                </a:solidFill>
                <a:latin typeface="Ubuntu" panose="020B0504030602030204" pitchFamily="34" charset="0"/>
              </a:rPr>
              <a:t>hexagons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27FA14-BDB4-419B-BBD3-900C8DE656FA}"/>
              </a:ext>
            </a:extLst>
          </p:cNvPr>
          <p:cNvSpPr/>
          <p:nvPr/>
        </p:nvSpPr>
        <p:spPr>
          <a:xfrm rot="20717433">
            <a:off x="4069009" y="5086337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3200" b="1" spc="-2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4D195A-C60D-48C9-BB8C-A704680825A9}"/>
              </a:ext>
            </a:extLst>
          </p:cNvPr>
          <p:cNvSpPr/>
          <p:nvPr/>
        </p:nvSpPr>
        <p:spPr>
          <a:xfrm rot="20717433">
            <a:off x="3656866" y="3524744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6E35B0-2A1A-4058-966B-263A8C0EE672}"/>
              </a:ext>
            </a:extLst>
          </p:cNvPr>
          <p:cNvSpPr/>
          <p:nvPr/>
        </p:nvSpPr>
        <p:spPr>
          <a:xfrm rot="20717433">
            <a:off x="2611420" y="4557755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EB2ACE-78B9-4348-AA09-52944DC8CE1C}"/>
              </a:ext>
            </a:extLst>
          </p:cNvPr>
          <p:cNvSpPr/>
          <p:nvPr/>
        </p:nvSpPr>
        <p:spPr>
          <a:xfrm rot="20717433">
            <a:off x="5105910" y="3893102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71627A-5A12-4254-99F9-3D8F4CDF81A9}"/>
              </a:ext>
            </a:extLst>
          </p:cNvPr>
          <p:cNvSpPr/>
          <p:nvPr/>
        </p:nvSpPr>
        <p:spPr>
          <a:xfrm rot="20717433">
            <a:off x="3000304" y="6014941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4684D6-1BCC-4A67-9032-C074CA7BF3FB}"/>
              </a:ext>
            </a:extLst>
          </p:cNvPr>
          <p:cNvSpPr/>
          <p:nvPr/>
        </p:nvSpPr>
        <p:spPr>
          <a:xfrm rot="20717433">
            <a:off x="5496965" y="5332926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CBA603-E5B1-4664-89BA-9EF353D1ADB2}"/>
              </a:ext>
            </a:extLst>
          </p:cNvPr>
          <p:cNvSpPr/>
          <p:nvPr/>
        </p:nvSpPr>
        <p:spPr>
          <a:xfrm rot="20717433">
            <a:off x="4448438" y="6394728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</p:spTree>
    <p:extLst>
      <p:ext uri="{BB962C8B-B14F-4D97-AF65-F5344CB8AC3E}">
        <p14:creationId xmlns:p14="http://schemas.microsoft.com/office/powerpoint/2010/main" val="309463997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AD0E9-A04A-4C93-B12B-AEBB30621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picture containing honeycomb&#10;&#10;Description automatically generated">
            <a:extLst>
              <a:ext uri="{FF2B5EF4-FFF2-40B4-BE49-F238E27FC236}">
                <a16:creationId xmlns:a16="http://schemas.microsoft.com/office/drawing/2014/main" id="{ACBD5BB9-D238-4C98-97CB-DB9E4CBF5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19795" y="-811034"/>
            <a:ext cx="11983590" cy="8987693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05966A7-3FA2-437C-A52C-8CC379E193E5}"/>
              </a:ext>
            </a:extLst>
          </p:cNvPr>
          <p:cNvSpPr/>
          <p:nvPr/>
        </p:nvSpPr>
        <p:spPr>
          <a:xfrm rot="20717433">
            <a:off x="81193" y="902197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70000"/>
              </a:lnSpc>
            </a:pPr>
            <a:r>
              <a:rPr lang="en-US" sz="8400" b="1" spc="-300" dirty="0">
                <a:solidFill>
                  <a:srgbClr val="F9C66D"/>
                </a:solidFill>
                <a:latin typeface="Ubuntu" panose="020B0504030602030204" pitchFamily="34" charset="0"/>
              </a:rPr>
              <a:t>GOSPEL</a:t>
            </a:r>
          </a:p>
          <a:p>
            <a:pPr>
              <a:lnSpc>
                <a:spcPct val="70000"/>
              </a:lnSpc>
            </a:pPr>
            <a:r>
              <a:rPr lang="en-US" sz="7200" b="1" spc="-300" dirty="0">
                <a:solidFill>
                  <a:srgbClr val="F9C66D"/>
                </a:solidFill>
                <a:latin typeface="Ubuntu" panose="020B0504030602030204" pitchFamily="34" charset="0"/>
              </a:rPr>
              <a:t>hexagons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27FA14-BDB4-419B-BBD3-900C8DE656FA}"/>
              </a:ext>
            </a:extLst>
          </p:cNvPr>
          <p:cNvSpPr/>
          <p:nvPr/>
        </p:nvSpPr>
        <p:spPr>
          <a:xfrm rot="20717433">
            <a:off x="4069009" y="5086337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3200" b="1" spc="-2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4D195A-C60D-48C9-BB8C-A704680825A9}"/>
              </a:ext>
            </a:extLst>
          </p:cNvPr>
          <p:cNvSpPr/>
          <p:nvPr/>
        </p:nvSpPr>
        <p:spPr>
          <a:xfrm rot="20717433">
            <a:off x="3656866" y="3524744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6E35B0-2A1A-4058-966B-263A8C0EE672}"/>
              </a:ext>
            </a:extLst>
          </p:cNvPr>
          <p:cNvSpPr/>
          <p:nvPr/>
        </p:nvSpPr>
        <p:spPr>
          <a:xfrm rot="20717433">
            <a:off x="2611420" y="4557755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EB2ACE-78B9-4348-AA09-52944DC8CE1C}"/>
              </a:ext>
            </a:extLst>
          </p:cNvPr>
          <p:cNvSpPr/>
          <p:nvPr/>
        </p:nvSpPr>
        <p:spPr>
          <a:xfrm rot="20717433">
            <a:off x="5105910" y="3893102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71627A-5A12-4254-99F9-3D8F4CDF81A9}"/>
              </a:ext>
            </a:extLst>
          </p:cNvPr>
          <p:cNvSpPr/>
          <p:nvPr/>
        </p:nvSpPr>
        <p:spPr>
          <a:xfrm rot="20717433">
            <a:off x="3000304" y="6014941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4684D6-1BCC-4A67-9032-C074CA7BF3FB}"/>
              </a:ext>
            </a:extLst>
          </p:cNvPr>
          <p:cNvSpPr/>
          <p:nvPr/>
        </p:nvSpPr>
        <p:spPr>
          <a:xfrm rot="20717433">
            <a:off x="5496965" y="5332926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CBA603-E5B1-4664-89BA-9EF353D1ADB2}"/>
              </a:ext>
            </a:extLst>
          </p:cNvPr>
          <p:cNvSpPr/>
          <p:nvPr/>
        </p:nvSpPr>
        <p:spPr>
          <a:xfrm rot="20717433">
            <a:off x="4448438" y="6394728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060AFC-670B-4A9A-95AA-DE4CEF836FD7}"/>
              </a:ext>
            </a:extLst>
          </p:cNvPr>
          <p:cNvSpPr/>
          <p:nvPr/>
        </p:nvSpPr>
        <p:spPr>
          <a:xfrm rot="20717433">
            <a:off x="1548495" y="5545137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7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4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RELATING</a:t>
            </a:r>
          </a:p>
        </p:txBody>
      </p:sp>
    </p:spTree>
    <p:extLst>
      <p:ext uri="{BB962C8B-B14F-4D97-AF65-F5344CB8AC3E}">
        <p14:creationId xmlns:p14="http://schemas.microsoft.com/office/powerpoint/2010/main" val="2477479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AD0E9-A04A-4C93-B12B-AEBB30621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picture containing honeycomb&#10;&#10;Description automatically generated">
            <a:extLst>
              <a:ext uri="{FF2B5EF4-FFF2-40B4-BE49-F238E27FC236}">
                <a16:creationId xmlns:a16="http://schemas.microsoft.com/office/drawing/2014/main" id="{ACBD5BB9-D238-4C98-97CB-DB9E4CBF5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19795" y="-811034"/>
            <a:ext cx="11983590" cy="8987693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05966A7-3FA2-437C-A52C-8CC379E193E5}"/>
              </a:ext>
            </a:extLst>
          </p:cNvPr>
          <p:cNvSpPr/>
          <p:nvPr/>
        </p:nvSpPr>
        <p:spPr>
          <a:xfrm rot="20717433">
            <a:off x="81193" y="902197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70000"/>
              </a:lnSpc>
            </a:pPr>
            <a:r>
              <a:rPr lang="en-US" sz="8400" b="1" spc="-300" dirty="0">
                <a:solidFill>
                  <a:srgbClr val="F9C66D"/>
                </a:solidFill>
                <a:latin typeface="Ubuntu" panose="020B0504030602030204" pitchFamily="34" charset="0"/>
              </a:rPr>
              <a:t>GOSPEL</a:t>
            </a:r>
          </a:p>
          <a:p>
            <a:pPr>
              <a:lnSpc>
                <a:spcPct val="70000"/>
              </a:lnSpc>
            </a:pPr>
            <a:r>
              <a:rPr lang="en-US" sz="7200" b="1" spc="-300" dirty="0">
                <a:solidFill>
                  <a:srgbClr val="F9C66D"/>
                </a:solidFill>
                <a:latin typeface="Ubuntu" panose="020B0504030602030204" pitchFamily="34" charset="0"/>
              </a:rPr>
              <a:t>hexagons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27FA14-BDB4-419B-BBD3-900C8DE656FA}"/>
              </a:ext>
            </a:extLst>
          </p:cNvPr>
          <p:cNvSpPr/>
          <p:nvPr/>
        </p:nvSpPr>
        <p:spPr>
          <a:xfrm rot="20717433">
            <a:off x="4069009" y="5086337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3200" b="1" spc="-2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4D195A-C60D-48C9-BB8C-A704680825A9}"/>
              </a:ext>
            </a:extLst>
          </p:cNvPr>
          <p:cNvSpPr/>
          <p:nvPr/>
        </p:nvSpPr>
        <p:spPr>
          <a:xfrm rot="20717433">
            <a:off x="3656866" y="3524744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6E35B0-2A1A-4058-966B-263A8C0EE672}"/>
              </a:ext>
            </a:extLst>
          </p:cNvPr>
          <p:cNvSpPr/>
          <p:nvPr/>
        </p:nvSpPr>
        <p:spPr>
          <a:xfrm rot="20717433">
            <a:off x="2611420" y="4557755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EB2ACE-78B9-4348-AA09-52944DC8CE1C}"/>
              </a:ext>
            </a:extLst>
          </p:cNvPr>
          <p:cNvSpPr/>
          <p:nvPr/>
        </p:nvSpPr>
        <p:spPr>
          <a:xfrm rot="20717433">
            <a:off x="5105910" y="3893102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71627A-5A12-4254-99F9-3D8F4CDF81A9}"/>
              </a:ext>
            </a:extLst>
          </p:cNvPr>
          <p:cNvSpPr/>
          <p:nvPr/>
        </p:nvSpPr>
        <p:spPr>
          <a:xfrm rot="20717433">
            <a:off x="3000304" y="6014941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4684D6-1BCC-4A67-9032-C074CA7BF3FB}"/>
              </a:ext>
            </a:extLst>
          </p:cNvPr>
          <p:cNvSpPr/>
          <p:nvPr/>
        </p:nvSpPr>
        <p:spPr>
          <a:xfrm rot="20717433">
            <a:off x="5496965" y="5332926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CBA603-E5B1-4664-89BA-9EF353D1ADB2}"/>
              </a:ext>
            </a:extLst>
          </p:cNvPr>
          <p:cNvSpPr/>
          <p:nvPr/>
        </p:nvSpPr>
        <p:spPr>
          <a:xfrm rot="20717433">
            <a:off x="4448438" y="6394728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060AFC-670B-4A9A-95AA-DE4CEF836FD7}"/>
              </a:ext>
            </a:extLst>
          </p:cNvPr>
          <p:cNvSpPr/>
          <p:nvPr/>
        </p:nvSpPr>
        <p:spPr>
          <a:xfrm rot="20717433">
            <a:off x="1548495" y="5545137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7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4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RELATING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EBE3AD-957C-4D0A-8BBA-B71046A0390E}"/>
              </a:ext>
            </a:extLst>
          </p:cNvPr>
          <p:cNvSpPr/>
          <p:nvPr/>
        </p:nvSpPr>
        <p:spPr>
          <a:xfrm rot="20717433">
            <a:off x="1162376" y="4097668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7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4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RELATING</a:t>
            </a:r>
          </a:p>
        </p:txBody>
      </p:sp>
    </p:spTree>
    <p:extLst>
      <p:ext uri="{BB962C8B-B14F-4D97-AF65-F5344CB8AC3E}">
        <p14:creationId xmlns:p14="http://schemas.microsoft.com/office/powerpoint/2010/main" val="407551311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AD0E9-A04A-4C93-B12B-AEBB30621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picture containing honeycomb&#10;&#10;Description automatically generated">
            <a:extLst>
              <a:ext uri="{FF2B5EF4-FFF2-40B4-BE49-F238E27FC236}">
                <a16:creationId xmlns:a16="http://schemas.microsoft.com/office/drawing/2014/main" id="{ACBD5BB9-D238-4C98-97CB-DB9E4CBF5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19795" y="-811034"/>
            <a:ext cx="11983590" cy="8987693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05966A7-3FA2-437C-A52C-8CC379E193E5}"/>
              </a:ext>
            </a:extLst>
          </p:cNvPr>
          <p:cNvSpPr/>
          <p:nvPr/>
        </p:nvSpPr>
        <p:spPr>
          <a:xfrm rot="20717433">
            <a:off x="81193" y="902197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70000"/>
              </a:lnSpc>
            </a:pPr>
            <a:r>
              <a:rPr lang="en-US" sz="8400" b="1" spc="-300" dirty="0">
                <a:solidFill>
                  <a:srgbClr val="F9C66D"/>
                </a:solidFill>
                <a:latin typeface="Ubuntu" panose="020B0504030602030204" pitchFamily="34" charset="0"/>
              </a:rPr>
              <a:t>GOSPEL</a:t>
            </a:r>
          </a:p>
          <a:p>
            <a:pPr>
              <a:lnSpc>
                <a:spcPct val="70000"/>
              </a:lnSpc>
            </a:pPr>
            <a:r>
              <a:rPr lang="en-US" sz="7200" b="1" spc="-300" dirty="0">
                <a:solidFill>
                  <a:srgbClr val="F9C66D"/>
                </a:solidFill>
                <a:latin typeface="Ubuntu" panose="020B0504030602030204" pitchFamily="34" charset="0"/>
              </a:rPr>
              <a:t>hexagons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27FA14-BDB4-419B-BBD3-900C8DE656FA}"/>
              </a:ext>
            </a:extLst>
          </p:cNvPr>
          <p:cNvSpPr/>
          <p:nvPr/>
        </p:nvSpPr>
        <p:spPr>
          <a:xfrm rot="20717433">
            <a:off x="4069009" y="5086337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3200" b="1" spc="-2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4D195A-C60D-48C9-BB8C-A704680825A9}"/>
              </a:ext>
            </a:extLst>
          </p:cNvPr>
          <p:cNvSpPr/>
          <p:nvPr/>
        </p:nvSpPr>
        <p:spPr>
          <a:xfrm rot="20717433">
            <a:off x="3656866" y="3524744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6E35B0-2A1A-4058-966B-263A8C0EE672}"/>
              </a:ext>
            </a:extLst>
          </p:cNvPr>
          <p:cNvSpPr/>
          <p:nvPr/>
        </p:nvSpPr>
        <p:spPr>
          <a:xfrm rot="20717433">
            <a:off x="2611420" y="4557755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EB2ACE-78B9-4348-AA09-52944DC8CE1C}"/>
              </a:ext>
            </a:extLst>
          </p:cNvPr>
          <p:cNvSpPr/>
          <p:nvPr/>
        </p:nvSpPr>
        <p:spPr>
          <a:xfrm rot="20717433">
            <a:off x="5105910" y="3893102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71627A-5A12-4254-99F9-3D8F4CDF81A9}"/>
              </a:ext>
            </a:extLst>
          </p:cNvPr>
          <p:cNvSpPr/>
          <p:nvPr/>
        </p:nvSpPr>
        <p:spPr>
          <a:xfrm rot="20717433">
            <a:off x="3000304" y="6014941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4684D6-1BCC-4A67-9032-C074CA7BF3FB}"/>
              </a:ext>
            </a:extLst>
          </p:cNvPr>
          <p:cNvSpPr/>
          <p:nvPr/>
        </p:nvSpPr>
        <p:spPr>
          <a:xfrm rot="20717433">
            <a:off x="5496965" y="5332926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CBA603-E5B1-4664-89BA-9EF353D1ADB2}"/>
              </a:ext>
            </a:extLst>
          </p:cNvPr>
          <p:cNvSpPr/>
          <p:nvPr/>
        </p:nvSpPr>
        <p:spPr>
          <a:xfrm rot="20717433">
            <a:off x="4448438" y="6394728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060AFC-670B-4A9A-95AA-DE4CEF836FD7}"/>
              </a:ext>
            </a:extLst>
          </p:cNvPr>
          <p:cNvSpPr/>
          <p:nvPr/>
        </p:nvSpPr>
        <p:spPr>
          <a:xfrm rot="20717433">
            <a:off x="1548495" y="5545137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7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4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RELATING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EBE3AD-957C-4D0A-8BBA-B71046A0390E}"/>
              </a:ext>
            </a:extLst>
          </p:cNvPr>
          <p:cNvSpPr/>
          <p:nvPr/>
        </p:nvSpPr>
        <p:spPr>
          <a:xfrm rot="20717433">
            <a:off x="1162376" y="4097668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7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4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RELATING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B60E27-23F5-41C3-8D92-94C3F6C578A9}"/>
              </a:ext>
            </a:extLst>
          </p:cNvPr>
          <p:cNvSpPr/>
          <p:nvPr/>
        </p:nvSpPr>
        <p:spPr>
          <a:xfrm rot="20717433">
            <a:off x="2218947" y="3073915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7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4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RELATING</a:t>
            </a:r>
          </a:p>
        </p:txBody>
      </p:sp>
    </p:spTree>
    <p:extLst>
      <p:ext uri="{BB962C8B-B14F-4D97-AF65-F5344CB8AC3E}">
        <p14:creationId xmlns:p14="http://schemas.microsoft.com/office/powerpoint/2010/main" val="46679018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AD0E9-A04A-4C93-B12B-AEBB30621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picture containing honeycomb&#10;&#10;Description automatically generated">
            <a:extLst>
              <a:ext uri="{FF2B5EF4-FFF2-40B4-BE49-F238E27FC236}">
                <a16:creationId xmlns:a16="http://schemas.microsoft.com/office/drawing/2014/main" id="{ACBD5BB9-D238-4C98-97CB-DB9E4CBF5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19795" y="-811034"/>
            <a:ext cx="11983590" cy="8987693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05966A7-3FA2-437C-A52C-8CC379E193E5}"/>
              </a:ext>
            </a:extLst>
          </p:cNvPr>
          <p:cNvSpPr/>
          <p:nvPr/>
        </p:nvSpPr>
        <p:spPr>
          <a:xfrm rot="20717433">
            <a:off x="81193" y="902197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70000"/>
              </a:lnSpc>
            </a:pPr>
            <a:r>
              <a:rPr lang="en-US" sz="8400" b="1" spc="-300" dirty="0">
                <a:solidFill>
                  <a:srgbClr val="F9C66D"/>
                </a:solidFill>
                <a:latin typeface="Ubuntu" panose="020B0504030602030204" pitchFamily="34" charset="0"/>
              </a:rPr>
              <a:t>GOSPEL</a:t>
            </a:r>
          </a:p>
          <a:p>
            <a:pPr>
              <a:lnSpc>
                <a:spcPct val="70000"/>
              </a:lnSpc>
            </a:pPr>
            <a:r>
              <a:rPr lang="en-US" sz="7200" b="1" spc="-300" dirty="0">
                <a:solidFill>
                  <a:srgbClr val="F9C66D"/>
                </a:solidFill>
                <a:latin typeface="Ubuntu" panose="020B0504030602030204" pitchFamily="34" charset="0"/>
              </a:rPr>
              <a:t>hexagons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27FA14-BDB4-419B-BBD3-900C8DE656FA}"/>
              </a:ext>
            </a:extLst>
          </p:cNvPr>
          <p:cNvSpPr/>
          <p:nvPr/>
        </p:nvSpPr>
        <p:spPr>
          <a:xfrm rot="20717433">
            <a:off x="4069009" y="5086337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3200" b="1" spc="-2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4D195A-C60D-48C9-BB8C-A704680825A9}"/>
              </a:ext>
            </a:extLst>
          </p:cNvPr>
          <p:cNvSpPr/>
          <p:nvPr/>
        </p:nvSpPr>
        <p:spPr>
          <a:xfrm rot="20717433">
            <a:off x="3656866" y="3524744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6E35B0-2A1A-4058-966B-263A8C0EE672}"/>
              </a:ext>
            </a:extLst>
          </p:cNvPr>
          <p:cNvSpPr/>
          <p:nvPr/>
        </p:nvSpPr>
        <p:spPr>
          <a:xfrm rot="20717433">
            <a:off x="2611420" y="4557755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EB2ACE-78B9-4348-AA09-52944DC8CE1C}"/>
              </a:ext>
            </a:extLst>
          </p:cNvPr>
          <p:cNvSpPr/>
          <p:nvPr/>
        </p:nvSpPr>
        <p:spPr>
          <a:xfrm rot="20717433">
            <a:off x="5105910" y="3893102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71627A-5A12-4254-99F9-3D8F4CDF81A9}"/>
              </a:ext>
            </a:extLst>
          </p:cNvPr>
          <p:cNvSpPr/>
          <p:nvPr/>
        </p:nvSpPr>
        <p:spPr>
          <a:xfrm rot="20717433">
            <a:off x="3000304" y="6014941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4684D6-1BCC-4A67-9032-C074CA7BF3FB}"/>
              </a:ext>
            </a:extLst>
          </p:cNvPr>
          <p:cNvSpPr/>
          <p:nvPr/>
        </p:nvSpPr>
        <p:spPr>
          <a:xfrm rot="20717433">
            <a:off x="5496965" y="5332926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CBA603-E5B1-4664-89BA-9EF353D1ADB2}"/>
              </a:ext>
            </a:extLst>
          </p:cNvPr>
          <p:cNvSpPr/>
          <p:nvPr/>
        </p:nvSpPr>
        <p:spPr>
          <a:xfrm rot="20717433">
            <a:off x="4448438" y="6394728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060AFC-670B-4A9A-95AA-DE4CEF836FD7}"/>
              </a:ext>
            </a:extLst>
          </p:cNvPr>
          <p:cNvSpPr/>
          <p:nvPr/>
        </p:nvSpPr>
        <p:spPr>
          <a:xfrm rot="20717433">
            <a:off x="1548495" y="5545137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7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4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RELATING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EBE3AD-957C-4D0A-8BBA-B71046A0390E}"/>
              </a:ext>
            </a:extLst>
          </p:cNvPr>
          <p:cNvSpPr/>
          <p:nvPr/>
        </p:nvSpPr>
        <p:spPr>
          <a:xfrm rot="20717433">
            <a:off x="1162376" y="4097668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7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4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RELATING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B60E27-23F5-41C3-8D92-94C3F6C578A9}"/>
              </a:ext>
            </a:extLst>
          </p:cNvPr>
          <p:cNvSpPr/>
          <p:nvPr/>
        </p:nvSpPr>
        <p:spPr>
          <a:xfrm rot="20717433">
            <a:off x="2218947" y="3073915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7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4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RELATING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216BBC-F1C3-425A-805C-95EE5C956EE4}"/>
              </a:ext>
            </a:extLst>
          </p:cNvPr>
          <p:cNvSpPr/>
          <p:nvPr/>
        </p:nvSpPr>
        <p:spPr>
          <a:xfrm rot="20717433">
            <a:off x="3267567" y="2016803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7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4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RELATING</a:t>
            </a:r>
          </a:p>
        </p:txBody>
      </p:sp>
    </p:spTree>
    <p:extLst>
      <p:ext uri="{BB962C8B-B14F-4D97-AF65-F5344CB8AC3E}">
        <p14:creationId xmlns:p14="http://schemas.microsoft.com/office/powerpoint/2010/main" val="1729652172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AD0E9-A04A-4C93-B12B-AEBB30621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picture containing honeycomb&#10;&#10;Description automatically generated">
            <a:extLst>
              <a:ext uri="{FF2B5EF4-FFF2-40B4-BE49-F238E27FC236}">
                <a16:creationId xmlns:a16="http://schemas.microsoft.com/office/drawing/2014/main" id="{ACBD5BB9-D238-4C98-97CB-DB9E4CBF5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19795" y="-811034"/>
            <a:ext cx="11983590" cy="8987693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05966A7-3FA2-437C-A52C-8CC379E193E5}"/>
              </a:ext>
            </a:extLst>
          </p:cNvPr>
          <p:cNvSpPr/>
          <p:nvPr/>
        </p:nvSpPr>
        <p:spPr>
          <a:xfrm rot="20717433">
            <a:off x="81193" y="902197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70000"/>
              </a:lnSpc>
            </a:pPr>
            <a:r>
              <a:rPr lang="en-US" sz="8400" b="1" spc="-300" dirty="0">
                <a:solidFill>
                  <a:srgbClr val="F9C66D"/>
                </a:solidFill>
                <a:latin typeface="Ubuntu" panose="020B0504030602030204" pitchFamily="34" charset="0"/>
              </a:rPr>
              <a:t>GOSPEL</a:t>
            </a:r>
          </a:p>
          <a:p>
            <a:pPr>
              <a:lnSpc>
                <a:spcPct val="70000"/>
              </a:lnSpc>
            </a:pPr>
            <a:r>
              <a:rPr lang="en-US" sz="7200" b="1" spc="-300" dirty="0">
                <a:solidFill>
                  <a:srgbClr val="F9C66D"/>
                </a:solidFill>
                <a:latin typeface="Ubuntu" panose="020B0504030602030204" pitchFamily="34" charset="0"/>
              </a:rPr>
              <a:t>hexagons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27FA14-BDB4-419B-BBD3-900C8DE656FA}"/>
              </a:ext>
            </a:extLst>
          </p:cNvPr>
          <p:cNvSpPr/>
          <p:nvPr/>
        </p:nvSpPr>
        <p:spPr>
          <a:xfrm rot="20717433">
            <a:off x="4069009" y="5086337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3200" b="1" spc="-2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4D195A-C60D-48C9-BB8C-A704680825A9}"/>
              </a:ext>
            </a:extLst>
          </p:cNvPr>
          <p:cNvSpPr/>
          <p:nvPr/>
        </p:nvSpPr>
        <p:spPr>
          <a:xfrm rot="20717433">
            <a:off x="3656866" y="3524744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6E35B0-2A1A-4058-966B-263A8C0EE672}"/>
              </a:ext>
            </a:extLst>
          </p:cNvPr>
          <p:cNvSpPr/>
          <p:nvPr/>
        </p:nvSpPr>
        <p:spPr>
          <a:xfrm rot="20717433">
            <a:off x="2611420" y="4557755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EB2ACE-78B9-4348-AA09-52944DC8CE1C}"/>
              </a:ext>
            </a:extLst>
          </p:cNvPr>
          <p:cNvSpPr/>
          <p:nvPr/>
        </p:nvSpPr>
        <p:spPr>
          <a:xfrm rot="20717433">
            <a:off x="5105910" y="3893102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71627A-5A12-4254-99F9-3D8F4CDF81A9}"/>
              </a:ext>
            </a:extLst>
          </p:cNvPr>
          <p:cNvSpPr/>
          <p:nvPr/>
        </p:nvSpPr>
        <p:spPr>
          <a:xfrm rot="20717433">
            <a:off x="3000304" y="6014941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4684D6-1BCC-4A67-9032-C074CA7BF3FB}"/>
              </a:ext>
            </a:extLst>
          </p:cNvPr>
          <p:cNvSpPr/>
          <p:nvPr/>
        </p:nvSpPr>
        <p:spPr>
          <a:xfrm rot="20717433">
            <a:off x="5496965" y="5332926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CBA603-E5B1-4664-89BA-9EF353D1ADB2}"/>
              </a:ext>
            </a:extLst>
          </p:cNvPr>
          <p:cNvSpPr/>
          <p:nvPr/>
        </p:nvSpPr>
        <p:spPr>
          <a:xfrm rot="20717433">
            <a:off x="4448438" y="6394728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060AFC-670B-4A9A-95AA-DE4CEF836FD7}"/>
              </a:ext>
            </a:extLst>
          </p:cNvPr>
          <p:cNvSpPr/>
          <p:nvPr/>
        </p:nvSpPr>
        <p:spPr>
          <a:xfrm rot="20717433">
            <a:off x="1548495" y="5545137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7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4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RELATING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EBE3AD-957C-4D0A-8BBA-B71046A0390E}"/>
              </a:ext>
            </a:extLst>
          </p:cNvPr>
          <p:cNvSpPr/>
          <p:nvPr/>
        </p:nvSpPr>
        <p:spPr>
          <a:xfrm rot="20717433">
            <a:off x="1162376" y="4097668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7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4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RELATING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B60E27-23F5-41C3-8D92-94C3F6C578A9}"/>
              </a:ext>
            </a:extLst>
          </p:cNvPr>
          <p:cNvSpPr/>
          <p:nvPr/>
        </p:nvSpPr>
        <p:spPr>
          <a:xfrm rot="20717433">
            <a:off x="2218947" y="3073915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7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4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RELATING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216BBC-F1C3-425A-805C-95EE5C956EE4}"/>
              </a:ext>
            </a:extLst>
          </p:cNvPr>
          <p:cNvSpPr/>
          <p:nvPr/>
        </p:nvSpPr>
        <p:spPr>
          <a:xfrm rot="20717433">
            <a:off x="3267567" y="2016803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7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4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RELATING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2DF662-CF67-4313-89EE-F5EA67CEA582}"/>
              </a:ext>
            </a:extLst>
          </p:cNvPr>
          <p:cNvSpPr/>
          <p:nvPr/>
        </p:nvSpPr>
        <p:spPr>
          <a:xfrm rot="20717433">
            <a:off x="4706904" y="2366391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7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4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RELATING</a:t>
            </a:r>
          </a:p>
        </p:txBody>
      </p:sp>
    </p:spTree>
    <p:extLst>
      <p:ext uri="{BB962C8B-B14F-4D97-AF65-F5344CB8AC3E}">
        <p14:creationId xmlns:p14="http://schemas.microsoft.com/office/powerpoint/2010/main" val="136669203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1804744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AD0E9-A04A-4C93-B12B-AEBB30621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picture containing honeycomb&#10;&#10;Description automatically generated">
            <a:extLst>
              <a:ext uri="{FF2B5EF4-FFF2-40B4-BE49-F238E27FC236}">
                <a16:creationId xmlns:a16="http://schemas.microsoft.com/office/drawing/2014/main" id="{ACBD5BB9-D238-4C98-97CB-DB9E4CBF5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19795" y="-811034"/>
            <a:ext cx="11983590" cy="8987693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05966A7-3FA2-437C-A52C-8CC379E193E5}"/>
              </a:ext>
            </a:extLst>
          </p:cNvPr>
          <p:cNvSpPr/>
          <p:nvPr/>
        </p:nvSpPr>
        <p:spPr>
          <a:xfrm rot="20717433">
            <a:off x="81193" y="902197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70000"/>
              </a:lnSpc>
            </a:pPr>
            <a:r>
              <a:rPr lang="en-US" sz="8400" b="1" spc="-300" dirty="0">
                <a:solidFill>
                  <a:srgbClr val="F9C66D"/>
                </a:solidFill>
                <a:latin typeface="Ubuntu" panose="020B0504030602030204" pitchFamily="34" charset="0"/>
              </a:rPr>
              <a:t>GOSPEL</a:t>
            </a:r>
          </a:p>
          <a:p>
            <a:pPr>
              <a:lnSpc>
                <a:spcPct val="70000"/>
              </a:lnSpc>
            </a:pPr>
            <a:r>
              <a:rPr lang="en-US" sz="7200" b="1" spc="-300" dirty="0">
                <a:solidFill>
                  <a:srgbClr val="F9C66D"/>
                </a:solidFill>
                <a:latin typeface="Ubuntu" panose="020B0504030602030204" pitchFamily="34" charset="0"/>
              </a:rPr>
              <a:t>hexagons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27FA14-BDB4-419B-BBD3-900C8DE656FA}"/>
              </a:ext>
            </a:extLst>
          </p:cNvPr>
          <p:cNvSpPr/>
          <p:nvPr/>
        </p:nvSpPr>
        <p:spPr>
          <a:xfrm rot="20717433">
            <a:off x="4069009" y="5086337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3200" b="1" spc="-2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4D195A-C60D-48C9-BB8C-A704680825A9}"/>
              </a:ext>
            </a:extLst>
          </p:cNvPr>
          <p:cNvSpPr/>
          <p:nvPr/>
        </p:nvSpPr>
        <p:spPr>
          <a:xfrm rot="20717433">
            <a:off x="3656866" y="3524744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6E35B0-2A1A-4058-966B-263A8C0EE672}"/>
              </a:ext>
            </a:extLst>
          </p:cNvPr>
          <p:cNvSpPr/>
          <p:nvPr/>
        </p:nvSpPr>
        <p:spPr>
          <a:xfrm rot="20717433">
            <a:off x="2611420" y="4557755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EB2ACE-78B9-4348-AA09-52944DC8CE1C}"/>
              </a:ext>
            </a:extLst>
          </p:cNvPr>
          <p:cNvSpPr/>
          <p:nvPr/>
        </p:nvSpPr>
        <p:spPr>
          <a:xfrm rot="20717433">
            <a:off x="5105910" y="3893102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71627A-5A12-4254-99F9-3D8F4CDF81A9}"/>
              </a:ext>
            </a:extLst>
          </p:cNvPr>
          <p:cNvSpPr/>
          <p:nvPr/>
        </p:nvSpPr>
        <p:spPr>
          <a:xfrm rot="20717433">
            <a:off x="3000304" y="6014941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4684D6-1BCC-4A67-9032-C074CA7BF3FB}"/>
              </a:ext>
            </a:extLst>
          </p:cNvPr>
          <p:cNvSpPr/>
          <p:nvPr/>
        </p:nvSpPr>
        <p:spPr>
          <a:xfrm rot="20717433">
            <a:off x="5496965" y="5332926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CBA603-E5B1-4664-89BA-9EF353D1ADB2}"/>
              </a:ext>
            </a:extLst>
          </p:cNvPr>
          <p:cNvSpPr/>
          <p:nvPr/>
        </p:nvSpPr>
        <p:spPr>
          <a:xfrm rot="20717433">
            <a:off x="4448438" y="6394728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060AFC-670B-4A9A-95AA-DE4CEF836FD7}"/>
              </a:ext>
            </a:extLst>
          </p:cNvPr>
          <p:cNvSpPr/>
          <p:nvPr/>
        </p:nvSpPr>
        <p:spPr>
          <a:xfrm rot="20717433">
            <a:off x="1548495" y="5545137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7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4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RELATING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EBE3AD-957C-4D0A-8BBA-B71046A0390E}"/>
              </a:ext>
            </a:extLst>
          </p:cNvPr>
          <p:cNvSpPr/>
          <p:nvPr/>
        </p:nvSpPr>
        <p:spPr>
          <a:xfrm rot="20717433">
            <a:off x="1162376" y="4097668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7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4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RELATING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B60E27-23F5-41C3-8D92-94C3F6C578A9}"/>
              </a:ext>
            </a:extLst>
          </p:cNvPr>
          <p:cNvSpPr/>
          <p:nvPr/>
        </p:nvSpPr>
        <p:spPr>
          <a:xfrm rot="20717433">
            <a:off x="2218947" y="3073915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7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4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RELATING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216BBC-F1C3-425A-805C-95EE5C956EE4}"/>
              </a:ext>
            </a:extLst>
          </p:cNvPr>
          <p:cNvSpPr/>
          <p:nvPr/>
        </p:nvSpPr>
        <p:spPr>
          <a:xfrm rot="20717433">
            <a:off x="3267567" y="2016803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7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4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RELATING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2DF662-CF67-4313-89EE-F5EA67CEA582}"/>
              </a:ext>
            </a:extLst>
          </p:cNvPr>
          <p:cNvSpPr/>
          <p:nvPr/>
        </p:nvSpPr>
        <p:spPr>
          <a:xfrm rot="20717433">
            <a:off x="4706904" y="2366391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7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4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RELATING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3397D1-B4A1-476F-BA12-4B9264E98784}"/>
              </a:ext>
            </a:extLst>
          </p:cNvPr>
          <p:cNvSpPr/>
          <p:nvPr/>
        </p:nvSpPr>
        <p:spPr>
          <a:xfrm rot="20717433">
            <a:off x="6160096" y="2781874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7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4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RELATING</a:t>
            </a:r>
          </a:p>
        </p:txBody>
      </p:sp>
    </p:spTree>
    <p:extLst>
      <p:ext uri="{BB962C8B-B14F-4D97-AF65-F5344CB8AC3E}">
        <p14:creationId xmlns:p14="http://schemas.microsoft.com/office/powerpoint/2010/main" val="365995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AD0E9-A04A-4C93-B12B-AEBB30621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picture containing honeycomb&#10;&#10;Description automatically generated">
            <a:extLst>
              <a:ext uri="{FF2B5EF4-FFF2-40B4-BE49-F238E27FC236}">
                <a16:creationId xmlns:a16="http://schemas.microsoft.com/office/drawing/2014/main" id="{ACBD5BB9-D238-4C98-97CB-DB9E4CBF5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19795" y="-811034"/>
            <a:ext cx="11983590" cy="8987693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05966A7-3FA2-437C-A52C-8CC379E193E5}"/>
              </a:ext>
            </a:extLst>
          </p:cNvPr>
          <p:cNvSpPr/>
          <p:nvPr/>
        </p:nvSpPr>
        <p:spPr>
          <a:xfrm rot="20717433">
            <a:off x="81193" y="902197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70000"/>
              </a:lnSpc>
            </a:pPr>
            <a:r>
              <a:rPr lang="en-US" sz="8400" b="1" spc="-300" dirty="0">
                <a:solidFill>
                  <a:srgbClr val="F9C66D"/>
                </a:solidFill>
                <a:latin typeface="Ubuntu" panose="020B0504030602030204" pitchFamily="34" charset="0"/>
              </a:rPr>
              <a:t>GOSPEL</a:t>
            </a:r>
          </a:p>
          <a:p>
            <a:pPr>
              <a:lnSpc>
                <a:spcPct val="70000"/>
              </a:lnSpc>
            </a:pPr>
            <a:r>
              <a:rPr lang="en-US" sz="7200" b="1" spc="-300" dirty="0">
                <a:solidFill>
                  <a:srgbClr val="F9C66D"/>
                </a:solidFill>
                <a:latin typeface="Ubuntu" panose="020B0504030602030204" pitchFamily="34" charset="0"/>
              </a:rPr>
              <a:t>hexagons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27FA14-BDB4-419B-BBD3-900C8DE656FA}"/>
              </a:ext>
            </a:extLst>
          </p:cNvPr>
          <p:cNvSpPr/>
          <p:nvPr/>
        </p:nvSpPr>
        <p:spPr>
          <a:xfrm rot="20717433">
            <a:off x="4069009" y="5086337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3200" b="1" spc="-2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4D195A-C60D-48C9-BB8C-A704680825A9}"/>
              </a:ext>
            </a:extLst>
          </p:cNvPr>
          <p:cNvSpPr/>
          <p:nvPr/>
        </p:nvSpPr>
        <p:spPr>
          <a:xfrm rot="20717433">
            <a:off x="3656866" y="3524744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6E35B0-2A1A-4058-966B-263A8C0EE672}"/>
              </a:ext>
            </a:extLst>
          </p:cNvPr>
          <p:cNvSpPr/>
          <p:nvPr/>
        </p:nvSpPr>
        <p:spPr>
          <a:xfrm rot="20717433">
            <a:off x="2611420" y="4557755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EB2ACE-78B9-4348-AA09-52944DC8CE1C}"/>
              </a:ext>
            </a:extLst>
          </p:cNvPr>
          <p:cNvSpPr/>
          <p:nvPr/>
        </p:nvSpPr>
        <p:spPr>
          <a:xfrm rot="20717433">
            <a:off x="5105910" y="3893102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71627A-5A12-4254-99F9-3D8F4CDF81A9}"/>
              </a:ext>
            </a:extLst>
          </p:cNvPr>
          <p:cNvSpPr/>
          <p:nvPr/>
        </p:nvSpPr>
        <p:spPr>
          <a:xfrm rot="20717433">
            <a:off x="3000304" y="6014941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4684D6-1BCC-4A67-9032-C074CA7BF3FB}"/>
              </a:ext>
            </a:extLst>
          </p:cNvPr>
          <p:cNvSpPr/>
          <p:nvPr/>
        </p:nvSpPr>
        <p:spPr>
          <a:xfrm rot="20717433">
            <a:off x="5496965" y="5332926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CBA603-E5B1-4664-89BA-9EF353D1ADB2}"/>
              </a:ext>
            </a:extLst>
          </p:cNvPr>
          <p:cNvSpPr/>
          <p:nvPr/>
        </p:nvSpPr>
        <p:spPr>
          <a:xfrm rot="20717433">
            <a:off x="4448438" y="6394728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060AFC-670B-4A9A-95AA-DE4CEF836FD7}"/>
              </a:ext>
            </a:extLst>
          </p:cNvPr>
          <p:cNvSpPr/>
          <p:nvPr/>
        </p:nvSpPr>
        <p:spPr>
          <a:xfrm rot="20717433">
            <a:off x="1548495" y="5545137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7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4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RELATING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EBE3AD-957C-4D0A-8BBA-B71046A0390E}"/>
              </a:ext>
            </a:extLst>
          </p:cNvPr>
          <p:cNvSpPr/>
          <p:nvPr/>
        </p:nvSpPr>
        <p:spPr>
          <a:xfrm rot="20717433">
            <a:off x="1162376" y="4097668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7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4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RELATING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B60E27-23F5-41C3-8D92-94C3F6C578A9}"/>
              </a:ext>
            </a:extLst>
          </p:cNvPr>
          <p:cNvSpPr/>
          <p:nvPr/>
        </p:nvSpPr>
        <p:spPr>
          <a:xfrm rot="20717433">
            <a:off x="2218947" y="3073915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7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4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RELATING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216BBC-F1C3-425A-805C-95EE5C956EE4}"/>
              </a:ext>
            </a:extLst>
          </p:cNvPr>
          <p:cNvSpPr/>
          <p:nvPr/>
        </p:nvSpPr>
        <p:spPr>
          <a:xfrm rot="20717433">
            <a:off x="3267567" y="2016803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7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4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RELATING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2DF662-CF67-4313-89EE-F5EA67CEA582}"/>
              </a:ext>
            </a:extLst>
          </p:cNvPr>
          <p:cNvSpPr/>
          <p:nvPr/>
        </p:nvSpPr>
        <p:spPr>
          <a:xfrm rot="20717433">
            <a:off x="4706904" y="2366391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7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4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RELATING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3397D1-B4A1-476F-BA12-4B9264E98784}"/>
              </a:ext>
            </a:extLst>
          </p:cNvPr>
          <p:cNvSpPr/>
          <p:nvPr/>
        </p:nvSpPr>
        <p:spPr>
          <a:xfrm rot="20717433">
            <a:off x="6160096" y="2781874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7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4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RELATING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C4A576E-16EB-4909-99E0-80A160FA9F5A}"/>
              </a:ext>
            </a:extLst>
          </p:cNvPr>
          <p:cNvSpPr/>
          <p:nvPr/>
        </p:nvSpPr>
        <p:spPr>
          <a:xfrm rot="20717433">
            <a:off x="6545584" y="4234110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7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4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RELATING</a:t>
            </a:r>
          </a:p>
        </p:txBody>
      </p:sp>
    </p:spTree>
    <p:extLst>
      <p:ext uri="{BB962C8B-B14F-4D97-AF65-F5344CB8AC3E}">
        <p14:creationId xmlns:p14="http://schemas.microsoft.com/office/powerpoint/2010/main" val="3905074255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AD0E9-A04A-4C93-B12B-AEBB30621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picture containing honeycomb&#10;&#10;Description automatically generated">
            <a:extLst>
              <a:ext uri="{FF2B5EF4-FFF2-40B4-BE49-F238E27FC236}">
                <a16:creationId xmlns:a16="http://schemas.microsoft.com/office/drawing/2014/main" id="{ACBD5BB9-D238-4C98-97CB-DB9E4CBF5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19795" y="-811034"/>
            <a:ext cx="11983590" cy="8987693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05966A7-3FA2-437C-A52C-8CC379E193E5}"/>
              </a:ext>
            </a:extLst>
          </p:cNvPr>
          <p:cNvSpPr/>
          <p:nvPr/>
        </p:nvSpPr>
        <p:spPr>
          <a:xfrm rot="20717433">
            <a:off x="81193" y="902197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70000"/>
              </a:lnSpc>
            </a:pPr>
            <a:r>
              <a:rPr lang="en-US" sz="8400" b="1" spc="-300" dirty="0">
                <a:solidFill>
                  <a:srgbClr val="F9C66D"/>
                </a:solidFill>
                <a:latin typeface="Ubuntu" panose="020B0504030602030204" pitchFamily="34" charset="0"/>
              </a:rPr>
              <a:t>GOSPEL</a:t>
            </a:r>
          </a:p>
          <a:p>
            <a:pPr>
              <a:lnSpc>
                <a:spcPct val="70000"/>
              </a:lnSpc>
            </a:pPr>
            <a:r>
              <a:rPr lang="en-US" sz="7200" b="1" spc="-300" dirty="0">
                <a:solidFill>
                  <a:srgbClr val="F9C66D"/>
                </a:solidFill>
                <a:latin typeface="Ubuntu" panose="020B0504030602030204" pitchFamily="34" charset="0"/>
              </a:rPr>
              <a:t>hexagons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27FA14-BDB4-419B-BBD3-900C8DE656FA}"/>
              </a:ext>
            </a:extLst>
          </p:cNvPr>
          <p:cNvSpPr/>
          <p:nvPr/>
        </p:nvSpPr>
        <p:spPr>
          <a:xfrm rot="20717433">
            <a:off x="4069009" y="5086337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3200" b="1" spc="-2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4D195A-C60D-48C9-BB8C-A704680825A9}"/>
              </a:ext>
            </a:extLst>
          </p:cNvPr>
          <p:cNvSpPr/>
          <p:nvPr/>
        </p:nvSpPr>
        <p:spPr>
          <a:xfrm rot="20717433">
            <a:off x="3656866" y="3524744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6E35B0-2A1A-4058-966B-263A8C0EE672}"/>
              </a:ext>
            </a:extLst>
          </p:cNvPr>
          <p:cNvSpPr/>
          <p:nvPr/>
        </p:nvSpPr>
        <p:spPr>
          <a:xfrm rot="20717433">
            <a:off x="2611420" y="4557755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EB2ACE-78B9-4348-AA09-52944DC8CE1C}"/>
              </a:ext>
            </a:extLst>
          </p:cNvPr>
          <p:cNvSpPr/>
          <p:nvPr/>
        </p:nvSpPr>
        <p:spPr>
          <a:xfrm rot="20717433">
            <a:off x="5105910" y="3893102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71627A-5A12-4254-99F9-3D8F4CDF81A9}"/>
              </a:ext>
            </a:extLst>
          </p:cNvPr>
          <p:cNvSpPr/>
          <p:nvPr/>
        </p:nvSpPr>
        <p:spPr>
          <a:xfrm rot="20717433">
            <a:off x="3000304" y="6014941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4684D6-1BCC-4A67-9032-C074CA7BF3FB}"/>
              </a:ext>
            </a:extLst>
          </p:cNvPr>
          <p:cNvSpPr/>
          <p:nvPr/>
        </p:nvSpPr>
        <p:spPr>
          <a:xfrm rot="20717433">
            <a:off x="5496965" y="5332926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CBA603-E5B1-4664-89BA-9EF353D1ADB2}"/>
              </a:ext>
            </a:extLst>
          </p:cNvPr>
          <p:cNvSpPr/>
          <p:nvPr/>
        </p:nvSpPr>
        <p:spPr>
          <a:xfrm rot="20717433">
            <a:off x="4448438" y="6394728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060AFC-670B-4A9A-95AA-DE4CEF836FD7}"/>
              </a:ext>
            </a:extLst>
          </p:cNvPr>
          <p:cNvSpPr/>
          <p:nvPr/>
        </p:nvSpPr>
        <p:spPr>
          <a:xfrm rot="20717433">
            <a:off x="1548495" y="5545137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7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4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RELATING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EBE3AD-957C-4D0A-8BBA-B71046A0390E}"/>
              </a:ext>
            </a:extLst>
          </p:cNvPr>
          <p:cNvSpPr/>
          <p:nvPr/>
        </p:nvSpPr>
        <p:spPr>
          <a:xfrm rot="20717433">
            <a:off x="1162376" y="4097668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7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4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RELATING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B60E27-23F5-41C3-8D92-94C3F6C578A9}"/>
              </a:ext>
            </a:extLst>
          </p:cNvPr>
          <p:cNvSpPr/>
          <p:nvPr/>
        </p:nvSpPr>
        <p:spPr>
          <a:xfrm rot="20717433">
            <a:off x="2218947" y="3073915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7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4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RELATING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216BBC-F1C3-425A-805C-95EE5C956EE4}"/>
              </a:ext>
            </a:extLst>
          </p:cNvPr>
          <p:cNvSpPr/>
          <p:nvPr/>
        </p:nvSpPr>
        <p:spPr>
          <a:xfrm rot="20717433">
            <a:off x="3267567" y="2016803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7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4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RELATING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2DF662-CF67-4313-89EE-F5EA67CEA582}"/>
              </a:ext>
            </a:extLst>
          </p:cNvPr>
          <p:cNvSpPr/>
          <p:nvPr/>
        </p:nvSpPr>
        <p:spPr>
          <a:xfrm rot="20717433">
            <a:off x="4706904" y="2366391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7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4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RELATING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3397D1-B4A1-476F-BA12-4B9264E98784}"/>
              </a:ext>
            </a:extLst>
          </p:cNvPr>
          <p:cNvSpPr/>
          <p:nvPr/>
        </p:nvSpPr>
        <p:spPr>
          <a:xfrm rot="20717433">
            <a:off x="6160096" y="2781874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7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4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RELATING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C4A576E-16EB-4909-99E0-80A160FA9F5A}"/>
              </a:ext>
            </a:extLst>
          </p:cNvPr>
          <p:cNvSpPr/>
          <p:nvPr/>
        </p:nvSpPr>
        <p:spPr>
          <a:xfrm rot="20717433">
            <a:off x="6545584" y="4234110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7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4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RELATING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293F3C-D2FB-41C3-9628-A75DFBE0091A}"/>
              </a:ext>
            </a:extLst>
          </p:cNvPr>
          <p:cNvSpPr/>
          <p:nvPr/>
        </p:nvSpPr>
        <p:spPr>
          <a:xfrm rot="20717433">
            <a:off x="6938058" y="5674563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7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4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RELATING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00AF281-DE9E-482F-94FA-1E098ECA27E7}"/>
              </a:ext>
            </a:extLst>
          </p:cNvPr>
          <p:cNvSpPr/>
          <p:nvPr/>
        </p:nvSpPr>
        <p:spPr>
          <a:xfrm rot="20717433">
            <a:off x="5883084" y="6692467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7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4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RELATING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51477F1-EFF6-453A-8528-4C165CC5D223}"/>
              </a:ext>
            </a:extLst>
          </p:cNvPr>
          <p:cNvSpPr/>
          <p:nvPr/>
        </p:nvSpPr>
        <p:spPr>
          <a:xfrm rot="20717433">
            <a:off x="1942566" y="6978350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7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4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RELATING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E44887B-684D-40A0-95C4-D13DBDDB0317}"/>
              </a:ext>
            </a:extLst>
          </p:cNvPr>
          <p:cNvSpPr/>
          <p:nvPr/>
        </p:nvSpPr>
        <p:spPr>
          <a:xfrm rot="20717433">
            <a:off x="3389188" y="7393134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7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4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RELATING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5E84D60-715D-4624-8DA2-325DBA1FEECE}"/>
              </a:ext>
            </a:extLst>
          </p:cNvPr>
          <p:cNvSpPr/>
          <p:nvPr/>
        </p:nvSpPr>
        <p:spPr>
          <a:xfrm rot="20717433">
            <a:off x="4838317" y="7741520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7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4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RELATING</a:t>
            </a:r>
          </a:p>
        </p:txBody>
      </p:sp>
    </p:spTree>
    <p:extLst>
      <p:ext uri="{BB962C8B-B14F-4D97-AF65-F5344CB8AC3E}">
        <p14:creationId xmlns:p14="http://schemas.microsoft.com/office/powerpoint/2010/main" val="3465341892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GOSPEL RELATING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0D8563-75C4-4275-AA7B-633409FF5DEC}"/>
              </a:ext>
            </a:extLst>
          </p:cNvPr>
          <p:cNvSpPr txBox="1"/>
          <p:nvPr/>
        </p:nvSpPr>
        <p:spPr>
          <a:xfrm>
            <a:off x="1314994" y="3663826"/>
            <a:ext cx="305660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>
                <a:solidFill>
                  <a:schemeClr val="bg1"/>
                </a:solidFill>
              </a:rPr>
              <a:t>Overlays like this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5159959-8B7E-4ABF-B343-399047CB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06" y="1191606"/>
            <a:ext cx="5923916" cy="542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234811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 PRIORITIES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0D8563-75C4-4275-AA7B-633409FF5DEC}"/>
              </a:ext>
            </a:extLst>
          </p:cNvPr>
          <p:cNvSpPr txBox="1"/>
          <p:nvPr/>
        </p:nvSpPr>
        <p:spPr>
          <a:xfrm>
            <a:off x="1314994" y="3663826"/>
            <a:ext cx="305660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>
                <a:solidFill>
                  <a:schemeClr val="bg1"/>
                </a:solidFill>
              </a:rPr>
              <a:t>Overlays like this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5159959-8B7E-4ABF-B343-399047CB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06" y="1191606"/>
            <a:ext cx="5923916" cy="542544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4549150-4FDC-4B38-B5C5-768AEAD56D2E}"/>
              </a:ext>
            </a:extLst>
          </p:cNvPr>
          <p:cNvSpPr/>
          <p:nvPr/>
        </p:nvSpPr>
        <p:spPr>
          <a:xfrm>
            <a:off x="813906" y="4023360"/>
            <a:ext cx="4416462" cy="1694688"/>
          </a:xfrm>
          <a:prstGeom prst="roundRect">
            <a:avLst/>
          </a:prstGeom>
          <a:noFill/>
          <a:ln w="127000">
            <a:solidFill>
              <a:srgbClr val="2E5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3F72B23-8812-436D-BC3D-F9C03518F64D}"/>
              </a:ext>
            </a:extLst>
          </p:cNvPr>
          <p:cNvSpPr txBox="1">
            <a:spLocks/>
          </p:cNvSpPr>
          <p:nvPr/>
        </p:nvSpPr>
        <p:spPr>
          <a:xfrm>
            <a:off x="5626571" y="708703"/>
            <a:ext cx="8776535" cy="1053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i="0" kern="1200" baseline="0">
                <a:solidFill>
                  <a:srgbClr val="2E5797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en-US" sz="4800" b="0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4263005836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 PRIORITIES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0D8563-75C4-4275-AA7B-633409FF5DEC}"/>
              </a:ext>
            </a:extLst>
          </p:cNvPr>
          <p:cNvSpPr txBox="1"/>
          <p:nvPr/>
        </p:nvSpPr>
        <p:spPr>
          <a:xfrm>
            <a:off x="1314994" y="3663826"/>
            <a:ext cx="305660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>
                <a:solidFill>
                  <a:schemeClr val="bg1"/>
                </a:solidFill>
              </a:rPr>
              <a:t>Overlays like this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3F72B23-8812-436D-BC3D-F9C03518F64D}"/>
              </a:ext>
            </a:extLst>
          </p:cNvPr>
          <p:cNvSpPr txBox="1">
            <a:spLocks/>
          </p:cNvSpPr>
          <p:nvPr/>
        </p:nvSpPr>
        <p:spPr>
          <a:xfrm>
            <a:off x="5626571" y="708703"/>
            <a:ext cx="8776535" cy="1053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i="0" kern="1200" baseline="0">
                <a:solidFill>
                  <a:srgbClr val="2E5797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en-US" sz="4800" b="0" dirty="0"/>
              <a:t>2019</a:t>
            </a: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B4440750-6D75-440D-AD28-27A3F164A4F4}"/>
              </a:ext>
            </a:extLst>
          </p:cNvPr>
          <p:cNvSpPr/>
          <p:nvPr/>
        </p:nvSpPr>
        <p:spPr>
          <a:xfrm>
            <a:off x="519827" y="3099816"/>
            <a:ext cx="8104345" cy="2621280"/>
          </a:xfrm>
          <a:prstGeom prst="hexagon">
            <a:avLst/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>
                <a:latin typeface="Ubuntu" panose="020B0504030602030204" pitchFamily="34" charset="0"/>
              </a:rPr>
              <a:t>Because God first loved us, </a:t>
            </a:r>
          </a:p>
          <a:p>
            <a:pPr algn="ctr"/>
            <a:r>
              <a:rPr lang="en-US" sz="3800" dirty="0">
                <a:latin typeface="Ubuntu" panose="020B0504030602030204" pitchFamily="34" charset="0"/>
              </a:rPr>
              <a:t>we exist to love God and love our neighbors.</a:t>
            </a:r>
          </a:p>
        </p:txBody>
      </p:sp>
    </p:spTree>
    <p:extLst>
      <p:ext uri="{BB962C8B-B14F-4D97-AF65-F5344CB8AC3E}">
        <p14:creationId xmlns:p14="http://schemas.microsoft.com/office/powerpoint/2010/main" val="1117612231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30D8563-75C4-4275-AA7B-633409FF5DEC}"/>
              </a:ext>
            </a:extLst>
          </p:cNvPr>
          <p:cNvSpPr txBox="1"/>
          <p:nvPr/>
        </p:nvSpPr>
        <p:spPr>
          <a:xfrm>
            <a:off x="1314994" y="3663826"/>
            <a:ext cx="305660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>
                <a:solidFill>
                  <a:schemeClr val="bg1"/>
                </a:solidFill>
              </a:rPr>
              <a:t>Overlays like this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DEF658-06C7-4002-8467-905D5AB3AB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617" y="2677657"/>
            <a:ext cx="3669182" cy="3576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7E5C60-5D2E-4A18-A483-606F9442F0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327" y="776563"/>
            <a:ext cx="3669182" cy="3576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7303D8-1824-4C32-A4DA-E3B637D892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0331" y="3460852"/>
            <a:ext cx="3669182" cy="35768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GOD’S RELATING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EBC2E1-EA0E-49B3-88A9-7C80AD10AA88}"/>
              </a:ext>
            </a:extLst>
          </p:cNvPr>
          <p:cNvSpPr/>
          <p:nvPr/>
        </p:nvSpPr>
        <p:spPr>
          <a:xfrm rot="20717433">
            <a:off x="222775" y="4262170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5400" b="1" spc="-200" dirty="0">
                <a:solidFill>
                  <a:srgbClr val="2E5596"/>
                </a:solidFill>
                <a:latin typeface="Ubuntu" panose="020B0504030602030204" pitchFamily="34" charset="0"/>
              </a:rPr>
              <a:t>SON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0C1C15-6520-4D13-A3A2-B4B01F4EE36B}"/>
              </a:ext>
            </a:extLst>
          </p:cNvPr>
          <p:cNvSpPr/>
          <p:nvPr/>
        </p:nvSpPr>
        <p:spPr>
          <a:xfrm rot="20717433">
            <a:off x="2160573" y="2346243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5400" b="1" spc="-200" dirty="0">
                <a:solidFill>
                  <a:srgbClr val="2E5596"/>
                </a:solidFill>
                <a:latin typeface="Ubuntu" panose="020B0504030602030204" pitchFamily="34" charset="0"/>
              </a:rPr>
              <a:t>FATHER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A4303B-6C19-4D70-8E5B-BCBE8FE6DA72}"/>
              </a:ext>
            </a:extLst>
          </p:cNvPr>
          <p:cNvSpPr/>
          <p:nvPr/>
        </p:nvSpPr>
        <p:spPr>
          <a:xfrm rot="20717433">
            <a:off x="2880489" y="5007537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5400" b="1" spc="-200" dirty="0">
                <a:solidFill>
                  <a:srgbClr val="2E5596"/>
                </a:solidFill>
                <a:latin typeface="Ubuntu" panose="020B0504030602030204" pitchFamily="34" charset="0"/>
              </a:rPr>
              <a:t>SPIRIT</a:t>
            </a:r>
          </a:p>
        </p:txBody>
      </p:sp>
    </p:spTree>
    <p:extLst>
      <p:ext uri="{BB962C8B-B14F-4D97-AF65-F5344CB8AC3E}">
        <p14:creationId xmlns:p14="http://schemas.microsoft.com/office/powerpoint/2010/main" val="2055518225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30D8563-75C4-4275-AA7B-633409FF5DEC}"/>
              </a:ext>
            </a:extLst>
          </p:cNvPr>
          <p:cNvSpPr txBox="1"/>
          <p:nvPr/>
        </p:nvSpPr>
        <p:spPr>
          <a:xfrm>
            <a:off x="1314994" y="3663826"/>
            <a:ext cx="305660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>
                <a:solidFill>
                  <a:schemeClr val="bg1"/>
                </a:solidFill>
              </a:rPr>
              <a:t>Overlays like this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GOD’S RELATING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7ABE585-7CC1-4E53-8B21-4C4613797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1392965"/>
            <a:ext cx="8776535" cy="562525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600" dirty="0"/>
              <a:t>“’At the center of the universe is a relationship.’ </a:t>
            </a:r>
            <a:br>
              <a:rPr lang="en-US" sz="2600" dirty="0"/>
            </a:br>
            <a:r>
              <a:rPr lang="en-US" sz="2600" dirty="0"/>
              <a:t>That is the most fundamental truth I know. </a:t>
            </a:r>
            <a:br>
              <a:rPr lang="en-US" sz="2600" dirty="0"/>
            </a:br>
            <a:r>
              <a:rPr lang="en-US" sz="2600" dirty="0"/>
              <a:t>At the center of the universe is a community. </a:t>
            </a:r>
            <a:br>
              <a:rPr lang="en-US" sz="2600" dirty="0"/>
            </a:br>
            <a:r>
              <a:rPr lang="en-US" sz="2600" dirty="0"/>
              <a:t>It is out of that relationships that you and I were </a:t>
            </a:r>
            <a:br>
              <a:rPr lang="en-US" sz="2600" dirty="0"/>
            </a:br>
            <a:r>
              <a:rPr lang="en-US" sz="2600" dirty="0"/>
              <a:t>created and redeemed. And it for that relationship </a:t>
            </a:r>
            <a:br>
              <a:rPr lang="en-US" sz="2600" dirty="0"/>
            </a:br>
            <a:r>
              <a:rPr lang="en-US" sz="2600" dirty="0"/>
              <a:t>that you and I were created and redeemed! </a:t>
            </a:r>
            <a:br>
              <a:rPr lang="en-US" sz="2600" dirty="0"/>
            </a:br>
            <a:r>
              <a:rPr lang="en-US" sz="2600" dirty="0"/>
              <a:t>And it turns out that the community is a Trinity. </a:t>
            </a:r>
            <a:br>
              <a:rPr lang="en-US" sz="2600" dirty="0"/>
            </a:br>
            <a:r>
              <a:rPr lang="en-US" sz="2600" dirty="0"/>
              <a:t>The center of reality is Father, Son and Holy Spirit.”</a:t>
            </a:r>
          </a:p>
          <a:p>
            <a:pPr marL="0" indent="0">
              <a:buNone/>
            </a:pPr>
            <a:r>
              <a:rPr lang="en-US" sz="2600" dirty="0"/>
              <a:t>       </a:t>
            </a:r>
            <a:r>
              <a:rPr lang="en-US" dirty="0"/>
              <a:t>—</a:t>
            </a:r>
            <a:r>
              <a:rPr lang="en-US" sz="2600" dirty="0"/>
              <a:t>Darrell W. Johnson,</a:t>
            </a:r>
            <a:r>
              <a:rPr lang="en-US" sz="2600" i="1" dirty="0"/>
              <a:t> Experiencing the Trinity</a:t>
            </a:r>
            <a:r>
              <a:rPr lang="en-US" sz="2600" dirty="0"/>
              <a:t>, p. 37</a:t>
            </a:r>
          </a:p>
          <a:p>
            <a:pPr marL="0" lv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793518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30D8563-75C4-4275-AA7B-633409FF5DEC}"/>
              </a:ext>
            </a:extLst>
          </p:cNvPr>
          <p:cNvSpPr txBox="1"/>
          <p:nvPr/>
        </p:nvSpPr>
        <p:spPr>
          <a:xfrm>
            <a:off x="1314994" y="3663826"/>
            <a:ext cx="305660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>
                <a:solidFill>
                  <a:schemeClr val="bg1"/>
                </a:solidFill>
              </a:rPr>
              <a:t>Overlays like this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GOD’S RELATING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7ABE585-7CC1-4E53-8B21-4C4613797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1392965"/>
            <a:ext cx="8776535" cy="562525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600" dirty="0"/>
              <a:t>“’At the center of the universe is a relationship.’ </a:t>
            </a:r>
            <a:br>
              <a:rPr lang="en-US" sz="2600" dirty="0"/>
            </a:br>
            <a:r>
              <a:rPr lang="en-US" sz="2600" dirty="0"/>
              <a:t>That is the most fundamental truth I know. </a:t>
            </a:r>
            <a:br>
              <a:rPr lang="en-US" sz="2600" dirty="0"/>
            </a:br>
            <a:r>
              <a:rPr lang="en-US" sz="2600" dirty="0"/>
              <a:t>At the center of the universe is a community. </a:t>
            </a:r>
            <a:br>
              <a:rPr lang="en-US" sz="2600" dirty="0"/>
            </a:br>
            <a:r>
              <a:rPr lang="en-US" sz="2600" dirty="0"/>
              <a:t>It is out of that relationships that you and I were </a:t>
            </a:r>
            <a:br>
              <a:rPr lang="en-US" sz="2600" dirty="0"/>
            </a:br>
            <a:r>
              <a:rPr lang="en-US" sz="2600" dirty="0"/>
              <a:t>created and redeemed. And it for that relationship </a:t>
            </a:r>
            <a:br>
              <a:rPr lang="en-US" sz="2600" dirty="0"/>
            </a:br>
            <a:r>
              <a:rPr lang="en-US" sz="2600" dirty="0"/>
              <a:t>that you and I were created and redeemed! </a:t>
            </a:r>
            <a:br>
              <a:rPr lang="en-US" sz="2600" dirty="0"/>
            </a:br>
            <a:r>
              <a:rPr lang="en-US" sz="2600" dirty="0"/>
              <a:t>And it turns out that the community is a Trinity. </a:t>
            </a:r>
            <a:br>
              <a:rPr lang="en-US" sz="2600" dirty="0"/>
            </a:br>
            <a:r>
              <a:rPr lang="en-US" sz="2600" dirty="0"/>
              <a:t>The center of reality is Father, Son and Holy Spirit.”</a:t>
            </a:r>
          </a:p>
          <a:p>
            <a:pPr marL="0" indent="0">
              <a:buNone/>
            </a:pPr>
            <a:r>
              <a:rPr lang="en-US" sz="2600" dirty="0"/>
              <a:t>       </a:t>
            </a:r>
            <a:r>
              <a:rPr lang="en-US" dirty="0"/>
              <a:t>—</a:t>
            </a:r>
            <a:r>
              <a:rPr lang="en-US" sz="2600" dirty="0"/>
              <a:t>Darrell W. Johnson,</a:t>
            </a:r>
            <a:r>
              <a:rPr lang="en-US" sz="2600" i="1" dirty="0"/>
              <a:t> Experiencing the Trinity</a:t>
            </a:r>
            <a:r>
              <a:rPr lang="en-US" sz="2600" dirty="0"/>
              <a:t>, p. 37</a:t>
            </a:r>
          </a:p>
          <a:p>
            <a:pPr marL="0" lv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0E03AD0D-525E-412B-BA36-C6B961FCD6C5}"/>
              </a:ext>
            </a:extLst>
          </p:cNvPr>
          <p:cNvSpPr/>
          <p:nvPr/>
        </p:nvSpPr>
        <p:spPr>
          <a:xfrm>
            <a:off x="282009" y="4909751"/>
            <a:ext cx="8579982" cy="1733102"/>
          </a:xfrm>
          <a:prstGeom prst="hexagon">
            <a:avLst/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dirty="0"/>
              <a:t>“Thou hast made us for Thyself, O Lord, and our heart is restless until it finds its rest in Thee.” </a:t>
            </a:r>
          </a:p>
          <a:p>
            <a:pPr algn="r"/>
            <a:r>
              <a:rPr lang="en-US" sz="2600" dirty="0"/>
              <a:t>–Saint Augustine of Hippo, </a:t>
            </a:r>
            <a:r>
              <a:rPr lang="en-US" sz="2600" i="1" dirty="0"/>
              <a:t>Confessions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39388141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771" y="138132"/>
            <a:ext cx="8776535" cy="1053474"/>
          </a:xfrm>
        </p:spPr>
        <p:txBody>
          <a:bodyPr/>
          <a:lstStyle/>
          <a:p>
            <a:r>
              <a:rPr lang="en-US" dirty="0"/>
              <a:t>ACTION STEPS #1: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0D8563-75C4-4275-AA7B-633409FF5DEC}"/>
              </a:ext>
            </a:extLst>
          </p:cNvPr>
          <p:cNvSpPr txBox="1"/>
          <p:nvPr/>
        </p:nvSpPr>
        <p:spPr>
          <a:xfrm>
            <a:off x="1314994" y="3663826"/>
            <a:ext cx="305660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Overlays like this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5159959-8B7E-4ABF-B343-399047CB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06" y="1397556"/>
            <a:ext cx="5923916" cy="54254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F325836-0AED-43D7-9C4E-C18248AC0944}"/>
              </a:ext>
            </a:extLst>
          </p:cNvPr>
          <p:cNvSpPr txBox="1">
            <a:spLocks/>
          </p:cNvSpPr>
          <p:nvPr/>
        </p:nvSpPr>
        <p:spPr>
          <a:xfrm>
            <a:off x="244936" y="640155"/>
            <a:ext cx="8776535" cy="1053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i="0" kern="1200" baseline="0">
                <a:solidFill>
                  <a:srgbClr val="2E5797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E5797"/>
                </a:solidFill>
                <a:effectLst/>
                <a:uLnTx/>
                <a:uFillTx/>
                <a:latin typeface="Ubuntu" panose="020B0504030602030204" pitchFamily="34" charset="0"/>
                <a:ea typeface="+mj-ea"/>
                <a:cs typeface="+mj-cs"/>
              </a:rPr>
              <a:t>consider &amp; choose 1 or 2</a:t>
            </a:r>
          </a:p>
        </p:txBody>
      </p:sp>
    </p:spTree>
    <p:extLst>
      <p:ext uri="{BB962C8B-B14F-4D97-AF65-F5344CB8AC3E}">
        <p14:creationId xmlns:p14="http://schemas.microsoft.com/office/powerpoint/2010/main" val="118238917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0D8563-75C4-4275-AA7B-633409FF5DEC}"/>
              </a:ext>
            </a:extLst>
          </p:cNvPr>
          <p:cNvSpPr txBox="1"/>
          <p:nvPr/>
        </p:nvSpPr>
        <p:spPr>
          <a:xfrm>
            <a:off x="1314994" y="3663826"/>
            <a:ext cx="305660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>
                <a:solidFill>
                  <a:schemeClr val="bg1"/>
                </a:solidFill>
              </a:rPr>
              <a:t>Overlays like this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5159959-8B7E-4ABF-B343-399047CB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06" y="1191606"/>
            <a:ext cx="5923916" cy="542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46889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771" y="138132"/>
            <a:ext cx="8776535" cy="1053474"/>
          </a:xfrm>
        </p:spPr>
        <p:txBody>
          <a:bodyPr/>
          <a:lstStyle/>
          <a:p>
            <a:r>
              <a:rPr lang="en-US" dirty="0"/>
              <a:t>ACTION STEPS #2: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0D8563-75C4-4275-AA7B-633409FF5DEC}"/>
              </a:ext>
            </a:extLst>
          </p:cNvPr>
          <p:cNvSpPr txBox="1"/>
          <p:nvPr/>
        </p:nvSpPr>
        <p:spPr>
          <a:xfrm>
            <a:off x="1314994" y="3663826"/>
            <a:ext cx="305660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Overlays like this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5159959-8B7E-4ABF-B343-399047CB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06" y="1397556"/>
            <a:ext cx="5923916" cy="54254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F325836-0AED-43D7-9C4E-C18248AC0944}"/>
              </a:ext>
            </a:extLst>
          </p:cNvPr>
          <p:cNvSpPr txBox="1">
            <a:spLocks/>
          </p:cNvSpPr>
          <p:nvPr/>
        </p:nvSpPr>
        <p:spPr>
          <a:xfrm>
            <a:off x="244936" y="640155"/>
            <a:ext cx="8776535" cy="1053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i="0" kern="1200" baseline="0">
                <a:solidFill>
                  <a:srgbClr val="2E5797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E5797"/>
                </a:solidFill>
                <a:effectLst/>
                <a:uLnTx/>
                <a:uFillTx/>
                <a:latin typeface="Ubuntu" panose="020B0504030602030204" pitchFamily="34" charset="0"/>
                <a:ea typeface="+mj-ea"/>
                <a:cs typeface="+mj-cs"/>
              </a:rPr>
              <a:t>hexagonal prayer challenge</a:t>
            </a:r>
          </a:p>
        </p:txBody>
      </p:sp>
    </p:spTree>
    <p:extLst>
      <p:ext uri="{BB962C8B-B14F-4D97-AF65-F5344CB8AC3E}">
        <p14:creationId xmlns:p14="http://schemas.microsoft.com/office/powerpoint/2010/main" val="2742227974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honeycomb, outdoor object&#10;&#10;Description automatically generated">
            <a:extLst>
              <a:ext uri="{FF2B5EF4-FFF2-40B4-BE49-F238E27FC236}">
                <a16:creationId xmlns:a16="http://schemas.microsoft.com/office/drawing/2014/main" id="{3378329E-17A8-41C6-9636-E1BB9CB99E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4" name="Picture 3" descr="A close up of a nest&#10;&#10;Description automatically generated">
            <a:extLst>
              <a:ext uri="{FF2B5EF4-FFF2-40B4-BE49-F238E27FC236}">
                <a16:creationId xmlns:a16="http://schemas.microsoft.com/office/drawing/2014/main" id="{62318CB4-FDC9-42F6-A811-E82AD7F781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8" y="3428998"/>
            <a:ext cx="4572001" cy="3429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5D9108-D874-4EB1-9E7F-06F1AE8FBC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8999"/>
            <a:ext cx="4572002" cy="3429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19039C-E10F-4E3E-A85D-5D10953E8B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8" y="-3429003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71089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7E434-9EE7-4A0F-A8C7-00387E76D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honeycomb, outdoor object&#10;&#10;Description automatically generated">
            <a:extLst>
              <a:ext uri="{FF2B5EF4-FFF2-40B4-BE49-F238E27FC236}">
                <a16:creationId xmlns:a16="http://schemas.microsoft.com/office/drawing/2014/main" id="{1643FF91-884E-43E1-9A23-4985294E1B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0058426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ABCE36-4AEB-4087-9EC0-0780BB3DAE78}"/>
              </a:ext>
            </a:extLst>
          </p:cNvPr>
          <p:cNvSpPr/>
          <p:nvPr/>
        </p:nvSpPr>
        <p:spPr>
          <a:xfrm rot="20717433">
            <a:off x="150864" y="1041541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70000"/>
              </a:lnSpc>
            </a:pPr>
            <a:r>
              <a:rPr lang="en-US" sz="8400" b="1" spc="-300" dirty="0">
                <a:solidFill>
                  <a:srgbClr val="F9C66D"/>
                </a:solidFill>
                <a:latin typeface="Ubuntu" panose="020B0504030602030204" pitchFamily="34" charset="0"/>
              </a:rPr>
              <a:t>GOSPEL</a:t>
            </a:r>
          </a:p>
          <a:p>
            <a:pPr>
              <a:lnSpc>
                <a:spcPct val="70000"/>
              </a:lnSpc>
            </a:pPr>
            <a:r>
              <a:rPr lang="en-US" sz="7200" b="1" spc="-300" dirty="0">
                <a:solidFill>
                  <a:srgbClr val="F9C66D"/>
                </a:solidFill>
                <a:latin typeface="Ubuntu" panose="020B0504030602030204" pitchFamily="34" charset="0"/>
              </a:rPr>
              <a:t>relating</a:t>
            </a:r>
          </a:p>
        </p:txBody>
      </p:sp>
    </p:spTree>
    <p:extLst>
      <p:ext uri="{BB962C8B-B14F-4D97-AF65-F5344CB8AC3E}">
        <p14:creationId xmlns:p14="http://schemas.microsoft.com/office/powerpoint/2010/main" val="308730685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SCRIPTURE MEMORY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1392965"/>
            <a:ext cx="8776535" cy="5625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/>
              <a:t>1:19-20</a:t>
            </a:r>
            <a:r>
              <a:rPr lang="en-US" sz="2200" b="1" baseline="30000" dirty="0"/>
              <a:t>   19 </a:t>
            </a:r>
            <a:r>
              <a:rPr lang="en-US" sz="2200" dirty="0"/>
              <a:t>For in him all the fullness of God was pleased to </a:t>
            </a:r>
            <a:br>
              <a:rPr lang="en-US" sz="2200" dirty="0"/>
            </a:br>
            <a:r>
              <a:rPr lang="en-US" sz="2200" dirty="0"/>
              <a:t>dwell, </a:t>
            </a:r>
            <a:r>
              <a:rPr lang="en-US" sz="2200" b="1" baseline="30000" dirty="0"/>
              <a:t>20 </a:t>
            </a:r>
            <a:r>
              <a:rPr lang="en-US" sz="2200" dirty="0"/>
              <a:t>and through him to reconcile to himself all things, </a:t>
            </a:r>
            <a:br>
              <a:rPr lang="en-US" sz="2200" dirty="0"/>
            </a:br>
            <a:r>
              <a:rPr lang="en-US" sz="2200" dirty="0"/>
              <a:t>whether on earth or in heaven, making peace by the blood of his cross.</a:t>
            </a:r>
          </a:p>
          <a:p>
            <a:pPr marL="0" indent="0">
              <a:buNone/>
            </a:pPr>
            <a:r>
              <a:rPr lang="en-US" sz="2200" b="1" dirty="0"/>
              <a:t>1:28-29</a:t>
            </a:r>
            <a:r>
              <a:rPr lang="en-US" sz="2200" b="1" baseline="30000" dirty="0"/>
              <a:t>   28 </a:t>
            </a:r>
            <a:r>
              <a:rPr lang="en-US" sz="2200" dirty="0"/>
              <a:t>Him we proclaim, warning everyone and teaching </a:t>
            </a:r>
            <a:br>
              <a:rPr lang="en-US" sz="2200" dirty="0"/>
            </a:br>
            <a:r>
              <a:rPr lang="en-US" sz="2200" dirty="0"/>
              <a:t>everyone with all wisdom, that we may present everyone mature </a:t>
            </a:r>
            <a:br>
              <a:rPr lang="en-US" sz="2200" dirty="0"/>
            </a:br>
            <a:r>
              <a:rPr lang="en-US" sz="2200" dirty="0"/>
              <a:t>in Christ. </a:t>
            </a:r>
            <a:r>
              <a:rPr lang="en-US" sz="2200" b="1" baseline="30000" dirty="0"/>
              <a:t>29 </a:t>
            </a:r>
            <a:r>
              <a:rPr lang="en-US" sz="2200" dirty="0"/>
              <a:t>For this I toil, struggling with all his energy that he </a:t>
            </a:r>
            <a:br>
              <a:rPr lang="en-US" sz="2200" dirty="0"/>
            </a:br>
            <a:r>
              <a:rPr lang="en-US" sz="2200" dirty="0"/>
              <a:t>powerfully works within me.</a:t>
            </a:r>
          </a:p>
          <a:p>
            <a:pPr marL="0" indent="0">
              <a:buNone/>
            </a:pPr>
            <a:r>
              <a:rPr lang="en-US" sz="2200" b="1" dirty="0"/>
              <a:t>3:12-13</a:t>
            </a:r>
            <a:r>
              <a:rPr lang="en-US" sz="2200" b="1" baseline="30000" dirty="0"/>
              <a:t>   12 </a:t>
            </a:r>
            <a:r>
              <a:rPr lang="en-US" sz="2200" dirty="0"/>
              <a:t>Put on then, as God's chosen ones, holy and beloved, compassionate hearts, kindness, humility, meekness, and patience, </a:t>
            </a:r>
            <a:r>
              <a:rPr lang="en-US" sz="2200" b="1" baseline="30000" dirty="0"/>
              <a:t>13 </a:t>
            </a:r>
            <a:r>
              <a:rPr lang="en-US" sz="2200" dirty="0"/>
              <a:t>bearing with one another and, if one has a complaint against another, forgiving each other; as the Lord has forgiven you, </a:t>
            </a:r>
            <a:br>
              <a:rPr lang="en-US" sz="2200" dirty="0"/>
            </a:br>
            <a:r>
              <a:rPr lang="en-US" sz="2200" dirty="0"/>
              <a:t>so you also must forgive.</a:t>
            </a:r>
          </a:p>
          <a:p>
            <a:pPr marL="0" indent="0">
              <a:buNone/>
            </a:pPr>
            <a:r>
              <a:rPr lang="en-US" sz="2200" b="1" dirty="0"/>
              <a:t>4:5-6</a:t>
            </a:r>
            <a:r>
              <a:rPr lang="en-US" sz="2200" b="1" baseline="30000" dirty="0"/>
              <a:t>   5 </a:t>
            </a:r>
            <a:r>
              <a:rPr lang="en-US" sz="2200" dirty="0"/>
              <a:t>Walk in wisdom toward outsiders, making the best use of the time.</a:t>
            </a:r>
            <a:r>
              <a:rPr lang="en-US" sz="2200" b="1" baseline="30000" dirty="0"/>
              <a:t>6 </a:t>
            </a:r>
            <a:r>
              <a:rPr lang="en-US" sz="2200" dirty="0"/>
              <a:t>Let your speech always be gracious, seasoned with salt, </a:t>
            </a:r>
            <a:br>
              <a:rPr lang="en-US" sz="2200" dirty="0"/>
            </a:br>
            <a:r>
              <a:rPr lang="en-US" sz="2200" dirty="0"/>
              <a:t>so that you may know how you ought to answer each person.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E81E323-4C0F-454A-A4C3-462B11BDC6C3}"/>
              </a:ext>
            </a:extLst>
          </p:cNvPr>
          <p:cNvSpPr txBox="1">
            <a:spLocks/>
          </p:cNvSpPr>
          <p:nvPr/>
        </p:nvSpPr>
        <p:spPr>
          <a:xfrm>
            <a:off x="2415124" y="627889"/>
            <a:ext cx="8776535" cy="1053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i="0" kern="1200" baseline="0">
                <a:solidFill>
                  <a:srgbClr val="2E5797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5797"/>
                </a:solidFill>
                <a:effectLst/>
                <a:uLnTx/>
                <a:uFillTx/>
                <a:latin typeface="Ubuntu" panose="020B0504030602030204" pitchFamily="34" charset="0"/>
                <a:ea typeface="+mj-ea"/>
                <a:cs typeface="+mj-cs"/>
              </a:rPr>
              <a:t>from Colossians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2E5797"/>
                </a:solidFill>
                <a:effectLst/>
                <a:uLnTx/>
                <a:uFillTx/>
                <a:latin typeface="Ubuntu" panose="020B0504030602030204" pitchFamily="34" charset="0"/>
                <a:ea typeface="+mj-ea"/>
                <a:cs typeface="+mj-cs"/>
              </a:rPr>
              <a:t> ESV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E5797"/>
              </a:solidFill>
              <a:effectLst/>
              <a:uLnTx/>
              <a:uFillTx/>
              <a:latin typeface="Ubuntu" panose="020B0504030602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2848859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COLOSSIANS 1:15-20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1392965"/>
            <a:ext cx="8776535" cy="5625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baseline="30000" dirty="0"/>
              <a:t>15 </a:t>
            </a:r>
            <a:r>
              <a:rPr lang="en-US" sz="2600" dirty="0"/>
              <a:t>He is the image of the invisible God, </a:t>
            </a:r>
            <a:br>
              <a:rPr lang="en-US" sz="2600" dirty="0"/>
            </a:br>
            <a:r>
              <a:rPr lang="en-US" sz="2600" dirty="0"/>
              <a:t>the firstborn of all creation. </a:t>
            </a:r>
            <a:r>
              <a:rPr lang="en-US" sz="2600" b="1" baseline="30000" dirty="0"/>
              <a:t>16 </a:t>
            </a:r>
            <a:r>
              <a:rPr lang="en-US" sz="2600" dirty="0"/>
              <a:t>For by him all things </a:t>
            </a:r>
            <a:br>
              <a:rPr lang="en-US" sz="2600" dirty="0"/>
            </a:br>
            <a:r>
              <a:rPr lang="en-US" sz="2600" dirty="0"/>
              <a:t>were created, in heaven and on earth, visible and invisible, whether thrones or dominions or rulers or authorities</a:t>
            </a:r>
            <a:br>
              <a:rPr lang="en-US" sz="2600" dirty="0"/>
            </a:br>
            <a:r>
              <a:rPr lang="en-US" sz="2600" dirty="0"/>
              <a:t>—all things were created through him and for him. </a:t>
            </a:r>
            <a:br>
              <a:rPr lang="en-US" sz="2600" dirty="0"/>
            </a:br>
            <a:r>
              <a:rPr lang="en-US" sz="2600" b="1" baseline="30000" dirty="0"/>
              <a:t>17 </a:t>
            </a:r>
            <a:r>
              <a:rPr lang="en-US" sz="2600" dirty="0"/>
              <a:t>And he is before all things, </a:t>
            </a:r>
            <a:br>
              <a:rPr lang="en-US" sz="2600" dirty="0"/>
            </a:br>
            <a:r>
              <a:rPr lang="en-US" sz="2600" dirty="0"/>
              <a:t>and in him all things hold together. </a:t>
            </a:r>
            <a:br>
              <a:rPr lang="en-US" sz="2600" dirty="0"/>
            </a:br>
            <a:r>
              <a:rPr lang="en-US" sz="2600" b="1" baseline="30000" dirty="0"/>
              <a:t>18 </a:t>
            </a:r>
            <a:r>
              <a:rPr lang="en-US" sz="2600" dirty="0"/>
              <a:t>And he is the head of the body, the church. </a:t>
            </a:r>
            <a:br>
              <a:rPr lang="en-US" sz="2600" dirty="0"/>
            </a:br>
            <a:r>
              <a:rPr lang="en-US" sz="2600" dirty="0"/>
              <a:t>He is the beginning, the firstborn from the dead, </a:t>
            </a:r>
            <a:br>
              <a:rPr lang="en-US" sz="2600" dirty="0"/>
            </a:br>
            <a:r>
              <a:rPr lang="en-US" sz="2600" dirty="0"/>
              <a:t>that in everything he might be preeminent. </a:t>
            </a:r>
            <a:br>
              <a:rPr lang="en-US" sz="2600" dirty="0"/>
            </a:br>
            <a:r>
              <a:rPr lang="en-US" sz="2600" b="1" baseline="30000" dirty="0"/>
              <a:t>19 </a:t>
            </a:r>
            <a:r>
              <a:rPr lang="en-US" sz="2600" dirty="0"/>
              <a:t>For in him all the fullness of God was pleased to dwell, </a:t>
            </a:r>
            <a:br>
              <a:rPr lang="en-US" sz="2600" dirty="0"/>
            </a:br>
            <a:r>
              <a:rPr lang="en-US" sz="2600" b="1" baseline="30000" dirty="0"/>
              <a:t>20 </a:t>
            </a:r>
            <a:r>
              <a:rPr lang="en-US" sz="2600" dirty="0"/>
              <a:t>and through him to reconcile to himself all things, </a:t>
            </a:r>
            <a:br>
              <a:rPr lang="en-US" sz="2600" dirty="0"/>
            </a:br>
            <a:r>
              <a:rPr lang="en-US" sz="2600" dirty="0"/>
              <a:t>whether on earth or in heaven, making peace </a:t>
            </a:r>
            <a:br>
              <a:rPr lang="en-US" sz="2600" dirty="0"/>
            </a:br>
            <a:r>
              <a:rPr lang="en-US" sz="2600" dirty="0"/>
              <a:t>by the blood of his cross.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42328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AD0E9-A04A-4C93-B12B-AEBB30621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picture containing honeycomb&#10;&#10;Description automatically generated">
            <a:extLst>
              <a:ext uri="{FF2B5EF4-FFF2-40B4-BE49-F238E27FC236}">
                <a16:creationId xmlns:a16="http://schemas.microsoft.com/office/drawing/2014/main" id="{ACBD5BB9-D238-4C98-97CB-DB9E4CBF5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19795" y="-811034"/>
            <a:ext cx="11983590" cy="8987693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05966A7-3FA2-437C-A52C-8CC379E193E5}"/>
              </a:ext>
            </a:extLst>
          </p:cNvPr>
          <p:cNvSpPr/>
          <p:nvPr/>
        </p:nvSpPr>
        <p:spPr>
          <a:xfrm rot="20717433">
            <a:off x="81193" y="902197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70000"/>
              </a:lnSpc>
            </a:pPr>
            <a:r>
              <a:rPr lang="en-US" sz="8400" b="1" spc="-300" dirty="0">
                <a:solidFill>
                  <a:srgbClr val="F9C66D"/>
                </a:solidFill>
                <a:latin typeface="Ubuntu" panose="020B0504030602030204" pitchFamily="34" charset="0"/>
              </a:rPr>
              <a:t>GOSPEL</a:t>
            </a:r>
          </a:p>
          <a:p>
            <a:pPr>
              <a:lnSpc>
                <a:spcPct val="70000"/>
              </a:lnSpc>
            </a:pPr>
            <a:r>
              <a:rPr lang="en-US" sz="7200" b="1" spc="-300" dirty="0">
                <a:solidFill>
                  <a:srgbClr val="F9C66D"/>
                </a:solidFill>
                <a:latin typeface="Ubuntu" panose="020B0504030602030204" pitchFamily="34" charset="0"/>
              </a:rPr>
              <a:t>hexagons</a:t>
            </a:r>
          </a:p>
        </p:txBody>
      </p:sp>
    </p:spTree>
    <p:extLst>
      <p:ext uri="{BB962C8B-B14F-4D97-AF65-F5344CB8AC3E}">
        <p14:creationId xmlns:p14="http://schemas.microsoft.com/office/powerpoint/2010/main" val="15478418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AD0E9-A04A-4C93-B12B-AEBB30621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picture containing honeycomb&#10;&#10;Description automatically generated">
            <a:extLst>
              <a:ext uri="{FF2B5EF4-FFF2-40B4-BE49-F238E27FC236}">
                <a16:creationId xmlns:a16="http://schemas.microsoft.com/office/drawing/2014/main" id="{ACBD5BB9-D238-4C98-97CB-DB9E4CBF5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19795" y="-811034"/>
            <a:ext cx="11983590" cy="8987693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05966A7-3FA2-437C-A52C-8CC379E193E5}"/>
              </a:ext>
            </a:extLst>
          </p:cNvPr>
          <p:cNvSpPr/>
          <p:nvPr/>
        </p:nvSpPr>
        <p:spPr>
          <a:xfrm rot="20717433">
            <a:off x="81193" y="902197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70000"/>
              </a:lnSpc>
            </a:pPr>
            <a:r>
              <a:rPr lang="en-US" sz="8400" b="1" spc="-300" dirty="0">
                <a:solidFill>
                  <a:srgbClr val="F9C66D"/>
                </a:solidFill>
                <a:latin typeface="Ubuntu" panose="020B0504030602030204" pitchFamily="34" charset="0"/>
              </a:rPr>
              <a:t>GOSPEL</a:t>
            </a:r>
          </a:p>
          <a:p>
            <a:pPr>
              <a:lnSpc>
                <a:spcPct val="70000"/>
              </a:lnSpc>
            </a:pPr>
            <a:r>
              <a:rPr lang="en-US" sz="7200" b="1" spc="-300" dirty="0">
                <a:solidFill>
                  <a:srgbClr val="F9C66D"/>
                </a:solidFill>
                <a:latin typeface="Ubuntu" panose="020B0504030602030204" pitchFamily="34" charset="0"/>
              </a:rPr>
              <a:t>hexagons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27FA14-BDB4-419B-BBD3-900C8DE656FA}"/>
              </a:ext>
            </a:extLst>
          </p:cNvPr>
          <p:cNvSpPr/>
          <p:nvPr/>
        </p:nvSpPr>
        <p:spPr>
          <a:xfrm rot="20717433">
            <a:off x="4069009" y="5086337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3200" b="1" spc="-2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</p:txBody>
      </p:sp>
    </p:spTree>
    <p:extLst>
      <p:ext uri="{BB962C8B-B14F-4D97-AF65-F5344CB8AC3E}">
        <p14:creationId xmlns:p14="http://schemas.microsoft.com/office/powerpoint/2010/main" val="145166522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AD0E9-A04A-4C93-B12B-AEBB30621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picture containing honeycomb&#10;&#10;Description automatically generated">
            <a:extLst>
              <a:ext uri="{FF2B5EF4-FFF2-40B4-BE49-F238E27FC236}">
                <a16:creationId xmlns:a16="http://schemas.microsoft.com/office/drawing/2014/main" id="{ACBD5BB9-D238-4C98-97CB-DB9E4CBF5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19795" y="-811034"/>
            <a:ext cx="11983590" cy="8987693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05966A7-3FA2-437C-A52C-8CC379E193E5}"/>
              </a:ext>
            </a:extLst>
          </p:cNvPr>
          <p:cNvSpPr/>
          <p:nvPr/>
        </p:nvSpPr>
        <p:spPr>
          <a:xfrm rot="20717433">
            <a:off x="81193" y="902197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70000"/>
              </a:lnSpc>
            </a:pPr>
            <a:r>
              <a:rPr lang="en-US" sz="8400" b="1" spc="-300" dirty="0">
                <a:solidFill>
                  <a:srgbClr val="F9C66D"/>
                </a:solidFill>
                <a:latin typeface="Ubuntu" panose="020B0504030602030204" pitchFamily="34" charset="0"/>
              </a:rPr>
              <a:t>GOSPEL</a:t>
            </a:r>
          </a:p>
          <a:p>
            <a:pPr>
              <a:lnSpc>
                <a:spcPct val="70000"/>
              </a:lnSpc>
            </a:pPr>
            <a:r>
              <a:rPr lang="en-US" sz="7200" b="1" spc="-300" dirty="0">
                <a:solidFill>
                  <a:srgbClr val="F9C66D"/>
                </a:solidFill>
                <a:latin typeface="Ubuntu" panose="020B0504030602030204" pitchFamily="34" charset="0"/>
              </a:rPr>
              <a:t>hexagons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27FA14-BDB4-419B-BBD3-900C8DE656FA}"/>
              </a:ext>
            </a:extLst>
          </p:cNvPr>
          <p:cNvSpPr/>
          <p:nvPr/>
        </p:nvSpPr>
        <p:spPr>
          <a:xfrm rot="20717433">
            <a:off x="4069009" y="5086337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3200" b="1" spc="-2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4D195A-C60D-48C9-BB8C-A704680825A9}"/>
              </a:ext>
            </a:extLst>
          </p:cNvPr>
          <p:cNvSpPr/>
          <p:nvPr/>
        </p:nvSpPr>
        <p:spPr>
          <a:xfrm rot="20717433">
            <a:off x="3656866" y="3524744"/>
            <a:ext cx="3968866" cy="5885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GOSPEL</a:t>
            </a:r>
          </a:p>
          <a:p>
            <a:pPr algn="ctr">
              <a:lnSpc>
                <a:spcPct val="70000"/>
              </a:lnSpc>
            </a:pPr>
            <a:r>
              <a:rPr lang="en-US" sz="2800" b="1" spc="-100" dirty="0">
                <a:solidFill>
                  <a:srgbClr val="2E5596"/>
                </a:solidFill>
                <a:latin typeface="Ubuntu" panose="020B0504030602030204" pitchFamily="34" charset="0"/>
              </a:rPr>
              <a:t>TRUTHS</a:t>
            </a:r>
          </a:p>
        </p:txBody>
      </p:sp>
    </p:spTree>
    <p:extLst>
      <p:ext uri="{BB962C8B-B14F-4D97-AF65-F5344CB8AC3E}">
        <p14:creationId xmlns:p14="http://schemas.microsoft.com/office/powerpoint/2010/main" val="148279350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1152</TotalTime>
  <Words>392</Words>
  <Application>Microsoft Office PowerPoint</Application>
  <PresentationFormat>On-screen Show (4:3)</PresentationFormat>
  <Paragraphs>312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Ubuntu</vt:lpstr>
      <vt:lpstr>7_Office Theme</vt:lpstr>
      <vt:lpstr>8_Office Theme</vt:lpstr>
      <vt:lpstr>PowerPoint Presentation</vt:lpstr>
      <vt:lpstr>PowerPoint Presentation</vt:lpstr>
      <vt:lpstr>RELATING</vt:lpstr>
      <vt:lpstr>PowerPoint Presentation</vt:lpstr>
      <vt:lpstr>SCRIPTURE MEMORY</vt:lpstr>
      <vt:lpstr>COLOSSIANS 1:15-20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GOSPEL RELATING</vt:lpstr>
      <vt:lpstr>STRATEGIC PRIORITIES</vt:lpstr>
      <vt:lpstr>STRATEGIC PRIORITIES</vt:lpstr>
      <vt:lpstr>GOD’S RELATING</vt:lpstr>
      <vt:lpstr>GOD’S RELATING</vt:lpstr>
      <vt:lpstr>GOD’S RELATING</vt:lpstr>
      <vt:lpstr>ACTION STEPS #1:</vt:lpstr>
      <vt:lpstr>ACTION STEPS #2: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NEW HOPE COMMUNITY CHURCH</dc:creator>
  <cp:lastModifiedBy> </cp:lastModifiedBy>
  <cp:revision>26</cp:revision>
  <dcterms:created xsi:type="dcterms:W3CDTF">2019-05-18T12:53:38Z</dcterms:created>
  <dcterms:modified xsi:type="dcterms:W3CDTF">2019-05-20T14:17:43Z</dcterms:modified>
</cp:coreProperties>
</file>