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Lst>
  <p:notesMasterIdLst>
    <p:notesMasterId r:id="rId35"/>
  </p:notesMasterIdLst>
  <p:sldIdLst>
    <p:sldId id="885" r:id="rId3"/>
    <p:sldId id="2065" r:id="rId4"/>
    <p:sldId id="2056" r:id="rId5"/>
    <p:sldId id="2057" r:id="rId6"/>
    <p:sldId id="862" r:id="rId7"/>
    <p:sldId id="2030" r:id="rId8"/>
    <p:sldId id="2031" r:id="rId9"/>
    <p:sldId id="2025" r:id="rId10"/>
    <p:sldId id="2032" r:id="rId11"/>
    <p:sldId id="2059" r:id="rId12"/>
    <p:sldId id="2035" r:id="rId13"/>
    <p:sldId id="2055" r:id="rId14"/>
    <p:sldId id="2042" r:id="rId15"/>
    <p:sldId id="2044" r:id="rId16"/>
    <p:sldId id="2046" r:id="rId17"/>
    <p:sldId id="2045" r:id="rId18"/>
    <p:sldId id="2039" r:id="rId19"/>
    <p:sldId id="2047" r:id="rId20"/>
    <p:sldId id="2033" r:id="rId21"/>
    <p:sldId id="2041" r:id="rId22"/>
    <p:sldId id="2062" r:id="rId23"/>
    <p:sldId id="2060" r:id="rId24"/>
    <p:sldId id="1367" r:id="rId25"/>
    <p:sldId id="2049" r:id="rId26"/>
    <p:sldId id="2053" r:id="rId27"/>
    <p:sldId id="2058" r:id="rId28"/>
    <p:sldId id="2054" r:id="rId29"/>
    <p:sldId id="2064" r:id="rId30"/>
    <p:sldId id="2050" r:id="rId31"/>
    <p:sldId id="2048" r:id="rId32"/>
    <p:sldId id="2052" r:id="rId33"/>
    <p:sldId id="2063" r:id="rId34"/>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E9E"/>
    <a:srgbClr val="626940"/>
    <a:srgbClr val="A54E24"/>
    <a:srgbClr val="C9C4B0"/>
    <a:srgbClr val="D0D1BF"/>
    <a:srgbClr val="638D8F"/>
    <a:srgbClr val="0A1832"/>
    <a:srgbClr val="7ABDEA"/>
    <a:srgbClr val="2B528B"/>
    <a:srgbClr val="0264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60"/>
  </p:normalViewPr>
  <p:slideViewPr>
    <p:cSldViewPr snapToGrid="0">
      <p:cViewPr varScale="1">
        <p:scale>
          <a:sx n="115" d="100"/>
          <a:sy n="115" d="100"/>
        </p:scale>
        <p:origin x="1014" y="114"/>
      </p:cViewPr>
      <p:guideLst>
        <p:guide orient="horz" pos="2160"/>
        <p:guide pos="2880"/>
      </p:guideLst>
    </p:cSldViewPr>
  </p:slideViewPr>
  <p:notesTextViewPr>
    <p:cViewPr>
      <p:scale>
        <a:sx n="3" d="2"/>
        <a:sy n="3" d="2"/>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1/14/2019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60"/>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8"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5" y="67011"/>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7"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834792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 y="2166"/>
            <a:ext cx="9138228" cy="6853671"/>
          </a:xfrm>
          <a:prstGeom prst="rect">
            <a:avLst/>
          </a:prstGeom>
          <a:noFill/>
        </p:spPr>
      </p:pic>
      <p:sp>
        <p:nvSpPr>
          <p:cNvPr id="2" name="Title 1"/>
          <p:cNvSpPr>
            <a:spLocks noGrp="1"/>
          </p:cNvSpPr>
          <p:nvPr>
            <p:ph type="title"/>
          </p:nvPr>
        </p:nvSpPr>
        <p:spPr>
          <a:xfrm>
            <a:off x="202225" y="67011"/>
            <a:ext cx="8830682" cy="1325563"/>
          </a:xfrm>
        </p:spPr>
        <p:txBody>
          <a:bodyPr>
            <a:noAutofit/>
          </a:bodyPr>
          <a:lstStyle>
            <a:lvl1pPr>
              <a:defRPr sz="5500" b="0" cap="all" baseline="0">
                <a:solidFill>
                  <a:srgbClr val="638D8F"/>
                </a:solidFill>
                <a:effectLst/>
                <a:latin typeface="Kingthings Exeter" panose="02000000000000000000" pitchFamily="2" charset="0"/>
              </a:defRPr>
            </a:lvl1pPr>
          </a:lstStyle>
          <a:p>
            <a:r>
              <a:rPr lang="en-US" dirty="0"/>
              <a:t>Click to edit Master title</a:t>
            </a: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1/14/2019</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1/14/2019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B2407-F046-4880-952C-79B2E8FF44FD}"/>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418CDB7-B217-438D-9B6C-41A9FCA8820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B702C89C-41F9-4C96-8CB5-95E3A20146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392" y="224286"/>
            <a:ext cx="8169215" cy="6126911"/>
          </a:xfrm>
        </p:spPr>
      </p:pic>
    </p:spTree>
    <p:extLst>
      <p:ext uri="{BB962C8B-B14F-4D97-AF65-F5344CB8AC3E}">
        <p14:creationId xmlns:p14="http://schemas.microsoft.com/office/powerpoint/2010/main" val="6863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4:40-41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40 </a:t>
            </a:r>
            <a:r>
              <a:rPr lang="en-US" dirty="0"/>
              <a:t>Now when the sun was setting, all those who had any who were sick with various diseases brought them to him, and he laid his hands on every one of them and healed them. </a:t>
            </a:r>
            <a:r>
              <a:rPr lang="en-US" b="1" baseline="30000" dirty="0"/>
              <a:t>41 </a:t>
            </a:r>
            <a:r>
              <a:rPr lang="en-US" dirty="0"/>
              <a:t>And demons also came out of many, crying, “You are the Son of God!” But he rebuked them and would not allow them to speak, because they knew that he was the Christ. </a:t>
            </a:r>
          </a:p>
        </p:txBody>
      </p:sp>
      <p:sp>
        <p:nvSpPr>
          <p:cNvPr id="4" name="Rounded Rectangle 6">
            <a:extLst>
              <a:ext uri="{FF2B5EF4-FFF2-40B4-BE49-F238E27FC236}">
                <a16:creationId xmlns:a16="http://schemas.microsoft.com/office/drawing/2014/main" id="{762152DE-FF37-486A-BFAC-646ACE1EB524}"/>
              </a:ext>
            </a:extLst>
          </p:cNvPr>
          <p:cNvSpPr/>
          <p:nvPr/>
        </p:nvSpPr>
        <p:spPr>
          <a:xfrm>
            <a:off x="202223" y="5211189"/>
            <a:ext cx="8739553" cy="1331667"/>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What are your pressures?</a:t>
            </a:r>
            <a:endParaRPr lang="en-US" sz="5500" i="1" dirty="0"/>
          </a:p>
        </p:txBody>
      </p:sp>
    </p:spTree>
    <p:extLst>
      <p:ext uri="{BB962C8B-B14F-4D97-AF65-F5344CB8AC3E}">
        <p14:creationId xmlns:p14="http://schemas.microsoft.com/office/powerpoint/2010/main" val="2777641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4:40-42</a:t>
            </a:r>
            <a:r>
              <a:rPr lang="en-US" sz="6000" cap="none" dirty="0"/>
              <a:t>a</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40 </a:t>
            </a:r>
            <a:r>
              <a:rPr lang="en-US" dirty="0"/>
              <a:t>Now when the sun was setting, all those who had any who were sick with various diseases brought them to him, and he laid his hands on every one of them and healed them. </a:t>
            </a:r>
            <a:r>
              <a:rPr lang="en-US" b="1" baseline="30000" dirty="0"/>
              <a:t>41 </a:t>
            </a:r>
            <a:r>
              <a:rPr lang="en-US" dirty="0"/>
              <a:t>And demons also came out of many, crying, “You are the Son of God!” But he rebuked them and would not allow them to speak, because they knew that he was the Christ. </a:t>
            </a:r>
          </a:p>
          <a:p>
            <a:pPr marL="0" indent="0">
              <a:buNone/>
            </a:pPr>
            <a:r>
              <a:rPr lang="en-US" b="1" baseline="30000" dirty="0"/>
              <a:t>42a </a:t>
            </a:r>
            <a:r>
              <a:rPr lang="en-US" dirty="0"/>
              <a:t>And when it was day, he departed and went into a </a:t>
            </a:r>
            <a:r>
              <a:rPr lang="en-US" sz="3600" b="1" i="1" dirty="0"/>
              <a:t>desolate place</a:t>
            </a:r>
            <a:r>
              <a:rPr lang="en-US" dirty="0"/>
              <a:t>. </a:t>
            </a:r>
          </a:p>
          <a:p>
            <a:pPr marL="0" indent="0">
              <a:buNone/>
            </a:pPr>
            <a:endParaRPr lang="en-US" dirty="0"/>
          </a:p>
        </p:txBody>
      </p:sp>
    </p:spTree>
    <p:extLst>
      <p:ext uri="{BB962C8B-B14F-4D97-AF65-F5344CB8AC3E}">
        <p14:creationId xmlns:p14="http://schemas.microsoft.com/office/powerpoint/2010/main" val="32261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4:40-42</a:t>
            </a:r>
            <a:r>
              <a:rPr lang="en-US" sz="6000" cap="none" dirty="0"/>
              <a:t>a</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40 </a:t>
            </a:r>
            <a:r>
              <a:rPr lang="en-US" dirty="0"/>
              <a:t>Now when the sun was setting, all those who had any who were sick with various diseases brought them to him, and he laid his hands on every one of them and healed them. </a:t>
            </a:r>
            <a:r>
              <a:rPr lang="en-US" b="1" baseline="30000" dirty="0"/>
              <a:t>41 </a:t>
            </a:r>
            <a:r>
              <a:rPr lang="en-US" dirty="0"/>
              <a:t>And demons also came out of many, crying, “You are the Son of God!” But he rebuked them and would not allow them to speak, because they knew that he was the Christ. </a:t>
            </a:r>
          </a:p>
          <a:p>
            <a:pPr marL="0" indent="0">
              <a:buNone/>
            </a:pPr>
            <a:r>
              <a:rPr lang="en-US" b="1" baseline="30000" dirty="0"/>
              <a:t>42a </a:t>
            </a:r>
            <a:r>
              <a:rPr lang="en-US" dirty="0"/>
              <a:t>And when it was day, he departed and went into a </a:t>
            </a:r>
            <a:r>
              <a:rPr lang="en-US" sz="3600" b="1" i="1" dirty="0"/>
              <a:t>desolate place</a:t>
            </a:r>
            <a:r>
              <a:rPr lang="en-US" dirty="0"/>
              <a:t>. </a:t>
            </a:r>
          </a:p>
          <a:p>
            <a:pPr marL="0" indent="0">
              <a:buNone/>
            </a:pPr>
            <a:endParaRPr lang="en-US" dirty="0"/>
          </a:p>
        </p:txBody>
      </p:sp>
      <p:sp>
        <p:nvSpPr>
          <p:cNvPr id="4" name="Rounded Rectangle 6">
            <a:extLst>
              <a:ext uri="{FF2B5EF4-FFF2-40B4-BE49-F238E27FC236}">
                <a16:creationId xmlns:a16="http://schemas.microsoft.com/office/drawing/2014/main" id="{762152DE-FF37-486A-BFAC-646ACE1EB524}"/>
              </a:ext>
            </a:extLst>
          </p:cNvPr>
          <p:cNvSpPr/>
          <p:nvPr/>
        </p:nvSpPr>
        <p:spPr>
          <a:xfrm>
            <a:off x="185131" y="5024761"/>
            <a:ext cx="8756645" cy="1660124"/>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When &amp; where is your desolate place?</a:t>
            </a:r>
            <a:endParaRPr lang="en-US" sz="6000" i="1" dirty="0"/>
          </a:p>
        </p:txBody>
      </p:sp>
    </p:spTree>
    <p:extLst>
      <p:ext uri="{BB962C8B-B14F-4D97-AF65-F5344CB8AC3E}">
        <p14:creationId xmlns:p14="http://schemas.microsoft.com/office/powerpoint/2010/main" val="956700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Desolate places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4:42a   </a:t>
            </a:r>
            <a:r>
              <a:rPr lang="en-US" dirty="0"/>
              <a:t>And when it was day, he departed and went into a </a:t>
            </a:r>
            <a:r>
              <a:rPr lang="en-US" sz="3600" b="1" i="1" dirty="0"/>
              <a:t>desolate place</a:t>
            </a:r>
            <a:r>
              <a:rPr lang="en-US" dirty="0"/>
              <a:t>. </a:t>
            </a:r>
          </a:p>
          <a:p>
            <a:pPr marL="0" indent="0">
              <a:buNone/>
            </a:pPr>
            <a:r>
              <a:rPr lang="en-US" b="1" dirty="0"/>
              <a:t>Luke 5:16   </a:t>
            </a:r>
            <a:r>
              <a:rPr lang="en-US" dirty="0"/>
              <a:t>But he would withdraw to </a:t>
            </a:r>
            <a:r>
              <a:rPr lang="en-US" sz="3600" b="1" i="1" dirty="0"/>
              <a:t>desolate places </a:t>
            </a:r>
            <a:r>
              <a:rPr lang="en-US" dirty="0"/>
              <a:t>and pray.</a:t>
            </a:r>
          </a:p>
        </p:txBody>
      </p:sp>
    </p:spTree>
    <p:extLst>
      <p:ext uri="{BB962C8B-B14F-4D97-AF65-F5344CB8AC3E}">
        <p14:creationId xmlns:p14="http://schemas.microsoft.com/office/powerpoint/2010/main" val="922011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PRAYER in Desolate places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4:42a   </a:t>
            </a:r>
            <a:r>
              <a:rPr lang="en-US" dirty="0"/>
              <a:t>And when it was day, he departed and went into a desolate place. </a:t>
            </a:r>
          </a:p>
          <a:p>
            <a:pPr marL="0" indent="0">
              <a:buNone/>
            </a:pPr>
            <a:r>
              <a:rPr lang="en-US" b="1" dirty="0"/>
              <a:t>Luke 5:16   </a:t>
            </a:r>
            <a:r>
              <a:rPr lang="en-US" dirty="0"/>
              <a:t>But he would withdraw to desolate places and </a:t>
            </a:r>
            <a:r>
              <a:rPr lang="en-US" sz="3600" b="1" i="1" dirty="0"/>
              <a:t>pray</a:t>
            </a:r>
            <a:r>
              <a:rPr lang="en-US" dirty="0"/>
              <a:t>.</a:t>
            </a:r>
          </a:p>
        </p:txBody>
      </p:sp>
      <p:sp>
        <p:nvSpPr>
          <p:cNvPr id="5" name="Rounded Rectangle 6">
            <a:extLst>
              <a:ext uri="{FF2B5EF4-FFF2-40B4-BE49-F238E27FC236}">
                <a16:creationId xmlns:a16="http://schemas.microsoft.com/office/drawing/2014/main" id="{27587823-80A7-465A-B28C-C866B834593B}"/>
              </a:ext>
            </a:extLst>
          </p:cNvPr>
          <p:cNvSpPr/>
          <p:nvPr/>
        </p:nvSpPr>
        <p:spPr>
          <a:xfrm>
            <a:off x="202223" y="4536489"/>
            <a:ext cx="8739553" cy="2006368"/>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0" dirty="0"/>
              <a:t>1. You are loved. </a:t>
            </a:r>
          </a:p>
          <a:p>
            <a:r>
              <a:rPr lang="en-US" sz="7000" dirty="0"/>
              <a:t>2. You are to love.</a:t>
            </a:r>
            <a:endParaRPr lang="en-US" sz="7000" i="1" dirty="0"/>
          </a:p>
        </p:txBody>
      </p:sp>
    </p:spTree>
    <p:extLst>
      <p:ext uri="{BB962C8B-B14F-4D97-AF65-F5344CB8AC3E}">
        <p14:creationId xmlns:p14="http://schemas.microsoft.com/office/powerpoint/2010/main" val="106366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PRAYER in Desolate places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4:42a   </a:t>
            </a:r>
            <a:r>
              <a:rPr lang="en-US" dirty="0"/>
              <a:t>And when it was day, he departed and went into a desolate place. </a:t>
            </a:r>
          </a:p>
          <a:p>
            <a:pPr marL="0" indent="0">
              <a:buNone/>
            </a:pPr>
            <a:r>
              <a:rPr lang="en-US" b="1" dirty="0"/>
              <a:t>Luke 5:16   </a:t>
            </a:r>
            <a:r>
              <a:rPr lang="en-US" dirty="0"/>
              <a:t>But he would withdraw to desolate places and </a:t>
            </a:r>
            <a:r>
              <a:rPr lang="en-US" sz="3600" b="1" i="1" dirty="0"/>
              <a:t>pray</a:t>
            </a:r>
            <a:r>
              <a:rPr lang="en-US" dirty="0"/>
              <a:t>.</a:t>
            </a:r>
          </a:p>
        </p:txBody>
      </p:sp>
      <p:sp>
        <p:nvSpPr>
          <p:cNvPr id="6" name="Rounded Rectangle 6">
            <a:extLst>
              <a:ext uri="{FF2B5EF4-FFF2-40B4-BE49-F238E27FC236}">
                <a16:creationId xmlns:a16="http://schemas.microsoft.com/office/drawing/2014/main" id="{B07FC649-1B8D-4C03-8283-F7C88902DCED}"/>
              </a:ext>
            </a:extLst>
          </p:cNvPr>
          <p:cNvSpPr/>
          <p:nvPr/>
        </p:nvSpPr>
        <p:spPr>
          <a:xfrm>
            <a:off x="202223" y="3915052"/>
            <a:ext cx="8739553" cy="2627805"/>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u="sng" dirty="0"/>
              <a:t>Tallgrass Mission Statement:</a:t>
            </a:r>
          </a:p>
          <a:p>
            <a:pPr algn="ctr"/>
            <a:r>
              <a:rPr lang="en-US" sz="4500" dirty="0"/>
              <a:t>Because God first loved us, we exist to love God and love our neighbors.</a:t>
            </a:r>
          </a:p>
        </p:txBody>
      </p:sp>
    </p:spTree>
    <p:extLst>
      <p:ext uri="{BB962C8B-B14F-4D97-AF65-F5344CB8AC3E}">
        <p14:creationId xmlns:p14="http://schemas.microsoft.com/office/powerpoint/2010/main" val="196481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PRAYER in Desolate places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4:42a   </a:t>
            </a:r>
            <a:r>
              <a:rPr lang="en-US" dirty="0"/>
              <a:t>And when it was day, he departed and went into a desolate place. </a:t>
            </a:r>
          </a:p>
          <a:p>
            <a:pPr marL="0" indent="0">
              <a:buNone/>
            </a:pPr>
            <a:r>
              <a:rPr lang="en-US" b="1" dirty="0"/>
              <a:t>Luke 5:16   </a:t>
            </a:r>
            <a:r>
              <a:rPr lang="en-US" dirty="0"/>
              <a:t>But he would withdraw to desolate places and pray.</a:t>
            </a:r>
          </a:p>
          <a:p>
            <a:pPr marL="0" indent="0">
              <a:buNone/>
            </a:pPr>
            <a:r>
              <a:rPr lang="en-US" b="1" dirty="0"/>
              <a:t>Mark 1:35   </a:t>
            </a:r>
            <a:r>
              <a:rPr lang="en-US" dirty="0"/>
              <a:t>And rising </a:t>
            </a:r>
            <a:r>
              <a:rPr lang="en-US" sz="3600" b="1" i="1" dirty="0"/>
              <a:t>very early in the morning</a:t>
            </a:r>
            <a:r>
              <a:rPr lang="en-US" dirty="0"/>
              <a:t>, while it was still dark, he departed and went out to a desolate place, and there he prayed.</a:t>
            </a:r>
            <a:endParaRPr lang="en-US" i="1" dirty="0"/>
          </a:p>
          <a:p>
            <a:pPr marL="0" indent="0">
              <a:buNone/>
            </a:pPr>
            <a:endParaRPr lang="en-US" dirty="0"/>
          </a:p>
        </p:txBody>
      </p:sp>
      <p:sp>
        <p:nvSpPr>
          <p:cNvPr id="4" name="Rounded Rectangle 6">
            <a:extLst>
              <a:ext uri="{FF2B5EF4-FFF2-40B4-BE49-F238E27FC236}">
                <a16:creationId xmlns:a16="http://schemas.microsoft.com/office/drawing/2014/main" id="{CAC02026-0199-45C0-AD86-5F2FAE57115F}"/>
              </a:ext>
            </a:extLst>
          </p:cNvPr>
          <p:cNvSpPr/>
          <p:nvPr/>
        </p:nvSpPr>
        <p:spPr>
          <a:xfrm>
            <a:off x="2112885" y="5113537"/>
            <a:ext cx="6828891" cy="1429319"/>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0" dirty="0"/>
              <a:t>Mornings?!?!</a:t>
            </a:r>
            <a:endParaRPr lang="en-US" sz="8500" i="1" dirty="0"/>
          </a:p>
        </p:txBody>
      </p:sp>
    </p:spTree>
    <p:extLst>
      <p:ext uri="{BB962C8B-B14F-4D97-AF65-F5344CB8AC3E}">
        <p14:creationId xmlns:p14="http://schemas.microsoft.com/office/powerpoint/2010/main" val="1285968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POWER in Desolate places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5:15-17   </a:t>
            </a:r>
            <a:r>
              <a:rPr lang="en-US" b="1" baseline="30000" dirty="0"/>
              <a:t>15 </a:t>
            </a:r>
            <a:r>
              <a:rPr lang="en-US" dirty="0"/>
              <a:t>But now even more the report about him went abroad, and great crowds gathered to hear him and to be healed of their infirmities. </a:t>
            </a:r>
            <a:r>
              <a:rPr lang="en-US" b="1" baseline="30000" dirty="0"/>
              <a:t>16 </a:t>
            </a:r>
            <a:r>
              <a:rPr lang="en-US" dirty="0"/>
              <a:t>But he would withdraw to desolate places and pray. </a:t>
            </a:r>
            <a:r>
              <a:rPr lang="en-US" b="1" baseline="30000" dirty="0"/>
              <a:t>17 </a:t>
            </a:r>
            <a:r>
              <a:rPr lang="en-US" dirty="0"/>
              <a:t>On one of those days, as he was teaching, Pharisees and teachers of the law were sitting there, who had come from every village of Galilee and Judea and from Jerusalem. And the </a:t>
            </a:r>
            <a:r>
              <a:rPr lang="en-US" sz="3600" b="1" i="1" dirty="0"/>
              <a:t>power of the Lord</a:t>
            </a:r>
            <a:r>
              <a:rPr lang="en-US" dirty="0"/>
              <a:t> was with him to heal.</a:t>
            </a:r>
          </a:p>
        </p:txBody>
      </p:sp>
    </p:spTree>
    <p:extLst>
      <p:ext uri="{BB962C8B-B14F-4D97-AF65-F5344CB8AC3E}">
        <p14:creationId xmlns:p14="http://schemas.microsoft.com/office/powerpoint/2010/main" val="319874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POWER in Desolate places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5:15-17   </a:t>
            </a:r>
            <a:r>
              <a:rPr lang="en-US" b="1" baseline="30000" dirty="0"/>
              <a:t>15 </a:t>
            </a:r>
            <a:r>
              <a:rPr lang="en-US" dirty="0"/>
              <a:t>But now even more the report about him went abroad, and great crowds gathered to hear him and to be healed of their infirmities. </a:t>
            </a:r>
            <a:r>
              <a:rPr lang="en-US" b="1" baseline="30000" dirty="0"/>
              <a:t>16 </a:t>
            </a:r>
            <a:r>
              <a:rPr lang="en-US" dirty="0"/>
              <a:t>But he would withdraw to desolate places and pray. </a:t>
            </a:r>
            <a:r>
              <a:rPr lang="en-US" b="1" baseline="30000" dirty="0"/>
              <a:t>17 </a:t>
            </a:r>
            <a:r>
              <a:rPr lang="en-US" dirty="0"/>
              <a:t>On one of those days, as he was teaching, Pharisees and teachers of the law were sitting there, who had come from every village of Galilee and Judea and from Jerusalem. And the </a:t>
            </a:r>
            <a:r>
              <a:rPr lang="en-US" sz="3600" b="1" i="1" dirty="0"/>
              <a:t>power of the Lord</a:t>
            </a:r>
            <a:r>
              <a:rPr lang="en-US" dirty="0"/>
              <a:t> was with him to heal.</a:t>
            </a:r>
          </a:p>
        </p:txBody>
      </p:sp>
      <p:sp>
        <p:nvSpPr>
          <p:cNvPr id="4" name="Rounded Rectangle 6">
            <a:extLst>
              <a:ext uri="{FF2B5EF4-FFF2-40B4-BE49-F238E27FC236}">
                <a16:creationId xmlns:a16="http://schemas.microsoft.com/office/drawing/2014/main" id="{47B000AF-3112-4196-A747-882AB03351A4}"/>
              </a:ext>
            </a:extLst>
          </p:cNvPr>
          <p:cNvSpPr/>
          <p:nvPr/>
        </p:nvSpPr>
        <p:spPr>
          <a:xfrm>
            <a:off x="202223" y="4536489"/>
            <a:ext cx="8739553" cy="2006368"/>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t>Big Idea: The upside down path to power for purposeful productivity is found in desolate places.</a:t>
            </a:r>
          </a:p>
        </p:txBody>
      </p:sp>
    </p:spTree>
    <p:extLst>
      <p:ext uri="{BB962C8B-B14F-4D97-AF65-F5344CB8AC3E}">
        <p14:creationId xmlns:p14="http://schemas.microsoft.com/office/powerpoint/2010/main" val="2936467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BACK to Pressures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4:42   </a:t>
            </a:r>
            <a:r>
              <a:rPr lang="en-US" dirty="0"/>
              <a:t>And when it was day, he departed and went into a desolate place. And the people sought him and came to him, and would have kept him from leaving them…</a:t>
            </a:r>
          </a:p>
        </p:txBody>
      </p:sp>
    </p:spTree>
    <p:extLst>
      <p:ext uri="{BB962C8B-B14F-4D97-AF65-F5344CB8AC3E}">
        <p14:creationId xmlns:p14="http://schemas.microsoft.com/office/powerpoint/2010/main" val="324164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2096238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Kingdom purpose</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dirty="0"/>
              <a:t>Luke 4:42-43   </a:t>
            </a:r>
            <a:r>
              <a:rPr lang="en-US" b="1" baseline="30000" dirty="0"/>
              <a:t>42 </a:t>
            </a:r>
            <a:r>
              <a:rPr lang="en-US" dirty="0"/>
              <a:t>And when it was day, he departed and went into a desolate place. And the people sought him and came to him, and would have kept him from leaving them, </a:t>
            </a:r>
            <a:r>
              <a:rPr lang="en-US" b="1" baseline="30000" dirty="0"/>
              <a:t>43 </a:t>
            </a:r>
            <a:r>
              <a:rPr lang="en-US" dirty="0"/>
              <a:t>but he said to them,  </a:t>
            </a:r>
          </a:p>
          <a:p>
            <a:pPr marL="0" indent="0">
              <a:buNone/>
            </a:pPr>
            <a:endParaRPr lang="en-US" dirty="0"/>
          </a:p>
          <a:p>
            <a:pPr marL="0" indent="0">
              <a:buNone/>
            </a:pPr>
            <a:endParaRPr lang="en-US" dirty="0"/>
          </a:p>
          <a:p>
            <a:pPr marL="0" indent="0">
              <a:buNone/>
            </a:pPr>
            <a:endParaRPr lang="en-US" dirty="0"/>
          </a:p>
          <a:p>
            <a:pPr marL="0" indent="0">
              <a:buNone/>
            </a:pPr>
            <a:endParaRPr lang="en-US" b="1" baseline="30000" dirty="0"/>
          </a:p>
          <a:p>
            <a:pPr marL="0" indent="0">
              <a:buNone/>
            </a:pPr>
            <a:endParaRPr lang="en-US" b="1" baseline="30000" dirty="0"/>
          </a:p>
          <a:p>
            <a:pPr marL="0" indent="0">
              <a:buNone/>
            </a:pPr>
            <a:endParaRPr lang="en-US" b="1" baseline="30000" dirty="0"/>
          </a:p>
          <a:p>
            <a:pPr marL="0" indent="0">
              <a:buNone/>
            </a:pPr>
            <a:endParaRPr lang="en-US" b="1" baseline="30000" dirty="0"/>
          </a:p>
          <a:p>
            <a:pPr marL="0" indent="0">
              <a:buNone/>
            </a:pPr>
            <a:endParaRPr lang="en-US" dirty="0"/>
          </a:p>
          <a:p>
            <a:pPr marL="0" indent="0">
              <a:buNone/>
            </a:pPr>
            <a:endParaRPr lang="en-US" dirty="0"/>
          </a:p>
        </p:txBody>
      </p:sp>
      <p:sp>
        <p:nvSpPr>
          <p:cNvPr id="4" name="Rounded Rectangle 6">
            <a:extLst>
              <a:ext uri="{FF2B5EF4-FFF2-40B4-BE49-F238E27FC236}">
                <a16:creationId xmlns:a16="http://schemas.microsoft.com/office/drawing/2014/main" id="{069F2F80-1059-4B29-AE0C-0B9A1E37C58C}"/>
              </a:ext>
            </a:extLst>
          </p:cNvPr>
          <p:cNvSpPr/>
          <p:nvPr/>
        </p:nvSpPr>
        <p:spPr>
          <a:xfrm>
            <a:off x="284807" y="3169338"/>
            <a:ext cx="8656969" cy="2450251"/>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 must preach the good news of the kingdom of God to the other towns as well; for I was sent for this purpose.”</a:t>
            </a:r>
          </a:p>
        </p:txBody>
      </p:sp>
    </p:spTree>
    <p:extLst>
      <p:ext uri="{BB962C8B-B14F-4D97-AF65-F5344CB8AC3E}">
        <p14:creationId xmlns:p14="http://schemas.microsoft.com/office/powerpoint/2010/main" val="2912861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11A1E-F3A2-48E0-8C2C-7A9D1DAD7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35764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
        <p:nvSpPr>
          <p:cNvPr id="3" name="Rounded Rectangle 6">
            <a:extLst>
              <a:ext uri="{FF2B5EF4-FFF2-40B4-BE49-F238E27FC236}">
                <a16:creationId xmlns:a16="http://schemas.microsoft.com/office/drawing/2014/main" id="{5388A678-F4B2-44C2-9F55-CF13BE1CF1B1}"/>
              </a:ext>
            </a:extLst>
          </p:cNvPr>
          <p:cNvSpPr/>
          <p:nvPr/>
        </p:nvSpPr>
        <p:spPr>
          <a:xfrm>
            <a:off x="202223" y="133164"/>
            <a:ext cx="8739553" cy="1331650"/>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Big Idea: The upside down path to power for purposeful productivity is found in desolate places.</a:t>
            </a:r>
          </a:p>
        </p:txBody>
      </p:sp>
    </p:spTree>
    <p:extLst>
      <p:ext uri="{BB962C8B-B14F-4D97-AF65-F5344CB8AC3E}">
        <p14:creationId xmlns:p14="http://schemas.microsoft.com/office/powerpoint/2010/main" val="605232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C2A5-97D1-4BD4-A46D-1552CBEA7A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4AA11B2-9B36-4508-AB1B-BB0510A644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 y="-3488913"/>
            <a:ext cx="11942003" cy="15212743"/>
          </a:xfrm>
        </p:spPr>
      </p:pic>
      <p:sp>
        <p:nvSpPr>
          <p:cNvPr id="4" name="TextBox 3">
            <a:extLst>
              <a:ext uri="{FF2B5EF4-FFF2-40B4-BE49-F238E27FC236}">
                <a16:creationId xmlns:a16="http://schemas.microsoft.com/office/drawing/2014/main" id="{631F4210-8767-4F29-8EE3-8B6F49F46966}"/>
              </a:ext>
            </a:extLst>
          </p:cNvPr>
          <p:cNvSpPr txBox="1"/>
          <p:nvPr/>
        </p:nvSpPr>
        <p:spPr>
          <a:xfrm>
            <a:off x="2396984" y="1622149"/>
            <a:ext cx="1961965" cy="923330"/>
          </a:xfrm>
          <a:prstGeom prst="rect">
            <a:avLst/>
          </a:prstGeom>
          <a:solidFill>
            <a:srgbClr val="192B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E4F44C81-743C-43E8-A802-798755CC763A}"/>
              </a:ext>
            </a:extLst>
          </p:cNvPr>
          <p:cNvSpPr txBox="1"/>
          <p:nvPr/>
        </p:nvSpPr>
        <p:spPr>
          <a:xfrm>
            <a:off x="2386136" y="842851"/>
            <a:ext cx="1961965" cy="369332"/>
          </a:xfrm>
          <a:prstGeom prst="rect">
            <a:avLst/>
          </a:prstGeom>
          <a:solidFill>
            <a:srgbClr val="192B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FB198EC1-602A-468A-AF53-0A6F47636687}"/>
              </a:ext>
            </a:extLst>
          </p:cNvPr>
          <p:cNvSpPr/>
          <p:nvPr/>
        </p:nvSpPr>
        <p:spPr>
          <a:xfrm>
            <a:off x="202224" y="5615658"/>
            <a:ext cx="4572000" cy="44627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3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737CE3C-617D-4405-BBD5-8E6FF55AC567}"/>
              </a:ext>
            </a:extLst>
          </p:cNvPr>
          <p:cNvSpPr txBox="1"/>
          <p:nvPr/>
        </p:nvSpPr>
        <p:spPr>
          <a:xfrm>
            <a:off x="26634" y="3420133"/>
            <a:ext cx="3391760" cy="1477328"/>
          </a:xfrm>
          <a:prstGeom prst="rect">
            <a:avLst/>
          </a:prstGeom>
          <a:solidFill>
            <a:srgbClr val="192B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A5DFC9E1-8566-4D87-BA1D-201C059A9641}"/>
              </a:ext>
            </a:extLst>
          </p:cNvPr>
          <p:cNvSpPr/>
          <p:nvPr/>
        </p:nvSpPr>
        <p:spPr>
          <a:xfrm>
            <a:off x="287007" y="201052"/>
            <a:ext cx="4572000" cy="4493538"/>
          </a:xfrm>
          <a:prstGeom prst="rect">
            <a:avLst/>
          </a:prstGeom>
        </p:spPr>
        <p:txBody>
          <a:bodyPr>
            <a:spAutoFit/>
          </a:bodyPr>
          <a:lstStyle/>
          <a:p>
            <a:r>
              <a:rPr lang="en-US" sz="3000" dirty="0">
                <a:solidFill>
                  <a:schemeClr val="bg1"/>
                </a:solidFill>
              </a:rPr>
              <a:t>“I must preach the good news of the kingdom of </a:t>
            </a:r>
          </a:p>
          <a:p>
            <a:r>
              <a:rPr lang="en-US" sz="3000" dirty="0">
                <a:solidFill>
                  <a:schemeClr val="bg1"/>
                </a:solidFill>
              </a:rPr>
              <a:t>God to the other towns </a:t>
            </a:r>
          </a:p>
          <a:p>
            <a:r>
              <a:rPr lang="en-US" sz="3000" dirty="0">
                <a:solidFill>
                  <a:schemeClr val="bg1"/>
                </a:solidFill>
              </a:rPr>
              <a:t>as well; for I was sent </a:t>
            </a:r>
          </a:p>
          <a:p>
            <a:r>
              <a:rPr lang="en-US" sz="3000" dirty="0">
                <a:solidFill>
                  <a:schemeClr val="bg1"/>
                </a:solidFill>
              </a:rPr>
              <a:t>for this purpose.”</a:t>
            </a:r>
            <a:endParaRPr lang="en-US" sz="400" dirty="0">
              <a:solidFill>
                <a:schemeClr val="bg1"/>
              </a:solidFill>
            </a:endParaRPr>
          </a:p>
          <a:p>
            <a:endParaRPr lang="en-US" sz="400" dirty="0">
              <a:solidFill>
                <a:schemeClr val="bg1"/>
              </a:solidFill>
            </a:endParaRPr>
          </a:p>
          <a:p>
            <a:endParaRPr lang="en-US" sz="400" dirty="0">
              <a:solidFill>
                <a:schemeClr val="bg1"/>
              </a:solidFill>
            </a:endParaRPr>
          </a:p>
          <a:p>
            <a:r>
              <a:rPr lang="en-US" sz="3000" dirty="0">
                <a:solidFill>
                  <a:schemeClr val="bg1"/>
                </a:solidFill>
              </a:rPr>
              <a:t>And he was preaching </a:t>
            </a:r>
          </a:p>
          <a:p>
            <a:r>
              <a:rPr lang="en-US" sz="3000" dirty="0">
                <a:solidFill>
                  <a:schemeClr val="bg1"/>
                </a:solidFill>
              </a:rPr>
              <a:t>in the synagogues of </a:t>
            </a:r>
          </a:p>
          <a:p>
            <a:r>
              <a:rPr lang="en-US" sz="3000" dirty="0">
                <a:solidFill>
                  <a:schemeClr val="bg1"/>
                </a:solidFill>
              </a:rPr>
              <a:t>Judea.</a:t>
            </a:r>
            <a:endParaRPr lang="en-US" sz="400" dirty="0">
              <a:solidFill>
                <a:schemeClr val="bg1"/>
              </a:solidFill>
            </a:endParaRPr>
          </a:p>
          <a:p>
            <a:endParaRPr lang="en-US" sz="400" dirty="0">
              <a:solidFill>
                <a:schemeClr val="bg1"/>
              </a:solidFill>
            </a:endParaRPr>
          </a:p>
          <a:p>
            <a:endParaRPr lang="en-US" sz="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Luke 4:43-44</a:t>
            </a:r>
            <a:endPar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789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9324A-6D32-4DE8-BF33-097F37E6014D}"/>
              </a:ext>
            </a:extLst>
          </p:cNvPr>
          <p:cNvPicPr>
            <a:picLocks noChangeAspect="1"/>
          </p:cNvPicPr>
          <p:nvPr/>
        </p:nvPicPr>
        <p:blipFill rotWithShape="1">
          <a:blip r:embed="rId2">
            <a:extLst>
              <a:ext uri="{28A0092B-C50C-407E-A947-70E740481C1C}">
                <a14:useLocalDpi xmlns:a14="http://schemas.microsoft.com/office/drawing/2010/main" val="0"/>
              </a:ext>
            </a:extLst>
          </a:blip>
          <a:srcRect l="11196" r="138"/>
          <a:stretch/>
        </p:blipFill>
        <p:spPr>
          <a:xfrm>
            <a:off x="20" y="10"/>
            <a:ext cx="9143980" cy="6857990"/>
          </a:xfrm>
          <a:prstGeom prst="rect">
            <a:avLst/>
          </a:prstGeom>
        </p:spPr>
      </p:pic>
      <p:sp>
        <p:nvSpPr>
          <p:cNvPr id="4" name="Content Placeholder 2">
            <a:extLst>
              <a:ext uri="{FF2B5EF4-FFF2-40B4-BE49-F238E27FC236}">
                <a16:creationId xmlns:a16="http://schemas.microsoft.com/office/drawing/2014/main" id="{50A1A6DC-A9B4-45A3-BDE9-55BB512CCA8E}"/>
              </a:ext>
            </a:extLst>
          </p:cNvPr>
          <p:cNvSpPr txBox="1">
            <a:spLocks/>
          </p:cNvSpPr>
          <p:nvPr/>
        </p:nvSpPr>
        <p:spPr>
          <a:xfrm>
            <a:off x="202224" y="113232"/>
            <a:ext cx="8813590" cy="801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500" b="1" dirty="0">
                <a:solidFill>
                  <a:srgbClr val="F9EE9E"/>
                </a:solidFill>
                <a:latin typeface="Ubuntu" panose="020B0504030602030204" pitchFamily="34" charset="0"/>
              </a:rPr>
              <a:t>Gethsemane</a:t>
            </a:r>
            <a:r>
              <a:rPr lang="en-US" sz="5000" b="1" dirty="0">
                <a:solidFill>
                  <a:srgbClr val="F9EE9E"/>
                </a:solidFill>
                <a:latin typeface="Ubuntu" panose="020B0504030602030204" pitchFamily="34" charset="0"/>
              </a:rPr>
              <a:t> </a:t>
            </a:r>
            <a:r>
              <a:rPr lang="en-US" sz="4200" b="1" dirty="0">
                <a:solidFill>
                  <a:srgbClr val="F9EE9E"/>
                </a:solidFill>
                <a:latin typeface="Ubuntu" panose="020B0504030602030204" pitchFamily="34" charset="0"/>
              </a:rPr>
              <a:t>at the foot of </a:t>
            </a:r>
            <a:endParaRPr lang="en-US" sz="42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8112DB93-1981-46F3-A5B4-37BB74B56F1D}"/>
              </a:ext>
            </a:extLst>
          </p:cNvPr>
          <p:cNvSpPr txBox="1"/>
          <p:nvPr/>
        </p:nvSpPr>
        <p:spPr>
          <a:xfrm>
            <a:off x="320842" y="665749"/>
            <a:ext cx="8333874" cy="1446550"/>
          </a:xfrm>
          <a:prstGeom prst="rect">
            <a:avLst/>
          </a:prstGeom>
          <a:noFill/>
        </p:spPr>
        <p:txBody>
          <a:bodyPr wrap="square" rtlCol="0">
            <a:spAutoFit/>
          </a:bodyPr>
          <a:lstStyle/>
          <a:p>
            <a:r>
              <a:rPr lang="en-US" sz="4200" b="1" dirty="0">
                <a:solidFill>
                  <a:srgbClr val="F9EE9E"/>
                </a:solidFill>
                <a:latin typeface="Ubuntu" panose="020B0504030602030204" pitchFamily="34" charset="0"/>
              </a:rPr>
              <a:t>the </a:t>
            </a:r>
            <a:r>
              <a:rPr lang="en-US" sz="7000" b="1" dirty="0">
                <a:solidFill>
                  <a:srgbClr val="F9EE9E"/>
                </a:solidFill>
                <a:latin typeface="Ubuntu" panose="020B0504030602030204" pitchFamily="34" charset="0"/>
              </a:rPr>
              <a:t>Mount </a:t>
            </a:r>
            <a:r>
              <a:rPr lang="en-US" sz="5500" b="1" dirty="0">
                <a:solidFill>
                  <a:srgbClr val="F9EE9E"/>
                </a:solidFill>
                <a:latin typeface="Ubuntu" panose="020B0504030602030204" pitchFamily="34" charset="0"/>
              </a:rPr>
              <a:t>of</a:t>
            </a:r>
            <a:r>
              <a:rPr lang="en-US" sz="7000" b="1" dirty="0">
                <a:solidFill>
                  <a:srgbClr val="F9EE9E"/>
                </a:solidFill>
                <a:latin typeface="Ubuntu" panose="020B0504030602030204" pitchFamily="34" charset="0"/>
              </a:rPr>
              <a:t> Olives</a:t>
            </a:r>
            <a:endParaRPr lang="en-US" sz="7000" dirty="0">
              <a:solidFill>
                <a:srgbClr val="F9EE9E"/>
              </a:solidFill>
              <a:latin typeface="Ubuntu" panose="020B0504030602030204" pitchFamily="34" charset="0"/>
            </a:endParaRPr>
          </a:p>
          <a:p>
            <a:endParaRPr lang="en-US" dirty="0"/>
          </a:p>
        </p:txBody>
      </p:sp>
    </p:spTree>
    <p:extLst>
      <p:ext uri="{BB962C8B-B14F-4D97-AF65-F5344CB8AC3E}">
        <p14:creationId xmlns:p14="http://schemas.microsoft.com/office/powerpoint/2010/main" val="21845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9324A-6D32-4DE8-BF33-097F37E6014D}"/>
              </a:ext>
            </a:extLst>
          </p:cNvPr>
          <p:cNvPicPr>
            <a:picLocks noChangeAspect="1"/>
          </p:cNvPicPr>
          <p:nvPr/>
        </p:nvPicPr>
        <p:blipFill rotWithShape="1">
          <a:blip r:embed="rId2">
            <a:extLst>
              <a:ext uri="{28A0092B-C50C-407E-A947-70E740481C1C}">
                <a14:useLocalDpi xmlns:a14="http://schemas.microsoft.com/office/drawing/2010/main" val="0"/>
              </a:ext>
            </a:extLst>
          </a:blip>
          <a:srcRect l="11196" r="138"/>
          <a:stretch/>
        </p:blipFill>
        <p:spPr>
          <a:xfrm>
            <a:off x="20" y="10"/>
            <a:ext cx="9143980" cy="6857990"/>
          </a:xfrm>
          <a:prstGeom prst="rect">
            <a:avLst/>
          </a:prstGeom>
        </p:spPr>
      </p:pic>
      <p:sp>
        <p:nvSpPr>
          <p:cNvPr id="4" name="Content Placeholder 2">
            <a:extLst>
              <a:ext uri="{FF2B5EF4-FFF2-40B4-BE49-F238E27FC236}">
                <a16:creationId xmlns:a16="http://schemas.microsoft.com/office/drawing/2014/main" id="{50A1A6DC-A9B4-45A3-BDE9-55BB512CCA8E}"/>
              </a:ext>
            </a:extLst>
          </p:cNvPr>
          <p:cNvSpPr txBox="1">
            <a:spLocks/>
          </p:cNvSpPr>
          <p:nvPr/>
        </p:nvSpPr>
        <p:spPr>
          <a:xfrm>
            <a:off x="202224" y="113232"/>
            <a:ext cx="8813590" cy="801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500" b="1" dirty="0">
                <a:solidFill>
                  <a:srgbClr val="F9EE9E"/>
                </a:solidFill>
                <a:latin typeface="Ubuntu" panose="020B0504030602030204" pitchFamily="34" charset="0"/>
              </a:rPr>
              <a:t>Gethsemane</a:t>
            </a:r>
            <a:r>
              <a:rPr lang="en-US" sz="5000" b="1" dirty="0">
                <a:solidFill>
                  <a:srgbClr val="F9EE9E"/>
                </a:solidFill>
                <a:latin typeface="Ubuntu" panose="020B0504030602030204" pitchFamily="34" charset="0"/>
              </a:rPr>
              <a:t> </a:t>
            </a:r>
            <a:r>
              <a:rPr lang="en-US" sz="4200" b="1" dirty="0">
                <a:solidFill>
                  <a:srgbClr val="F9EE9E"/>
                </a:solidFill>
                <a:latin typeface="Ubuntu" panose="020B0504030602030204" pitchFamily="34" charset="0"/>
              </a:rPr>
              <a:t>at the foot of </a:t>
            </a:r>
            <a:endParaRPr lang="en-US" sz="42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8112DB93-1981-46F3-A5B4-37BB74B56F1D}"/>
              </a:ext>
            </a:extLst>
          </p:cNvPr>
          <p:cNvSpPr txBox="1"/>
          <p:nvPr/>
        </p:nvSpPr>
        <p:spPr>
          <a:xfrm>
            <a:off x="320842" y="665749"/>
            <a:ext cx="8333874" cy="1446550"/>
          </a:xfrm>
          <a:prstGeom prst="rect">
            <a:avLst/>
          </a:prstGeom>
          <a:noFill/>
        </p:spPr>
        <p:txBody>
          <a:bodyPr wrap="square" rtlCol="0">
            <a:spAutoFit/>
          </a:bodyPr>
          <a:lstStyle/>
          <a:p>
            <a:r>
              <a:rPr lang="en-US" sz="4200" b="1" dirty="0">
                <a:solidFill>
                  <a:srgbClr val="F9EE9E"/>
                </a:solidFill>
                <a:latin typeface="Ubuntu" panose="020B0504030602030204" pitchFamily="34" charset="0"/>
              </a:rPr>
              <a:t>the </a:t>
            </a:r>
            <a:r>
              <a:rPr lang="en-US" sz="7000" b="1" dirty="0">
                <a:solidFill>
                  <a:srgbClr val="F9EE9E"/>
                </a:solidFill>
                <a:latin typeface="Ubuntu" panose="020B0504030602030204" pitchFamily="34" charset="0"/>
              </a:rPr>
              <a:t>Mount </a:t>
            </a:r>
            <a:r>
              <a:rPr lang="en-US" sz="5500" b="1" dirty="0">
                <a:solidFill>
                  <a:srgbClr val="F9EE9E"/>
                </a:solidFill>
                <a:latin typeface="Ubuntu" panose="020B0504030602030204" pitchFamily="34" charset="0"/>
              </a:rPr>
              <a:t>of</a:t>
            </a:r>
            <a:r>
              <a:rPr lang="en-US" sz="7000" b="1" dirty="0">
                <a:solidFill>
                  <a:srgbClr val="F9EE9E"/>
                </a:solidFill>
                <a:latin typeface="Ubuntu" panose="020B0504030602030204" pitchFamily="34" charset="0"/>
              </a:rPr>
              <a:t> Olives</a:t>
            </a:r>
            <a:endParaRPr lang="en-US" sz="7000" dirty="0">
              <a:solidFill>
                <a:srgbClr val="F9EE9E"/>
              </a:solidFill>
              <a:latin typeface="Ubuntu" panose="020B0504030602030204" pitchFamily="34" charset="0"/>
            </a:endParaRPr>
          </a:p>
          <a:p>
            <a:endParaRPr lang="en-US" dirty="0"/>
          </a:p>
        </p:txBody>
      </p:sp>
      <p:sp>
        <p:nvSpPr>
          <p:cNvPr id="6" name="Rounded Rectangle 6">
            <a:extLst>
              <a:ext uri="{FF2B5EF4-FFF2-40B4-BE49-F238E27FC236}">
                <a16:creationId xmlns:a16="http://schemas.microsoft.com/office/drawing/2014/main" id="{4AEBEE40-6F5E-4ADF-8BA4-D55BE08DAD09}"/>
              </a:ext>
            </a:extLst>
          </p:cNvPr>
          <p:cNvSpPr/>
          <p:nvPr/>
        </p:nvSpPr>
        <p:spPr>
          <a:xfrm>
            <a:off x="202223" y="4172505"/>
            <a:ext cx="8739553" cy="2370352"/>
          </a:xfrm>
          <a:prstGeom prst="roundRect">
            <a:avLst/>
          </a:prstGeom>
          <a:solidFill>
            <a:srgbClr val="626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rgbClr val="F9EE9E"/>
                </a:solidFill>
              </a:rPr>
              <a:t>When &amp; where are your desolate places?</a:t>
            </a:r>
          </a:p>
        </p:txBody>
      </p:sp>
    </p:spTree>
    <p:extLst>
      <p:ext uri="{BB962C8B-B14F-4D97-AF65-F5344CB8AC3E}">
        <p14:creationId xmlns:p14="http://schemas.microsoft.com/office/powerpoint/2010/main" val="2636952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318FC-7773-47FC-9D63-358E6E099B8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995388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9324A-6D32-4DE8-BF33-097F37E6014D}"/>
              </a:ext>
            </a:extLst>
          </p:cNvPr>
          <p:cNvPicPr>
            <a:picLocks noChangeAspect="1"/>
          </p:cNvPicPr>
          <p:nvPr/>
        </p:nvPicPr>
        <p:blipFill rotWithShape="1">
          <a:blip r:embed="rId2">
            <a:extLst>
              <a:ext uri="{28A0092B-C50C-407E-A947-70E740481C1C}">
                <a14:useLocalDpi xmlns:a14="http://schemas.microsoft.com/office/drawing/2010/main" val="0"/>
              </a:ext>
            </a:extLst>
          </a:blip>
          <a:srcRect l="11196" r="138"/>
          <a:stretch/>
        </p:blipFill>
        <p:spPr>
          <a:xfrm>
            <a:off x="20" y="10"/>
            <a:ext cx="9143980" cy="6857990"/>
          </a:xfrm>
          <a:prstGeom prst="rect">
            <a:avLst/>
          </a:prstGeom>
        </p:spPr>
      </p:pic>
      <p:sp>
        <p:nvSpPr>
          <p:cNvPr id="4" name="Content Placeholder 2">
            <a:extLst>
              <a:ext uri="{FF2B5EF4-FFF2-40B4-BE49-F238E27FC236}">
                <a16:creationId xmlns:a16="http://schemas.microsoft.com/office/drawing/2014/main" id="{50A1A6DC-A9B4-45A3-BDE9-55BB512CCA8E}"/>
              </a:ext>
            </a:extLst>
          </p:cNvPr>
          <p:cNvSpPr txBox="1">
            <a:spLocks/>
          </p:cNvSpPr>
          <p:nvPr/>
        </p:nvSpPr>
        <p:spPr>
          <a:xfrm>
            <a:off x="202224" y="113232"/>
            <a:ext cx="8813590" cy="801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500" b="1" dirty="0">
                <a:solidFill>
                  <a:srgbClr val="F9EE9E"/>
                </a:solidFill>
                <a:latin typeface="Ubuntu" panose="020B0504030602030204" pitchFamily="34" charset="0"/>
              </a:rPr>
              <a:t>Gethsemane</a:t>
            </a:r>
            <a:r>
              <a:rPr lang="en-US" sz="5000" b="1" dirty="0">
                <a:solidFill>
                  <a:srgbClr val="F9EE9E"/>
                </a:solidFill>
                <a:latin typeface="Ubuntu" panose="020B0504030602030204" pitchFamily="34" charset="0"/>
              </a:rPr>
              <a:t> </a:t>
            </a:r>
            <a:r>
              <a:rPr lang="en-US" sz="4200" b="1" dirty="0">
                <a:solidFill>
                  <a:srgbClr val="F9EE9E"/>
                </a:solidFill>
                <a:latin typeface="Ubuntu" panose="020B0504030602030204" pitchFamily="34" charset="0"/>
              </a:rPr>
              <a:t>at the foot of </a:t>
            </a:r>
            <a:endParaRPr lang="en-US" sz="42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8112DB93-1981-46F3-A5B4-37BB74B56F1D}"/>
              </a:ext>
            </a:extLst>
          </p:cNvPr>
          <p:cNvSpPr txBox="1"/>
          <p:nvPr/>
        </p:nvSpPr>
        <p:spPr>
          <a:xfrm>
            <a:off x="320842" y="665749"/>
            <a:ext cx="8333874" cy="1446550"/>
          </a:xfrm>
          <a:prstGeom prst="rect">
            <a:avLst/>
          </a:prstGeom>
          <a:noFill/>
        </p:spPr>
        <p:txBody>
          <a:bodyPr wrap="square" rtlCol="0">
            <a:spAutoFit/>
          </a:bodyPr>
          <a:lstStyle/>
          <a:p>
            <a:r>
              <a:rPr lang="en-US" sz="4200" b="1" dirty="0">
                <a:solidFill>
                  <a:srgbClr val="F9EE9E"/>
                </a:solidFill>
                <a:latin typeface="Ubuntu" panose="020B0504030602030204" pitchFamily="34" charset="0"/>
              </a:rPr>
              <a:t>the </a:t>
            </a:r>
            <a:r>
              <a:rPr lang="en-US" sz="7000" b="1" dirty="0">
                <a:solidFill>
                  <a:srgbClr val="F9EE9E"/>
                </a:solidFill>
                <a:latin typeface="Ubuntu" panose="020B0504030602030204" pitchFamily="34" charset="0"/>
              </a:rPr>
              <a:t>Mount </a:t>
            </a:r>
            <a:r>
              <a:rPr lang="en-US" sz="5500" b="1" dirty="0">
                <a:solidFill>
                  <a:srgbClr val="F9EE9E"/>
                </a:solidFill>
                <a:latin typeface="Ubuntu" panose="020B0504030602030204" pitchFamily="34" charset="0"/>
              </a:rPr>
              <a:t>of</a:t>
            </a:r>
            <a:r>
              <a:rPr lang="en-US" sz="7000" b="1" dirty="0">
                <a:solidFill>
                  <a:srgbClr val="F9EE9E"/>
                </a:solidFill>
                <a:latin typeface="Ubuntu" panose="020B0504030602030204" pitchFamily="34" charset="0"/>
              </a:rPr>
              <a:t> Olives</a:t>
            </a:r>
            <a:endParaRPr lang="en-US" sz="7000" dirty="0">
              <a:solidFill>
                <a:srgbClr val="F9EE9E"/>
              </a:solidFill>
              <a:latin typeface="Ubuntu" panose="020B0504030602030204" pitchFamily="34" charset="0"/>
            </a:endParaRPr>
          </a:p>
          <a:p>
            <a:endParaRPr lang="en-US" dirty="0"/>
          </a:p>
        </p:txBody>
      </p:sp>
      <p:pic>
        <p:nvPicPr>
          <p:cNvPr id="6" name="Picture 5">
            <a:extLst>
              <a:ext uri="{FF2B5EF4-FFF2-40B4-BE49-F238E27FC236}">
                <a16:creationId xmlns:a16="http://schemas.microsoft.com/office/drawing/2014/main" id="{B7D63935-AB69-41B2-B492-51E38663F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008" y="1875406"/>
            <a:ext cx="4753991" cy="4753991"/>
          </a:xfrm>
          <a:prstGeom prst="rect">
            <a:avLst/>
          </a:prstGeom>
        </p:spPr>
      </p:pic>
    </p:spTree>
    <p:extLst>
      <p:ext uri="{BB962C8B-B14F-4D97-AF65-F5344CB8AC3E}">
        <p14:creationId xmlns:p14="http://schemas.microsoft.com/office/powerpoint/2010/main" val="354126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365DE-21A9-4432-B663-86657DD46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77" y="0"/>
            <a:ext cx="10695754" cy="6858000"/>
          </a:xfrm>
          <a:prstGeom prst="rect">
            <a:avLst/>
          </a:prstGeom>
        </p:spPr>
      </p:pic>
    </p:spTree>
    <p:extLst>
      <p:ext uri="{BB962C8B-B14F-4D97-AF65-F5344CB8AC3E}">
        <p14:creationId xmlns:p14="http://schemas.microsoft.com/office/powerpoint/2010/main" val="58969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9324A-6D32-4DE8-BF33-097F37E6014D}"/>
              </a:ext>
            </a:extLst>
          </p:cNvPr>
          <p:cNvPicPr>
            <a:picLocks noChangeAspect="1"/>
          </p:cNvPicPr>
          <p:nvPr/>
        </p:nvPicPr>
        <p:blipFill rotWithShape="1">
          <a:blip r:embed="rId2">
            <a:extLst>
              <a:ext uri="{28A0092B-C50C-407E-A947-70E740481C1C}">
                <a14:useLocalDpi xmlns:a14="http://schemas.microsoft.com/office/drawing/2010/main" val="0"/>
              </a:ext>
            </a:extLst>
          </a:blip>
          <a:srcRect l="11196" r="138"/>
          <a:stretch/>
        </p:blipFill>
        <p:spPr>
          <a:xfrm>
            <a:off x="20" y="10"/>
            <a:ext cx="9143980" cy="6857990"/>
          </a:xfrm>
          <a:prstGeom prst="rect">
            <a:avLst/>
          </a:prstGeom>
        </p:spPr>
      </p:pic>
      <p:sp>
        <p:nvSpPr>
          <p:cNvPr id="4" name="Content Placeholder 2">
            <a:extLst>
              <a:ext uri="{FF2B5EF4-FFF2-40B4-BE49-F238E27FC236}">
                <a16:creationId xmlns:a16="http://schemas.microsoft.com/office/drawing/2014/main" id="{50A1A6DC-A9B4-45A3-BDE9-55BB512CCA8E}"/>
              </a:ext>
            </a:extLst>
          </p:cNvPr>
          <p:cNvSpPr txBox="1">
            <a:spLocks/>
          </p:cNvSpPr>
          <p:nvPr/>
        </p:nvSpPr>
        <p:spPr>
          <a:xfrm>
            <a:off x="202224" y="113232"/>
            <a:ext cx="8813590" cy="801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500" b="1" dirty="0">
                <a:solidFill>
                  <a:srgbClr val="F9EE9E"/>
                </a:solidFill>
                <a:latin typeface="Ubuntu" panose="020B0504030602030204" pitchFamily="34" charset="0"/>
              </a:rPr>
              <a:t>Gethsemane</a:t>
            </a:r>
            <a:r>
              <a:rPr lang="en-US" sz="5000" b="1" dirty="0">
                <a:solidFill>
                  <a:srgbClr val="F9EE9E"/>
                </a:solidFill>
                <a:latin typeface="Ubuntu" panose="020B0504030602030204" pitchFamily="34" charset="0"/>
              </a:rPr>
              <a:t> </a:t>
            </a:r>
            <a:r>
              <a:rPr lang="en-US" sz="4200" b="1" dirty="0">
                <a:solidFill>
                  <a:srgbClr val="F9EE9E"/>
                </a:solidFill>
                <a:latin typeface="Ubuntu" panose="020B0504030602030204" pitchFamily="34" charset="0"/>
              </a:rPr>
              <a:t>at the foot of </a:t>
            </a:r>
            <a:endParaRPr lang="en-US" sz="42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b="1" baseline="30000"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8112DB93-1981-46F3-A5B4-37BB74B56F1D}"/>
              </a:ext>
            </a:extLst>
          </p:cNvPr>
          <p:cNvSpPr txBox="1"/>
          <p:nvPr/>
        </p:nvSpPr>
        <p:spPr>
          <a:xfrm>
            <a:off x="320842" y="665749"/>
            <a:ext cx="8333874" cy="1446550"/>
          </a:xfrm>
          <a:prstGeom prst="rect">
            <a:avLst/>
          </a:prstGeom>
          <a:noFill/>
        </p:spPr>
        <p:txBody>
          <a:bodyPr wrap="square" rtlCol="0">
            <a:spAutoFit/>
          </a:bodyPr>
          <a:lstStyle/>
          <a:p>
            <a:r>
              <a:rPr lang="en-US" sz="4200" b="1" dirty="0">
                <a:solidFill>
                  <a:srgbClr val="F9EE9E"/>
                </a:solidFill>
                <a:latin typeface="Ubuntu" panose="020B0504030602030204" pitchFamily="34" charset="0"/>
              </a:rPr>
              <a:t>the </a:t>
            </a:r>
            <a:r>
              <a:rPr lang="en-US" sz="7000" b="1" dirty="0">
                <a:solidFill>
                  <a:srgbClr val="F9EE9E"/>
                </a:solidFill>
                <a:latin typeface="Ubuntu" panose="020B0504030602030204" pitchFamily="34" charset="0"/>
              </a:rPr>
              <a:t>Mount </a:t>
            </a:r>
            <a:r>
              <a:rPr lang="en-US" sz="5500" b="1" dirty="0">
                <a:solidFill>
                  <a:srgbClr val="F9EE9E"/>
                </a:solidFill>
                <a:latin typeface="Ubuntu" panose="020B0504030602030204" pitchFamily="34" charset="0"/>
              </a:rPr>
              <a:t>of</a:t>
            </a:r>
            <a:r>
              <a:rPr lang="en-US" sz="7000" b="1" dirty="0">
                <a:solidFill>
                  <a:srgbClr val="F9EE9E"/>
                </a:solidFill>
                <a:latin typeface="Ubuntu" panose="020B0504030602030204" pitchFamily="34" charset="0"/>
              </a:rPr>
              <a:t> Olives</a:t>
            </a:r>
            <a:endParaRPr lang="en-US" sz="7000" dirty="0">
              <a:solidFill>
                <a:srgbClr val="F9EE9E"/>
              </a:solidFill>
              <a:latin typeface="Ubuntu" panose="020B0504030602030204" pitchFamily="34" charset="0"/>
            </a:endParaRPr>
          </a:p>
          <a:p>
            <a:endParaRPr lang="en-US" dirty="0"/>
          </a:p>
        </p:txBody>
      </p:sp>
      <p:pic>
        <p:nvPicPr>
          <p:cNvPr id="6" name="Picture 5">
            <a:extLst>
              <a:ext uri="{FF2B5EF4-FFF2-40B4-BE49-F238E27FC236}">
                <a16:creationId xmlns:a16="http://schemas.microsoft.com/office/drawing/2014/main" id="{D6323DAF-86B1-425F-A03E-1E15E156F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967" y="1965158"/>
            <a:ext cx="3218438" cy="4682219"/>
          </a:xfrm>
          <a:prstGeom prst="rect">
            <a:avLst/>
          </a:prstGeom>
        </p:spPr>
      </p:pic>
      <p:pic>
        <p:nvPicPr>
          <p:cNvPr id="8" name="Picture 7">
            <a:extLst>
              <a:ext uri="{FF2B5EF4-FFF2-40B4-BE49-F238E27FC236}">
                <a16:creationId xmlns:a16="http://schemas.microsoft.com/office/drawing/2014/main" id="{DC2283B0-5501-4906-BDE5-35AD05604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573" y="1965158"/>
            <a:ext cx="3224168" cy="4682219"/>
          </a:xfrm>
          <a:prstGeom prst="rect">
            <a:avLst/>
          </a:prstGeom>
        </p:spPr>
      </p:pic>
    </p:spTree>
    <p:extLst>
      <p:ext uri="{BB962C8B-B14F-4D97-AF65-F5344CB8AC3E}">
        <p14:creationId xmlns:p14="http://schemas.microsoft.com/office/powerpoint/2010/main" val="719685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BE42F-77E0-4BF2-B070-7AC61C033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Tree>
    <p:extLst>
      <p:ext uri="{BB962C8B-B14F-4D97-AF65-F5344CB8AC3E}">
        <p14:creationId xmlns:p14="http://schemas.microsoft.com/office/powerpoint/2010/main" val="1339077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0419F-13E6-45C7-BF12-D72EC2BA6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6831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9324A-6D32-4DE8-BF33-097F37E6014D}"/>
              </a:ext>
            </a:extLst>
          </p:cNvPr>
          <p:cNvPicPr>
            <a:picLocks noChangeAspect="1"/>
          </p:cNvPicPr>
          <p:nvPr/>
        </p:nvPicPr>
        <p:blipFill rotWithShape="1">
          <a:blip r:embed="rId2">
            <a:extLst>
              <a:ext uri="{28A0092B-C50C-407E-A947-70E740481C1C}">
                <a14:useLocalDpi xmlns:a14="http://schemas.microsoft.com/office/drawing/2010/main" val="0"/>
              </a:ext>
            </a:extLst>
          </a:blip>
          <a:srcRect l="11196" r="138"/>
          <a:stretch/>
        </p:blipFill>
        <p:spPr>
          <a:xfrm>
            <a:off x="20" y="10"/>
            <a:ext cx="9143980" cy="6857990"/>
          </a:xfrm>
          <a:prstGeom prst="rect">
            <a:avLst/>
          </a:prstGeom>
        </p:spPr>
      </p:pic>
      <p:sp>
        <p:nvSpPr>
          <p:cNvPr id="6" name="Content Placeholder 2">
            <a:extLst>
              <a:ext uri="{FF2B5EF4-FFF2-40B4-BE49-F238E27FC236}">
                <a16:creationId xmlns:a16="http://schemas.microsoft.com/office/drawing/2014/main" id="{C118B58D-B4C7-4D5A-B371-DD45D3F0337E}"/>
              </a:ext>
            </a:extLst>
          </p:cNvPr>
          <p:cNvSpPr txBox="1">
            <a:spLocks/>
          </p:cNvSpPr>
          <p:nvPr/>
        </p:nvSpPr>
        <p:spPr>
          <a:xfrm>
            <a:off x="0" y="-103363"/>
            <a:ext cx="9143979" cy="3736900"/>
          </a:xfrm>
          <a:prstGeom prst="rect">
            <a:avLst/>
          </a:prstGeom>
          <a:solidFill>
            <a:srgbClr val="626940">
              <a:alpha val="74000"/>
            </a:srgb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2400" b="1" baseline="30000" dirty="0">
              <a:solidFill>
                <a:srgbClr val="F9EE9E"/>
              </a:solidFill>
            </a:endParaRPr>
          </a:p>
          <a:p>
            <a:pPr marL="0" indent="0" algn="ctr">
              <a:lnSpc>
                <a:spcPct val="100000"/>
              </a:lnSpc>
              <a:spcBef>
                <a:spcPts val="0"/>
              </a:spcBef>
              <a:buNone/>
            </a:pPr>
            <a:r>
              <a:rPr lang="en-US" sz="2400" b="1" baseline="30000" dirty="0">
                <a:solidFill>
                  <a:srgbClr val="F9EE9E"/>
                </a:solidFill>
              </a:rPr>
              <a:t>39 </a:t>
            </a:r>
            <a:r>
              <a:rPr lang="en-US" sz="2400" dirty="0">
                <a:solidFill>
                  <a:srgbClr val="F9EE9E"/>
                </a:solidFill>
              </a:rPr>
              <a:t>And he came out and went, as was his custom, </a:t>
            </a:r>
          </a:p>
          <a:p>
            <a:pPr marL="0" indent="0" algn="ctr">
              <a:lnSpc>
                <a:spcPct val="100000"/>
              </a:lnSpc>
              <a:spcBef>
                <a:spcPts val="0"/>
              </a:spcBef>
              <a:buNone/>
            </a:pPr>
            <a:r>
              <a:rPr lang="en-US" sz="2400" dirty="0">
                <a:solidFill>
                  <a:srgbClr val="F9EE9E"/>
                </a:solidFill>
              </a:rPr>
              <a:t>to the Mount of Olives, and the disciples followed him. </a:t>
            </a:r>
          </a:p>
          <a:p>
            <a:pPr marL="0" indent="0" algn="ctr">
              <a:lnSpc>
                <a:spcPct val="100000"/>
              </a:lnSpc>
              <a:spcBef>
                <a:spcPts val="0"/>
              </a:spcBef>
              <a:buNone/>
            </a:pPr>
            <a:r>
              <a:rPr lang="en-US" sz="2400" b="1" baseline="30000" dirty="0">
                <a:solidFill>
                  <a:srgbClr val="F9EE9E"/>
                </a:solidFill>
              </a:rPr>
              <a:t>40 </a:t>
            </a:r>
            <a:r>
              <a:rPr lang="en-US" sz="2400" dirty="0">
                <a:solidFill>
                  <a:srgbClr val="F9EE9E"/>
                </a:solidFill>
              </a:rPr>
              <a:t>And when he came to the place, he said to them, </a:t>
            </a:r>
          </a:p>
          <a:p>
            <a:pPr marL="0" indent="0" algn="ctr">
              <a:lnSpc>
                <a:spcPct val="100000"/>
              </a:lnSpc>
              <a:spcBef>
                <a:spcPts val="0"/>
              </a:spcBef>
              <a:buNone/>
            </a:pPr>
            <a:r>
              <a:rPr lang="en-US" sz="2400" dirty="0">
                <a:solidFill>
                  <a:srgbClr val="F9EE9E"/>
                </a:solidFill>
              </a:rPr>
              <a:t>“Pray that you may not enter into temptation.” </a:t>
            </a:r>
          </a:p>
          <a:p>
            <a:pPr marL="0" indent="0" algn="ctr">
              <a:lnSpc>
                <a:spcPct val="100000"/>
              </a:lnSpc>
              <a:spcBef>
                <a:spcPts val="0"/>
              </a:spcBef>
              <a:buNone/>
            </a:pPr>
            <a:r>
              <a:rPr lang="en-US" sz="2400" b="1" baseline="30000" dirty="0">
                <a:solidFill>
                  <a:srgbClr val="F9EE9E"/>
                </a:solidFill>
              </a:rPr>
              <a:t>41 </a:t>
            </a:r>
            <a:r>
              <a:rPr lang="en-US" sz="2400" dirty="0">
                <a:solidFill>
                  <a:srgbClr val="F9EE9E"/>
                </a:solidFill>
              </a:rPr>
              <a:t>And he withdrew from them about a stone's throw, </a:t>
            </a:r>
          </a:p>
          <a:p>
            <a:pPr marL="0" indent="0" algn="ctr">
              <a:lnSpc>
                <a:spcPct val="100000"/>
              </a:lnSpc>
              <a:spcBef>
                <a:spcPts val="0"/>
              </a:spcBef>
              <a:buNone/>
            </a:pPr>
            <a:r>
              <a:rPr lang="en-US" sz="2400" dirty="0">
                <a:solidFill>
                  <a:srgbClr val="F9EE9E"/>
                </a:solidFill>
              </a:rPr>
              <a:t>and knelt down and prayed,</a:t>
            </a:r>
            <a:r>
              <a:rPr lang="en-US" sz="2400" b="1" baseline="30000" dirty="0">
                <a:solidFill>
                  <a:srgbClr val="F9EE9E"/>
                </a:solidFill>
              </a:rPr>
              <a:t>42 </a:t>
            </a:r>
            <a:r>
              <a:rPr lang="en-US" sz="2400" dirty="0">
                <a:solidFill>
                  <a:srgbClr val="F9EE9E"/>
                </a:solidFill>
              </a:rPr>
              <a:t>saying, </a:t>
            </a:r>
          </a:p>
          <a:p>
            <a:pPr marL="0" indent="0" algn="ctr">
              <a:lnSpc>
                <a:spcPct val="100000"/>
              </a:lnSpc>
              <a:spcBef>
                <a:spcPts val="0"/>
              </a:spcBef>
              <a:buNone/>
            </a:pPr>
            <a:r>
              <a:rPr lang="en-US" sz="2400" dirty="0">
                <a:solidFill>
                  <a:srgbClr val="F9EE9E"/>
                </a:solidFill>
              </a:rPr>
              <a:t>“Father, if you are willing, remove this cup from me. </a:t>
            </a:r>
          </a:p>
          <a:p>
            <a:pPr marL="0" indent="0" algn="ctr">
              <a:lnSpc>
                <a:spcPct val="100000"/>
              </a:lnSpc>
              <a:spcBef>
                <a:spcPts val="0"/>
              </a:spcBef>
              <a:buNone/>
            </a:pPr>
            <a:r>
              <a:rPr lang="en-US" sz="2400" dirty="0">
                <a:solidFill>
                  <a:srgbClr val="F9EE9E"/>
                </a:solidFill>
              </a:rPr>
              <a:t>Nevertheless, not my will, but yours, be done.”</a:t>
            </a:r>
          </a:p>
          <a:p>
            <a:pPr marL="0" indent="0" algn="ctr">
              <a:lnSpc>
                <a:spcPct val="100000"/>
              </a:lnSpc>
              <a:spcBef>
                <a:spcPts val="0"/>
              </a:spcBef>
              <a:buNone/>
            </a:pPr>
            <a:r>
              <a:rPr lang="en-US" sz="2400" dirty="0">
                <a:solidFill>
                  <a:srgbClr val="F9EE9E"/>
                </a:solidFill>
              </a:rPr>
              <a:t> </a:t>
            </a:r>
            <a:r>
              <a:rPr lang="en-US" sz="2400" i="1" dirty="0">
                <a:solidFill>
                  <a:srgbClr val="F9EE9E"/>
                </a:solidFill>
              </a:rPr>
              <a:t>Luke 22:39-42 </a:t>
            </a:r>
            <a:r>
              <a:rPr lang="en-US" dirty="0">
                <a:solidFill>
                  <a:schemeClr val="bg1">
                    <a:lumMod val="95000"/>
                  </a:schemeClr>
                </a:solidFill>
              </a:rPr>
              <a:t> </a:t>
            </a:r>
          </a:p>
        </p:txBody>
      </p:sp>
    </p:spTree>
    <p:extLst>
      <p:ext uri="{BB962C8B-B14F-4D97-AF65-F5344CB8AC3E}">
        <p14:creationId xmlns:p14="http://schemas.microsoft.com/office/powerpoint/2010/main" val="131324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
        <p:nvSpPr>
          <p:cNvPr id="3" name="Rounded Rectangle 6">
            <a:extLst>
              <a:ext uri="{FF2B5EF4-FFF2-40B4-BE49-F238E27FC236}">
                <a16:creationId xmlns:a16="http://schemas.microsoft.com/office/drawing/2014/main" id="{5388A678-F4B2-44C2-9F55-CF13BE1CF1B1}"/>
              </a:ext>
            </a:extLst>
          </p:cNvPr>
          <p:cNvSpPr/>
          <p:nvPr/>
        </p:nvSpPr>
        <p:spPr>
          <a:xfrm>
            <a:off x="202223" y="133164"/>
            <a:ext cx="8739553" cy="1331650"/>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rPr>
              <a:t>Big Idea: The upside down path to power for purposeful productivity is found in desolate places.</a:t>
            </a:r>
          </a:p>
        </p:txBody>
      </p:sp>
    </p:spTree>
    <p:extLst>
      <p:ext uri="{BB962C8B-B14F-4D97-AF65-F5344CB8AC3E}">
        <p14:creationId xmlns:p14="http://schemas.microsoft.com/office/powerpoint/2010/main" val="426732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0C89C-6094-4DD9-80DF-7A49CCE9C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 y="914399"/>
            <a:ext cx="9134014" cy="5018689"/>
          </a:xfrm>
          <a:prstGeom prst="rect">
            <a:avLst/>
          </a:prstGeom>
        </p:spPr>
      </p:pic>
    </p:spTree>
    <p:extLst>
      <p:ext uri="{BB962C8B-B14F-4D97-AF65-F5344CB8AC3E}">
        <p14:creationId xmlns:p14="http://schemas.microsoft.com/office/powerpoint/2010/main" val="167313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173583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4:42-44</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42 </a:t>
            </a:r>
            <a:r>
              <a:rPr lang="en-US" dirty="0"/>
              <a:t>And when it was day, he departed and went into a desolate place. And the people sought him and came to him, and would have kept him from leaving them, </a:t>
            </a:r>
            <a:r>
              <a:rPr lang="en-US" b="1" baseline="30000" dirty="0"/>
              <a:t>43 </a:t>
            </a:r>
            <a:r>
              <a:rPr lang="en-US" dirty="0"/>
              <a:t>but he said to them, “I must preach the good news of the kingdom of God to the other towns as well; for I was sent for this purpose.” </a:t>
            </a:r>
            <a:r>
              <a:rPr lang="en-US" b="1" baseline="30000" dirty="0"/>
              <a:t>44 </a:t>
            </a:r>
            <a:r>
              <a:rPr lang="en-US" dirty="0"/>
              <a:t>And he was preaching in the synagogues of Judea.</a:t>
            </a:r>
          </a:p>
          <a:p>
            <a:pPr marL="0" indent="0">
              <a:buNone/>
            </a:pPr>
            <a:endParaRPr lang="en-US" dirty="0"/>
          </a:p>
        </p:txBody>
      </p:sp>
    </p:spTree>
    <p:extLst>
      <p:ext uri="{BB962C8B-B14F-4D97-AF65-F5344CB8AC3E}">
        <p14:creationId xmlns:p14="http://schemas.microsoft.com/office/powerpoint/2010/main" val="126293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3349647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4:40-41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40 </a:t>
            </a:r>
            <a:r>
              <a:rPr lang="en-US" dirty="0"/>
              <a:t>Now when the sun was setting, all those who had any who were sick with various diseases brought them to him, and he laid his hands on every one of them and healed them. </a:t>
            </a:r>
            <a:r>
              <a:rPr lang="en-US" b="1" baseline="30000" dirty="0"/>
              <a:t>41 </a:t>
            </a:r>
            <a:r>
              <a:rPr lang="en-US" dirty="0"/>
              <a:t>And demons also came out of many, crying, “You are the Son of God!” But he rebuked them and would not allow them to speak, because they knew that he was the Christ. </a:t>
            </a:r>
          </a:p>
        </p:txBody>
      </p:sp>
    </p:spTree>
    <p:extLst>
      <p:ext uri="{BB962C8B-B14F-4D97-AF65-F5344CB8AC3E}">
        <p14:creationId xmlns:p14="http://schemas.microsoft.com/office/powerpoint/2010/main" val="296390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4:40-41</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244193"/>
            <a:ext cx="8813590" cy="5189888"/>
          </a:xfrm>
        </p:spPr>
        <p:txBody>
          <a:bodyPr>
            <a:noAutofit/>
          </a:bodyPr>
          <a:lstStyle/>
          <a:p>
            <a:pPr marL="0" indent="0">
              <a:buNone/>
            </a:pPr>
            <a:r>
              <a:rPr lang="en-US" b="1" baseline="30000" dirty="0"/>
              <a:t>40 </a:t>
            </a:r>
            <a:r>
              <a:rPr lang="en-US" dirty="0"/>
              <a:t>Now when the sun was setting, all those who had any who were sick with various diseases brought them to him, and he laid his hands on every one of them and healed them. </a:t>
            </a:r>
            <a:r>
              <a:rPr lang="en-US" b="1" baseline="30000" dirty="0"/>
              <a:t>41 </a:t>
            </a:r>
            <a:r>
              <a:rPr lang="en-US" dirty="0"/>
              <a:t>And demons also came out of many, crying, “You are the Son of God!” But he rebuked them and would not allow them to speak, because they knew that he was the Christ. </a:t>
            </a:r>
          </a:p>
        </p:txBody>
      </p:sp>
      <p:sp>
        <p:nvSpPr>
          <p:cNvPr id="4" name="Rounded Rectangle 6">
            <a:extLst>
              <a:ext uri="{FF2B5EF4-FFF2-40B4-BE49-F238E27FC236}">
                <a16:creationId xmlns:a16="http://schemas.microsoft.com/office/drawing/2014/main" id="{762152DE-FF37-486A-BFAC-646ACE1EB524}"/>
              </a:ext>
            </a:extLst>
          </p:cNvPr>
          <p:cNvSpPr/>
          <p:nvPr/>
        </p:nvSpPr>
        <p:spPr>
          <a:xfrm>
            <a:off x="202223" y="5211189"/>
            <a:ext cx="8739553" cy="1331667"/>
          </a:xfrm>
          <a:prstGeom prst="roundRect">
            <a:avLst/>
          </a:prstGeom>
          <a:solidFill>
            <a:srgbClr val="638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t>What were Jesus’ pressures?</a:t>
            </a:r>
            <a:endParaRPr lang="en-US" sz="5500" i="1" dirty="0"/>
          </a:p>
        </p:txBody>
      </p:sp>
    </p:spTree>
    <p:extLst>
      <p:ext uri="{BB962C8B-B14F-4D97-AF65-F5344CB8AC3E}">
        <p14:creationId xmlns:p14="http://schemas.microsoft.com/office/powerpoint/2010/main" val="779614188"/>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310</Words>
  <Application>Microsoft Office PowerPoint</Application>
  <PresentationFormat>On-screen Show (4:3)</PresentationFormat>
  <Paragraphs>110</Paragraphs>
  <Slides>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Kingthings Exeter</vt:lpstr>
      <vt:lpstr>Tw Cen MT</vt:lpstr>
      <vt:lpstr>Ubuntu</vt:lpstr>
      <vt:lpstr>3_Office Theme</vt:lpstr>
      <vt:lpstr>7_Office Theme</vt:lpstr>
      <vt:lpstr>PowerPoint Presentation</vt:lpstr>
      <vt:lpstr>PowerPoint Presentation</vt:lpstr>
      <vt:lpstr>PowerPoint Presentation</vt:lpstr>
      <vt:lpstr>PowerPoint Presentation</vt:lpstr>
      <vt:lpstr>PowerPoint Presentation</vt:lpstr>
      <vt:lpstr>Luke 4:42-44</vt:lpstr>
      <vt:lpstr>PowerPoint Presentation</vt:lpstr>
      <vt:lpstr>Luke 4:40-41</vt:lpstr>
      <vt:lpstr>Luke 4:40-41</vt:lpstr>
      <vt:lpstr>Luke 4:40-41</vt:lpstr>
      <vt:lpstr>Luke 4:40-42a</vt:lpstr>
      <vt:lpstr>Luke 4:40-42a</vt:lpstr>
      <vt:lpstr>Desolate places</vt:lpstr>
      <vt:lpstr>PRAYER in Desolate places</vt:lpstr>
      <vt:lpstr>PRAYER in Desolate places</vt:lpstr>
      <vt:lpstr>PRAYER in Desolate places</vt:lpstr>
      <vt:lpstr>POWER in Desolate places</vt:lpstr>
      <vt:lpstr>POWER in Desolate places</vt:lpstr>
      <vt:lpstr>BACK to Pressures</vt:lpstr>
      <vt:lpstr>Kingdom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HOPE COMMUNITY CHURCH</dc:creator>
  <cp:lastModifiedBy> </cp:lastModifiedBy>
  <cp:revision>5</cp:revision>
  <dcterms:created xsi:type="dcterms:W3CDTF">2019-01-13T03:15:25Z</dcterms:created>
  <dcterms:modified xsi:type="dcterms:W3CDTF">2019-01-14T15:48:13Z</dcterms:modified>
</cp:coreProperties>
</file>