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69" r:id="rId2"/>
  </p:sldMasterIdLst>
  <p:notesMasterIdLst>
    <p:notesMasterId r:id="rId19"/>
  </p:notesMasterIdLst>
  <p:sldIdLst>
    <p:sldId id="2014" r:id="rId3"/>
    <p:sldId id="1942" r:id="rId4"/>
    <p:sldId id="2002" r:id="rId5"/>
    <p:sldId id="2009" r:id="rId6"/>
    <p:sldId id="2010" r:id="rId7"/>
    <p:sldId id="2012" r:id="rId8"/>
    <p:sldId id="2013" r:id="rId9"/>
    <p:sldId id="2011" r:id="rId10"/>
    <p:sldId id="2007" r:id="rId11"/>
    <p:sldId id="2003" r:id="rId12"/>
    <p:sldId id="2004" r:id="rId13"/>
    <p:sldId id="2005" r:id="rId14"/>
    <p:sldId id="2006" r:id="rId15"/>
    <p:sldId id="1987" r:id="rId16"/>
    <p:sldId id="2008" r:id="rId17"/>
    <p:sldId id="1536" r:id="rId18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7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D1D"/>
    <a:srgbClr val="FBFBFD"/>
    <a:srgbClr val="EDB43E"/>
    <a:srgbClr val="2E5797"/>
    <a:srgbClr val="EAB200"/>
    <a:srgbClr val="F9D087"/>
    <a:srgbClr val="224070"/>
    <a:srgbClr val="254579"/>
    <a:srgbClr val="305696"/>
    <a:srgbClr val="1B7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3" autoAdjust="0"/>
    <p:restoredTop sz="94680" autoAdjust="0"/>
  </p:normalViewPr>
  <p:slideViewPr>
    <p:cSldViewPr snapToGrid="0">
      <p:cViewPr varScale="1">
        <p:scale>
          <a:sx n="68" d="100"/>
          <a:sy n="68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949" y="-67"/>
      </p:cViewPr>
      <p:guideLst>
        <p:guide orient="horz" pos="216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85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5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9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7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213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3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6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12716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162291" y="300809"/>
            <a:ext cx="65118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1 </a:t>
            </a:r>
            <a:r>
              <a:rPr lang="en-US" sz="3200" dirty="0"/>
              <a:t>Make a joyful noise to the </a:t>
            </a:r>
            <a:r>
              <a:rPr lang="en-US" sz="3200" cap="small" dirty="0"/>
              <a:t>Lord</a:t>
            </a:r>
            <a:r>
              <a:rPr lang="en-US" sz="3200" dirty="0"/>
              <a:t>, </a:t>
            </a:r>
          </a:p>
          <a:p>
            <a:pPr algn="ctr"/>
            <a:r>
              <a:rPr lang="en-US" sz="3200" dirty="0"/>
              <a:t>all the earth!</a:t>
            </a:r>
            <a:br>
              <a:rPr lang="en-US" sz="3200" dirty="0"/>
            </a:br>
            <a:r>
              <a:rPr lang="en-US" sz="3200" b="1" baseline="30000" dirty="0"/>
              <a:t>2 </a:t>
            </a:r>
            <a:r>
              <a:rPr lang="en-US" sz="3200" dirty="0"/>
              <a:t>Serve the </a:t>
            </a:r>
            <a:r>
              <a:rPr lang="en-US" sz="3200" cap="small" dirty="0"/>
              <a:t>Lord</a:t>
            </a:r>
            <a:r>
              <a:rPr lang="en-US" sz="3200" dirty="0"/>
              <a:t> with gladness!</a:t>
            </a:r>
            <a:br>
              <a:rPr lang="en-US" sz="3200" dirty="0"/>
            </a:br>
            <a:r>
              <a:rPr lang="en-US" sz="3200" dirty="0"/>
              <a:t>  Come into his presence with singing!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i="1" dirty="0"/>
              <a:t>Psalm 100:1-2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BD6E4E-2E6B-4950-8F99-77F6352341A1}"/>
              </a:ext>
            </a:extLst>
          </p:cNvPr>
          <p:cNvSpPr/>
          <p:nvPr/>
        </p:nvSpPr>
        <p:spPr>
          <a:xfrm>
            <a:off x="308734" y="3004791"/>
            <a:ext cx="4668618" cy="1087359"/>
          </a:xfrm>
          <a:prstGeom prst="roundRect">
            <a:avLst/>
          </a:prstGeom>
          <a:solidFill>
            <a:srgbClr val="EDB43E"/>
          </a:solidFill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D93D1D"/>
                </a:solidFill>
              </a:rPr>
              <a:t>Pray this Psalm</a:t>
            </a:r>
          </a:p>
        </p:txBody>
      </p:sp>
    </p:spTree>
    <p:extLst>
      <p:ext uri="{BB962C8B-B14F-4D97-AF65-F5344CB8AC3E}">
        <p14:creationId xmlns:p14="http://schemas.microsoft.com/office/powerpoint/2010/main" val="399390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162291" y="300809"/>
            <a:ext cx="6511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3 </a:t>
            </a:r>
            <a:r>
              <a:rPr lang="en-US" sz="3200" dirty="0"/>
              <a:t>Know that the </a:t>
            </a:r>
            <a:r>
              <a:rPr lang="en-US" sz="3200" cap="small" dirty="0"/>
              <a:t>Lord</a:t>
            </a:r>
            <a:r>
              <a:rPr lang="en-US" sz="3200" dirty="0"/>
              <a:t>, </a:t>
            </a:r>
          </a:p>
          <a:p>
            <a:pPr algn="ctr"/>
            <a:r>
              <a:rPr lang="en-US" sz="3200" dirty="0"/>
              <a:t>he is God!</a:t>
            </a:r>
            <a:br>
              <a:rPr lang="en-US" sz="3200" dirty="0"/>
            </a:br>
            <a:r>
              <a:rPr lang="en-US" sz="3200" dirty="0"/>
              <a:t>  It is he who made us, </a:t>
            </a:r>
          </a:p>
          <a:p>
            <a:pPr algn="ctr"/>
            <a:r>
              <a:rPr lang="en-US" sz="3200" dirty="0"/>
              <a:t>and we are his; </a:t>
            </a:r>
            <a:br>
              <a:rPr lang="en-US" sz="3200" dirty="0"/>
            </a:br>
            <a:r>
              <a:rPr lang="en-US" sz="3200" dirty="0"/>
              <a:t>  we are his people, </a:t>
            </a:r>
          </a:p>
          <a:p>
            <a:pPr algn="ctr"/>
            <a:r>
              <a:rPr lang="en-US" sz="3200" dirty="0"/>
              <a:t>and the sheep of his pasture.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i="1" dirty="0"/>
              <a:t>Psalm 100:3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89BBB3-5346-4C0D-BE99-7380839A7AC8}"/>
              </a:ext>
            </a:extLst>
          </p:cNvPr>
          <p:cNvSpPr/>
          <p:nvPr/>
        </p:nvSpPr>
        <p:spPr>
          <a:xfrm>
            <a:off x="308734" y="3410141"/>
            <a:ext cx="4668618" cy="1087359"/>
          </a:xfrm>
          <a:prstGeom prst="roundRect">
            <a:avLst/>
          </a:prstGeom>
          <a:solidFill>
            <a:srgbClr val="EDB43E"/>
          </a:solidFill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D93D1D"/>
                </a:solidFill>
              </a:rPr>
              <a:t>Pray this Psalm</a:t>
            </a:r>
          </a:p>
        </p:txBody>
      </p:sp>
    </p:spTree>
    <p:extLst>
      <p:ext uri="{BB962C8B-B14F-4D97-AF65-F5344CB8AC3E}">
        <p14:creationId xmlns:p14="http://schemas.microsoft.com/office/powerpoint/2010/main" val="206564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162291" y="300809"/>
            <a:ext cx="65118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4 </a:t>
            </a:r>
            <a:r>
              <a:rPr lang="en-US" sz="3200" dirty="0"/>
              <a:t>Enter his gates with thanksgiving,</a:t>
            </a:r>
            <a:br>
              <a:rPr lang="en-US" sz="3200" dirty="0"/>
            </a:br>
            <a:r>
              <a:rPr lang="en-US" sz="3200" dirty="0"/>
              <a:t>  and his courts with praise!</a:t>
            </a:r>
            <a:br>
              <a:rPr lang="en-US" sz="3200" dirty="0"/>
            </a:br>
            <a:r>
              <a:rPr lang="en-US" sz="3200" dirty="0"/>
              <a:t>  Give thanks to him; </a:t>
            </a:r>
          </a:p>
          <a:p>
            <a:pPr algn="ctr"/>
            <a:r>
              <a:rPr lang="en-US" sz="3200" dirty="0"/>
              <a:t>bless his name!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i="1" dirty="0"/>
              <a:t>Psalm 100:4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E30460-EADD-44A8-AA56-39EE356B8A27}"/>
              </a:ext>
            </a:extLst>
          </p:cNvPr>
          <p:cNvSpPr/>
          <p:nvPr/>
        </p:nvSpPr>
        <p:spPr>
          <a:xfrm>
            <a:off x="308734" y="3004791"/>
            <a:ext cx="4668618" cy="1087359"/>
          </a:xfrm>
          <a:prstGeom prst="roundRect">
            <a:avLst/>
          </a:prstGeom>
          <a:solidFill>
            <a:srgbClr val="EDB43E"/>
          </a:solidFill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D93D1D"/>
                </a:solidFill>
              </a:rPr>
              <a:t>Pray this Psalm</a:t>
            </a:r>
          </a:p>
        </p:txBody>
      </p:sp>
    </p:spTree>
    <p:extLst>
      <p:ext uri="{BB962C8B-B14F-4D97-AF65-F5344CB8AC3E}">
        <p14:creationId xmlns:p14="http://schemas.microsoft.com/office/powerpoint/2010/main" val="170849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162291" y="300809"/>
            <a:ext cx="65118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5 </a:t>
            </a:r>
            <a:r>
              <a:rPr lang="en-US" sz="3200" dirty="0"/>
              <a:t>For the </a:t>
            </a:r>
            <a:r>
              <a:rPr lang="en-US" sz="3200" cap="small" dirty="0"/>
              <a:t>Lord</a:t>
            </a:r>
            <a:r>
              <a:rPr lang="en-US" sz="3200" dirty="0"/>
              <a:t> is good;</a:t>
            </a:r>
            <a:br>
              <a:rPr lang="en-US" sz="3200" dirty="0"/>
            </a:br>
            <a:r>
              <a:rPr lang="en-US" sz="3200" dirty="0"/>
              <a:t>  his steadfast love endures forever,</a:t>
            </a:r>
            <a:br>
              <a:rPr lang="en-US" sz="3200" dirty="0"/>
            </a:br>
            <a:r>
              <a:rPr lang="en-US" sz="3200" dirty="0"/>
              <a:t>  and his faithfulness </a:t>
            </a:r>
          </a:p>
          <a:p>
            <a:pPr algn="ctr"/>
            <a:r>
              <a:rPr lang="en-US" sz="3200" dirty="0"/>
              <a:t>to all generations.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i="1" dirty="0"/>
              <a:t>Psalm 100:5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A14D01-AE57-4CC8-B6FB-FC631187F57F}"/>
              </a:ext>
            </a:extLst>
          </p:cNvPr>
          <p:cNvSpPr/>
          <p:nvPr/>
        </p:nvSpPr>
        <p:spPr>
          <a:xfrm>
            <a:off x="308734" y="3004791"/>
            <a:ext cx="4668618" cy="1087359"/>
          </a:xfrm>
          <a:prstGeom prst="roundRect">
            <a:avLst/>
          </a:prstGeom>
          <a:solidFill>
            <a:srgbClr val="EDB43E"/>
          </a:solidFill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D93D1D"/>
                </a:solidFill>
              </a:rPr>
              <a:t>Pray this Psalm</a:t>
            </a:r>
          </a:p>
        </p:txBody>
      </p:sp>
    </p:spTree>
    <p:extLst>
      <p:ext uri="{BB962C8B-B14F-4D97-AF65-F5344CB8AC3E}">
        <p14:creationId xmlns:p14="http://schemas.microsoft.com/office/powerpoint/2010/main" val="416058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39CF2-B21C-4CD6-875A-6BBD5C5ED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19" y="150832"/>
            <a:ext cx="3632849" cy="3558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19967-7665-4914-8316-99AFDDA8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657" y="430472"/>
            <a:ext cx="4479374" cy="1586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3DA2B-9954-456A-B35F-2BCF8A6F9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6" y="4331616"/>
            <a:ext cx="4462409" cy="210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CD102-DBE7-44F6-A3BF-0C17BE6643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00" y="2235455"/>
            <a:ext cx="4060230" cy="4322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9A0AD8-CAD0-439F-8D3F-BF8EE3431805}"/>
              </a:ext>
            </a:extLst>
          </p:cNvPr>
          <p:cNvSpPr txBox="1"/>
          <p:nvPr/>
        </p:nvSpPr>
        <p:spPr>
          <a:xfrm rot="20969685">
            <a:off x="5771470" y="4788201"/>
            <a:ext cx="5144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ADOPTION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             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FUND</a:t>
            </a:r>
          </a:p>
        </p:txBody>
      </p:sp>
    </p:spTree>
    <p:extLst>
      <p:ext uri="{BB962C8B-B14F-4D97-AF65-F5344CB8AC3E}">
        <p14:creationId xmlns:p14="http://schemas.microsoft.com/office/powerpoint/2010/main" val="164363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solidFill>
                  <a:prstClr val="black"/>
                </a:solidFill>
              </a:rPr>
              <a:t>Give Thanks Chain: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I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choose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thanks for tonight?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choosing to give thanks in all circumstances give me courage to take a scary step of faith?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your name 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&amp; one thing you’re choosing to give thanks for!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821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250787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16 </a:t>
            </a:r>
            <a:r>
              <a:rPr lang="en-US" sz="3200" dirty="0"/>
              <a:t>Rejoice always, </a:t>
            </a:r>
          </a:p>
          <a:p>
            <a:pPr algn="ctr"/>
            <a:r>
              <a:rPr lang="en-US" sz="3200" b="1" baseline="30000" dirty="0"/>
              <a:t>17 </a:t>
            </a:r>
            <a:r>
              <a:rPr lang="en-US" sz="3200" dirty="0"/>
              <a:t>pray without ceasing, </a:t>
            </a:r>
          </a:p>
          <a:p>
            <a:pPr algn="ctr"/>
            <a:r>
              <a:rPr lang="en-US" sz="3200" b="1" baseline="30000" dirty="0"/>
              <a:t>18 </a:t>
            </a:r>
            <a:r>
              <a:rPr lang="en-US" sz="3200" dirty="0"/>
              <a:t>give thanks in all circumstances; </a:t>
            </a:r>
          </a:p>
          <a:p>
            <a:pPr algn="ctr"/>
            <a:r>
              <a:rPr lang="en-US" sz="3200" dirty="0"/>
              <a:t>for this is the will of God </a:t>
            </a:r>
          </a:p>
          <a:p>
            <a:pPr algn="ctr"/>
            <a:r>
              <a:rPr lang="en-US" sz="3200" dirty="0"/>
              <a:t>in Christ Jesus for you.</a:t>
            </a:r>
            <a:endParaRPr lang="en-US" sz="400" dirty="0"/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  <a:p>
            <a:pPr algn="r"/>
            <a:r>
              <a:rPr lang="en-US" sz="3200" dirty="0"/>
              <a:t> </a:t>
            </a:r>
            <a:r>
              <a:rPr lang="en-US" sz="2400" i="1" dirty="0"/>
              <a:t>1 Thessalonians 5:16-18</a:t>
            </a:r>
          </a:p>
        </p:txBody>
      </p:sp>
    </p:spTree>
    <p:extLst>
      <p:ext uri="{BB962C8B-B14F-4D97-AF65-F5344CB8AC3E}">
        <p14:creationId xmlns:p14="http://schemas.microsoft.com/office/powerpoint/2010/main" val="358118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16 </a:t>
            </a:r>
            <a:r>
              <a:rPr lang="en-US" sz="3200" dirty="0"/>
              <a:t>Rejoice </a:t>
            </a:r>
            <a:r>
              <a:rPr lang="en-US" sz="3200" i="1" dirty="0"/>
              <a:t>when you feel like it</a:t>
            </a:r>
            <a:r>
              <a:rPr lang="en-US" sz="3200" dirty="0"/>
              <a:t>, </a:t>
            </a:r>
          </a:p>
          <a:p>
            <a:pPr algn="ctr"/>
            <a:r>
              <a:rPr lang="en-US" sz="3200" b="1" baseline="30000" dirty="0"/>
              <a:t>17 </a:t>
            </a:r>
            <a:r>
              <a:rPr lang="en-US" sz="3200" dirty="0"/>
              <a:t>pray </a:t>
            </a:r>
            <a:r>
              <a:rPr lang="en-US" sz="3200" i="1" dirty="0"/>
              <a:t>when you really need it</a:t>
            </a:r>
            <a:r>
              <a:rPr lang="en-US" sz="3200" dirty="0"/>
              <a:t>, </a:t>
            </a:r>
          </a:p>
          <a:p>
            <a:pPr algn="ctr"/>
            <a:r>
              <a:rPr lang="en-US" sz="3200" b="1" baseline="30000" dirty="0"/>
              <a:t>18a </a:t>
            </a:r>
            <a:r>
              <a:rPr lang="en-US" sz="3200" dirty="0"/>
              <a:t>give thanks </a:t>
            </a:r>
            <a:r>
              <a:rPr lang="en-US" sz="3200" i="1" dirty="0"/>
              <a:t>when something awesome happens…</a:t>
            </a:r>
            <a:r>
              <a:rPr lang="en-US" sz="3200" dirty="0"/>
              <a:t> 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  <a:p>
            <a:pPr algn="r"/>
            <a:r>
              <a:rPr lang="en-US" sz="3200" dirty="0"/>
              <a:t> </a:t>
            </a:r>
            <a:r>
              <a:rPr lang="en-US" sz="2400" i="1" dirty="0"/>
              <a:t>1 Thessalonians 5:16-18a</a:t>
            </a:r>
          </a:p>
        </p:txBody>
      </p:sp>
    </p:spTree>
    <p:extLst>
      <p:ext uri="{BB962C8B-B14F-4D97-AF65-F5344CB8AC3E}">
        <p14:creationId xmlns:p14="http://schemas.microsoft.com/office/powerpoint/2010/main" val="21826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Rejoice always,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 without ceasing,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thanks in all circumstances;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this is the will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Christ Jesus for you.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Thessalonians 5:16-18</a:t>
            </a:r>
          </a:p>
        </p:txBody>
      </p:sp>
    </p:spTree>
    <p:extLst>
      <p:ext uri="{BB962C8B-B14F-4D97-AF65-F5344CB8AC3E}">
        <p14:creationId xmlns:p14="http://schemas.microsoft.com/office/powerpoint/2010/main" val="80332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Rejoice always,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 without ceasing,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thanks in all circumstances;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this is the will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Christ Jesus for you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Thessalonians 5:16-18</a:t>
            </a:r>
          </a:p>
        </p:txBody>
      </p:sp>
    </p:spTree>
    <p:extLst>
      <p:ext uri="{BB962C8B-B14F-4D97-AF65-F5344CB8AC3E}">
        <p14:creationId xmlns:p14="http://schemas.microsoft.com/office/powerpoint/2010/main" val="360687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Rejoice always,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 without ceasing,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thanks in all circumstances;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this is the will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Christ Jesus for you.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Thessalonians 5:16-18</a:t>
            </a:r>
          </a:p>
        </p:txBody>
      </p:sp>
    </p:spTree>
    <p:extLst>
      <p:ext uri="{BB962C8B-B14F-4D97-AF65-F5344CB8AC3E}">
        <p14:creationId xmlns:p14="http://schemas.microsoft.com/office/powerpoint/2010/main" val="131815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256561" y="300809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Rejoice always,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 without ceasing,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thanks in all circumstances;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this is the will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Christ Jesus for you.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Thessalonians 5:16-18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54F485-0C8B-491E-86E9-A68142AAEED2}"/>
              </a:ext>
            </a:extLst>
          </p:cNvPr>
          <p:cNvSpPr/>
          <p:nvPr/>
        </p:nvSpPr>
        <p:spPr>
          <a:xfrm>
            <a:off x="1404594" y="2356701"/>
            <a:ext cx="707010" cy="707010"/>
          </a:xfrm>
          <a:prstGeom prst="ellipse">
            <a:avLst/>
          </a:prstGeom>
          <a:noFill/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803601-4867-490E-95A4-C4EEDE074951}"/>
              </a:ext>
            </a:extLst>
          </p:cNvPr>
          <p:cNvCxnSpPr>
            <a:cxnSpLocks/>
          </p:cNvCxnSpPr>
          <p:nvPr/>
        </p:nvCxnSpPr>
        <p:spPr>
          <a:xfrm flipH="1" flipV="1">
            <a:off x="1916349" y="3180945"/>
            <a:ext cx="787941" cy="1799635"/>
          </a:xfrm>
          <a:prstGeom prst="straightConnector1">
            <a:avLst/>
          </a:prstGeom>
          <a:ln w="127000">
            <a:solidFill>
              <a:srgbClr val="D93D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505435-154C-49F4-B7FF-309A5A549310}"/>
              </a:ext>
            </a:extLst>
          </p:cNvPr>
          <p:cNvSpPr/>
          <p:nvPr/>
        </p:nvSpPr>
        <p:spPr>
          <a:xfrm>
            <a:off x="337015" y="4980580"/>
            <a:ext cx="6647442" cy="1449421"/>
          </a:xfrm>
          <a:prstGeom prst="roundRect">
            <a:avLst/>
          </a:prstGeom>
          <a:solidFill>
            <a:srgbClr val="EDB43E"/>
          </a:solidFill>
          <a:ln w="127000">
            <a:solidFill>
              <a:srgbClr val="D93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small" dirty="0">
                <a:solidFill>
                  <a:srgbClr val="D93D1D"/>
                </a:solidFill>
              </a:rPr>
              <a:t>Gospel Connection</a:t>
            </a:r>
          </a:p>
        </p:txBody>
      </p:sp>
    </p:spTree>
    <p:extLst>
      <p:ext uri="{BB962C8B-B14F-4D97-AF65-F5344CB8AC3E}">
        <p14:creationId xmlns:p14="http://schemas.microsoft.com/office/powerpoint/2010/main" val="328092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6266C9-4A6E-491A-B4E3-3C72C9A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035F-7FB2-4408-B766-4CDFA764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56" y="0"/>
            <a:ext cx="1096334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D6406-DEC4-4A98-B83D-05358B1B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47" y="0"/>
            <a:ext cx="78613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1286A-F05C-4D93-8D72-C48DE34D627F}"/>
              </a:ext>
            </a:extLst>
          </p:cNvPr>
          <p:cNvSpPr txBox="1"/>
          <p:nvPr/>
        </p:nvSpPr>
        <p:spPr>
          <a:xfrm>
            <a:off x="134010" y="149977"/>
            <a:ext cx="65118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joyful noise to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all the earth!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with gladness!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Come into his presence with singing!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that 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 is God!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It is he who made us, and we are his;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we are his people, and the sheep of his pasture.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his gates with thanksgiving,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and his courts with praise!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Give thanks to him; bless his name!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is good;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his steadfast love endures forever,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and his faithfulness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to all generations.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Psalm 100</a:t>
            </a:r>
          </a:p>
        </p:txBody>
      </p:sp>
    </p:spTree>
    <p:extLst>
      <p:ext uri="{BB962C8B-B14F-4D97-AF65-F5344CB8AC3E}">
        <p14:creationId xmlns:p14="http://schemas.microsoft.com/office/powerpoint/2010/main" val="3169130941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87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Ubuntu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 COMMUNITY CHURCH</dc:creator>
  <cp:lastModifiedBy>NEW HOPE COMMUNITY CHURCH</cp:lastModifiedBy>
  <cp:revision>20</cp:revision>
  <dcterms:created xsi:type="dcterms:W3CDTF">2018-11-05T22:45:12Z</dcterms:created>
  <dcterms:modified xsi:type="dcterms:W3CDTF">2018-11-19T17:44:53Z</dcterms:modified>
</cp:coreProperties>
</file>