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69" r:id="rId2"/>
  </p:sldMasterIdLst>
  <p:notesMasterIdLst>
    <p:notesMasterId r:id="rId57"/>
  </p:notesMasterIdLst>
  <p:sldIdLst>
    <p:sldId id="1940" r:id="rId3"/>
    <p:sldId id="1947" r:id="rId4"/>
    <p:sldId id="2001" r:id="rId5"/>
    <p:sldId id="1944" r:id="rId6"/>
    <p:sldId id="1946" r:id="rId7"/>
    <p:sldId id="1355" r:id="rId8"/>
    <p:sldId id="2002" r:id="rId9"/>
    <p:sldId id="1943" r:id="rId10"/>
    <p:sldId id="1949" r:id="rId11"/>
    <p:sldId id="2000" r:id="rId12"/>
    <p:sldId id="1951" r:id="rId13"/>
    <p:sldId id="1952" r:id="rId14"/>
    <p:sldId id="1956" r:id="rId15"/>
    <p:sldId id="1957" r:id="rId16"/>
    <p:sldId id="1958" r:id="rId17"/>
    <p:sldId id="1953" r:id="rId18"/>
    <p:sldId id="1959" r:id="rId19"/>
    <p:sldId id="1960" r:id="rId20"/>
    <p:sldId id="1961" r:id="rId21"/>
    <p:sldId id="1999" r:id="rId22"/>
    <p:sldId id="1962" r:id="rId23"/>
    <p:sldId id="1963" r:id="rId24"/>
    <p:sldId id="1967" r:id="rId25"/>
    <p:sldId id="1968" r:id="rId26"/>
    <p:sldId id="1969" r:id="rId27"/>
    <p:sldId id="1993" r:id="rId28"/>
    <p:sldId id="1975" r:id="rId29"/>
    <p:sldId id="1976" r:id="rId30"/>
    <p:sldId id="1977" r:id="rId31"/>
    <p:sldId id="1970" r:id="rId32"/>
    <p:sldId id="1964" r:id="rId33"/>
    <p:sldId id="1965" r:id="rId34"/>
    <p:sldId id="1971" r:id="rId35"/>
    <p:sldId id="1954" r:id="rId36"/>
    <p:sldId id="1972" r:id="rId37"/>
    <p:sldId id="1996" r:id="rId38"/>
    <p:sldId id="1997" r:id="rId39"/>
    <p:sldId id="1978" r:id="rId40"/>
    <p:sldId id="1980" r:id="rId41"/>
    <p:sldId id="1979" r:id="rId42"/>
    <p:sldId id="1981" r:id="rId43"/>
    <p:sldId id="1982" r:id="rId44"/>
    <p:sldId id="1983" r:id="rId45"/>
    <p:sldId id="1984" r:id="rId46"/>
    <p:sldId id="1985" r:id="rId47"/>
    <p:sldId id="1987" r:id="rId48"/>
    <p:sldId id="1991" r:id="rId49"/>
    <p:sldId id="1992" r:id="rId50"/>
    <p:sldId id="1990" r:id="rId51"/>
    <p:sldId id="1988" r:id="rId52"/>
    <p:sldId id="1994" r:id="rId53"/>
    <p:sldId id="1995" r:id="rId54"/>
    <p:sldId id="1998" r:id="rId55"/>
    <p:sldId id="1536" r:id="rId56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7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717"/>
    <a:srgbClr val="2E5797"/>
    <a:srgbClr val="EAB200"/>
    <a:srgbClr val="F9D087"/>
    <a:srgbClr val="224070"/>
    <a:srgbClr val="254579"/>
    <a:srgbClr val="305696"/>
    <a:srgbClr val="1B778F"/>
    <a:srgbClr val="F8C76E"/>
    <a:srgbClr val="056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3" autoAdjust="0"/>
    <p:restoredTop sz="94680" autoAdjust="0"/>
  </p:normalViewPr>
  <p:slideViewPr>
    <p:cSldViewPr snapToGrid="0"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1949" y="-67"/>
      </p:cViewPr>
      <p:guideLst>
        <p:guide orient="horz" pos="2167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1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ADCFE2-C9D0-4AE0-B544-5325F5376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58"/>
            <a:ext cx="9138228" cy="685488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FD6E0A-F623-4264-A47E-1AFC0B5F0227}"/>
              </a:ext>
            </a:extLst>
          </p:cNvPr>
          <p:cNvSpPr/>
          <p:nvPr userDrawn="1"/>
        </p:nvSpPr>
        <p:spPr>
          <a:xfrm>
            <a:off x="-205099" y="171691"/>
            <a:ext cx="9460889" cy="107698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3D58B6-739D-4C03-BE4D-B8B8A79C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/>
          <a:lstStyle>
            <a:lvl1pPr>
              <a:defRPr b="0" cap="all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FFF2D-EBEC-4901-B3D4-3F5223EA7DFB}"/>
              </a:ext>
            </a:extLst>
          </p:cNvPr>
          <p:cNvSpPr/>
          <p:nvPr userDrawn="1"/>
        </p:nvSpPr>
        <p:spPr>
          <a:xfrm>
            <a:off x="128186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22F7B-EE07-4788-B5A8-B42B481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85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5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96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19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7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ADCFE2-C9D0-4AE0-B544-5325F5376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58"/>
            <a:ext cx="9138228" cy="685488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FD6E0A-F623-4264-A47E-1AFC0B5F0227}"/>
              </a:ext>
            </a:extLst>
          </p:cNvPr>
          <p:cNvSpPr/>
          <p:nvPr userDrawn="1"/>
        </p:nvSpPr>
        <p:spPr>
          <a:xfrm>
            <a:off x="-205099" y="171691"/>
            <a:ext cx="9460889" cy="107698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3D58B6-739D-4C03-BE4D-B8B8A79C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/>
          <a:lstStyle>
            <a:lvl1pPr>
              <a:defRPr b="0" cap="all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FFF2D-EBEC-4901-B3D4-3F5223EA7DFB}"/>
              </a:ext>
            </a:extLst>
          </p:cNvPr>
          <p:cNvSpPr/>
          <p:nvPr userDrawn="1"/>
        </p:nvSpPr>
        <p:spPr>
          <a:xfrm>
            <a:off x="128186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22F7B-EE07-4788-B5A8-B42B481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213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7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67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4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3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3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6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8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44872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6A649E-107F-48E0-AC2C-9E781380910E}"/>
              </a:ext>
            </a:extLst>
          </p:cNvPr>
          <p:cNvSpPr/>
          <p:nvPr/>
        </p:nvSpPr>
        <p:spPr>
          <a:xfrm>
            <a:off x="0" y="-65987"/>
            <a:ext cx="8917757" cy="667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endParaRPr lang="en-US" sz="400" dirty="0">
              <a:latin typeface="AaSansOutline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n-US" sz="7500" dirty="0">
                <a:latin typeface="AaSansOutline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JUSTICE</a:t>
            </a:r>
            <a:endParaRPr lang="en-US" sz="7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n-US" sz="7500" dirty="0">
                <a:latin typeface="AaSansOutline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LOVE KINDNESS</a:t>
            </a:r>
            <a:br>
              <a:rPr lang="en-US" sz="7500" dirty="0">
                <a:latin typeface="AaSansOutline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500" dirty="0">
                <a:latin typeface="AaSansOutline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WALK HUMBLY</a:t>
            </a:r>
            <a:endParaRPr lang="en-US" sz="7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n-US" sz="4500" dirty="0">
                <a:latin typeface="AaSansOutline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Orphan Sunday 2018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4500" dirty="0">
                <a:latin typeface="AaSansOutline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Micah 6:8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88896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7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64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35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4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20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4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6B6FB-D0B3-4AE9-8081-8C5C3550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8972" y="0"/>
            <a:ext cx="13024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2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C0C14-C800-4FF9-A1E3-51304E5B6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2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20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3054283" y="65988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9415" y="65988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091284" y="67556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633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20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3054283" y="65988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9415" y="65988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091284" y="67556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Respect of Individual Freedom</a:t>
            </a:r>
          </a:p>
        </p:txBody>
      </p:sp>
    </p:spTree>
    <p:extLst>
      <p:ext uri="{BB962C8B-B14F-4D97-AF65-F5344CB8AC3E}">
        <p14:creationId xmlns:p14="http://schemas.microsoft.com/office/powerpoint/2010/main" val="167093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20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3054283" y="65988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9415" y="65988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30" dirty="0"/>
              <a:t>Maximizing</a:t>
            </a:r>
            <a:r>
              <a:rPr lang="en-US" sz="3600" dirty="0"/>
              <a:t> Welfare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091284" y="67556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Respect of Individual Freedom</a:t>
            </a:r>
          </a:p>
        </p:txBody>
      </p:sp>
    </p:spTree>
    <p:extLst>
      <p:ext uri="{BB962C8B-B14F-4D97-AF65-F5344CB8AC3E}">
        <p14:creationId xmlns:p14="http://schemas.microsoft.com/office/powerpoint/2010/main" val="303696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20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3054283" y="65988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Promoting Virtue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9415" y="65988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30" dirty="0"/>
              <a:t>Maximizing</a:t>
            </a:r>
            <a:r>
              <a:rPr lang="en-US" sz="3600" dirty="0"/>
              <a:t> Welfare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091284" y="67556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Respect of Individual Freedom</a:t>
            </a:r>
          </a:p>
        </p:txBody>
      </p:sp>
    </p:spTree>
    <p:extLst>
      <p:ext uri="{BB962C8B-B14F-4D97-AF65-F5344CB8AC3E}">
        <p14:creationId xmlns:p14="http://schemas.microsoft.com/office/powerpoint/2010/main" val="356456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ppy veterans day 2018">
            <a:extLst>
              <a:ext uri="{FF2B5EF4-FFF2-40B4-BE49-F238E27FC236}">
                <a16:creationId xmlns:a16="http://schemas.microsoft.com/office/drawing/2014/main" id="{03338270-E9C0-44FF-8BD3-B5C6A6C4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89047" cy="52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0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20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3054283" y="-433641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Promoting Virtue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9415" y="-433641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30" dirty="0"/>
              <a:t>Maximizing</a:t>
            </a:r>
            <a:r>
              <a:rPr lang="en-US" sz="3600" dirty="0"/>
              <a:t> Welfare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091284" y="-432073"/>
            <a:ext cx="3026004" cy="28091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Respect of Individual Freedom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E8369A-57BB-43C5-9A3E-B6F609708650}"/>
              </a:ext>
            </a:extLst>
          </p:cNvPr>
          <p:cNvSpPr/>
          <p:nvPr/>
        </p:nvSpPr>
        <p:spPr>
          <a:xfrm>
            <a:off x="669308" y="2392840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Retributive vs. Restorative Justice</a:t>
            </a:r>
          </a:p>
        </p:txBody>
      </p:sp>
    </p:spTree>
    <p:extLst>
      <p:ext uri="{BB962C8B-B14F-4D97-AF65-F5344CB8AC3E}">
        <p14:creationId xmlns:p14="http://schemas.microsoft.com/office/powerpoint/2010/main" val="205006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20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6755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 spc="-18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58129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2279719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</p:spTree>
    <p:extLst>
      <p:ext uri="{BB962C8B-B14F-4D97-AF65-F5344CB8AC3E}">
        <p14:creationId xmlns:p14="http://schemas.microsoft.com/office/powerpoint/2010/main" val="3989714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20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Orphan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Widow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6755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80" dirty="0"/>
              <a:t>Poor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58129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CE253-8000-459C-963E-DCFDA4C66022}"/>
              </a:ext>
            </a:extLst>
          </p:cNvPr>
          <p:cNvSpPr txBox="1"/>
          <p:nvPr/>
        </p:nvSpPr>
        <p:spPr>
          <a:xfrm>
            <a:off x="4636431" y="841828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2279719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</p:spTree>
    <p:extLst>
      <p:ext uri="{BB962C8B-B14F-4D97-AF65-F5344CB8AC3E}">
        <p14:creationId xmlns:p14="http://schemas.microsoft.com/office/powerpoint/2010/main" val="276204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197963" y="226244"/>
            <a:ext cx="8785777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endParaRPr lang="en-US" sz="4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r>
              <a:rPr lang="en-US" sz="3600" b="1" baseline="300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17 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“You shall not deprive the justice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due to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sojourner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 or to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fatherless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or take a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widow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's garment in pledge”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Deuteronomy 24:17</a:t>
            </a: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Orphan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Widow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-564053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80" dirty="0"/>
              <a:t>Poor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-573480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1648110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3615-E035-4671-A971-F04DFA2F0DD8}"/>
              </a:ext>
            </a:extLst>
          </p:cNvPr>
          <p:cNvSpPr txBox="1"/>
          <p:nvPr/>
        </p:nvSpPr>
        <p:spPr>
          <a:xfrm>
            <a:off x="4667834" y="218094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204940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197963" y="226244"/>
            <a:ext cx="8785777" cy="628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endParaRPr lang="en-US" sz="4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r>
              <a:rPr lang="en-US" sz="3600" b="1" baseline="300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17 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“You shall not deprive the justice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due to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sojourner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 or to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fatherless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or take a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widow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's garment in pledge,</a:t>
            </a:r>
          </a:p>
          <a:p>
            <a:pPr algn="r"/>
            <a:r>
              <a:rPr lang="en-US" sz="3600" b="1" spc="-100" baseline="300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18 </a:t>
            </a:r>
            <a:r>
              <a:rPr lang="en-US" sz="3600" spc="-1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but you shall remember that you were a slave in Egypt and the </a:t>
            </a:r>
            <a:r>
              <a:rPr lang="en-US" sz="3600" cap="small" spc="-1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Lord</a:t>
            </a:r>
            <a:r>
              <a:rPr lang="en-US" sz="3600" spc="-1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 your God redeemed you from there”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Deuteronomy 24:17-18a</a:t>
            </a: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Orphan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Widow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-564053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80" dirty="0"/>
              <a:t>Poor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-573480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1648110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3615-E035-4671-A971-F04DFA2F0DD8}"/>
              </a:ext>
            </a:extLst>
          </p:cNvPr>
          <p:cNvSpPr txBox="1"/>
          <p:nvPr/>
        </p:nvSpPr>
        <p:spPr>
          <a:xfrm>
            <a:off x="4667834" y="218094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158042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197963" y="226244"/>
            <a:ext cx="8785777" cy="684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endParaRPr lang="en-US" sz="4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r>
              <a:rPr lang="en-US" sz="3600" b="1" baseline="300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17 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“You shall not deprive the justice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due to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sojourner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 or to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fatherless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or take a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widow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's garment in pledge,</a:t>
            </a:r>
          </a:p>
          <a:p>
            <a:pPr algn="r"/>
            <a:r>
              <a:rPr lang="en-US" sz="3600" b="1" spc="-100" baseline="300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18 </a:t>
            </a:r>
            <a:r>
              <a:rPr lang="en-US" sz="3600" spc="-1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but you shall remember that you were a slave in Egypt and the </a:t>
            </a:r>
            <a:r>
              <a:rPr lang="en-US" sz="3600" cap="small" spc="-1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Lord</a:t>
            </a:r>
            <a:r>
              <a:rPr lang="en-US" sz="3600" spc="-1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 your God redeemed you from there;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 therefore I command you to do this.”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Deuteronomy 24:17-18</a:t>
            </a: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Orphan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Widow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-564053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80" dirty="0"/>
              <a:t>Poor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-573480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1648110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3615-E035-4671-A971-F04DFA2F0DD8}"/>
              </a:ext>
            </a:extLst>
          </p:cNvPr>
          <p:cNvSpPr txBox="1"/>
          <p:nvPr/>
        </p:nvSpPr>
        <p:spPr>
          <a:xfrm>
            <a:off x="4667834" y="218094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411293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197963" y="226244"/>
            <a:ext cx="8785777" cy="655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endParaRPr lang="en-US" sz="4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endParaRPr lang="en-US" sz="400" b="1" dirty="0">
              <a:solidFill>
                <a:schemeClr val="bg1"/>
              </a:solidFill>
              <a:latin typeface="Univers Condensed Light" panose="020B030602020204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dirty="0">
              <a:solidFill>
                <a:schemeClr val="bg1"/>
              </a:solidFill>
              <a:latin typeface="Univers Condensed Light" panose="020B030602020204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6500" b="1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Because God first loved us,</a:t>
            </a:r>
          </a:p>
          <a:p>
            <a:pPr algn="r"/>
            <a:r>
              <a:rPr lang="en-US" sz="6500" b="1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we exist to love God</a:t>
            </a:r>
          </a:p>
          <a:p>
            <a:pPr algn="r"/>
            <a:r>
              <a:rPr lang="en-US" sz="6500" b="1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and to love our neighbors.</a:t>
            </a:r>
          </a:p>
          <a:p>
            <a:pPr algn="r"/>
            <a:r>
              <a:rPr lang="en-US" sz="4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—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Tallgrass Church Mission Statement</a:t>
            </a:r>
            <a:endParaRPr lang="en-US" sz="4200" dirty="0">
              <a:solidFill>
                <a:schemeClr val="bg1"/>
              </a:solidFill>
              <a:latin typeface="Univers Condensed Light" panose="020B030602020204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Orphan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Widow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-564053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80" dirty="0"/>
              <a:t>Poor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-573480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1648110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3615-E035-4671-A971-F04DFA2F0DD8}"/>
              </a:ext>
            </a:extLst>
          </p:cNvPr>
          <p:cNvSpPr txBox="1"/>
          <p:nvPr/>
        </p:nvSpPr>
        <p:spPr>
          <a:xfrm>
            <a:off x="4667834" y="218094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1735327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1" y="226244"/>
            <a:ext cx="8983740" cy="7314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When you reap your harvest in your field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and forget a sheaf in the field,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you shall not go back to get it.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It shall be for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sojourner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fatherless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 and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widow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that the </a:t>
            </a:r>
            <a:r>
              <a:rPr lang="en-US" sz="3600" cap="small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Lord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 your God may bless you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in all the work of your hands.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Deuteronomy 24:19</a:t>
            </a: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9" y="-744734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Orphan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4" y="-744734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Widow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-74316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80" dirty="0"/>
              <a:t>Poor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22" y="-752593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1468997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3615-E035-4671-A971-F04DFA2F0DD8}"/>
              </a:ext>
            </a:extLst>
          </p:cNvPr>
          <p:cNvSpPr txBox="1"/>
          <p:nvPr/>
        </p:nvSpPr>
        <p:spPr>
          <a:xfrm>
            <a:off x="4677261" y="48408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3874410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1" y="226244"/>
            <a:ext cx="89837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When you beat your olive trees,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you shall not go over them again.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It shall be for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sojourner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fatherless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 and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widow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.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Deuteronomy 24:20</a:t>
            </a: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9" y="-744734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Orphan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4" y="-744734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Widow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-74316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80" dirty="0"/>
              <a:t>Poor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22" y="-752593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1468997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3615-E035-4671-A971-F04DFA2F0DD8}"/>
              </a:ext>
            </a:extLst>
          </p:cNvPr>
          <p:cNvSpPr txBox="1"/>
          <p:nvPr/>
        </p:nvSpPr>
        <p:spPr>
          <a:xfrm>
            <a:off x="4677261" y="48408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411377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1" y="226244"/>
            <a:ext cx="898374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lvl="0" algn="r"/>
            <a:r>
              <a:rPr lang="en-US" sz="3600" b="1" baseline="300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21 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When you gather the grapes of your vineyard,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you shall not strip it afterward.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It shall be for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sojourner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fatherless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, and the </a:t>
            </a:r>
            <a:r>
              <a:rPr lang="en-US" sz="4200" b="1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widow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.</a:t>
            </a:r>
          </a:p>
          <a:p>
            <a:pPr lvl="0" algn="r"/>
            <a:r>
              <a:rPr lang="en-US" sz="3600" b="1" baseline="300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22 </a:t>
            </a:r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You shall remember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that you were a slave in the land of Egypt; 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therefore I command you to do this.</a:t>
            </a:r>
          </a:p>
          <a:p>
            <a:pPr lvl="0"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Deuteronomy 24:21-22</a:t>
            </a: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9" y="-744734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Orphan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4" y="-744734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Widow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-74316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80" dirty="0"/>
              <a:t>Poor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22" y="-752593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1468997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3615-E035-4671-A971-F04DFA2F0DD8}"/>
              </a:ext>
            </a:extLst>
          </p:cNvPr>
          <p:cNvSpPr txBox="1"/>
          <p:nvPr/>
        </p:nvSpPr>
        <p:spPr>
          <a:xfrm>
            <a:off x="4677261" y="48408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413745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A29A4-7381-4F77-B362-670D0C10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A5CB47-FC7C-40A9-A90D-2BBB3D4751E4}"/>
              </a:ext>
            </a:extLst>
          </p:cNvPr>
          <p:cNvSpPr txBox="1"/>
          <p:nvPr/>
        </p:nvSpPr>
        <p:spPr>
          <a:xfrm>
            <a:off x="524435" y="4693024"/>
            <a:ext cx="33250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Tonight, November 11th</a:t>
            </a:r>
          </a:p>
        </p:txBody>
      </p:sp>
    </p:spTree>
    <p:extLst>
      <p:ext uri="{BB962C8B-B14F-4D97-AF65-F5344CB8AC3E}">
        <p14:creationId xmlns:p14="http://schemas.microsoft.com/office/powerpoint/2010/main" val="762613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197963" y="226244"/>
            <a:ext cx="878577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baseline="30000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endParaRPr lang="en-US" sz="3600" b="1" baseline="30000" dirty="0">
              <a:solidFill>
                <a:schemeClr val="bg1"/>
              </a:solidFill>
              <a:latin typeface="Univers Condensed Light" panose="020B0306020202040204" pitchFamily="34" charset="0"/>
            </a:endParaRPr>
          </a:p>
          <a:p>
            <a:pPr algn="r"/>
            <a:r>
              <a:rPr lang="en-US" sz="4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Open your mouth for the mute, </a:t>
            </a:r>
          </a:p>
          <a:p>
            <a:pPr algn="r"/>
            <a:r>
              <a:rPr lang="en-US" sz="4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for the rights of all who are destitute.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Proverbs 31:8</a:t>
            </a: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Orphan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-565621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Widow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-564053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pc="-180" dirty="0"/>
              <a:t>Poor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-573480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1648110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Quartet of the Vulnerable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63615-E035-4671-A971-F04DFA2F0DD8}"/>
              </a:ext>
            </a:extLst>
          </p:cNvPr>
          <p:cNvSpPr txBox="1"/>
          <p:nvPr/>
        </p:nvSpPr>
        <p:spPr>
          <a:xfrm>
            <a:off x="4667834" y="218094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3532580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2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4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Open your mouth for the mute, </a:t>
            </a:r>
          </a:p>
          <a:p>
            <a:pPr algn="r"/>
            <a:r>
              <a:rPr lang="en-US" sz="4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for the rights of all who are destitute.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Proverbs 31:8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6755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 spc="-18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58129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2279719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Who are our vulnerable?</a:t>
            </a:r>
          </a:p>
        </p:txBody>
      </p:sp>
    </p:spTree>
    <p:extLst>
      <p:ext uri="{BB962C8B-B14F-4D97-AF65-F5344CB8AC3E}">
        <p14:creationId xmlns:p14="http://schemas.microsoft.com/office/powerpoint/2010/main" val="364001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Elderly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Unborn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6755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 spc="-18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58129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2279719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Who are our vulnerable?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F067D-598D-443E-A882-B635F7B7A98A}"/>
              </a:ext>
            </a:extLst>
          </p:cNvPr>
          <p:cNvSpPr txBox="1"/>
          <p:nvPr/>
        </p:nvSpPr>
        <p:spPr>
          <a:xfrm>
            <a:off x="6975831" y="836120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38BE0-4267-4F47-9524-E9D2F69A11E9}"/>
              </a:ext>
            </a:extLst>
          </p:cNvPr>
          <p:cNvSpPr txBox="1"/>
          <p:nvPr/>
        </p:nvSpPr>
        <p:spPr>
          <a:xfrm>
            <a:off x="4611268" y="715143"/>
            <a:ext cx="231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Mentally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B63C23-8583-42F6-BB8C-CF34FFE5CB4E}"/>
              </a:ext>
            </a:extLst>
          </p:cNvPr>
          <p:cNvSpPr txBox="1"/>
          <p:nvPr/>
        </p:nvSpPr>
        <p:spPr>
          <a:xfrm>
            <a:off x="603312" y="226244"/>
            <a:ext cx="83804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2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4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Open your mouth for the mute, </a:t>
            </a:r>
          </a:p>
          <a:p>
            <a:pPr algn="r"/>
            <a:r>
              <a:rPr lang="en-US" sz="4200" dirty="0">
                <a:solidFill>
                  <a:schemeClr val="bg1"/>
                </a:solidFill>
                <a:latin typeface="Univers Condensed Light" panose="020B0306020202040204" pitchFamily="34" charset="0"/>
              </a:rPr>
              <a:t>for the rights of all who are destitute.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Univers Condensed Light" panose="020B0306020202040204" pitchFamily="34" charset="0"/>
                <a:ea typeface="Malgun Gothic Semilight" panose="020B0502040204020203" pitchFamily="34" charset="-128"/>
                <a:cs typeface="ZWAdobeF" pitchFamily="2" charset="0"/>
              </a:rPr>
              <a:t>Proverbs 31:8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2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400" b="1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r>
              <a:rPr lang="en-US" sz="12000" b="1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endParaRPr lang="en-US" sz="36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algn="r"/>
            <a:endParaRPr lang="en-US" sz="3200" cap="all" dirty="0">
              <a:solidFill>
                <a:schemeClr val="bg1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Elderly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Unborn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6755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 spc="-18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58129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2279719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Who are our vulnerable?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F067D-598D-443E-A882-B635F7B7A98A}"/>
              </a:ext>
            </a:extLst>
          </p:cNvPr>
          <p:cNvSpPr txBox="1"/>
          <p:nvPr/>
        </p:nvSpPr>
        <p:spPr>
          <a:xfrm>
            <a:off x="6975831" y="836120"/>
            <a:ext cx="23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Immigrant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38BE0-4267-4F47-9524-E9D2F69A11E9}"/>
              </a:ext>
            </a:extLst>
          </p:cNvPr>
          <p:cNvSpPr txBox="1"/>
          <p:nvPr/>
        </p:nvSpPr>
        <p:spPr>
          <a:xfrm>
            <a:off x="4611268" y="715143"/>
            <a:ext cx="231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Mentally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Ill</a:t>
            </a:r>
          </a:p>
        </p:txBody>
      </p:sp>
    </p:spTree>
    <p:extLst>
      <p:ext uri="{BB962C8B-B14F-4D97-AF65-F5344CB8AC3E}">
        <p14:creationId xmlns:p14="http://schemas.microsoft.com/office/powerpoint/2010/main" val="2841171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0" y="226244"/>
            <a:ext cx="89837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The </a:t>
            </a: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just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 person will disadvantage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themselves to the advantage of their community.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41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The </a:t>
            </a: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just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 person will disadvantage themselves to the advantage of their community.</a:t>
            </a:r>
          </a:p>
          <a:p>
            <a:pPr lvl="0" algn="r">
              <a:defRPr/>
            </a:pP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The wicked person will </a:t>
            </a:r>
          </a:p>
          <a:p>
            <a:pPr lvl="0" algn="r">
              <a:defRPr/>
            </a:pP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disadvantage the community </a:t>
            </a:r>
          </a:p>
          <a:p>
            <a:pPr lvl="0" algn="r">
              <a:defRPr/>
            </a:pP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to advantage themselves.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89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The </a:t>
            </a: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just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 person will disadvantage themselves to the advantage of their community.</a:t>
            </a:r>
          </a:p>
          <a:p>
            <a:pPr lvl="0" algn="r">
              <a:defRPr/>
            </a:pP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The wicked person will </a:t>
            </a:r>
          </a:p>
          <a:p>
            <a:pPr lvl="0" algn="r">
              <a:defRPr/>
            </a:pP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disadvantage the community </a:t>
            </a:r>
          </a:p>
          <a:p>
            <a:pPr lvl="0" algn="r">
              <a:defRPr/>
            </a:pP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to advantage themselves.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84A042-1679-4353-B02B-85BCB40C4A1B}"/>
              </a:ext>
            </a:extLst>
          </p:cNvPr>
          <p:cNvSpPr/>
          <p:nvPr/>
        </p:nvSpPr>
        <p:spPr>
          <a:xfrm>
            <a:off x="443050" y="4429032"/>
            <a:ext cx="8380428" cy="220272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dirty="0"/>
              <a:t>“It is more blessed to give than to receive!”</a:t>
            </a:r>
          </a:p>
        </p:txBody>
      </p:sp>
    </p:spTree>
    <p:extLst>
      <p:ext uri="{BB962C8B-B14F-4D97-AF65-F5344CB8AC3E}">
        <p14:creationId xmlns:p14="http://schemas.microsoft.com/office/powerpoint/2010/main" val="540085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The </a:t>
            </a: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just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306020202040204" pitchFamily="34" charset="0"/>
                <a:ea typeface="+mn-ea"/>
                <a:cs typeface="+mn-cs"/>
              </a:rPr>
              <a:t> person will disadvantage themselves to the advantage of their community.</a:t>
            </a:r>
          </a:p>
          <a:p>
            <a:pPr lvl="0" algn="r">
              <a:defRPr/>
            </a:pP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The wicked person will </a:t>
            </a:r>
          </a:p>
          <a:p>
            <a:pPr lvl="0" algn="r">
              <a:defRPr/>
            </a:pP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disadvantage the community </a:t>
            </a:r>
          </a:p>
          <a:p>
            <a:pPr lvl="0" algn="r">
              <a:defRPr/>
            </a:pPr>
            <a:r>
              <a:rPr lang="en-US" sz="4200" dirty="0">
                <a:solidFill>
                  <a:prstClr val="white"/>
                </a:solidFill>
                <a:latin typeface="Univers Condensed Light" panose="020B0306020202040204" pitchFamily="34" charset="0"/>
              </a:rPr>
              <a:t>to advantage themselves.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84A042-1679-4353-B02B-85BCB40C4A1B}"/>
              </a:ext>
            </a:extLst>
          </p:cNvPr>
          <p:cNvSpPr/>
          <p:nvPr/>
        </p:nvSpPr>
        <p:spPr>
          <a:xfrm>
            <a:off x="443050" y="4429032"/>
            <a:ext cx="8380428" cy="220272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dirty="0"/>
              <a:t>“It is more HAPPY to give than to receive!”</a:t>
            </a:r>
          </a:p>
        </p:txBody>
      </p:sp>
    </p:spTree>
    <p:extLst>
      <p:ext uri="{BB962C8B-B14F-4D97-AF65-F5344CB8AC3E}">
        <p14:creationId xmlns:p14="http://schemas.microsoft.com/office/powerpoint/2010/main" val="3357669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41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mercy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5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A29A4-7381-4F77-B362-670D0C10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B6E077-0803-4AB2-9D27-F60916D21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3985" cy="6857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1875F-0D40-4148-8B98-5CE51DAD6726}"/>
              </a:ext>
            </a:extLst>
          </p:cNvPr>
          <p:cNvSpPr txBox="1"/>
          <p:nvPr/>
        </p:nvSpPr>
        <p:spPr>
          <a:xfrm>
            <a:off x="580804" y="524979"/>
            <a:ext cx="7628627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Tonight,</a:t>
            </a:r>
          </a:p>
          <a:p>
            <a:r>
              <a:rPr lang="en-US" sz="80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Kids 4 years and up </a:t>
            </a:r>
          </a:p>
          <a:p>
            <a:r>
              <a:rPr lang="en-US" sz="7000" dirty="0">
                <a:solidFill>
                  <a:schemeClr val="bg1"/>
                </a:solidFill>
                <a:latin typeface="Arial Nova Cond Light" panose="020B0604020202020204" pitchFamily="34" charset="0"/>
              </a:rPr>
              <a:t>Joining us here for CG!</a:t>
            </a:r>
          </a:p>
        </p:txBody>
      </p:sp>
    </p:spTree>
    <p:extLst>
      <p:ext uri="{BB962C8B-B14F-4D97-AF65-F5344CB8AC3E}">
        <p14:creationId xmlns:p14="http://schemas.microsoft.com/office/powerpoint/2010/main" val="2770841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</a:t>
            </a:r>
            <a:r>
              <a:rPr kumimoji="0" lang="en-US" sz="7000" b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lovingkindness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80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</a:t>
            </a:r>
            <a:r>
              <a:rPr lang="en-US" sz="7000" b="1" i="0" cap="all" dirty="0">
                <a:solidFill>
                  <a:prstClr val="white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s</a:t>
            </a:r>
            <a:r>
              <a:rPr lang="en-US" sz="7000" b="1" cap="all" dirty="0">
                <a:solidFill>
                  <a:prstClr val="white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teadfast love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00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</a:t>
            </a:r>
            <a:r>
              <a:rPr kumimoji="0" lang="en-US" sz="7000" b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faithfulness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89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E4AF5B-A720-4BB6-B66C-F682E0ECA17B}"/>
              </a:ext>
            </a:extLst>
          </p:cNvPr>
          <p:cNvSpPr/>
          <p:nvPr/>
        </p:nvSpPr>
        <p:spPr>
          <a:xfrm>
            <a:off x="254524" y="226244"/>
            <a:ext cx="8587818" cy="2516956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dirty="0" err="1">
                <a:latin typeface="Univers Condensed Light" panose="020B0306020202040204" pitchFamily="34" charset="0"/>
              </a:rPr>
              <a:t>H</a:t>
            </a:r>
            <a:r>
              <a:rPr lang="en-US" sz="18000" cap="small" dirty="0" err="1">
                <a:latin typeface="Univers Condensed Light" panose="020B0306020202040204" pitchFamily="34" charset="0"/>
              </a:rPr>
              <a:t>esed</a:t>
            </a:r>
            <a:endParaRPr lang="en-US" sz="18000" cap="small" dirty="0"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66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E4AF5B-A720-4BB6-B66C-F682E0ECA17B}"/>
              </a:ext>
            </a:extLst>
          </p:cNvPr>
          <p:cNvSpPr/>
          <p:nvPr/>
        </p:nvSpPr>
        <p:spPr>
          <a:xfrm>
            <a:off x="254524" y="226244"/>
            <a:ext cx="8587818" cy="2516956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Never Stopping, </a:t>
            </a:r>
          </a:p>
          <a:p>
            <a:pPr algn="ctr"/>
            <a:r>
              <a:rPr lang="en-US" sz="4800" dirty="0"/>
              <a:t>Never Giving up, Unbreaking, Always and Forever Love</a:t>
            </a:r>
            <a:endParaRPr lang="en-US" sz="4800" cap="small" dirty="0"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69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57C52-8CB6-4F97-A4E8-2E94241E7F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2510"/>
            <a:ext cx="4460847" cy="2072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78FC6-5436-4763-909D-DFF4DA786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149" y="0"/>
            <a:ext cx="4573175" cy="6859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7A825-1DA6-452A-AEF9-E4A063D49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" y="1764"/>
            <a:ext cx="3340625" cy="5010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419CE7-413D-4107-9247-98A5FDDA9838}"/>
              </a:ext>
            </a:extLst>
          </p:cNvPr>
          <p:cNvSpPr txBox="1"/>
          <p:nvPr/>
        </p:nvSpPr>
        <p:spPr>
          <a:xfrm rot="16200000">
            <a:off x="2236658" y="2967908"/>
            <a:ext cx="4048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Minerva, 9, Peru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6ECF5-337A-4D2E-8C2D-E152D48A3EA4}"/>
              </a:ext>
            </a:extLst>
          </p:cNvPr>
          <p:cNvSpPr txBox="1"/>
          <p:nvPr/>
        </p:nvSpPr>
        <p:spPr>
          <a:xfrm rot="5400000">
            <a:off x="1616544" y="1814740"/>
            <a:ext cx="407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James, 5, Kenya</a:t>
            </a:r>
          </a:p>
        </p:txBody>
      </p:sp>
    </p:spTree>
    <p:extLst>
      <p:ext uri="{BB962C8B-B14F-4D97-AF65-F5344CB8AC3E}">
        <p14:creationId xmlns:p14="http://schemas.microsoft.com/office/powerpoint/2010/main" val="1600999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A39CF2-B21C-4CD6-875A-6BBD5C5EDE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19" y="150832"/>
            <a:ext cx="3632849" cy="3558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19967-7665-4914-8316-99AFDDA87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657" y="430472"/>
            <a:ext cx="4479374" cy="1586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3DA2B-9954-456A-B35F-2BCF8A6F9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66" y="4331616"/>
            <a:ext cx="4462409" cy="2108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8CD102-DBE7-44F6-A3BF-0C17BE6643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500" y="2235455"/>
            <a:ext cx="4060230" cy="4322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9A0AD8-CAD0-439F-8D3F-BF8EE3431805}"/>
              </a:ext>
            </a:extLst>
          </p:cNvPr>
          <p:cNvSpPr txBox="1"/>
          <p:nvPr/>
        </p:nvSpPr>
        <p:spPr>
          <a:xfrm rot="20969685">
            <a:off x="5771470" y="4788201"/>
            <a:ext cx="51446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spc="-200" dirty="0">
                <a:solidFill>
                  <a:schemeClr val="bg1"/>
                </a:solidFill>
                <a:latin typeface="Ubuntu" panose="020B0504030602030204" pitchFamily="34" charset="0"/>
              </a:rPr>
              <a:t>ADOPTION</a:t>
            </a:r>
          </a:p>
          <a:p>
            <a:r>
              <a:rPr lang="en-US" sz="2500" spc="-150" dirty="0">
                <a:solidFill>
                  <a:schemeClr val="bg1"/>
                </a:solidFill>
                <a:latin typeface="Ubuntu" panose="020B0504030602030204" pitchFamily="34" charset="0"/>
              </a:rPr>
              <a:t>               </a:t>
            </a:r>
            <a:r>
              <a:rPr lang="en-US" sz="3200" spc="-150" dirty="0">
                <a:solidFill>
                  <a:schemeClr val="bg1"/>
                </a:solidFill>
                <a:latin typeface="Ubuntu" panose="020B0504030602030204" pitchFamily="34" charset="0"/>
              </a:rPr>
              <a:t>FUND</a:t>
            </a:r>
          </a:p>
        </p:txBody>
      </p:sp>
    </p:spTree>
    <p:extLst>
      <p:ext uri="{BB962C8B-B14F-4D97-AF65-F5344CB8AC3E}">
        <p14:creationId xmlns:p14="http://schemas.microsoft.com/office/powerpoint/2010/main" val="2102030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6755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-1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58129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2279719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do justice?</a:t>
            </a:r>
          </a:p>
        </p:txBody>
      </p:sp>
    </p:spTree>
    <p:extLst>
      <p:ext uri="{BB962C8B-B14F-4D97-AF65-F5344CB8AC3E}">
        <p14:creationId xmlns:p14="http://schemas.microsoft.com/office/powerpoint/2010/main" val="859343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CACDC2-6DB7-4B02-89C2-D414B724439A}"/>
              </a:ext>
            </a:extLst>
          </p:cNvPr>
          <p:cNvSpPr/>
          <p:nvPr/>
        </p:nvSpPr>
        <p:spPr>
          <a:xfrm>
            <a:off x="2253014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Say, “Hi!”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B1E426-1023-44C7-9682-B6486F560F78}"/>
              </a:ext>
            </a:extLst>
          </p:cNvPr>
          <p:cNvSpPr/>
          <p:nvPr/>
        </p:nvSpPr>
        <p:spPr>
          <a:xfrm>
            <a:off x="-65989" y="65988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Up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3E9EA-D766-4729-B7B5-C3907D61E647}"/>
              </a:ext>
            </a:extLst>
          </p:cNvPr>
          <p:cNvSpPr/>
          <p:nvPr/>
        </p:nvSpPr>
        <p:spPr>
          <a:xfrm>
            <a:off x="6892558" y="67556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83DE52-5ADB-4730-91D2-9FD49196000E}"/>
              </a:ext>
            </a:extLst>
          </p:cNvPr>
          <p:cNvSpPr/>
          <p:nvPr/>
        </p:nvSpPr>
        <p:spPr>
          <a:xfrm>
            <a:off x="4554717" y="58129"/>
            <a:ext cx="2317428" cy="22137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Invite Over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E2468C-F661-4C2F-B679-581506080472}"/>
              </a:ext>
            </a:extLst>
          </p:cNvPr>
          <p:cNvSpPr/>
          <p:nvPr/>
        </p:nvSpPr>
        <p:spPr>
          <a:xfrm>
            <a:off x="669308" y="2279719"/>
            <a:ext cx="7805394" cy="64633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382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do justice?</a:t>
            </a:r>
          </a:p>
        </p:txBody>
      </p:sp>
    </p:spTree>
    <p:extLst>
      <p:ext uri="{BB962C8B-B14F-4D97-AF65-F5344CB8AC3E}">
        <p14:creationId xmlns:p14="http://schemas.microsoft.com/office/powerpoint/2010/main" val="3534655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cap="all" dirty="0">
              <a:solidFill>
                <a:prstClr val="white"/>
              </a:solidFill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 cap="all" dirty="0">
                <a:solidFill>
                  <a:prstClr val="white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Resources</a:t>
            </a:r>
            <a:r>
              <a:rPr kumimoji="0" lang="en-US" sz="10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FB3AA-F0BD-47A0-8886-B5364C1A8A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" y="9424"/>
            <a:ext cx="2955331" cy="4232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6F70F-1E52-4EB3-BD96-2380DA82DA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742" y="9431"/>
            <a:ext cx="6234254" cy="3506768"/>
          </a:xfrm>
          <a:prstGeom prst="rect">
            <a:avLst/>
          </a:prstGeom>
        </p:spPr>
      </p:pic>
      <p:pic>
        <p:nvPicPr>
          <p:cNvPr id="1026" name="Picture 2" descr="Image result for the bible project">
            <a:extLst>
              <a:ext uri="{FF2B5EF4-FFF2-40B4-BE49-F238E27FC236}">
                <a16:creationId xmlns:a16="http://schemas.microsoft.com/office/drawing/2014/main" id="{8D2213D6-7784-43A7-97F9-440D6C8EB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396" y="-354290"/>
            <a:ext cx="2121223" cy="21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0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438D4B-1EFE-4C5A-86BF-DC255044A8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2521" y="0"/>
            <a:ext cx="1096334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90FD7-E472-44F5-BBC5-9C5204041679}"/>
              </a:ext>
            </a:extLst>
          </p:cNvPr>
          <p:cNvSpPr txBox="1"/>
          <p:nvPr/>
        </p:nvSpPr>
        <p:spPr>
          <a:xfrm>
            <a:off x="510988" y="3778623"/>
            <a:ext cx="4979312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>
                <a:latin typeface="Arial Nova Cond Light" panose="020B0306020202020204" pitchFamily="34" charset="0"/>
              </a:rPr>
              <a:t>Next Sunday, November 18</a:t>
            </a:r>
          </a:p>
          <a:p>
            <a:br>
              <a:rPr lang="en-US" sz="1500" dirty="0">
                <a:latin typeface="Arial Nova Cond Light" panose="020B0306020202020204" pitchFamily="34" charset="0"/>
              </a:rPr>
            </a:br>
            <a:r>
              <a:rPr lang="en-US" sz="3900" dirty="0">
                <a:latin typeface="Arial Nova Cond Light" panose="020B0306020202020204" pitchFamily="34" charset="0"/>
              </a:rPr>
              <a:t>4s and up joining</a:t>
            </a:r>
            <a:br>
              <a:rPr lang="en-US" sz="3900" dirty="0">
                <a:latin typeface="Arial Nova Cond Light" panose="020B0306020202020204" pitchFamily="34" charset="0"/>
              </a:rPr>
            </a:br>
            <a:r>
              <a:rPr lang="en-US" sz="3900" dirty="0">
                <a:latin typeface="Arial Nova Cond Light" panose="020B0306020202020204" pitchFamily="34" charset="0"/>
              </a:rPr>
              <a:t>us in CG</a:t>
            </a:r>
          </a:p>
        </p:txBody>
      </p:sp>
    </p:spTree>
    <p:extLst>
      <p:ext uri="{BB962C8B-B14F-4D97-AF65-F5344CB8AC3E}">
        <p14:creationId xmlns:p14="http://schemas.microsoft.com/office/powerpoint/2010/main" val="27544163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10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 panose="020B0604020202020204" pitchFamily="34" charset="0"/>
              <a:ea typeface="Malgun Gothic Semilight" panose="020B0502040204020203" pitchFamily="34" charset="-128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66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He has told you,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O man,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what is good;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and what does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the Lord require of you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but to </a:t>
            </a: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and to </a:t>
            </a: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,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and to </a:t>
            </a: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with your God?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Micah 6:8</a:t>
            </a:r>
          </a:p>
        </p:txBody>
      </p:sp>
    </p:spTree>
    <p:extLst>
      <p:ext uri="{BB962C8B-B14F-4D97-AF65-F5344CB8AC3E}">
        <p14:creationId xmlns:p14="http://schemas.microsoft.com/office/powerpoint/2010/main" val="1049992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He has told you,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O man,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what is good;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and what does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the Lord require of you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but to </a:t>
            </a: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and to </a:t>
            </a: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,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and to </a:t>
            </a:r>
            <a:r>
              <a:rPr kumimoji="0" lang="en-US" sz="6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with your God?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Micah 6:8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48804-7EF9-4AF0-9FA2-B8CC26589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48"/>
          <a:stretch/>
        </p:blipFill>
        <p:spPr>
          <a:xfrm>
            <a:off x="-414814" y="-386500"/>
            <a:ext cx="3836744" cy="43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03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6C6DBD-E52C-47AB-9028-079FD5962E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07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250787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26349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MINGLE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0" y="2274481"/>
            <a:ext cx="8548091" cy="5384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When has someone</a:t>
            </a:r>
            <a:br>
              <a:rPr lang="en-US" sz="6000" dirty="0"/>
            </a:br>
            <a:r>
              <a:rPr lang="en-US" sz="6000" dirty="0"/>
              <a:t>helped you out?</a:t>
            </a:r>
          </a:p>
        </p:txBody>
      </p:sp>
    </p:spTree>
    <p:extLst>
      <p:ext uri="{BB962C8B-B14F-4D97-AF65-F5344CB8AC3E}">
        <p14:creationId xmlns:p14="http://schemas.microsoft.com/office/powerpoint/2010/main" val="271874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221869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A29A4-7381-4F77-B362-670D0C10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4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9FE01-7A39-49DF-BBBC-61DECE27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2" cy="6857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09F56-25CA-4CEA-9946-D09D200DD9CC}"/>
              </a:ext>
            </a:extLst>
          </p:cNvPr>
          <p:cNvSpPr txBox="1"/>
          <p:nvPr/>
        </p:nvSpPr>
        <p:spPr>
          <a:xfrm>
            <a:off x="603312" y="226244"/>
            <a:ext cx="8380428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He has told you, </a:t>
            </a:r>
          </a:p>
          <a:p>
            <a:pPr algn="r"/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O man, </a:t>
            </a:r>
          </a:p>
          <a:p>
            <a:pPr algn="r"/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what is good;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and what does </a:t>
            </a:r>
          </a:p>
          <a:p>
            <a:pPr algn="r"/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the Lord require of you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but to 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do justice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, </a:t>
            </a:r>
          </a:p>
          <a:p>
            <a:pPr algn="r"/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and to 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love kindness</a:t>
            </a: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,</a:t>
            </a:r>
            <a:b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</a:br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and to </a:t>
            </a:r>
            <a:r>
              <a:rPr lang="en-US" sz="65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walk humbly</a:t>
            </a:r>
            <a:r>
              <a:rPr lang="en-US" sz="36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 </a:t>
            </a:r>
          </a:p>
          <a:p>
            <a:pPr algn="r"/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with your God?</a:t>
            </a:r>
          </a:p>
          <a:p>
            <a:pPr algn="r"/>
            <a:r>
              <a:rPr lang="en-US" sz="3200" cap="all" dirty="0">
                <a:solidFill>
                  <a:schemeClr val="bg1"/>
                </a:solidFill>
                <a:latin typeface="Univers Condensed Light" panose="020B0604020202020204" pitchFamily="34" charset="0"/>
                <a:ea typeface="Malgun Gothic Semilight" panose="020B0502040204020203" pitchFamily="34" charset="-128"/>
                <a:cs typeface="ZWAdobeF" pitchFamily="2" charset="0"/>
              </a:rPr>
              <a:t>Micah 6:8</a:t>
            </a:r>
          </a:p>
        </p:txBody>
      </p:sp>
    </p:spTree>
    <p:extLst>
      <p:ext uri="{BB962C8B-B14F-4D97-AF65-F5344CB8AC3E}">
        <p14:creationId xmlns:p14="http://schemas.microsoft.com/office/powerpoint/2010/main" val="167440975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605</Words>
  <Application>Microsoft Office PowerPoint</Application>
  <PresentationFormat>On-screen Show (4:3)</PresentationFormat>
  <Paragraphs>501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Malgun Gothic Semilight</vt:lpstr>
      <vt:lpstr>AaSansOutline</vt:lpstr>
      <vt:lpstr>Arial</vt:lpstr>
      <vt:lpstr>Arial Nova Cond Light</vt:lpstr>
      <vt:lpstr>Calibri</vt:lpstr>
      <vt:lpstr>Calibri Light</vt:lpstr>
      <vt:lpstr>Times New Roman</vt:lpstr>
      <vt:lpstr>Tw Cen MT</vt:lpstr>
      <vt:lpstr>Ubuntu</vt:lpstr>
      <vt:lpstr>Univers Condensed Light</vt:lpstr>
      <vt:lpstr>ZWAdobeF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MINGLE QUESTION: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HOPE COMMUNITY CHURCH</dc:creator>
  <cp:lastModifiedBy>NEW HOPE COMMUNITY CHURCH</cp:lastModifiedBy>
  <cp:revision>20</cp:revision>
  <dcterms:created xsi:type="dcterms:W3CDTF">2018-11-11T04:43:44Z</dcterms:created>
  <dcterms:modified xsi:type="dcterms:W3CDTF">2018-11-12T16:02:06Z</dcterms:modified>
</cp:coreProperties>
</file>