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69" r:id="rId3"/>
    <p:sldMasterId id="2147483807" r:id="rId4"/>
  </p:sldMasterIdLst>
  <p:notesMasterIdLst>
    <p:notesMasterId r:id="rId44"/>
  </p:notesMasterIdLst>
  <p:sldIdLst>
    <p:sldId id="982" r:id="rId5"/>
    <p:sldId id="1355" r:id="rId6"/>
    <p:sldId id="1357" r:id="rId7"/>
    <p:sldId id="1356" r:id="rId8"/>
    <p:sldId id="862" r:id="rId9"/>
    <p:sldId id="1314" r:id="rId10"/>
    <p:sldId id="1328" r:id="rId11"/>
    <p:sldId id="1330" r:id="rId12"/>
    <p:sldId id="1331" r:id="rId13"/>
    <p:sldId id="1329" r:id="rId14"/>
    <p:sldId id="1332" r:id="rId15"/>
    <p:sldId id="1317" r:id="rId16"/>
    <p:sldId id="1316" r:id="rId17"/>
    <p:sldId id="1315" r:id="rId18"/>
    <p:sldId id="1318" r:id="rId19"/>
    <p:sldId id="1319" r:id="rId20"/>
    <p:sldId id="1333" r:id="rId21"/>
    <p:sldId id="1334" r:id="rId22"/>
    <p:sldId id="1335" r:id="rId23"/>
    <p:sldId id="1344" r:id="rId24"/>
    <p:sldId id="1320" r:id="rId25"/>
    <p:sldId id="1321" r:id="rId26"/>
    <p:sldId id="1322" r:id="rId27"/>
    <p:sldId id="1345" r:id="rId28"/>
    <p:sldId id="1323" r:id="rId29"/>
    <p:sldId id="1324" r:id="rId30"/>
    <p:sldId id="1325" r:id="rId31"/>
    <p:sldId id="1326" r:id="rId32"/>
    <p:sldId id="1327" r:id="rId33"/>
    <p:sldId id="976" r:id="rId34"/>
    <p:sldId id="1338" r:id="rId35"/>
    <p:sldId id="1339" r:id="rId36"/>
    <p:sldId id="1337" r:id="rId37"/>
    <p:sldId id="1340" r:id="rId38"/>
    <p:sldId id="1336" r:id="rId39"/>
    <p:sldId id="1346" r:id="rId40"/>
    <p:sldId id="1341" r:id="rId41"/>
    <p:sldId id="1342" r:id="rId42"/>
    <p:sldId id="263" r:id="rId43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087"/>
    <a:srgbClr val="224070"/>
    <a:srgbClr val="254579"/>
    <a:srgbClr val="2E5797"/>
    <a:srgbClr val="305696"/>
    <a:srgbClr val="1B778F"/>
    <a:srgbClr val="F8C76E"/>
    <a:srgbClr val="05633F"/>
    <a:srgbClr val="008000"/>
    <a:srgbClr val="067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/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/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41D51818-9CC8-40F9-8956-79B585071573}" type="presOf" srcId="{A20EA677-9BD1-430E-AB5E-D9F947D15982}" destId="{6AFCAF39-49CD-4ACA-ACB3-3C8A5527D4B8}" srcOrd="0" destOrd="0" presId="urn:microsoft.com/office/officeart/2005/8/layout/vList5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B3677435-6E87-4775-80EB-64E70BEB2D13}" type="presOf" srcId="{442017B0-D322-4646-A9FD-D557CE60F731}" destId="{FE8AFC18-5D61-4F6D-8C87-2D5189548A9E}" srcOrd="0" destOrd="0" presId="urn:microsoft.com/office/officeart/2005/8/layout/vList5"/>
    <dgm:cxn modelId="{487D4046-F976-44BB-8AC4-87774E1BE22A}" type="presOf" srcId="{C46DDB14-4E0F-40F0-99EF-6F667018B213}" destId="{E4927451-C144-493A-8B0A-7BC16AB7B0C8}" srcOrd="0" destOrd="0" presId="urn:microsoft.com/office/officeart/2005/8/layout/vList5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E7C760A4-8412-48C6-83BC-DF1F67CC40F8}" type="presOf" srcId="{B47E9855-EA18-47F3-A20A-7F480ADF985E}" destId="{26F85EE6-441B-4936-A372-B6D9BE278DB5}" srcOrd="0" destOrd="0" presId="urn:microsoft.com/office/officeart/2005/8/layout/vList5"/>
    <dgm:cxn modelId="{C7ACD0AC-FB9F-4F68-84A0-8D74844DDF3B}" type="presOf" srcId="{9455E72D-A1E2-470D-9385-2BA6B7A51CE5}" destId="{A65BDFA1-BB8F-4626-A601-2D700E642969}" srcOrd="0" destOrd="0" presId="urn:microsoft.com/office/officeart/2005/8/layout/vList5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408949BD-B019-45DF-BFFA-9ABE411699DB}" type="presOf" srcId="{3E870573-8516-4544-9B7C-C43FB8AA31DB}" destId="{082D9746-F501-484B-8A58-4DFD4E63D530}" srcOrd="0" destOrd="0" presId="urn:microsoft.com/office/officeart/2005/8/layout/vList5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9CAF2ECE-F5C1-4245-8383-B7F0FFE312B3}" type="presOf" srcId="{93E12812-9327-407F-896E-529CC8A01A40}" destId="{CCAA766A-85E4-42EC-A43F-D1C7778858B4}" srcOrd="0" destOrd="0" presId="urn:microsoft.com/office/officeart/2005/8/layout/vList5"/>
    <dgm:cxn modelId="{CFA212BC-C150-4BBA-B6A0-2FCD7F6A23E5}" type="presParOf" srcId="{CCAA766A-85E4-42EC-A43F-D1C7778858B4}" destId="{6B993442-BDDA-4452-AAD2-3F43C762E0C4}" srcOrd="0" destOrd="0" presId="urn:microsoft.com/office/officeart/2005/8/layout/vList5"/>
    <dgm:cxn modelId="{3251DA6D-CEB8-4788-824F-B829A67812B7}" type="presParOf" srcId="{6B993442-BDDA-4452-AAD2-3F43C762E0C4}" destId="{6AFCAF39-49CD-4ACA-ACB3-3C8A5527D4B8}" srcOrd="0" destOrd="0" presId="urn:microsoft.com/office/officeart/2005/8/layout/vList5"/>
    <dgm:cxn modelId="{ACE7B418-4621-49C2-9CD3-0EF7EA5103A1}" type="presParOf" srcId="{6B993442-BDDA-4452-AAD2-3F43C762E0C4}" destId="{FE8AFC18-5D61-4F6D-8C87-2D5189548A9E}" srcOrd="1" destOrd="0" presId="urn:microsoft.com/office/officeart/2005/8/layout/vList5"/>
    <dgm:cxn modelId="{DBA18AD1-09D2-48CA-A8E8-95223C882BAC}" type="presParOf" srcId="{CCAA766A-85E4-42EC-A43F-D1C7778858B4}" destId="{3B7B8384-682D-4C9F-8B45-CD040DB42D87}" srcOrd="1" destOrd="0" presId="urn:microsoft.com/office/officeart/2005/8/layout/vList5"/>
    <dgm:cxn modelId="{9A718F71-6629-4B08-A4EA-AAD15BA5BA3F}" type="presParOf" srcId="{CCAA766A-85E4-42EC-A43F-D1C7778858B4}" destId="{FA9951D2-554A-4F60-9128-DF4048508697}" srcOrd="2" destOrd="0" presId="urn:microsoft.com/office/officeart/2005/8/layout/vList5"/>
    <dgm:cxn modelId="{7D0314BB-CEF3-450E-8A2D-AA9D80C6F89F}" type="presParOf" srcId="{FA9951D2-554A-4F60-9128-DF4048508697}" destId="{A65BDFA1-BB8F-4626-A601-2D700E642969}" srcOrd="0" destOrd="0" presId="urn:microsoft.com/office/officeart/2005/8/layout/vList5"/>
    <dgm:cxn modelId="{105F766D-C5D4-4CE4-93BB-5653DAFCA647}" type="presParOf" srcId="{FA9951D2-554A-4F60-9128-DF4048508697}" destId="{082D9746-F501-484B-8A58-4DFD4E63D530}" srcOrd="1" destOrd="0" presId="urn:microsoft.com/office/officeart/2005/8/layout/vList5"/>
    <dgm:cxn modelId="{1B4CD0A2-EA1C-420B-8275-2B66B050C0DE}" type="presParOf" srcId="{CCAA766A-85E4-42EC-A43F-D1C7778858B4}" destId="{1E770751-2315-4108-916D-A54BD56E9D48}" srcOrd="3" destOrd="0" presId="urn:microsoft.com/office/officeart/2005/8/layout/vList5"/>
    <dgm:cxn modelId="{D76D5D5D-3BE4-46BA-89CB-8D0A2B9F91E2}" type="presParOf" srcId="{CCAA766A-85E4-42EC-A43F-D1C7778858B4}" destId="{5A06BC06-F65C-4B09-8BAA-A19B3CF8A116}" srcOrd="4" destOrd="0" presId="urn:microsoft.com/office/officeart/2005/8/layout/vList5"/>
    <dgm:cxn modelId="{B8C536CB-E843-4308-A847-D080EA5C5C80}" type="presParOf" srcId="{5A06BC06-F65C-4B09-8BAA-A19B3CF8A116}" destId="{26F85EE6-441B-4936-A372-B6D9BE278DB5}" srcOrd="0" destOrd="0" presId="urn:microsoft.com/office/officeart/2005/8/layout/vList5"/>
    <dgm:cxn modelId="{C1F56C78-6376-44CE-B868-D6EC98AD84AC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33F58F0A-F402-490C-BB8E-7F887E2A1485}" type="presOf" srcId="{3E870573-8516-4544-9B7C-C43FB8AA31DB}" destId="{082D9746-F501-484B-8A58-4DFD4E63D530}" srcOrd="0" destOrd="0" presId="urn:microsoft.com/office/officeart/2005/8/layout/vList5"/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38D6DD43-B11F-44C6-93A6-2285425FE0A5}" type="presOf" srcId="{9455E72D-A1E2-470D-9385-2BA6B7A51CE5}" destId="{A65BDFA1-BB8F-4626-A601-2D700E642969}" srcOrd="0" destOrd="0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4CB4EA45-9C07-4C25-9D7B-CC3CAAB69C24}" type="presOf" srcId="{93E12812-9327-407F-896E-529CC8A01A40}" destId="{CCAA766A-85E4-42EC-A43F-D1C7778858B4}" srcOrd="0" destOrd="0" presId="urn:microsoft.com/office/officeart/2005/8/layout/vList5"/>
    <dgm:cxn modelId="{B765EC4B-B8BC-4C90-BD0C-E32F91943357}" type="presOf" srcId="{B47E9855-EA18-47F3-A20A-7F480ADF985E}" destId="{26F85EE6-441B-4936-A372-B6D9BE278DB5}" srcOrd="0" destOrd="0" presId="urn:microsoft.com/office/officeart/2005/8/layout/vList5"/>
    <dgm:cxn modelId="{B61A5B50-4503-41F3-A2A7-CAEF516B9D99}" type="presOf" srcId="{A5B78C3E-C70B-4A96-BBE2-159083F7D82D}" destId="{FE8AFC18-5D61-4F6D-8C87-2D5189548A9E}" srcOrd="0" destOrd="2" presId="urn:microsoft.com/office/officeart/2005/8/layout/vList5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1D23BDA2-7050-4D3E-BB5D-BF91961C8EF6}" type="presOf" srcId="{74812D83-383B-4C6A-BED0-F7B18632D0C7}" destId="{FE8AFC18-5D61-4F6D-8C87-2D5189548A9E}" srcOrd="0" destOrd="1" presId="urn:microsoft.com/office/officeart/2005/8/layout/vList5"/>
    <dgm:cxn modelId="{442DFFAE-561C-4220-9D15-9316C28E8264}" type="presOf" srcId="{A20EA677-9BD1-430E-AB5E-D9F947D15982}" destId="{6AFCAF39-49CD-4ACA-ACB3-3C8A5527D4B8}" srcOrd="0" destOrd="0" presId="urn:microsoft.com/office/officeart/2005/8/layout/vList5"/>
    <dgm:cxn modelId="{C82EF4AF-D86A-4C8B-9848-A54B96E40054}" type="presOf" srcId="{C46DDB14-4E0F-40F0-99EF-6F667018B213}" destId="{E4927451-C144-493A-8B0A-7BC16AB7B0C8}" srcOrd="0" destOrd="0" presId="urn:microsoft.com/office/officeart/2005/8/layout/vList5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1A3AE9BC-846C-434B-AF14-78F928946370}" type="presOf" srcId="{442017B0-D322-4646-A9FD-D557CE60F731}" destId="{FE8AFC18-5D61-4F6D-8C87-2D5189548A9E}" srcOrd="0" destOrd="0" presId="urn:microsoft.com/office/officeart/2005/8/layout/vList5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F38F067B-2795-47FE-98AC-DAED656A6527}" type="presParOf" srcId="{CCAA766A-85E4-42EC-A43F-D1C7778858B4}" destId="{6B993442-BDDA-4452-AAD2-3F43C762E0C4}" srcOrd="0" destOrd="0" presId="urn:microsoft.com/office/officeart/2005/8/layout/vList5"/>
    <dgm:cxn modelId="{BA223C94-0F37-43E3-AF50-0ECC7C20279D}" type="presParOf" srcId="{6B993442-BDDA-4452-AAD2-3F43C762E0C4}" destId="{6AFCAF39-49CD-4ACA-ACB3-3C8A5527D4B8}" srcOrd="0" destOrd="0" presId="urn:microsoft.com/office/officeart/2005/8/layout/vList5"/>
    <dgm:cxn modelId="{6D1F0AF5-88E2-45CF-9C73-376540E38262}" type="presParOf" srcId="{6B993442-BDDA-4452-AAD2-3F43C762E0C4}" destId="{FE8AFC18-5D61-4F6D-8C87-2D5189548A9E}" srcOrd="1" destOrd="0" presId="urn:microsoft.com/office/officeart/2005/8/layout/vList5"/>
    <dgm:cxn modelId="{AC02E039-0852-44E1-B87A-D969514C938C}" type="presParOf" srcId="{CCAA766A-85E4-42EC-A43F-D1C7778858B4}" destId="{3B7B8384-682D-4C9F-8B45-CD040DB42D87}" srcOrd="1" destOrd="0" presId="urn:microsoft.com/office/officeart/2005/8/layout/vList5"/>
    <dgm:cxn modelId="{59B152F7-BEE5-4A0A-812A-2AF02FCE6F77}" type="presParOf" srcId="{CCAA766A-85E4-42EC-A43F-D1C7778858B4}" destId="{FA9951D2-554A-4F60-9128-DF4048508697}" srcOrd="2" destOrd="0" presId="urn:microsoft.com/office/officeart/2005/8/layout/vList5"/>
    <dgm:cxn modelId="{CC3B464B-0EDF-44E1-9046-E6C16D55A841}" type="presParOf" srcId="{FA9951D2-554A-4F60-9128-DF4048508697}" destId="{A65BDFA1-BB8F-4626-A601-2D700E642969}" srcOrd="0" destOrd="0" presId="urn:microsoft.com/office/officeart/2005/8/layout/vList5"/>
    <dgm:cxn modelId="{2F1A6E5D-85AD-4FBC-9326-E4DCDB90D28A}" type="presParOf" srcId="{FA9951D2-554A-4F60-9128-DF4048508697}" destId="{082D9746-F501-484B-8A58-4DFD4E63D530}" srcOrd="1" destOrd="0" presId="urn:microsoft.com/office/officeart/2005/8/layout/vList5"/>
    <dgm:cxn modelId="{505DBCF0-5680-4764-A877-0499CEFF7B14}" type="presParOf" srcId="{CCAA766A-85E4-42EC-A43F-D1C7778858B4}" destId="{1E770751-2315-4108-916D-A54BD56E9D48}" srcOrd="3" destOrd="0" presId="urn:microsoft.com/office/officeart/2005/8/layout/vList5"/>
    <dgm:cxn modelId="{BE631EF3-3078-4996-86DF-4FBAEC76E1E0}" type="presParOf" srcId="{CCAA766A-85E4-42EC-A43F-D1C7778858B4}" destId="{5A06BC06-F65C-4B09-8BAA-A19B3CF8A116}" srcOrd="4" destOrd="0" presId="urn:microsoft.com/office/officeart/2005/8/layout/vList5"/>
    <dgm:cxn modelId="{2F5306DF-3761-4CEC-B088-FD5CD898CB1D}" type="presParOf" srcId="{5A06BC06-F65C-4B09-8BAA-A19B3CF8A116}" destId="{26F85EE6-441B-4936-A372-B6D9BE278DB5}" srcOrd="0" destOrd="0" presId="urn:microsoft.com/office/officeart/2005/8/layout/vList5"/>
    <dgm:cxn modelId="{5C4C9664-2914-45DA-B974-0C73A42AA55A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4B31C809-FE14-4F0B-BA4C-472F6CB5F509}" type="presOf" srcId="{3E870573-8516-4544-9B7C-C43FB8AA31DB}" destId="{082D9746-F501-484B-8A58-4DFD4E63D530}" srcOrd="0" destOrd="0" presId="urn:microsoft.com/office/officeart/2005/8/layout/vList5"/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D8D79716-2E73-4B8A-BDED-FE37F0480B0B}" type="presOf" srcId="{93E12812-9327-407F-896E-529CC8A01A40}" destId="{CCAA766A-85E4-42EC-A43F-D1C7778858B4}" srcOrd="0" destOrd="0" presId="urn:microsoft.com/office/officeart/2005/8/layout/vList5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8DD0952B-4778-4D00-8FA0-A20268F8B51D}" type="presOf" srcId="{A5B78C3E-C70B-4A96-BBE2-159083F7D82D}" destId="{FE8AFC18-5D61-4F6D-8C87-2D5189548A9E}" srcOrd="0" destOrd="2" presId="urn:microsoft.com/office/officeart/2005/8/layout/vList5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502ED25B-BEF5-4435-B828-B6DB5CD561C1}" type="presOf" srcId="{442017B0-D322-4646-A9FD-D557CE60F731}" destId="{FE8AFC18-5D61-4F6D-8C87-2D5189548A9E}" srcOrd="0" destOrd="0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3F7CC753-EDBB-486B-9475-AE43DD2446FA}" type="presOf" srcId="{C46DDB14-4E0F-40F0-99EF-6F667018B213}" destId="{E4927451-C144-493A-8B0A-7BC16AB7B0C8}" srcOrd="0" destOrd="0" presId="urn:microsoft.com/office/officeart/2005/8/layout/vList5"/>
    <dgm:cxn modelId="{9470EE73-5C98-4989-BF79-CC9B2DB5996A}" type="presOf" srcId="{B47E9855-EA18-47F3-A20A-7F480ADF985E}" destId="{26F85EE6-441B-4936-A372-B6D9BE278DB5}" srcOrd="0" destOrd="0" presId="urn:microsoft.com/office/officeart/2005/8/layout/vList5"/>
    <dgm:cxn modelId="{5F7E0057-A681-43D9-85E7-E84E2E6EA787}" type="presOf" srcId="{A20EA677-9BD1-430E-AB5E-D9F947D15982}" destId="{6AFCAF39-49CD-4ACA-ACB3-3C8A5527D4B8}" srcOrd="0" destOrd="0" presId="urn:microsoft.com/office/officeart/2005/8/layout/vList5"/>
    <dgm:cxn modelId="{8C66688F-6330-460A-AFA4-93136D663599}" type="presOf" srcId="{74812D83-383B-4C6A-BED0-F7B18632D0C7}" destId="{FE8AFC18-5D61-4F6D-8C87-2D5189548A9E}" srcOrd="0" destOrd="1" presId="urn:microsoft.com/office/officeart/2005/8/layout/vList5"/>
    <dgm:cxn modelId="{D4209E9E-AB0F-499D-923A-AAC315C9C9C5}" type="presOf" srcId="{9455E72D-A1E2-470D-9385-2BA6B7A51CE5}" destId="{A65BDFA1-BB8F-4626-A601-2D700E642969}" srcOrd="0" destOrd="0" presId="urn:microsoft.com/office/officeart/2005/8/layout/vList5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35910738-8278-4382-A7B1-2B56FEE9F476}" type="presParOf" srcId="{CCAA766A-85E4-42EC-A43F-D1C7778858B4}" destId="{6B993442-BDDA-4452-AAD2-3F43C762E0C4}" srcOrd="0" destOrd="0" presId="urn:microsoft.com/office/officeart/2005/8/layout/vList5"/>
    <dgm:cxn modelId="{60ACAB19-1B9B-45F7-84EB-00CD8AD1EA26}" type="presParOf" srcId="{6B993442-BDDA-4452-AAD2-3F43C762E0C4}" destId="{6AFCAF39-49CD-4ACA-ACB3-3C8A5527D4B8}" srcOrd="0" destOrd="0" presId="urn:microsoft.com/office/officeart/2005/8/layout/vList5"/>
    <dgm:cxn modelId="{F9D96ADC-54BE-4C2A-A9FD-2CB663883621}" type="presParOf" srcId="{6B993442-BDDA-4452-AAD2-3F43C762E0C4}" destId="{FE8AFC18-5D61-4F6D-8C87-2D5189548A9E}" srcOrd="1" destOrd="0" presId="urn:microsoft.com/office/officeart/2005/8/layout/vList5"/>
    <dgm:cxn modelId="{B2B11826-94E3-4C71-A494-5B3B9D6FAAD8}" type="presParOf" srcId="{CCAA766A-85E4-42EC-A43F-D1C7778858B4}" destId="{3B7B8384-682D-4C9F-8B45-CD040DB42D87}" srcOrd="1" destOrd="0" presId="urn:microsoft.com/office/officeart/2005/8/layout/vList5"/>
    <dgm:cxn modelId="{DF129121-FCF5-4F73-BF3C-422739F432F1}" type="presParOf" srcId="{CCAA766A-85E4-42EC-A43F-D1C7778858B4}" destId="{FA9951D2-554A-4F60-9128-DF4048508697}" srcOrd="2" destOrd="0" presId="urn:microsoft.com/office/officeart/2005/8/layout/vList5"/>
    <dgm:cxn modelId="{000F0F59-F6C0-4688-9F0F-DD536E4715B9}" type="presParOf" srcId="{FA9951D2-554A-4F60-9128-DF4048508697}" destId="{A65BDFA1-BB8F-4626-A601-2D700E642969}" srcOrd="0" destOrd="0" presId="urn:microsoft.com/office/officeart/2005/8/layout/vList5"/>
    <dgm:cxn modelId="{40C60F38-9D57-4D31-A127-7912E993A2F7}" type="presParOf" srcId="{FA9951D2-554A-4F60-9128-DF4048508697}" destId="{082D9746-F501-484B-8A58-4DFD4E63D530}" srcOrd="1" destOrd="0" presId="urn:microsoft.com/office/officeart/2005/8/layout/vList5"/>
    <dgm:cxn modelId="{6EB615C9-BDED-406B-BB1B-CDD3C2646D80}" type="presParOf" srcId="{CCAA766A-85E4-42EC-A43F-D1C7778858B4}" destId="{1E770751-2315-4108-916D-A54BD56E9D48}" srcOrd="3" destOrd="0" presId="urn:microsoft.com/office/officeart/2005/8/layout/vList5"/>
    <dgm:cxn modelId="{F68BF25B-6455-48FC-8829-177FB7FD94FB}" type="presParOf" srcId="{CCAA766A-85E4-42EC-A43F-D1C7778858B4}" destId="{5A06BC06-F65C-4B09-8BAA-A19B3CF8A116}" srcOrd="4" destOrd="0" presId="urn:microsoft.com/office/officeart/2005/8/layout/vList5"/>
    <dgm:cxn modelId="{FCBF17F5-6944-4884-B344-07C14F473CAA}" type="presParOf" srcId="{5A06BC06-F65C-4B09-8BAA-A19B3CF8A116}" destId="{26F85EE6-441B-4936-A372-B6D9BE278DB5}" srcOrd="0" destOrd="0" presId="urn:microsoft.com/office/officeart/2005/8/layout/vList5"/>
    <dgm:cxn modelId="{45C8B3F5-29CD-43BD-B96B-13169423EF74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0402A329-C2A1-4A23-9CC7-E2BF1372C44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</dgm:t>
    </dgm:pt>
    <dgm:pt modelId="{EA7D182F-DAD7-4B5C-995A-3E1C482FDAD0}" type="parTrans" cxnId="{6BE75AB0-4F12-4503-A068-F1D279036D39}">
      <dgm:prSet/>
      <dgm:spPr/>
      <dgm:t>
        <a:bodyPr/>
        <a:lstStyle/>
        <a:p>
          <a:endParaRPr lang="en-US"/>
        </a:p>
      </dgm:t>
    </dgm:pt>
    <dgm:pt modelId="{5F2BC02A-B0D5-4BE5-A44E-EA7BF21BE83B}" type="sibTrans" cxnId="{6BE75AB0-4F12-4503-A068-F1D279036D39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1343DC19-A2B7-49E5-877B-0DA6BD8DE703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gm:t>
    </dgm:pt>
    <dgm:pt modelId="{FFFC0EAC-5186-4023-AF4E-9A8C2D5F50DC}" type="parTrans" cxnId="{7E502147-0797-4E37-B1FA-8D6E7BC795E6}">
      <dgm:prSet/>
      <dgm:spPr/>
      <dgm:t>
        <a:bodyPr/>
        <a:lstStyle/>
        <a:p>
          <a:endParaRPr lang="en-US"/>
        </a:p>
      </dgm:t>
    </dgm:pt>
    <dgm:pt modelId="{2062CCA7-E8B7-46E7-B327-F733E0EBC3DF}" type="sibTrans" cxnId="{7E502147-0797-4E37-B1FA-8D6E7BC795E6}">
      <dgm:prSet/>
      <dgm:spPr/>
      <dgm:t>
        <a:bodyPr/>
        <a:lstStyle/>
        <a:p>
          <a:endParaRPr lang="en-US"/>
        </a:p>
      </dgm:t>
    </dgm:pt>
    <dgm:pt modelId="{B494D59D-B930-4F60-BAB0-D12AD85BF2F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</dgm:t>
    </dgm:pt>
    <dgm:pt modelId="{4A9A8FD6-179B-4A99-A537-7E8F305B0E46}" type="parTrans" cxnId="{F18244FA-32C3-4131-B6BE-46B1EF64C8B7}">
      <dgm:prSet/>
      <dgm:spPr/>
      <dgm:t>
        <a:bodyPr/>
        <a:lstStyle/>
        <a:p>
          <a:endParaRPr lang="en-US"/>
        </a:p>
      </dgm:t>
    </dgm:pt>
    <dgm:pt modelId="{A0429A36-EBEE-49BE-8E5D-705661A70158}" type="sibTrans" cxnId="{F18244FA-32C3-4131-B6BE-46B1EF64C8B7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F6F3E307-B83A-410E-B25B-86DF7981880E}" type="presOf" srcId="{442017B0-D322-4646-A9FD-D557CE60F731}" destId="{FE8AFC18-5D61-4F6D-8C87-2D5189548A9E}" srcOrd="0" destOrd="0" presId="urn:microsoft.com/office/officeart/2005/8/layout/vList5"/>
    <dgm:cxn modelId="{406D4A08-B422-4DF7-9AF2-42F4CAB13EF4}" type="presOf" srcId="{9455E72D-A1E2-470D-9385-2BA6B7A51CE5}" destId="{A65BDFA1-BB8F-4626-A601-2D700E642969}" srcOrd="0" destOrd="0" presId="urn:microsoft.com/office/officeart/2005/8/layout/vList5"/>
    <dgm:cxn modelId="{E5D06314-3B5B-4736-92B8-1B6398E7E742}" type="presOf" srcId="{C46DDB14-4E0F-40F0-99EF-6F667018B213}" destId="{E4927451-C144-493A-8B0A-7BC16AB7B0C8}" srcOrd="0" destOrd="0" presId="urn:microsoft.com/office/officeart/2005/8/layout/vList5"/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61463728-1B58-40C4-B4D1-8DBFAA65E3C9}" type="presOf" srcId="{1343DC19-A2B7-49E5-877B-0DA6BD8DE703}" destId="{082D9746-F501-484B-8A58-4DFD4E63D530}" srcOrd="0" destOrd="3" presId="urn:microsoft.com/office/officeart/2005/8/layout/vList5"/>
    <dgm:cxn modelId="{DA12FB29-BDD1-40A6-98F7-0975CF83C06C}" type="presOf" srcId="{B47E9855-EA18-47F3-A20A-7F480ADF985E}" destId="{26F85EE6-441B-4936-A372-B6D9BE278DB5}" srcOrd="0" destOrd="0" presId="urn:microsoft.com/office/officeart/2005/8/layout/vList5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6ECDA842-7A6D-4325-BDBE-C7F05F5CA7A2}" type="presOf" srcId="{74812D83-383B-4C6A-BED0-F7B18632D0C7}" destId="{FE8AFC18-5D61-4F6D-8C87-2D5189548A9E}" srcOrd="0" destOrd="1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7E502147-0797-4E37-B1FA-8D6E7BC795E6}" srcId="{9455E72D-A1E2-470D-9385-2BA6B7A51CE5}" destId="{1343DC19-A2B7-49E5-877B-0DA6BD8DE703}" srcOrd="3" destOrd="0" parTransId="{FFFC0EAC-5186-4023-AF4E-9A8C2D5F50DC}" sibTransId="{2062CCA7-E8B7-46E7-B327-F733E0EBC3DF}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F4F01B8B-A802-4CDA-9CEF-7BF977981BD3}" type="presOf" srcId="{A20EA677-9BD1-430E-AB5E-D9F947D15982}" destId="{6AFCAF39-49CD-4ACA-ACB3-3C8A5527D4B8}" srcOrd="0" destOrd="0" presId="urn:microsoft.com/office/officeart/2005/8/layout/vList5"/>
    <dgm:cxn modelId="{3EFA479D-5006-48B3-A558-6B6847796A67}" type="presOf" srcId="{A5B78C3E-C70B-4A96-BBE2-159083F7D82D}" destId="{FE8AFC18-5D61-4F6D-8C87-2D5189548A9E}" srcOrd="0" destOrd="2" presId="urn:microsoft.com/office/officeart/2005/8/layout/vList5"/>
    <dgm:cxn modelId="{6BE75AB0-4F12-4503-A068-F1D279036D39}" srcId="{9455E72D-A1E2-470D-9385-2BA6B7A51CE5}" destId="{0402A329-C2A1-4A23-9CC7-E2BF1372C440}" srcOrd="1" destOrd="0" parTransId="{EA7D182F-DAD7-4B5C-995A-3E1C482FDAD0}" sibTransId="{5F2BC02A-B0D5-4BE5-A44E-EA7BF21BE83B}"/>
    <dgm:cxn modelId="{04EE8FB1-1DCB-4CD7-8C44-C5DE18782AC6}" type="presOf" srcId="{0402A329-C2A1-4A23-9CC7-E2BF1372C440}" destId="{082D9746-F501-484B-8A58-4DFD4E63D530}" srcOrd="0" destOrd="1" presId="urn:microsoft.com/office/officeart/2005/8/layout/vList5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1A8BCAB7-316F-4ADA-94C7-C376A0C4B95B}" type="presOf" srcId="{B494D59D-B930-4F60-BAB0-D12AD85BF2F0}" destId="{082D9746-F501-484B-8A58-4DFD4E63D530}" srcOrd="0" destOrd="2" presId="urn:microsoft.com/office/officeart/2005/8/layout/vList5"/>
    <dgm:cxn modelId="{E3CBA7B9-C286-46BA-9E4E-284A06C874A3}" type="presOf" srcId="{93E12812-9327-407F-896E-529CC8A01A40}" destId="{CCAA766A-85E4-42EC-A43F-D1C7778858B4}" srcOrd="0" destOrd="0" presId="urn:microsoft.com/office/officeart/2005/8/layout/vList5"/>
    <dgm:cxn modelId="{1AD24ABB-045F-4A79-912A-3AB4D02BEBA8}" type="presOf" srcId="{3E870573-8516-4544-9B7C-C43FB8AA31DB}" destId="{082D9746-F501-484B-8A58-4DFD4E63D530}" srcOrd="0" destOrd="0" presId="urn:microsoft.com/office/officeart/2005/8/layout/vList5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F18244FA-32C3-4131-B6BE-46B1EF64C8B7}" srcId="{9455E72D-A1E2-470D-9385-2BA6B7A51CE5}" destId="{B494D59D-B930-4F60-BAB0-D12AD85BF2F0}" srcOrd="2" destOrd="0" parTransId="{4A9A8FD6-179B-4A99-A537-7E8F305B0E46}" sibTransId="{A0429A36-EBEE-49BE-8E5D-705661A70158}"/>
    <dgm:cxn modelId="{3BD1E455-F818-4F3E-AB9C-602071B589DE}" type="presParOf" srcId="{CCAA766A-85E4-42EC-A43F-D1C7778858B4}" destId="{6B993442-BDDA-4452-AAD2-3F43C762E0C4}" srcOrd="0" destOrd="0" presId="urn:microsoft.com/office/officeart/2005/8/layout/vList5"/>
    <dgm:cxn modelId="{423A8679-0C2B-4BD7-AC54-615A65311CA2}" type="presParOf" srcId="{6B993442-BDDA-4452-AAD2-3F43C762E0C4}" destId="{6AFCAF39-49CD-4ACA-ACB3-3C8A5527D4B8}" srcOrd="0" destOrd="0" presId="urn:microsoft.com/office/officeart/2005/8/layout/vList5"/>
    <dgm:cxn modelId="{C53FFCEC-4157-450F-AF8F-A3987CE278CC}" type="presParOf" srcId="{6B993442-BDDA-4452-AAD2-3F43C762E0C4}" destId="{FE8AFC18-5D61-4F6D-8C87-2D5189548A9E}" srcOrd="1" destOrd="0" presId="urn:microsoft.com/office/officeart/2005/8/layout/vList5"/>
    <dgm:cxn modelId="{F031BF44-0E0D-448B-A8EA-62B04C09BB84}" type="presParOf" srcId="{CCAA766A-85E4-42EC-A43F-D1C7778858B4}" destId="{3B7B8384-682D-4C9F-8B45-CD040DB42D87}" srcOrd="1" destOrd="0" presId="urn:microsoft.com/office/officeart/2005/8/layout/vList5"/>
    <dgm:cxn modelId="{DCB47CFB-02FC-4D52-AF04-DE8EF04C44B2}" type="presParOf" srcId="{CCAA766A-85E4-42EC-A43F-D1C7778858B4}" destId="{FA9951D2-554A-4F60-9128-DF4048508697}" srcOrd="2" destOrd="0" presId="urn:microsoft.com/office/officeart/2005/8/layout/vList5"/>
    <dgm:cxn modelId="{6401A4AB-3DBE-42CD-A678-5E8A7193ED30}" type="presParOf" srcId="{FA9951D2-554A-4F60-9128-DF4048508697}" destId="{A65BDFA1-BB8F-4626-A601-2D700E642969}" srcOrd="0" destOrd="0" presId="urn:microsoft.com/office/officeart/2005/8/layout/vList5"/>
    <dgm:cxn modelId="{C587D1EB-C2BB-42CA-97DE-F4CD5894C8D0}" type="presParOf" srcId="{FA9951D2-554A-4F60-9128-DF4048508697}" destId="{082D9746-F501-484B-8A58-4DFD4E63D530}" srcOrd="1" destOrd="0" presId="urn:microsoft.com/office/officeart/2005/8/layout/vList5"/>
    <dgm:cxn modelId="{F5E8D0CA-4216-4855-B827-2F9D72EA84AE}" type="presParOf" srcId="{CCAA766A-85E4-42EC-A43F-D1C7778858B4}" destId="{1E770751-2315-4108-916D-A54BD56E9D48}" srcOrd="3" destOrd="0" presId="urn:microsoft.com/office/officeart/2005/8/layout/vList5"/>
    <dgm:cxn modelId="{13AFC7DA-81B2-4643-8E98-3245C707DC64}" type="presParOf" srcId="{CCAA766A-85E4-42EC-A43F-D1C7778858B4}" destId="{5A06BC06-F65C-4B09-8BAA-A19B3CF8A116}" srcOrd="4" destOrd="0" presId="urn:microsoft.com/office/officeart/2005/8/layout/vList5"/>
    <dgm:cxn modelId="{A650E428-8352-4CD2-8893-42774ACEB2C4}" type="presParOf" srcId="{5A06BC06-F65C-4B09-8BAA-A19B3CF8A116}" destId="{26F85EE6-441B-4936-A372-B6D9BE278DB5}" srcOrd="0" destOrd="0" presId="urn:microsoft.com/office/officeart/2005/8/layout/vList5"/>
    <dgm:cxn modelId="{7F9457F5-1767-4945-92FE-3F29E9259777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0402A329-C2A1-4A23-9CC7-E2BF1372C44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</dgm:t>
    </dgm:pt>
    <dgm:pt modelId="{EA7D182F-DAD7-4B5C-995A-3E1C482FDAD0}" type="parTrans" cxnId="{6BE75AB0-4F12-4503-A068-F1D279036D39}">
      <dgm:prSet/>
      <dgm:spPr/>
      <dgm:t>
        <a:bodyPr/>
        <a:lstStyle/>
        <a:p>
          <a:endParaRPr lang="en-US"/>
        </a:p>
      </dgm:t>
    </dgm:pt>
    <dgm:pt modelId="{5F2BC02A-B0D5-4BE5-A44E-EA7BF21BE83B}" type="sibTrans" cxnId="{6BE75AB0-4F12-4503-A068-F1D279036D39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50289363-3878-45E0-9018-AD4E49BA01B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</dgm:t>
    </dgm:pt>
    <dgm:pt modelId="{FBA97B23-B2C4-4B29-9BBB-C7862E714956}" type="parTrans" cxnId="{848D8135-ABA5-4656-AB49-B1E3693A22CD}">
      <dgm:prSet/>
      <dgm:spPr/>
      <dgm:t>
        <a:bodyPr/>
        <a:lstStyle/>
        <a:p>
          <a:endParaRPr lang="en-US"/>
        </a:p>
      </dgm:t>
    </dgm:pt>
    <dgm:pt modelId="{94AABD86-8A6A-4259-9249-87A26729DE88}" type="sibTrans" cxnId="{848D8135-ABA5-4656-AB49-B1E3693A22CD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1343DC19-A2B7-49E5-877B-0DA6BD8DE703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gm:t>
    </dgm:pt>
    <dgm:pt modelId="{FFFC0EAC-5186-4023-AF4E-9A8C2D5F50DC}" type="parTrans" cxnId="{7E502147-0797-4E37-B1FA-8D6E7BC795E6}">
      <dgm:prSet/>
      <dgm:spPr/>
      <dgm:t>
        <a:bodyPr/>
        <a:lstStyle/>
        <a:p>
          <a:endParaRPr lang="en-US"/>
        </a:p>
      </dgm:t>
    </dgm:pt>
    <dgm:pt modelId="{2062CCA7-E8B7-46E7-B327-F733E0EBC3DF}" type="sibTrans" cxnId="{7E502147-0797-4E37-B1FA-8D6E7BC795E6}">
      <dgm:prSet/>
      <dgm:spPr/>
      <dgm:t>
        <a:bodyPr/>
        <a:lstStyle/>
        <a:p>
          <a:endParaRPr lang="en-US"/>
        </a:p>
      </dgm:t>
    </dgm:pt>
    <dgm:pt modelId="{A36A5047-3218-4618-B332-84D6F2E1865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gm:t>
    </dgm:pt>
    <dgm:pt modelId="{5E5D25E4-3799-4A40-8FC0-B9D2943A06BF}" type="parTrans" cxnId="{098E0CEC-1FBC-4536-96AF-D87E792ED055}">
      <dgm:prSet/>
      <dgm:spPr/>
      <dgm:t>
        <a:bodyPr/>
        <a:lstStyle/>
        <a:p>
          <a:endParaRPr lang="en-US"/>
        </a:p>
      </dgm:t>
    </dgm:pt>
    <dgm:pt modelId="{128351CE-8287-465B-AEC3-9CDCDADFDE12}" type="sibTrans" cxnId="{098E0CEC-1FBC-4536-96AF-D87E792ED055}">
      <dgm:prSet/>
      <dgm:spPr/>
      <dgm:t>
        <a:bodyPr/>
        <a:lstStyle/>
        <a:p>
          <a:endParaRPr lang="en-US"/>
        </a:p>
      </dgm:t>
    </dgm:pt>
    <dgm:pt modelId="{B494D59D-B930-4F60-BAB0-D12AD85BF2F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</dgm:t>
    </dgm:pt>
    <dgm:pt modelId="{4A9A8FD6-179B-4A99-A537-7E8F305B0E46}" type="parTrans" cxnId="{F18244FA-32C3-4131-B6BE-46B1EF64C8B7}">
      <dgm:prSet/>
      <dgm:spPr/>
      <dgm:t>
        <a:bodyPr/>
        <a:lstStyle/>
        <a:p>
          <a:endParaRPr lang="en-US"/>
        </a:p>
      </dgm:t>
    </dgm:pt>
    <dgm:pt modelId="{A0429A36-EBEE-49BE-8E5D-705661A70158}" type="sibTrans" cxnId="{F18244FA-32C3-4131-B6BE-46B1EF64C8B7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7116FF07-0469-479B-B690-9D3FA752EAE8}" type="presOf" srcId="{B494D59D-B930-4F60-BAB0-D12AD85BF2F0}" destId="{082D9746-F501-484B-8A58-4DFD4E63D530}" srcOrd="0" destOrd="2" presId="urn:microsoft.com/office/officeart/2005/8/layout/vList5"/>
    <dgm:cxn modelId="{6CA30009-5960-4D28-9447-49A0F3B100E4}" type="presOf" srcId="{C46DDB14-4E0F-40F0-99EF-6F667018B213}" destId="{E4927451-C144-493A-8B0A-7BC16AB7B0C8}" srcOrd="0" destOrd="0" presId="urn:microsoft.com/office/officeart/2005/8/layout/vList5"/>
    <dgm:cxn modelId="{227A4C13-1C12-4112-AB5D-4E50DE0DE5D3}" type="presOf" srcId="{3E870573-8516-4544-9B7C-C43FB8AA31DB}" destId="{082D9746-F501-484B-8A58-4DFD4E63D530}" srcOrd="0" destOrd="0" presId="urn:microsoft.com/office/officeart/2005/8/layout/vList5"/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848D8135-ABA5-4656-AB49-B1E3693A22CD}" srcId="{B47E9855-EA18-47F3-A20A-7F480ADF985E}" destId="{50289363-3878-45E0-9018-AD4E49BA01B1}" srcOrd="1" destOrd="0" parTransId="{FBA97B23-B2C4-4B29-9BBB-C7862E714956}" sibTransId="{94AABD86-8A6A-4259-9249-87A26729DE88}"/>
    <dgm:cxn modelId="{67887836-54F7-47E1-A1C1-553C0D162ED9}" type="presOf" srcId="{A5B78C3E-C70B-4A96-BBE2-159083F7D82D}" destId="{FE8AFC18-5D61-4F6D-8C87-2D5189548A9E}" srcOrd="0" destOrd="2" presId="urn:microsoft.com/office/officeart/2005/8/layout/vList5"/>
    <dgm:cxn modelId="{C35DAF36-5D6C-406D-A585-CAFF7C2FA1F1}" type="presOf" srcId="{50289363-3878-45E0-9018-AD4E49BA01B1}" destId="{E4927451-C144-493A-8B0A-7BC16AB7B0C8}" srcOrd="0" destOrd="1" presId="urn:microsoft.com/office/officeart/2005/8/layout/vList5"/>
    <dgm:cxn modelId="{09DE5E39-075E-4BCD-885F-5483BC06B868}" type="presOf" srcId="{442017B0-D322-4646-A9FD-D557CE60F731}" destId="{FE8AFC18-5D61-4F6D-8C87-2D5189548A9E}" srcOrd="0" destOrd="0" presId="urn:microsoft.com/office/officeart/2005/8/layout/vList5"/>
    <dgm:cxn modelId="{CED78F3C-E69C-4ACC-93AA-4B289BC9FF29}" type="presOf" srcId="{74812D83-383B-4C6A-BED0-F7B18632D0C7}" destId="{FE8AFC18-5D61-4F6D-8C87-2D5189548A9E}" srcOrd="0" destOrd="1" presId="urn:microsoft.com/office/officeart/2005/8/layout/vList5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B427DE42-DF24-4A99-BBD9-3A3BE63EA628}" type="presOf" srcId="{B47E9855-EA18-47F3-A20A-7F480ADF985E}" destId="{26F85EE6-441B-4936-A372-B6D9BE278DB5}" srcOrd="0" destOrd="0" presId="urn:microsoft.com/office/officeart/2005/8/layout/vList5"/>
    <dgm:cxn modelId="{4BA82543-1E71-4E2C-8CC4-237519EE1673}" type="presOf" srcId="{0402A329-C2A1-4A23-9CC7-E2BF1372C440}" destId="{082D9746-F501-484B-8A58-4DFD4E63D530}" srcOrd="0" destOrd="1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7E502147-0797-4E37-B1FA-8D6E7BC795E6}" srcId="{9455E72D-A1E2-470D-9385-2BA6B7A51CE5}" destId="{1343DC19-A2B7-49E5-877B-0DA6BD8DE703}" srcOrd="3" destOrd="0" parTransId="{FFFC0EAC-5186-4023-AF4E-9A8C2D5F50DC}" sibTransId="{2062CCA7-E8B7-46E7-B327-F733E0EBC3DF}"/>
    <dgm:cxn modelId="{D6FB4C47-2BA7-49D3-A130-E60DF68AB79A}" type="presOf" srcId="{A36A5047-3218-4618-B332-84D6F2E18651}" destId="{E4927451-C144-493A-8B0A-7BC16AB7B0C8}" srcOrd="0" destOrd="2" presId="urn:microsoft.com/office/officeart/2005/8/layout/vList5"/>
    <dgm:cxn modelId="{6F224470-B045-4635-B1E2-6AB36F2D0D69}" type="presOf" srcId="{1343DC19-A2B7-49E5-877B-0DA6BD8DE703}" destId="{082D9746-F501-484B-8A58-4DFD4E63D530}" srcOrd="0" destOrd="3" presId="urn:microsoft.com/office/officeart/2005/8/layout/vList5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D7A28788-8ADC-46B0-9396-C20130266459}" type="presOf" srcId="{A20EA677-9BD1-430E-AB5E-D9F947D15982}" destId="{6AFCAF39-49CD-4ACA-ACB3-3C8A5527D4B8}" srcOrd="0" destOrd="0" presId="urn:microsoft.com/office/officeart/2005/8/layout/vList5"/>
    <dgm:cxn modelId="{252F6697-694A-449C-9156-773149F89A85}" type="presOf" srcId="{9455E72D-A1E2-470D-9385-2BA6B7A51CE5}" destId="{A65BDFA1-BB8F-4626-A601-2D700E642969}" srcOrd="0" destOrd="0" presId="urn:microsoft.com/office/officeart/2005/8/layout/vList5"/>
    <dgm:cxn modelId="{6BE75AB0-4F12-4503-A068-F1D279036D39}" srcId="{9455E72D-A1E2-470D-9385-2BA6B7A51CE5}" destId="{0402A329-C2A1-4A23-9CC7-E2BF1372C440}" srcOrd="1" destOrd="0" parTransId="{EA7D182F-DAD7-4B5C-995A-3E1C482FDAD0}" sibTransId="{5F2BC02A-B0D5-4BE5-A44E-EA7BF21BE83B}"/>
    <dgm:cxn modelId="{A52DB0B3-A2A8-4E85-B50D-443EC38EBC74}" type="presOf" srcId="{93E12812-9327-407F-896E-529CC8A01A40}" destId="{CCAA766A-85E4-42EC-A43F-D1C7778858B4}" srcOrd="0" destOrd="0" presId="urn:microsoft.com/office/officeart/2005/8/layout/vList5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098E0CEC-1FBC-4536-96AF-D87E792ED055}" srcId="{B47E9855-EA18-47F3-A20A-7F480ADF985E}" destId="{A36A5047-3218-4618-B332-84D6F2E18651}" srcOrd="2" destOrd="0" parTransId="{5E5D25E4-3799-4A40-8FC0-B9D2943A06BF}" sibTransId="{128351CE-8287-465B-AEC3-9CDCDADFDE12}"/>
    <dgm:cxn modelId="{F18244FA-32C3-4131-B6BE-46B1EF64C8B7}" srcId="{9455E72D-A1E2-470D-9385-2BA6B7A51CE5}" destId="{B494D59D-B930-4F60-BAB0-D12AD85BF2F0}" srcOrd="2" destOrd="0" parTransId="{4A9A8FD6-179B-4A99-A537-7E8F305B0E46}" sibTransId="{A0429A36-EBEE-49BE-8E5D-705661A70158}"/>
    <dgm:cxn modelId="{361E7D0A-2ADE-4A52-9517-353B11FCD324}" type="presParOf" srcId="{CCAA766A-85E4-42EC-A43F-D1C7778858B4}" destId="{6B993442-BDDA-4452-AAD2-3F43C762E0C4}" srcOrd="0" destOrd="0" presId="urn:microsoft.com/office/officeart/2005/8/layout/vList5"/>
    <dgm:cxn modelId="{7B8C11F6-503A-4721-A91E-4F0AC6336E24}" type="presParOf" srcId="{6B993442-BDDA-4452-AAD2-3F43C762E0C4}" destId="{6AFCAF39-49CD-4ACA-ACB3-3C8A5527D4B8}" srcOrd="0" destOrd="0" presId="urn:microsoft.com/office/officeart/2005/8/layout/vList5"/>
    <dgm:cxn modelId="{C1EA7BC6-8735-4485-9A7D-9AC36F869E22}" type="presParOf" srcId="{6B993442-BDDA-4452-AAD2-3F43C762E0C4}" destId="{FE8AFC18-5D61-4F6D-8C87-2D5189548A9E}" srcOrd="1" destOrd="0" presId="urn:microsoft.com/office/officeart/2005/8/layout/vList5"/>
    <dgm:cxn modelId="{026F3220-C534-47D2-8551-1D6B9F6FC07F}" type="presParOf" srcId="{CCAA766A-85E4-42EC-A43F-D1C7778858B4}" destId="{3B7B8384-682D-4C9F-8B45-CD040DB42D87}" srcOrd="1" destOrd="0" presId="urn:microsoft.com/office/officeart/2005/8/layout/vList5"/>
    <dgm:cxn modelId="{8D886D11-619D-4B9D-8374-EA583F7F1C6D}" type="presParOf" srcId="{CCAA766A-85E4-42EC-A43F-D1C7778858B4}" destId="{FA9951D2-554A-4F60-9128-DF4048508697}" srcOrd="2" destOrd="0" presId="urn:microsoft.com/office/officeart/2005/8/layout/vList5"/>
    <dgm:cxn modelId="{B5359AB4-4BDF-4EA2-8F5E-10E2ABC6AE24}" type="presParOf" srcId="{FA9951D2-554A-4F60-9128-DF4048508697}" destId="{A65BDFA1-BB8F-4626-A601-2D700E642969}" srcOrd="0" destOrd="0" presId="urn:microsoft.com/office/officeart/2005/8/layout/vList5"/>
    <dgm:cxn modelId="{0D020328-9CFD-455D-B02D-681899C22CF9}" type="presParOf" srcId="{FA9951D2-554A-4F60-9128-DF4048508697}" destId="{082D9746-F501-484B-8A58-4DFD4E63D530}" srcOrd="1" destOrd="0" presId="urn:microsoft.com/office/officeart/2005/8/layout/vList5"/>
    <dgm:cxn modelId="{3202AA8F-6236-47C9-8A59-79A0413837AB}" type="presParOf" srcId="{CCAA766A-85E4-42EC-A43F-D1C7778858B4}" destId="{1E770751-2315-4108-916D-A54BD56E9D48}" srcOrd="3" destOrd="0" presId="urn:microsoft.com/office/officeart/2005/8/layout/vList5"/>
    <dgm:cxn modelId="{F8775221-0ECC-4FEA-8321-A2A2B266912D}" type="presParOf" srcId="{CCAA766A-85E4-42EC-A43F-D1C7778858B4}" destId="{5A06BC06-F65C-4B09-8BAA-A19B3CF8A116}" srcOrd="4" destOrd="0" presId="urn:microsoft.com/office/officeart/2005/8/layout/vList5"/>
    <dgm:cxn modelId="{29A64EC8-6FEC-4A27-85C9-0DD19CD10D08}" type="presParOf" srcId="{5A06BC06-F65C-4B09-8BAA-A19B3CF8A116}" destId="{26F85EE6-441B-4936-A372-B6D9BE278DB5}" srcOrd="0" destOrd="0" presId="urn:microsoft.com/office/officeart/2005/8/layout/vList5"/>
    <dgm:cxn modelId="{8C7E4122-C013-4467-A95C-3F597B907F0C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0402A329-C2A1-4A23-9CC7-E2BF1372C44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</dgm:t>
    </dgm:pt>
    <dgm:pt modelId="{EA7D182F-DAD7-4B5C-995A-3E1C482FDAD0}" type="parTrans" cxnId="{6BE75AB0-4F12-4503-A068-F1D279036D39}">
      <dgm:prSet/>
      <dgm:spPr/>
      <dgm:t>
        <a:bodyPr/>
        <a:lstStyle/>
        <a:p>
          <a:endParaRPr lang="en-US"/>
        </a:p>
      </dgm:t>
    </dgm:pt>
    <dgm:pt modelId="{5F2BC02A-B0D5-4BE5-A44E-EA7BF21BE83B}" type="sibTrans" cxnId="{6BE75AB0-4F12-4503-A068-F1D279036D39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50289363-3878-45E0-9018-AD4E49BA01B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</dgm:t>
    </dgm:pt>
    <dgm:pt modelId="{FBA97B23-B2C4-4B29-9BBB-C7862E714956}" type="parTrans" cxnId="{848D8135-ABA5-4656-AB49-B1E3693A22CD}">
      <dgm:prSet/>
      <dgm:spPr/>
      <dgm:t>
        <a:bodyPr/>
        <a:lstStyle/>
        <a:p>
          <a:endParaRPr lang="en-US"/>
        </a:p>
      </dgm:t>
    </dgm:pt>
    <dgm:pt modelId="{94AABD86-8A6A-4259-9249-87A26729DE88}" type="sibTrans" cxnId="{848D8135-ABA5-4656-AB49-B1E3693A22CD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1343DC19-A2B7-49E5-877B-0DA6BD8DE703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gm:t>
    </dgm:pt>
    <dgm:pt modelId="{FFFC0EAC-5186-4023-AF4E-9A8C2D5F50DC}" type="parTrans" cxnId="{7E502147-0797-4E37-B1FA-8D6E7BC795E6}">
      <dgm:prSet/>
      <dgm:spPr/>
      <dgm:t>
        <a:bodyPr/>
        <a:lstStyle/>
        <a:p>
          <a:endParaRPr lang="en-US"/>
        </a:p>
      </dgm:t>
    </dgm:pt>
    <dgm:pt modelId="{2062CCA7-E8B7-46E7-B327-F733E0EBC3DF}" type="sibTrans" cxnId="{7E502147-0797-4E37-B1FA-8D6E7BC795E6}">
      <dgm:prSet/>
      <dgm:spPr/>
      <dgm:t>
        <a:bodyPr/>
        <a:lstStyle/>
        <a:p>
          <a:endParaRPr lang="en-US"/>
        </a:p>
      </dgm:t>
    </dgm:pt>
    <dgm:pt modelId="{A36A5047-3218-4618-B332-84D6F2E1865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gm:t>
    </dgm:pt>
    <dgm:pt modelId="{5E5D25E4-3799-4A40-8FC0-B9D2943A06BF}" type="parTrans" cxnId="{098E0CEC-1FBC-4536-96AF-D87E792ED055}">
      <dgm:prSet/>
      <dgm:spPr/>
      <dgm:t>
        <a:bodyPr/>
        <a:lstStyle/>
        <a:p>
          <a:endParaRPr lang="en-US"/>
        </a:p>
      </dgm:t>
    </dgm:pt>
    <dgm:pt modelId="{128351CE-8287-465B-AEC3-9CDCDADFDE12}" type="sibTrans" cxnId="{098E0CEC-1FBC-4536-96AF-D87E792ED055}">
      <dgm:prSet/>
      <dgm:spPr/>
      <dgm:t>
        <a:bodyPr/>
        <a:lstStyle/>
        <a:p>
          <a:endParaRPr lang="en-US"/>
        </a:p>
      </dgm:t>
    </dgm:pt>
    <dgm:pt modelId="{B494D59D-B930-4F60-BAB0-D12AD85BF2F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</dgm:t>
    </dgm:pt>
    <dgm:pt modelId="{4A9A8FD6-179B-4A99-A537-7E8F305B0E46}" type="parTrans" cxnId="{F18244FA-32C3-4131-B6BE-46B1EF64C8B7}">
      <dgm:prSet/>
      <dgm:spPr/>
      <dgm:t>
        <a:bodyPr/>
        <a:lstStyle/>
        <a:p>
          <a:endParaRPr lang="en-US"/>
        </a:p>
      </dgm:t>
    </dgm:pt>
    <dgm:pt modelId="{A0429A36-EBEE-49BE-8E5D-705661A70158}" type="sibTrans" cxnId="{F18244FA-32C3-4131-B6BE-46B1EF64C8B7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8DB05807-533A-45AE-A11A-DB5987F1A663}" type="presOf" srcId="{9455E72D-A1E2-470D-9385-2BA6B7A51CE5}" destId="{A65BDFA1-BB8F-4626-A601-2D700E642969}" srcOrd="0" destOrd="0" presId="urn:microsoft.com/office/officeart/2005/8/layout/vList5"/>
    <dgm:cxn modelId="{33B1C407-F69A-44AF-BF0D-294853EE20C2}" type="presOf" srcId="{A36A5047-3218-4618-B332-84D6F2E18651}" destId="{E4927451-C144-493A-8B0A-7BC16AB7B0C8}" srcOrd="0" destOrd="2" presId="urn:microsoft.com/office/officeart/2005/8/layout/vList5"/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1BACD62D-82E3-4780-8D3B-32CF780EA282}" type="presOf" srcId="{C46DDB14-4E0F-40F0-99EF-6F667018B213}" destId="{E4927451-C144-493A-8B0A-7BC16AB7B0C8}" srcOrd="0" destOrd="0" presId="urn:microsoft.com/office/officeart/2005/8/layout/vList5"/>
    <dgm:cxn modelId="{848D8135-ABA5-4656-AB49-B1E3693A22CD}" srcId="{B47E9855-EA18-47F3-A20A-7F480ADF985E}" destId="{50289363-3878-45E0-9018-AD4E49BA01B1}" srcOrd="1" destOrd="0" parTransId="{FBA97B23-B2C4-4B29-9BBB-C7862E714956}" sibTransId="{94AABD86-8A6A-4259-9249-87A26729DE88}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4DB28463-E880-4D19-9637-1D561751D427}" type="presOf" srcId="{1343DC19-A2B7-49E5-877B-0DA6BD8DE703}" destId="{082D9746-F501-484B-8A58-4DFD4E63D530}" srcOrd="0" destOrd="3" presId="urn:microsoft.com/office/officeart/2005/8/layout/vList5"/>
    <dgm:cxn modelId="{8B2B3945-CF18-405D-A34B-D80731C8E130}" type="presOf" srcId="{74812D83-383B-4C6A-BED0-F7B18632D0C7}" destId="{FE8AFC18-5D61-4F6D-8C87-2D5189548A9E}" srcOrd="0" destOrd="1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5A172167-F630-44BF-9ADA-5FEDA472EBA5}" type="presOf" srcId="{B47E9855-EA18-47F3-A20A-7F480ADF985E}" destId="{26F85EE6-441B-4936-A372-B6D9BE278DB5}" srcOrd="0" destOrd="0" presId="urn:microsoft.com/office/officeart/2005/8/layout/vList5"/>
    <dgm:cxn modelId="{7E502147-0797-4E37-B1FA-8D6E7BC795E6}" srcId="{9455E72D-A1E2-470D-9385-2BA6B7A51CE5}" destId="{1343DC19-A2B7-49E5-877B-0DA6BD8DE703}" srcOrd="3" destOrd="0" parTransId="{FFFC0EAC-5186-4023-AF4E-9A8C2D5F50DC}" sibTransId="{2062CCA7-E8B7-46E7-B327-F733E0EBC3DF}"/>
    <dgm:cxn modelId="{13EE4E4D-5F9C-4915-AB6A-D5B9B10B910B}" type="presOf" srcId="{A20EA677-9BD1-430E-AB5E-D9F947D15982}" destId="{6AFCAF39-49CD-4ACA-ACB3-3C8A5527D4B8}" srcOrd="0" destOrd="0" presId="urn:microsoft.com/office/officeart/2005/8/layout/vList5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30C6907A-5F2B-4E5E-B1AE-A174A966A7A0}" type="presOf" srcId="{B494D59D-B930-4F60-BAB0-D12AD85BF2F0}" destId="{082D9746-F501-484B-8A58-4DFD4E63D530}" srcOrd="0" destOrd="2" presId="urn:microsoft.com/office/officeart/2005/8/layout/vList5"/>
    <dgm:cxn modelId="{9404567D-7AE8-44C6-925E-2654D84ABFEC}" type="presOf" srcId="{3E870573-8516-4544-9B7C-C43FB8AA31DB}" destId="{082D9746-F501-484B-8A58-4DFD4E63D530}" srcOrd="0" destOrd="0" presId="urn:microsoft.com/office/officeart/2005/8/layout/vList5"/>
    <dgm:cxn modelId="{E0B3C087-8900-4A7A-98D4-1622AD0DC81B}" type="presOf" srcId="{0402A329-C2A1-4A23-9CC7-E2BF1372C440}" destId="{082D9746-F501-484B-8A58-4DFD4E63D530}" srcOrd="0" destOrd="1" presId="urn:microsoft.com/office/officeart/2005/8/layout/vList5"/>
    <dgm:cxn modelId="{6BE75AB0-4F12-4503-A068-F1D279036D39}" srcId="{9455E72D-A1E2-470D-9385-2BA6B7A51CE5}" destId="{0402A329-C2A1-4A23-9CC7-E2BF1372C440}" srcOrd="1" destOrd="0" parTransId="{EA7D182F-DAD7-4B5C-995A-3E1C482FDAD0}" sibTransId="{5F2BC02A-B0D5-4BE5-A44E-EA7BF21BE83B}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CE362BE4-D1DE-47C5-8F60-CE1275C9E164}" type="presOf" srcId="{50289363-3878-45E0-9018-AD4E49BA01B1}" destId="{E4927451-C144-493A-8B0A-7BC16AB7B0C8}" srcOrd="0" destOrd="1" presId="urn:microsoft.com/office/officeart/2005/8/layout/vList5"/>
    <dgm:cxn modelId="{098E0CEC-1FBC-4536-96AF-D87E792ED055}" srcId="{B47E9855-EA18-47F3-A20A-7F480ADF985E}" destId="{A36A5047-3218-4618-B332-84D6F2E18651}" srcOrd="2" destOrd="0" parTransId="{5E5D25E4-3799-4A40-8FC0-B9D2943A06BF}" sibTransId="{128351CE-8287-465B-AEC3-9CDCDADFDE12}"/>
    <dgm:cxn modelId="{67D76EF3-7614-4082-B12E-AFBB02610853}" type="presOf" srcId="{93E12812-9327-407F-896E-529CC8A01A40}" destId="{CCAA766A-85E4-42EC-A43F-D1C7778858B4}" srcOrd="0" destOrd="0" presId="urn:microsoft.com/office/officeart/2005/8/layout/vList5"/>
    <dgm:cxn modelId="{29F471F7-9893-4A36-8ED7-C665D2106228}" type="presOf" srcId="{442017B0-D322-4646-A9FD-D557CE60F731}" destId="{FE8AFC18-5D61-4F6D-8C87-2D5189548A9E}" srcOrd="0" destOrd="0" presId="urn:microsoft.com/office/officeart/2005/8/layout/vList5"/>
    <dgm:cxn modelId="{F18244FA-32C3-4131-B6BE-46B1EF64C8B7}" srcId="{9455E72D-A1E2-470D-9385-2BA6B7A51CE5}" destId="{B494D59D-B930-4F60-BAB0-D12AD85BF2F0}" srcOrd="2" destOrd="0" parTransId="{4A9A8FD6-179B-4A99-A537-7E8F305B0E46}" sibTransId="{A0429A36-EBEE-49BE-8E5D-705661A70158}"/>
    <dgm:cxn modelId="{2BD188FC-F951-4572-A414-6A0A8F7FF93C}" type="presOf" srcId="{A5B78C3E-C70B-4A96-BBE2-159083F7D82D}" destId="{FE8AFC18-5D61-4F6D-8C87-2D5189548A9E}" srcOrd="0" destOrd="2" presId="urn:microsoft.com/office/officeart/2005/8/layout/vList5"/>
    <dgm:cxn modelId="{42F8DA3C-3C3B-473E-8975-3286F9385F84}" type="presParOf" srcId="{CCAA766A-85E4-42EC-A43F-D1C7778858B4}" destId="{6B993442-BDDA-4452-AAD2-3F43C762E0C4}" srcOrd="0" destOrd="0" presId="urn:microsoft.com/office/officeart/2005/8/layout/vList5"/>
    <dgm:cxn modelId="{C9B50D0B-5BFA-4CAE-8115-B577D0F70F96}" type="presParOf" srcId="{6B993442-BDDA-4452-AAD2-3F43C762E0C4}" destId="{6AFCAF39-49CD-4ACA-ACB3-3C8A5527D4B8}" srcOrd="0" destOrd="0" presId="urn:microsoft.com/office/officeart/2005/8/layout/vList5"/>
    <dgm:cxn modelId="{1768517C-D731-4521-B7F6-3D27133A387E}" type="presParOf" srcId="{6B993442-BDDA-4452-AAD2-3F43C762E0C4}" destId="{FE8AFC18-5D61-4F6D-8C87-2D5189548A9E}" srcOrd="1" destOrd="0" presId="urn:microsoft.com/office/officeart/2005/8/layout/vList5"/>
    <dgm:cxn modelId="{876CD50E-AE24-45ED-8D26-E9DCA5C8E423}" type="presParOf" srcId="{CCAA766A-85E4-42EC-A43F-D1C7778858B4}" destId="{3B7B8384-682D-4C9F-8B45-CD040DB42D87}" srcOrd="1" destOrd="0" presId="urn:microsoft.com/office/officeart/2005/8/layout/vList5"/>
    <dgm:cxn modelId="{9B127EA3-F284-4BFA-BC75-4076271CFC7B}" type="presParOf" srcId="{CCAA766A-85E4-42EC-A43F-D1C7778858B4}" destId="{FA9951D2-554A-4F60-9128-DF4048508697}" srcOrd="2" destOrd="0" presId="urn:microsoft.com/office/officeart/2005/8/layout/vList5"/>
    <dgm:cxn modelId="{A4F7FD2F-3BE3-48D0-A6FA-60E2A60CF3C1}" type="presParOf" srcId="{FA9951D2-554A-4F60-9128-DF4048508697}" destId="{A65BDFA1-BB8F-4626-A601-2D700E642969}" srcOrd="0" destOrd="0" presId="urn:microsoft.com/office/officeart/2005/8/layout/vList5"/>
    <dgm:cxn modelId="{9F9C240E-B687-4A8E-AA3A-6436873B8036}" type="presParOf" srcId="{FA9951D2-554A-4F60-9128-DF4048508697}" destId="{082D9746-F501-484B-8A58-4DFD4E63D530}" srcOrd="1" destOrd="0" presId="urn:microsoft.com/office/officeart/2005/8/layout/vList5"/>
    <dgm:cxn modelId="{E86810D9-A75C-420D-BCA5-81990981F364}" type="presParOf" srcId="{CCAA766A-85E4-42EC-A43F-D1C7778858B4}" destId="{1E770751-2315-4108-916D-A54BD56E9D48}" srcOrd="3" destOrd="0" presId="urn:microsoft.com/office/officeart/2005/8/layout/vList5"/>
    <dgm:cxn modelId="{A9A37F64-2A32-4485-B1E2-83E5949310D3}" type="presParOf" srcId="{CCAA766A-85E4-42EC-A43F-D1C7778858B4}" destId="{5A06BC06-F65C-4B09-8BAA-A19B3CF8A116}" srcOrd="4" destOrd="0" presId="urn:microsoft.com/office/officeart/2005/8/layout/vList5"/>
    <dgm:cxn modelId="{9461657A-EF29-478E-9771-9E5F28BC4F3B}" type="presParOf" srcId="{5A06BC06-F65C-4B09-8BAA-A19B3CF8A116}" destId="{26F85EE6-441B-4936-A372-B6D9BE278DB5}" srcOrd="0" destOrd="0" presId="urn:microsoft.com/office/officeart/2005/8/layout/vList5"/>
    <dgm:cxn modelId="{FC55C610-73D3-470C-A8EF-7A179022FA80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E12812-9327-407F-896E-529CC8A01A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A677-9BD1-430E-AB5E-D9F947D15982}">
      <dgm:prSet phldrT="[Text]"/>
      <dgm:spPr>
        <a:xfrm>
          <a:off x="0" y="2195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gm:t>
    </dgm:pt>
    <dgm:pt modelId="{A3110206-0C04-4563-BC8E-5ACAE1F3D73C}" type="parTrans" cxnId="{CA47E81A-7053-4C55-9EDD-7FF6A348A128}">
      <dgm:prSet/>
      <dgm:spPr/>
      <dgm:t>
        <a:bodyPr/>
        <a:lstStyle/>
        <a:p>
          <a:endParaRPr lang="en-US"/>
        </a:p>
      </dgm:t>
    </dgm:pt>
    <dgm:pt modelId="{B4DC8A96-CEDA-4E39-9C06-0A182C64FB39}" type="sibTrans" cxnId="{CA47E81A-7053-4C55-9EDD-7FF6A348A128}">
      <dgm:prSet/>
      <dgm:spPr/>
      <dgm:t>
        <a:bodyPr/>
        <a:lstStyle/>
        <a:p>
          <a:endParaRPr lang="en-US"/>
        </a:p>
      </dgm:t>
    </dgm:pt>
    <dgm:pt modelId="{442017B0-D322-4646-A9FD-D557CE60F731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</dgm:t>
    </dgm:pt>
    <dgm:pt modelId="{B24481D8-1252-46D0-9B52-39315D94373A}" type="parTrans" cxnId="{83B491CA-28E4-4C00-BCBE-4AEBCFD051CA}">
      <dgm:prSet/>
      <dgm:spPr/>
      <dgm:t>
        <a:bodyPr/>
        <a:lstStyle/>
        <a:p>
          <a:endParaRPr lang="en-US"/>
        </a:p>
      </dgm:t>
    </dgm:pt>
    <dgm:pt modelId="{8CE4CE3C-3BB8-4895-A0EA-1FDF9E91677A}" type="sibTrans" cxnId="{83B491CA-28E4-4C00-BCBE-4AEBCFD051CA}">
      <dgm:prSet/>
      <dgm:spPr/>
      <dgm:t>
        <a:bodyPr/>
        <a:lstStyle/>
        <a:p>
          <a:endParaRPr lang="en-US"/>
        </a:p>
      </dgm:t>
    </dgm:pt>
    <dgm:pt modelId="{74812D83-383B-4C6A-BED0-F7B18632D0C7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</dgm:t>
    </dgm:pt>
    <dgm:pt modelId="{9A1A5CAA-6506-40E2-9C57-F4B830758536}" type="parTrans" cxnId="{55B7B83E-CF4A-4BC7-8B5D-4BE65EB66EFB}">
      <dgm:prSet/>
      <dgm:spPr/>
      <dgm:t>
        <a:bodyPr/>
        <a:lstStyle/>
        <a:p>
          <a:endParaRPr lang="en-US"/>
        </a:p>
      </dgm:t>
    </dgm:pt>
    <dgm:pt modelId="{FE878BCF-8495-484D-AC37-98EB25DFD2A1}" type="sibTrans" cxnId="{55B7B83E-CF4A-4BC7-8B5D-4BE65EB66EFB}">
      <dgm:prSet/>
      <dgm:spPr/>
      <dgm:t>
        <a:bodyPr/>
        <a:lstStyle/>
        <a:p>
          <a:endParaRPr lang="en-US"/>
        </a:p>
      </dgm:t>
    </dgm:pt>
    <dgm:pt modelId="{9455E72D-A1E2-470D-9385-2BA6B7A51CE5}">
      <dgm:prSet phldrT="[Text]"/>
      <dgm:spPr>
        <a:xfrm>
          <a:off x="0" y="1523479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674E315-0464-4B7D-8127-9760B7AF947C}" type="parTrans" cxnId="{189EB315-E0D4-4FDC-AF78-BF5C80E86674}">
      <dgm:prSet/>
      <dgm:spPr/>
      <dgm:t>
        <a:bodyPr/>
        <a:lstStyle/>
        <a:p>
          <a:endParaRPr lang="en-US"/>
        </a:p>
      </dgm:t>
    </dgm:pt>
    <dgm:pt modelId="{83C33BE9-F71F-4C9E-9C01-EA90F25CA0B1}" type="sibTrans" cxnId="{189EB315-E0D4-4FDC-AF78-BF5C80E86674}">
      <dgm:prSet/>
      <dgm:spPr/>
      <dgm:t>
        <a:bodyPr/>
        <a:lstStyle/>
        <a:p>
          <a:endParaRPr lang="en-US"/>
        </a:p>
      </dgm:t>
    </dgm:pt>
    <dgm:pt modelId="{3E870573-8516-4544-9B7C-C43FB8AA31DB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</dgm:t>
    </dgm:pt>
    <dgm:pt modelId="{9F6E095F-6930-4780-B6DB-006A95D09C0E}" type="parTrans" cxnId="{0BA3A872-019A-4567-8E51-A24C5E3B3A72}">
      <dgm:prSet/>
      <dgm:spPr/>
      <dgm:t>
        <a:bodyPr/>
        <a:lstStyle/>
        <a:p>
          <a:endParaRPr lang="en-US"/>
        </a:p>
      </dgm:t>
    </dgm:pt>
    <dgm:pt modelId="{13F71B71-CFBD-4968-970D-09E2CBB3B085}" type="sibTrans" cxnId="{0BA3A872-019A-4567-8E51-A24C5E3B3A72}">
      <dgm:prSet/>
      <dgm:spPr/>
      <dgm:t>
        <a:bodyPr/>
        <a:lstStyle/>
        <a:p>
          <a:endParaRPr lang="en-US"/>
        </a:p>
      </dgm:t>
    </dgm:pt>
    <dgm:pt modelId="{0402A329-C2A1-4A23-9CC7-E2BF1372C44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</dgm:t>
    </dgm:pt>
    <dgm:pt modelId="{EA7D182F-DAD7-4B5C-995A-3E1C482FDAD0}" type="parTrans" cxnId="{6BE75AB0-4F12-4503-A068-F1D279036D39}">
      <dgm:prSet/>
      <dgm:spPr/>
      <dgm:t>
        <a:bodyPr/>
        <a:lstStyle/>
        <a:p>
          <a:endParaRPr lang="en-US"/>
        </a:p>
      </dgm:t>
    </dgm:pt>
    <dgm:pt modelId="{5F2BC02A-B0D5-4BE5-A44E-EA7BF21BE83B}" type="sibTrans" cxnId="{6BE75AB0-4F12-4503-A068-F1D279036D39}">
      <dgm:prSet/>
      <dgm:spPr/>
      <dgm:t>
        <a:bodyPr/>
        <a:lstStyle/>
        <a:p>
          <a:endParaRPr lang="en-US"/>
        </a:p>
      </dgm:t>
    </dgm:pt>
    <dgm:pt modelId="{B47E9855-EA18-47F3-A20A-7F480ADF985E}">
      <dgm:prSet phldrT="[Text]"/>
      <dgm:spPr>
        <a:xfrm>
          <a:off x="0" y="3044762"/>
          <a:ext cx="2935224" cy="1448841"/>
        </a:xfr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gm:t>
    </dgm:pt>
    <dgm:pt modelId="{77F696B0-D172-4E11-8432-8173FCF6606E}" type="parTrans" cxnId="{E600FAC1-A1CE-497C-A500-7278002E76D5}">
      <dgm:prSet/>
      <dgm:spPr/>
      <dgm:t>
        <a:bodyPr/>
        <a:lstStyle/>
        <a:p>
          <a:endParaRPr lang="en-US"/>
        </a:p>
      </dgm:t>
    </dgm:pt>
    <dgm:pt modelId="{75E54640-1E49-4B03-8F14-D70599D7ADBE}" type="sibTrans" cxnId="{E600FAC1-A1CE-497C-A500-7278002E76D5}">
      <dgm:prSet/>
      <dgm:spPr/>
      <dgm:t>
        <a:bodyPr/>
        <a:lstStyle/>
        <a:p>
          <a:endParaRPr lang="en-US"/>
        </a:p>
      </dgm:t>
    </dgm:pt>
    <dgm:pt modelId="{C46DDB14-4E0F-40F0-99EF-6F667018B213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</dgm:t>
    </dgm:pt>
    <dgm:pt modelId="{F9BEEC6D-A0AC-4B1A-99DE-D949EA29DC6A}" type="parTrans" cxnId="{7A2B94B7-3477-4113-83F8-3F62BE6C7596}">
      <dgm:prSet/>
      <dgm:spPr/>
      <dgm:t>
        <a:bodyPr/>
        <a:lstStyle/>
        <a:p>
          <a:endParaRPr lang="en-US"/>
        </a:p>
      </dgm:t>
    </dgm:pt>
    <dgm:pt modelId="{E49A2689-AE17-47F4-BA26-FEE0A9260B6B}" type="sibTrans" cxnId="{7A2B94B7-3477-4113-83F8-3F62BE6C7596}">
      <dgm:prSet/>
      <dgm:spPr/>
      <dgm:t>
        <a:bodyPr/>
        <a:lstStyle/>
        <a:p>
          <a:endParaRPr lang="en-US"/>
        </a:p>
      </dgm:t>
    </dgm:pt>
    <dgm:pt modelId="{50289363-3878-45E0-9018-AD4E49BA01B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</dgm:t>
    </dgm:pt>
    <dgm:pt modelId="{FBA97B23-B2C4-4B29-9BBB-C7862E714956}" type="parTrans" cxnId="{848D8135-ABA5-4656-AB49-B1E3693A22CD}">
      <dgm:prSet/>
      <dgm:spPr/>
      <dgm:t>
        <a:bodyPr/>
        <a:lstStyle/>
        <a:p>
          <a:endParaRPr lang="en-US"/>
        </a:p>
      </dgm:t>
    </dgm:pt>
    <dgm:pt modelId="{94AABD86-8A6A-4259-9249-87A26729DE88}" type="sibTrans" cxnId="{848D8135-ABA5-4656-AB49-B1E3693A22CD}">
      <dgm:prSet/>
      <dgm:spPr/>
      <dgm:t>
        <a:bodyPr/>
        <a:lstStyle/>
        <a:p>
          <a:endParaRPr lang="en-US"/>
        </a:p>
      </dgm:t>
    </dgm:pt>
    <dgm:pt modelId="{A5B78C3E-C70B-4A96-BBE2-159083F7D82D}">
      <dgm:prSet phldrT="[Text]" custT="1"/>
      <dgm:spPr>
        <a:xfrm rot="5400000">
          <a:off x="4964775" y="-1882471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gm:t>
    </dgm:pt>
    <dgm:pt modelId="{3BD1B90A-7277-4358-A648-C5FC28F2A0CD}" type="parTrans" cxnId="{7F0CE865-4BFB-4E33-BB46-0B8795A3B3A9}">
      <dgm:prSet/>
      <dgm:spPr/>
      <dgm:t>
        <a:bodyPr/>
        <a:lstStyle/>
        <a:p>
          <a:endParaRPr lang="en-US"/>
        </a:p>
      </dgm:t>
    </dgm:pt>
    <dgm:pt modelId="{88147050-3AAB-44F5-B6E9-732EED7B868B}" type="sibTrans" cxnId="{7F0CE865-4BFB-4E33-BB46-0B8795A3B3A9}">
      <dgm:prSet/>
      <dgm:spPr/>
      <dgm:t>
        <a:bodyPr/>
        <a:lstStyle/>
        <a:p>
          <a:endParaRPr lang="en-US"/>
        </a:p>
      </dgm:t>
    </dgm:pt>
    <dgm:pt modelId="{1343DC19-A2B7-49E5-877B-0DA6BD8DE703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gm:t>
    </dgm:pt>
    <dgm:pt modelId="{FFFC0EAC-5186-4023-AF4E-9A8C2D5F50DC}" type="parTrans" cxnId="{7E502147-0797-4E37-B1FA-8D6E7BC795E6}">
      <dgm:prSet/>
      <dgm:spPr/>
      <dgm:t>
        <a:bodyPr/>
        <a:lstStyle/>
        <a:p>
          <a:endParaRPr lang="en-US"/>
        </a:p>
      </dgm:t>
    </dgm:pt>
    <dgm:pt modelId="{2062CCA7-E8B7-46E7-B327-F733E0EBC3DF}" type="sibTrans" cxnId="{7E502147-0797-4E37-B1FA-8D6E7BC795E6}">
      <dgm:prSet/>
      <dgm:spPr/>
      <dgm:t>
        <a:bodyPr/>
        <a:lstStyle/>
        <a:p>
          <a:endParaRPr lang="en-US"/>
        </a:p>
      </dgm:t>
    </dgm:pt>
    <dgm:pt modelId="{A36A5047-3218-4618-B332-84D6F2E18651}">
      <dgm:prSet phldrT="[Text]" custT="1"/>
      <dgm:spPr>
        <a:xfrm rot="5400000">
          <a:off x="4964775" y="1160095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gm:t>
    </dgm:pt>
    <dgm:pt modelId="{5E5D25E4-3799-4A40-8FC0-B9D2943A06BF}" type="parTrans" cxnId="{098E0CEC-1FBC-4536-96AF-D87E792ED055}">
      <dgm:prSet/>
      <dgm:spPr/>
      <dgm:t>
        <a:bodyPr/>
        <a:lstStyle/>
        <a:p>
          <a:endParaRPr lang="en-US"/>
        </a:p>
      </dgm:t>
    </dgm:pt>
    <dgm:pt modelId="{128351CE-8287-465B-AEC3-9CDCDADFDE12}" type="sibTrans" cxnId="{098E0CEC-1FBC-4536-96AF-D87E792ED055}">
      <dgm:prSet/>
      <dgm:spPr/>
      <dgm:t>
        <a:bodyPr/>
        <a:lstStyle/>
        <a:p>
          <a:endParaRPr lang="en-US"/>
        </a:p>
      </dgm:t>
    </dgm:pt>
    <dgm:pt modelId="{B494D59D-B930-4F60-BAB0-D12AD85BF2F0}">
      <dgm:prSet phldrT="[Text]" custT="1"/>
      <dgm:spPr>
        <a:xfrm rot="5400000">
          <a:off x="4964775" y="-361188"/>
          <a:ext cx="1159073" cy="5218176"/>
        </a:xfr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</dgm:t>
    </dgm:pt>
    <dgm:pt modelId="{4A9A8FD6-179B-4A99-A537-7E8F305B0E46}" type="parTrans" cxnId="{F18244FA-32C3-4131-B6BE-46B1EF64C8B7}">
      <dgm:prSet/>
      <dgm:spPr/>
      <dgm:t>
        <a:bodyPr/>
        <a:lstStyle/>
        <a:p>
          <a:endParaRPr lang="en-US"/>
        </a:p>
      </dgm:t>
    </dgm:pt>
    <dgm:pt modelId="{A0429A36-EBEE-49BE-8E5D-705661A70158}" type="sibTrans" cxnId="{F18244FA-32C3-4131-B6BE-46B1EF64C8B7}">
      <dgm:prSet/>
      <dgm:spPr/>
      <dgm:t>
        <a:bodyPr/>
        <a:lstStyle/>
        <a:p>
          <a:endParaRPr lang="en-US"/>
        </a:p>
      </dgm:t>
    </dgm:pt>
    <dgm:pt modelId="{CCAA766A-85E4-42EC-A43F-D1C7778858B4}" type="pres">
      <dgm:prSet presAssocID="{93E12812-9327-407F-896E-529CC8A01A40}" presName="Name0" presStyleCnt="0">
        <dgm:presLayoutVars>
          <dgm:dir/>
          <dgm:animLvl val="lvl"/>
          <dgm:resizeHandles val="exact"/>
        </dgm:presLayoutVars>
      </dgm:prSet>
      <dgm:spPr/>
    </dgm:pt>
    <dgm:pt modelId="{6B993442-BDDA-4452-AAD2-3F43C762E0C4}" type="pres">
      <dgm:prSet presAssocID="{A20EA677-9BD1-430E-AB5E-D9F947D15982}" presName="linNode" presStyleCnt="0"/>
      <dgm:spPr/>
    </dgm:pt>
    <dgm:pt modelId="{6AFCAF39-49CD-4ACA-ACB3-3C8A5527D4B8}" type="pres">
      <dgm:prSet presAssocID="{A20EA677-9BD1-430E-AB5E-D9F947D15982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8AFC18-5D61-4F6D-8C87-2D5189548A9E}" type="pres">
      <dgm:prSet presAssocID="{A20EA677-9BD1-430E-AB5E-D9F947D15982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3B7B8384-682D-4C9F-8B45-CD040DB42D87}" type="pres">
      <dgm:prSet presAssocID="{B4DC8A96-CEDA-4E39-9C06-0A182C64FB39}" presName="sp" presStyleCnt="0"/>
      <dgm:spPr/>
    </dgm:pt>
    <dgm:pt modelId="{FA9951D2-554A-4F60-9128-DF4048508697}" type="pres">
      <dgm:prSet presAssocID="{9455E72D-A1E2-470D-9385-2BA6B7A51CE5}" presName="linNode" presStyleCnt="0"/>
      <dgm:spPr/>
    </dgm:pt>
    <dgm:pt modelId="{A65BDFA1-BB8F-4626-A601-2D700E642969}" type="pres">
      <dgm:prSet presAssocID="{9455E72D-A1E2-470D-9385-2BA6B7A51CE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082D9746-F501-484B-8A58-4DFD4E63D530}" type="pres">
      <dgm:prSet presAssocID="{9455E72D-A1E2-470D-9385-2BA6B7A51CE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1E770751-2315-4108-916D-A54BD56E9D48}" type="pres">
      <dgm:prSet presAssocID="{83C33BE9-F71F-4C9E-9C01-EA90F25CA0B1}" presName="sp" presStyleCnt="0"/>
      <dgm:spPr/>
    </dgm:pt>
    <dgm:pt modelId="{5A06BC06-F65C-4B09-8BAA-A19B3CF8A116}" type="pres">
      <dgm:prSet presAssocID="{B47E9855-EA18-47F3-A20A-7F480ADF985E}" presName="linNode" presStyleCnt="0"/>
      <dgm:spPr/>
    </dgm:pt>
    <dgm:pt modelId="{26F85EE6-441B-4936-A372-B6D9BE278DB5}" type="pres">
      <dgm:prSet presAssocID="{B47E9855-EA18-47F3-A20A-7F480ADF985E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E4927451-C144-493A-8B0A-7BC16AB7B0C8}" type="pres">
      <dgm:prSet presAssocID="{B47E9855-EA18-47F3-A20A-7F480ADF985E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89EB315-E0D4-4FDC-AF78-BF5C80E86674}" srcId="{93E12812-9327-407F-896E-529CC8A01A40}" destId="{9455E72D-A1E2-470D-9385-2BA6B7A51CE5}" srcOrd="1" destOrd="0" parTransId="{7674E315-0464-4B7D-8127-9760B7AF947C}" sibTransId="{83C33BE9-F71F-4C9E-9C01-EA90F25CA0B1}"/>
    <dgm:cxn modelId="{90151717-675A-409E-BC5C-92ABF2D538AF}" type="presOf" srcId="{50289363-3878-45E0-9018-AD4E49BA01B1}" destId="{E4927451-C144-493A-8B0A-7BC16AB7B0C8}" srcOrd="0" destOrd="1" presId="urn:microsoft.com/office/officeart/2005/8/layout/vList5"/>
    <dgm:cxn modelId="{CA47E81A-7053-4C55-9EDD-7FF6A348A128}" srcId="{93E12812-9327-407F-896E-529CC8A01A40}" destId="{A20EA677-9BD1-430E-AB5E-D9F947D15982}" srcOrd="0" destOrd="0" parTransId="{A3110206-0C04-4563-BC8E-5ACAE1F3D73C}" sibTransId="{B4DC8A96-CEDA-4E39-9C06-0A182C64FB39}"/>
    <dgm:cxn modelId="{5F33202E-6298-45CE-862D-3A880340B5E2}" type="presOf" srcId="{9455E72D-A1E2-470D-9385-2BA6B7A51CE5}" destId="{A65BDFA1-BB8F-4626-A601-2D700E642969}" srcOrd="0" destOrd="0" presId="urn:microsoft.com/office/officeart/2005/8/layout/vList5"/>
    <dgm:cxn modelId="{848D8135-ABA5-4656-AB49-B1E3693A22CD}" srcId="{B47E9855-EA18-47F3-A20A-7F480ADF985E}" destId="{50289363-3878-45E0-9018-AD4E49BA01B1}" srcOrd="1" destOrd="0" parTransId="{FBA97B23-B2C4-4B29-9BBB-C7862E714956}" sibTransId="{94AABD86-8A6A-4259-9249-87A26729DE88}"/>
    <dgm:cxn modelId="{55B7B83E-CF4A-4BC7-8B5D-4BE65EB66EFB}" srcId="{A20EA677-9BD1-430E-AB5E-D9F947D15982}" destId="{74812D83-383B-4C6A-BED0-F7B18632D0C7}" srcOrd="1" destOrd="0" parTransId="{9A1A5CAA-6506-40E2-9C57-F4B830758536}" sibTransId="{FE878BCF-8495-484D-AC37-98EB25DFD2A1}"/>
    <dgm:cxn modelId="{5E8DE65F-F229-4696-BF07-67E64CADA94E}" type="presOf" srcId="{B494D59D-B930-4F60-BAB0-D12AD85BF2F0}" destId="{082D9746-F501-484B-8A58-4DFD4E63D530}" srcOrd="0" destOrd="2" presId="urn:microsoft.com/office/officeart/2005/8/layout/vList5"/>
    <dgm:cxn modelId="{199ED061-B487-4B64-9CB9-36389B012A7D}" type="presOf" srcId="{C46DDB14-4E0F-40F0-99EF-6F667018B213}" destId="{E4927451-C144-493A-8B0A-7BC16AB7B0C8}" srcOrd="0" destOrd="0" presId="urn:microsoft.com/office/officeart/2005/8/layout/vList5"/>
    <dgm:cxn modelId="{05EFB544-9E7B-4B07-8FF6-6483C00A43B7}" type="presOf" srcId="{1343DC19-A2B7-49E5-877B-0DA6BD8DE703}" destId="{082D9746-F501-484B-8A58-4DFD4E63D530}" srcOrd="0" destOrd="3" presId="urn:microsoft.com/office/officeart/2005/8/layout/vList5"/>
    <dgm:cxn modelId="{7F0CE865-4BFB-4E33-BB46-0B8795A3B3A9}" srcId="{A20EA677-9BD1-430E-AB5E-D9F947D15982}" destId="{A5B78C3E-C70B-4A96-BBE2-159083F7D82D}" srcOrd="2" destOrd="0" parTransId="{3BD1B90A-7277-4358-A648-C5FC28F2A0CD}" sibTransId="{88147050-3AAB-44F5-B6E9-732EED7B868B}"/>
    <dgm:cxn modelId="{468B7566-5EB1-4677-8679-BC5A124D3C6A}" type="presOf" srcId="{A5B78C3E-C70B-4A96-BBE2-159083F7D82D}" destId="{FE8AFC18-5D61-4F6D-8C87-2D5189548A9E}" srcOrd="0" destOrd="2" presId="urn:microsoft.com/office/officeart/2005/8/layout/vList5"/>
    <dgm:cxn modelId="{7E502147-0797-4E37-B1FA-8D6E7BC795E6}" srcId="{9455E72D-A1E2-470D-9385-2BA6B7A51CE5}" destId="{1343DC19-A2B7-49E5-877B-0DA6BD8DE703}" srcOrd="3" destOrd="0" parTransId="{FFFC0EAC-5186-4023-AF4E-9A8C2D5F50DC}" sibTransId="{2062CCA7-E8B7-46E7-B327-F733E0EBC3DF}"/>
    <dgm:cxn modelId="{0BA3A872-019A-4567-8E51-A24C5E3B3A72}" srcId="{9455E72D-A1E2-470D-9385-2BA6B7A51CE5}" destId="{3E870573-8516-4544-9B7C-C43FB8AA31DB}" srcOrd="0" destOrd="0" parTransId="{9F6E095F-6930-4780-B6DB-006A95D09C0E}" sibTransId="{13F71B71-CFBD-4968-970D-09E2CBB3B085}"/>
    <dgm:cxn modelId="{E1AE2657-7B94-4AFE-8D0B-0ED334A67086}" type="presOf" srcId="{B47E9855-EA18-47F3-A20A-7F480ADF985E}" destId="{26F85EE6-441B-4936-A372-B6D9BE278DB5}" srcOrd="0" destOrd="0" presId="urn:microsoft.com/office/officeart/2005/8/layout/vList5"/>
    <dgm:cxn modelId="{64E84297-6B31-41DC-96F5-6F3D5EE56ABC}" type="presOf" srcId="{74812D83-383B-4C6A-BED0-F7B18632D0C7}" destId="{FE8AFC18-5D61-4F6D-8C87-2D5189548A9E}" srcOrd="0" destOrd="1" presId="urn:microsoft.com/office/officeart/2005/8/layout/vList5"/>
    <dgm:cxn modelId="{6BE75AB0-4F12-4503-A068-F1D279036D39}" srcId="{9455E72D-A1E2-470D-9385-2BA6B7A51CE5}" destId="{0402A329-C2A1-4A23-9CC7-E2BF1372C440}" srcOrd="1" destOrd="0" parTransId="{EA7D182F-DAD7-4B5C-995A-3E1C482FDAD0}" sibTransId="{5F2BC02A-B0D5-4BE5-A44E-EA7BF21BE83B}"/>
    <dgm:cxn modelId="{7A2B94B7-3477-4113-83F8-3F62BE6C7596}" srcId="{B47E9855-EA18-47F3-A20A-7F480ADF985E}" destId="{C46DDB14-4E0F-40F0-99EF-6F667018B213}" srcOrd="0" destOrd="0" parTransId="{F9BEEC6D-A0AC-4B1A-99DE-D949EA29DC6A}" sibTransId="{E49A2689-AE17-47F4-BA26-FEE0A9260B6B}"/>
    <dgm:cxn modelId="{ACACC3B9-9580-4834-8321-E9118CBAE287}" type="presOf" srcId="{3E870573-8516-4544-9B7C-C43FB8AA31DB}" destId="{082D9746-F501-484B-8A58-4DFD4E63D530}" srcOrd="0" destOrd="0" presId="urn:microsoft.com/office/officeart/2005/8/layout/vList5"/>
    <dgm:cxn modelId="{D46BAEBB-A834-4ABC-AA0E-98866D3C442E}" type="presOf" srcId="{93E12812-9327-407F-896E-529CC8A01A40}" destId="{CCAA766A-85E4-42EC-A43F-D1C7778858B4}" srcOrd="0" destOrd="0" presId="urn:microsoft.com/office/officeart/2005/8/layout/vList5"/>
    <dgm:cxn modelId="{E600FAC1-A1CE-497C-A500-7278002E76D5}" srcId="{93E12812-9327-407F-896E-529CC8A01A40}" destId="{B47E9855-EA18-47F3-A20A-7F480ADF985E}" srcOrd="2" destOrd="0" parTransId="{77F696B0-D172-4E11-8432-8173FCF6606E}" sibTransId="{75E54640-1E49-4B03-8F14-D70599D7ADBE}"/>
    <dgm:cxn modelId="{B6C88CC4-C509-42EB-B13F-4626FF89378E}" type="presOf" srcId="{A36A5047-3218-4618-B332-84D6F2E18651}" destId="{E4927451-C144-493A-8B0A-7BC16AB7B0C8}" srcOrd="0" destOrd="2" presId="urn:microsoft.com/office/officeart/2005/8/layout/vList5"/>
    <dgm:cxn modelId="{3E699BC6-3ABD-4C14-8A86-44F578161D4B}" type="presOf" srcId="{A20EA677-9BD1-430E-AB5E-D9F947D15982}" destId="{6AFCAF39-49CD-4ACA-ACB3-3C8A5527D4B8}" srcOrd="0" destOrd="0" presId="urn:microsoft.com/office/officeart/2005/8/layout/vList5"/>
    <dgm:cxn modelId="{83B491CA-28E4-4C00-BCBE-4AEBCFD051CA}" srcId="{A20EA677-9BD1-430E-AB5E-D9F947D15982}" destId="{442017B0-D322-4646-A9FD-D557CE60F731}" srcOrd="0" destOrd="0" parTransId="{B24481D8-1252-46D0-9B52-39315D94373A}" sibTransId="{8CE4CE3C-3BB8-4895-A0EA-1FDF9E91677A}"/>
    <dgm:cxn modelId="{098E0CEC-1FBC-4536-96AF-D87E792ED055}" srcId="{B47E9855-EA18-47F3-A20A-7F480ADF985E}" destId="{A36A5047-3218-4618-B332-84D6F2E18651}" srcOrd="2" destOrd="0" parTransId="{5E5D25E4-3799-4A40-8FC0-B9D2943A06BF}" sibTransId="{128351CE-8287-465B-AEC3-9CDCDADFDE12}"/>
    <dgm:cxn modelId="{69F928F3-96D3-450F-B0D9-2D92F62D70F1}" type="presOf" srcId="{0402A329-C2A1-4A23-9CC7-E2BF1372C440}" destId="{082D9746-F501-484B-8A58-4DFD4E63D530}" srcOrd="0" destOrd="1" presId="urn:microsoft.com/office/officeart/2005/8/layout/vList5"/>
    <dgm:cxn modelId="{4F234FF6-3964-431C-9970-5BC47807A8D3}" type="presOf" srcId="{442017B0-D322-4646-A9FD-D557CE60F731}" destId="{FE8AFC18-5D61-4F6D-8C87-2D5189548A9E}" srcOrd="0" destOrd="0" presId="urn:microsoft.com/office/officeart/2005/8/layout/vList5"/>
    <dgm:cxn modelId="{F18244FA-32C3-4131-B6BE-46B1EF64C8B7}" srcId="{9455E72D-A1E2-470D-9385-2BA6B7A51CE5}" destId="{B494D59D-B930-4F60-BAB0-D12AD85BF2F0}" srcOrd="2" destOrd="0" parTransId="{4A9A8FD6-179B-4A99-A537-7E8F305B0E46}" sibTransId="{A0429A36-EBEE-49BE-8E5D-705661A70158}"/>
    <dgm:cxn modelId="{6EDDC873-39FD-41F6-9022-57097C427ACB}" type="presParOf" srcId="{CCAA766A-85E4-42EC-A43F-D1C7778858B4}" destId="{6B993442-BDDA-4452-AAD2-3F43C762E0C4}" srcOrd="0" destOrd="0" presId="urn:microsoft.com/office/officeart/2005/8/layout/vList5"/>
    <dgm:cxn modelId="{15F113CB-682F-4A32-A304-84CB94B7EA1A}" type="presParOf" srcId="{6B993442-BDDA-4452-AAD2-3F43C762E0C4}" destId="{6AFCAF39-49CD-4ACA-ACB3-3C8A5527D4B8}" srcOrd="0" destOrd="0" presId="urn:microsoft.com/office/officeart/2005/8/layout/vList5"/>
    <dgm:cxn modelId="{EB8E8A15-36A4-4AE6-842F-A7DF1E26ABBC}" type="presParOf" srcId="{6B993442-BDDA-4452-AAD2-3F43C762E0C4}" destId="{FE8AFC18-5D61-4F6D-8C87-2D5189548A9E}" srcOrd="1" destOrd="0" presId="urn:microsoft.com/office/officeart/2005/8/layout/vList5"/>
    <dgm:cxn modelId="{1FB1EE0D-A247-44B2-8CFA-E1534FDBBDB2}" type="presParOf" srcId="{CCAA766A-85E4-42EC-A43F-D1C7778858B4}" destId="{3B7B8384-682D-4C9F-8B45-CD040DB42D87}" srcOrd="1" destOrd="0" presId="urn:microsoft.com/office/officeart/2005/8/layout/vList5"/>
    <dgm:cxn modelId="{244F42AA-FE64-4847-8074-F265B7C3EB96}" type="presParOf" srcId="{CCAA766A-85E4-42EC-A43F-D1C7778858B4}" destId="{FA9951D2-554A-4F60-9128-DF4048508697}" srcOrd="2" destOrd="0" presId="urn:microsoft.com/office/officeart/2005/8/layout/vList5"/>
    <dgm:cxn modelId="{7ED2CFE4-AF11-438F-BF5C-11A99C5CBCF9}" type="presParOf" srcId="{FA9951D2-554A-4F60-9128-DF4048508697}" destId="{A65BDFA1-BB8F-4626-A601-2D700E642969}" srcOrd="0" destOrd="0" presId="urn:microsoft.com/office/officeart/2005/8/layout/vList5"/>
    <dgm:cxn modelId="{59A25061-CE70-4D4A-9BE4-7C7CCFDDF907}" type="presParOf" srcId="{FA9951D2-554A-4F60-9128-DF4048508697}" destId="{082D9746-F501-484B-8A58-4DFD4E63D530}" srcOrd="1" destOrd="0" presId="urn:microsoft.com/office/officeart/2005/8/layout/vList5"/>
    <dgm:cxn modelId="{744C4C24-EFF3-4E28-8217-463D6C645802}" type="presParOf" srcId="{CCAA766A-85E4-42EC-A43F-D1C7778858B4}" destId="{1E770751-2315-4108-916D-A54BD56E9D48}" srcOrd="3" destOrd="0" presId="urn:microsoft.com/office/officeart/2005/8/layout/vList5"/>
    <dgm:cxn modelId="{EB2CF902-BC0F-426C-978A-F9C85DB33EC0}" type="presParOf" srcId="{CCAA766A-85E4-42EC-A43F-D1C7778858B4}" destId="{5A06BC06-F65C-4B09-8BAA-A19B3CF8A116}" srcOrd="4" destOrd="0" presId="urn:microsoft.com/office/officeart/2005/8/layout/vList5"/>
    <dgm:cxn modelId="{E7FFE715-00CA-4A00-905D-0B445DA0F530}" type="presParOf" srcId="{5A06BC06-F65C-4B09-8BAA-A19B3CF8A116}" destId="{26F85EE6-441B-4936-A372-B6D9BE278DB5}" srcOrd="0" destOrd="0" presId="urn:microsoft.com/office/officeart/2005/8/layout/vList5"/>
    <dgm:cxn modelId="{1C59DF9E-C1A8-41BA-B515-CC8F5D86994C}" type="presParOf" srcId="{5A06BC06-F65C-4B09-8BAA-A19B3CF8A116}" destId="{E4927451-C144-493A-8B0A-7BC16AB7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FC18-5D61-4F6D-8C87-2D5189548A9E}">
      <dsp:nvSpPr>
        <dsp:cNvPr id="0" name=""/>
        <dsp:cNvSpPr/>
      </dsp:nvSpPr>
      <dsp:spPr>
        <a:xfrm rot="5400000">
          <a:off x="5363044" y="-2003176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Non-negotiable, theological boundaries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Ex: The Apostles’ Creed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Never changes</a:t>
          </a:r>
        </a:p>
      </dsp:txBody>
      <dsp:txXfrm rot="-5400000">
        <a:off x="3191169" y="233597"/>
        <a:ext cx="5608293" cy="1199645"/>
      </dsp:txXfrm>
    </dsp:sp>
    <dsp:sp modelId="{6AFCAF39-49CD-4ACA-ACB3-3C8A5527D4B8}">
      <dsp:nvSpPr>
        <dsp:cNvPr id="0" name=""/>
        <dsp:cNvSpPr/>
      </dsp:nvSpPr>
      <dsp:spPr>
        <a:xfrm>
          <a:off x="0" y="2517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Doctrine</a:t>
          </a:r>
        </a:p>
      </dsp:txBody>
      <dsp:txXfrm>
        <a:off x="81122" y="83639"/>
        <a:ext cx="3028925" cy="1499557"/>
      </dsp:txXfrm>
    </dsp:sp>
    <dsp:sp modelId="{082D9746-F501-484B-8A58-4DFD4E63D530}">
      <dsp:nvSpPr>
        <dsp:cNvPr id="0" name=""/>
        <dsp:cNvSpPr/>
      </dsp:nvSpPr>
      <dsp:spPr>
        <a:xfrm rot="5400000">
          <a:off x="5363044" y="-25828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Settled opinions of the believers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Gray areas (Romans 14)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Permissible yes, but beneficial?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(1 Cor. 10:23-33)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Can change over time</a:t>
          </a:r>
        </a:p>
      </dsp:txBody>
      <dsp:txXfrm rot="-5400000">
        <a:off x="3191169" y="1978488"/>
        <a:ext cx="5608293" cy="1199645"/>
      </dsp:txXfrm>
    </dsp:sp>
    <dsp:sp modelId="{A65BDFA1-BB8F-4626-A601-2D700E642969}">
      <dsp:nvSpPr>
        <dsp:cNvPr id="0" name=""/>
        <dsp:cNvSpPr/>
      </dsp:nvSpPr>
      <dsp:spPr>
        <a:xfrm>
          <a:off x="0" y="1747409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Distinctives</a:t>
          </a:r>
          <a:endParaRPr lang="en-US" sz="43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122" y="1828531"/>
        <a:ext cx="3028925" cy="1499557"/>
      </dsp:txXfrm>
    </dsp:sp>
    <dsp:sp modelId="{E4927451-C144-493A-8B0A-7BC16AB7B0C8}">
      <dsp:nvSpPr>
        <dsp:cNvPr id="0" name=""/>
        <dsp:cNvSpPr/>
      </dsp:nvSpPr>
      <dsp:spPr>
        <a:xfrm rot="5400000">
          <a:off x="5363044" y="1486605"/>
          <a:ext cx="1329441" cy="5673191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 w="19050" cap="flat" cmpd="sng" algn="ctr">
          <a:solidFill>
            <a:srgbClr val="D3481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Cultural characteristics, can be different everywhere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Up for grabs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Receive, Redeem, Reject</a:t>
          </a:r>
        </a:p>
      </dsp:txBody>
      <dsp:txXfrm rot="-5400000">
        <a:off x="3191169" y="3723378"/>
        <a:ext cx="5608293" cy="1199645"/>
      </dsp:txXfrm>
    </dsp:sp>
    <dsp:sp modelId="{26F85EE6-441B-4936-A372-B6D9BE278DB5}">
      <dsp:nvSpPr>
        <dsp:cNvPr id="0" name=""/>
        <dsp:cNvSpPr/>
      </dsp:nvSpPr>
      <dsp:spPr>
        <a:xfrm>
          <a:off x="0" y="3492300"/>
          <a:ext cx="3191169" cy="1661801"/>
        </a:xfrm>
        <a:prstGeom prst="roundRect">
          <a:avLst/>
        </a:prstGeom>
        <a:solidFill>
          <a:srgbClr val="F9D087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Tradition</a:t>
          </a:r>
        </a:p>
      </dsp:txBody>
      <dsp:txXfrm>
        <a:off x="81122" y="3573422"/>
        <a:ext cx="3028925" cy="1499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78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8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E24EE3-F3B6-47DE-8ACD-77BE788A9E84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Autofit/>
          </a:bodyPr>
          <a:lstStyle>
            <a:lvl1pPr>
              <a:defRPr sz="5500" b="0" cap="all" baseline="0">
                <a:solidFill>
                  <a:schemeClr val="bg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E21-7597-4FAF-8C0F-D966064266FF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90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72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1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3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8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04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52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4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52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E24EE3-F3B6-47DE-8ACD-77BE788A9E84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Autofit/>
          </a:bodyPr>
          <a:lstStyle>
            <a:lvl1pPr>
              <a:defRPr sz="5500" b="0" cap="all" baseline="0">
                <a:solidFill>
                  <a:schemeClr val="bg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E21-7597-4FAF-8C0F-D966064266FF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97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3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59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3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84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90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97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4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16044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" y="2005633"/>
            <a:ext cx="1971351" cy="2712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6" y="2714741"/>
            <a:ext cx="2372264" cy="11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51" y="1875600"/>
            <a:ext cx="3105939" cy="3105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" y="2005633"/>
            <a:ext cx="1971351" cy="2712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6" y="2714741"/>
            <a:ext cx="2372264" cy="11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</p:spTree>
    <p:extLst>
      <p:ext uri="{BB962C8B-B14F-4D97-AF65-F5344CB8AC3E}">
        <p14:creationId xmlns:p14="http://schemas.microsoft.com/office/powerpoint/2010/main" val="117327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31917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56443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319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5392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31917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r>
              <a:rPr lang="en-US" sz="2400" dirty="0"/>
              <a:t>Overindulgence Feasting</a:t>
            </a:r>
          </a:p>
          <a:p>
            <a:r>
              <a:rPr lang="en-US" sz="2400" dirty="0"/>
              <a:t>Epicureans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400" dirty="0"/>
              <a:t>Somberness</a:t>
            </a:r>
          </a:p>
          <a:p>
            <a:pPr algn="r"/>
            <a:r>
              <a:rPr lang="en-US" sz="2400" dirty="0"/>
              <a:t>Fasting</a:t>
            </a:r>
          </a:p>
          <a:p>
            <a:pPr algn="r"/>
            <a:r>
              <a:rPr lang="en-US" sz="2400" dirty="0"/>
              <a:t>Stoics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  <a:p>
            <a:pPr algn="ctr"/>
            <a:r>
              <a:rPr lang="en-US" sz="2400" dirty="0"/>
              <a:t>Celebration &amp; Somberness,</a:t>
            </a:r>
          </a:p>
          <a:p>
            <a:pPr algn="ctr"/>
            <a:r>
              <a:rPr lang="en-US" sz="2400" dirty="0"/>
              <a:t>Fasting &amp; Feasting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3650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31917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r>
              <a:rPr lang="en-US" sz="2800" b="1" i="1" u="sng" dirty="0"/>
              <a:t>Examples:</a:t>
            </a:r>
          </a:p>
          <a:p>
            <a:r>
              <a:rPr lang="en-US" sz="2400" dirty="0"/>
              <a:t>Tax collectors </a:t>
            </a:r>
          </a:p>
          <a:p>
            <a:r>
              <a:rPr lang="en-US" sz="2400" dirty="0"/>
              <a:t>Prostitutes</a:t>
            </a:r>
          </a:p>
          <a:p>
            <a:r>
              <a:rPr lang="en-US" sz="2400" dirty="0"/>
              <a:t>“Sinners” </a:t>
            </a:r>
          </a:p>
          <a:p>
            <a:r>
              <a:rPr lang="en-US" sz="2400" dirty="0"/>
              <a:t>Younger prodigal son/brother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800" b="1" i="1" u="sng" dirty="0"/>
              <a:t>Examples:</a:t>
            </a:r>
          </a:p>
          <a:p>
            <a:pPr algn="r"/>
            <a:r>
              <a:rPr lang="en-US" sz="2400" dirty="0"/>
              <a:t>Pharisees</a:t>
            </a:r>
          </a:p>
          <a:p>
            <a:pPr algn="r"/>
            <a:r>
              <a:rPr lang="en-US" sz="2400" dirty="0"/>
              <a:t>Scribes </a:t>
            </a:r>
          </a:p>
          <a:p>
            <a:pPr algn="r"/>
            <a:r>
              <a:rPr lang="en-US" sz="2400" dirty="0"/>
              <a:t>Lawyers</a:t>
            </a:r>
          </a:p>
          <a:p>
            <a:pPr algn="r"/>
            <a:r>
              <a:rPr lang="en-US" sz="2400" dirty="0"/>
              <a:t>Older son/brother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  <a:p>
            <a:pPr algn="ctr"/>
            <a:r>
              <a:rPr lang="en-US" sz="2800" b="1" i="1" u="sng" dirty="0"/>
              <a:t>Examples:</a:t>
            </a:r>
          </a:p>
          <a:p>
            <a:pPr algn="ctr"/>
            <a:r>
              <a:rPr lang="en-US" sz="2400" dirty="0"/>
              <a:t>Generous Father</a:t>
            </a:r>
          </a:p>
          <a:p>
            <a:pPr algn="ctr"/>
            <a:r>
              <a:rPr lang="en-US" sz="2400" dirty="0"/>
              <a:t>in Prodigal Parable</a:t>
            </a:r>
          </a:p>
          <a:p>
            <a:pPr algn="ctr"/>
            <a:r>
              <a:rPr lang="en-US" sz="2400" dirty="0"/>
              <a:t>All things to all people </a:t>
            </a:r>
            <a:r>
              <a:rPr lang="en-US" sz="2200" i="1" dirty="0"/>
              <a:t>(1 </a:t>
            </a:r>
            <a:r>
              <a:rPr lang="en-US" sz="2200" i="1" dirty="0" err="1"/>
              <a:t>Cor</a:t>
            </a:r>
            <a:r>
              <a:rPr lang="en-US" sz="2200" i="1" dirty="0"/>
              <a:t> 9)</a:t>
            </a:r>
          </a:p>
          <a:p>
            <a:pPr algn="ctr"/>
            <a:r>
              <a:rPr lang="en-US" sz="2400" dirty="0"/>
              <a:t>Not conforming to the pattern of this world </a:t>
            </a:r>
            <a:r>
              <a:rPr lang="en-US" sz="2200" i="1" dirty="0"/>
              <a:t>(Rom 12)</a:t>
            </a:r>
          </a:p>
        </p:txBody>
      </p:sp>
    </p:spTree>
    <p:extLst>
      <p:ext uri="{BB962C8B-B14F-4D97-AF65-F5344CB8AC3E}">
        <p14:creationId xmlns:p14="http://schemas.microsoft.com/office/powerpoint/2010/main" val="319054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29243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r>
              <a:rPr lang="en-US" sz="2800" b="1" i="1" u="sng" dirty="0"/>
              <a:t>Dangers:</a:t>
            </a:r>
            <a:endParaRPr lang="en-US" sz="2800" i="1" dirty="0"/>
          </a:p>
          <a:p>
            <a:r>
              <a:rPr lang="en-US" sz="2400" dirty="0"/>
              <a:t>Accommodation</a:t>
            </a:r>
          </a:p>
          <a:p>
            <a:r>
              <a:rPr lang="en-US" sz="2400" dirty="0"/>
              <a:t>Heresy &amp; Syncretism</a:t>
            </a:r>
          </a:p>
          <a:p>
            <a:r>
              <a:rPr lang="en-US" sz="2400" dirty="0"/>
              <a:t>Immorality</a:t>
            </a:r>
          </a:p>
          <a:p>
            <a:r>
              <a:rPr lang="en-US" sz="2400" dirty="0"/>
              <a:t>Self-Destruction</a:t>
            </a:r>
          </a:p>
          <a:p>
            <a:r>
              <a:rPr lang="en-US" sz="2400" dirty="0"/>
              <a:t>Subtraction from Scripture (Sadducees)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800" b="1" i="1" u="sng" dirty="0"/>
              <a:t>Dangers:</a:t>
            </a:r>
            <a:endParaRPr lang="en-US" sz="2800" i="1" dirty="0"/>
          </a:p>
          <a:p>
            <a:pPr algn="r"/>
            <a:r>
              <a:rPr lang="en-US" sz="2400" dirty="0"/>
              <a:t>Alienation</a:t>
            </a:r>
          </a:p>
          <a:p>
            <a:pPr algn="r"/>
            <a:r>
              <a:rPr lang="en-US" sz="2400" dirty="0"/>
              <a:t>Christian Ghettos</a:t>
            </a:r>
          </a:p>
          <a:p>
            <a:pPr algn="r"/>
            <a:r>
              <a:rPr lang="en-US" sz="2400" dirty="0"/>
              <a:t>Self-righteousness</a:t>
            </a:r>
          </a:p>
          <a:p>
            <a:pPr algn="r"/>
            <a:r>
              <a:rPr lang="en-US" sz="2400" dirty="0"/>
              <a:t>Self-Protection</a:t>
            </a:r>
          </a:p>
          <a:p>
            <a:pPr algn="r"/>
            <a:r>
              <a:rPr lang="en-US" sz="2400" dirty="0"/>
              <a:t>Addition to </a:t>
            </a:r>
          </a:p>
          <a:p>
            <a:pPr algn="r"/>
            <a:r>
              <a:rPr lang="en-US" sz="2400" dirty="0"/>
              <a:t>Scripture (Pharisees)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  <a:p>
            <a:pPr algn="ctr"/>
            <a:r>
              <a:rPr lang="en-US" sz="2800" b="1" i="1" u="sng" dirty="0"/>
              <a:t>Examples:</a:t>
            </a:r>
          </a:p>
          <a:p>
            <a:pPr algn="ctr"/>
            <a:r>
              <a:rPr lang="en-US" sz="2400" dirty="0"/>
              <a:t>Generous Father</a:t>
            </a:r>
          </a:p>
          <a:p>
            <a:pPr algn="ctr"/>
            <a:r>
              <a:rPr lang="en-US" sz="2400" dirty="0"/>
              <a:t>in Prodigal Parable</a:t>
            </a:r>
          </a:p>
          <a:p>
            <a:pPr algn="ctr"/>
            <a:r>
              <a:rPr lang="en-US" sz="2400" dirty="0"/>
              <a:t>All things to all people </a:t>
            </a:r>
            <a:r>
              <a:rPr lang="en-US" sz="2200" i="1" dirty="0"/>
              <a:t>(1 </a:t>
            </a:r>
            <a:r>
              <a:rPr lang="en-US" sz="2200" i="1" dirty="0" err="1"/>
              <a:t>Cor</a:t>
            </a:r>
            <a:r>
              <a:rPr lang="en-US" sz="2200" i="1" dirty="0"/>
              <a:t> 9)</a:t>
            </a:r>
          </a:p>
          <a:p>
            <a:pPr algn="ctr"/>
            <a:r>
              <a:rPr lang="en-US" sz="2400" dirty="0"/>
              <a:t>Not conforming to the pattern of this world </a:t>
            </a:r>
            <a:r>
              <a:rPr lang="en-US" sz="2200" i="1" dirty="0"/>
              <a:t>(Rom 12)</a:t>
            </a:r>
          </a:p>
        </p:txBody>
      </p:sp>
    </p:spTree>
    <p:extLst>
      <p:ext uri="{BB962C8B-B14F-4D97-AF65-F5344CB8AC3E}">
        <p14:creationId xmlns:p14="http://schemas.microsoft.com/office/powerpoint/2010/main" val="288664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2924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2400" b="1" u="sng" dirty="0"/>
              <a:t>Modern Examples:</a:t>
            </a:r>
            <a:endParaRPr lang="en-US" sz="2400" dirty="0"/>
          </a:p>
          <a:p>
            <a:r>
              <a:rPr lang="en-US" sz="2400" dirty="0"/>
              <a:t>Liberal churches</a:t>
            </a:r>
          </a:p>
          <a:p>
            <a:r>
              <a:rPr lang="en-US" sz="2400" dirty="0"/>
              <a:t>Mainline </a:t>
            </a:r>
          </a:p>
          <a:p>
            <a:r>
              <a:rPr lang="en-US" sz="2400" dirty="0"/>
              <a:t>Protestants </a:t>
            </a:r>
          </a:p>
          <a:p>
            <a:r>
              <a:rPr lang="en-US" sz="2400" dirty="0"/>
              <a:t>(deeds but no </a:t>
            </a:r>
          </a:p>
          <a:p>
            <a:r>
              <a:rPr lang="en-US" sz="2400" dirty="0"/>
              <a:t>Gospel words)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400" b="1" u="sng" dirty="0"/>
              <a:t>Modern Examples:</a:t>
            </a:r>
            <a:endParaRPr lang="en-US" sz="2400" dirty="0"/>
          </a:p>
          <a:p>
            <a:pPr algn="r"/>
            <a:r>
              <a:rPr lang="en-US" sz="2400" dirty="0"/>
              <a:t>Fundamentalists</a:t>
            </a:r>
          </a:p>
          <a:p>
            <a:pPr algn="r"/>
            <a:r>
              <a:rPr lang="en-US" sz="2400" dirty="0"/>
              <a:t>Evangelical </a:t>
            </a:r>
          </a:p>
          <a:p>
            <a:pPr algn="r"/>
            <a:r>
              <a:rPr lang="en-US" sz="2400" dirty="0"/>
              <a:t>Protestants</a:t>
            </a:r>
          </a:p>
          <a:p>
            <a:pPr algn="r"/>
            <a:r>
              <a:rPr lang="en-US" sz="2400" dirty="0"/>
              <a:t>(Gospel words </a:t>
            </a:r>
          </a:p>
          <a:p>
            <a:pPr algn="r"/>
            <a:r>
              <a:rPr lang="en-US" sz="2400" dirty="0"/>
              <a:t>but little deeds) </a:t>
            </a:r>
          </a:p>
          <a:p>
            <a:pPr algn="r"/>
            <a:r>
              <a:rPr lang="en-US" sz="2400" dirty="0"/>
              <a:t>Monks &amp; Amish</a:t>
            </a:r>
          </a:p>
          <a:p>
            <a:pPr algn="r"/>
            <a:r>
              <a:rPr lang="en-US" sz="2400" dirty="0"/>
              <a:t>Buddhism</a:t>
            </a:r>
          </a:p>
          <a:p>
            <a:pPr algn="r"/>
            <a:r>
              <a:rPr lang="en-US" sz="2400" dirty="0"/>
              <a:t>Islam</a:t>
            </a:r>
          </a:p>
          <a:p>
            <a:pPr algn="r"/>
            <a:r>
              <a:rPr lang="en-US" sz="2400" dirty="0"/>
              <a:t>Other world religions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118" y="937419"/>
            <a:ext cx="3191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</p:txBody>
      </p:sp>
    </p:spTree>
    <p:extLst>
      <p:ext uri="{BB962C8B-B14F-4D97-AF65-F5344CB8AC3E}">
        <p14:creationId xmlns:p14="http://schemas.microsoft.com/office/powerpoint/2010/main" val="54521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2924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2400" b="1" u="sng" dirty="0"/>
              <a:t>Modern Examples:</a:t>
            </a:r>
            <a:endParaRPr lang="en-US" sz="2400" dirty="0"/>
          </a:p>
          <a:p>
            <a:r>
              <a:rPr lang="en-US" sz="2400" dirty="0"/>
              <a:t>Liberal churches</a:t>
            </a:r>
          </a:p>
          <a:p>
            <a:r>
              <a:rPr lang="en-US" sz="2400" dirty="0"/>
              <a:t>Mainline </a:t>
            </a:r>
          </a:p>
          <a:p>
            <a:r>
              <a:rPr lang="en-US" sz="2400" dirty="0"/>
              <a:t>Protestants </a:t>
            </a:r>
          </a:p>
          <a:p>
            <a:r>
              <a:rPr lang="en-US" sz="2400" dirty="0"/>
              <a:t>(deeds but no </a:t>
            </a:r>
          </a:p>
          <a:p>
            <a:r>
              <a:rPr lang="en-US" sz="2400" dirty="0"/>
              <a:t>Gospel words)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400" b="1" u="sng" dirty="0"/>
              <a:t>Modern Examples:</a:t>
            </a:r>
            <a:endParaRPr lang="en-US" sz="2400" dirty="0"/>
          </a:p>
          <a:p>
            <a:pPr algn="r"/>
            <a:r>
              <a:rPr lang="en-US" sz="2400" dirty="0"/>
              <a:t>Fundamentalists</a:t>
            </a:r>
          </a:p>
          <a:p>
            <a:pPr algn="r"/>
            <a:r>
              <a:rPr lang="en-US" sz="2400" dirty="0"/>
              <a:t>Evangelical </a:t>
            </a:r>
          </a:p>
          <a:p>
            <a:pPr algn="r"/>
            <a:r>
              <a:rPr lang="en-US" sz="2400" dirty="0"/>
              <a:t>Protestants</a:t>
            </a:r>
          </a:p>
          <a:p>
            <a:pPr algn="r"/>
            <a:r>
              <a:rPr lang="en-US" sz="2400" dirty="0"/>
              <a:t>(Gospel words </a:t>
            </a:r>
          </a:p>
          <a:p>
            <a:pPr algn="r"/>
            <a:r>
              <a:rPr lang="en-US" sz="2400" dirty="0"/>
              <a:t>but little deeds) </a:t>
            </a:r>
          </a:p>
          <a:p>
            <a:pPr algn="r"/>
            <a:r>
              <a:rPr lang="en-US" sz="2400" dirty="0"/>
              <a:t>Monks &amp; Amish</a:t>
            </a:r>
          </a:p>
          <a:p>
            <a:pPr algn="r"/>
            <a:r>
              <a:rPr lang="en-US" sz="2400" dirty="0"/>
              <a:t>Buddhism</a:t>
            </a:r>
          </a:p>
          <a:p>
            <a:pPr algn="r"/>
            <a:r>
              <a:rPr lang="en-US" sz="2400" dirty="0"/>
              <a:t>Islam</a:t>
            </a:r>
          </a:p>
          <a:p>
            <a:pPr algn="r"/>
            <a:r>
              <a:rPr lang="en-US" sz="2400" dirty="0"/>
              <a:t>Other world religions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0295" y="937419"/>
            <a:ext cx="40034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r>
              <a:rPr lang="en-US" sz="2600" dirty="0"/>
              <a:t>Two impulses of the Gospel:</a:t>
            </a:r>
          </a:p>
          <a:p>
            <a:pPr marL="514350" indent="-514350" algn="ctr">
              <a:buAutoNum type="arabicParenR"/>
            </a:pPr>
            <a:r>
              <a:rPr lang="en-US" sz="2600" dirty="0"/>
              <a:t>The Indigenous Principle</a:t>
            </a:r>
          </a:p>
          <a:p>
            <a:pPr marL="514350" indent="-514350" algn="ctr">
              <a:buAutoNum type="arabicParenR"/>
            </a:pPr>
            <a:r>
              <a:rPr lang="en-US" sz="2600" dirty="0"/>
              <a:t>The Pilgrim Principle.</a:t>
            </a:r>
          </a:p>
          <a:p>
            <a:pPr marL="514350" indent="-514350" algn="ctr">
              <a:buAutoNum type="arabicParenR"/>
            </a:pPr>
            <a:endParaRPr lang="en-US" sz="400" dirty="0"/>
          </a:p>
          <a:p>
            <a:pPr marL="514350" indent="-514350" algn="ctr">
              <a:buAutoNum type="arabicParenR"/>
            </a:pPr>
            <a:endParaRPr lang="en-US" sz="400" dirty="0"/>
          </a:p>
          <a:p>
            <a:pPr algn="ctr"/>
            <a:endParaRPr lang="en-US" sz="400" i="1" dirty="0"/>
          </a:p>
        </p:txBody>
      </p:sp>
      <p:sp>
        <p:nvSpPr>
          <p:cNvPr id="4" name="Right Arrow 3"/>
          <p:cNvSpPr/>
          <p:nvPr/>
        </p:nvSpPr>
        <p:spPr>
          <a:xfrm>
            <a:off x="6288657" y="3864636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100534" y="3470819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MINGLE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2292769"/>
            <a:ext cx="8593634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/>
              <a:t>What's one incredible </a:t>
            </a:r>
            <a:br>
              <a:rPr lang="en-US" sz="7000" dirty="0"/>
            </a:br>
            <a:r>
              <a:rPr lang="en-US" sz="7000" dirty="0"/>
              <a:t>food or drink </a:t>
            </a:r>
            <a:br>
              <a:rPr lang="en-US" sz="7000" dirty="0"/>
            </a:br>
            <a:r>
              <a:rPr lang="en-US" sz="7000" dirty="0"/>
              <a:t>you've had recently?</a:t>
            </a:r>
          </a:p>
        </p:txBody>
      </p:sp>
    </p:spTree>
    <p:extLst>
      <p:ext uri="{BB962C8B-B14F-4D97-AF65-F5344CB8AC3E}">
        <p14:creationId xmlns:p14="http://schemas.microsoft.com/office/powerpoint/2010/main" val="271874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77671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5755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98" y="914411"/>
            <a:ext cx="2924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world </a:t>
            </a:r>
            <a:r>
              <a:rPr lang="en-US" sz="2400" b="1" i="1" dirty="0"/>
              <a:t>&amp; of</a:t>
            </a:r>
            <a:r>
              <a:rPr lang="en-US" sz="2400" dirty="0"/>
              <a:t> the world</a:t>
            </a:r>
          </a:p>
          <a:p>
            <a:endParaRPr lang="en-US" sz="400" dirty="0"/>
          </a:p>
          <a:p>
            <a:r>
              <a:rPr lang="en-US" sz="2800" dirty="0"/>
              <a:t>Irreligious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2400" b="1" u="sng" dirty="0"/>
              <a:t>Modern Examples:</a:t>
            </a:r>
            <a:endParaRPr lang="en-US" sz="2400" dirty="0"/>
          </a:p>
          <a:p>
            <a:r>
              <a:rPr lang="en-US" sz="2400" dirty="0"/>
              <a:t>Liberal churches</a:t>
            </a:r>
          </a:p>
          <a:p>
            <a:r>
              <a:rPr lang="en-US" sz="2400" dirty="0"/>
              <a:t>Mainline </a:t>
            </a:r>
          </a:p>
          <a:p>
            <a:r>
              <a:rPr lang="en-US" sz="2400" dirty="0"/>
              <a:t>Protestants </a:t>
            </a:r>
          </a:p>
          <a:p>
            <a:r>
              <a:rPr lang="en-US" sz="2400" dirty="0"/>
              <a:t>(deeds but no </a:t>
            </a:r>
          </a:p>
          <a:p>
            <a:r>
              <a:rPr lang="en-US" sz="2400" dirty="0"/>
              <a:t>Gospel words)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702" y="914411"/>
            <a:ext cx="31917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Out of</a:t>
            </a:r>
            <a:r>
              <a:rPr lang="en-US" sz="2400" dirty="0"/>
              <a:t> the world &amp; not of the world</a:t>
            </a:r>
          </a:p>
          <a:p>
            <a:pPr algn="r"/>
            <a:endParaRPr lang="en-US" sz="400" dirty="0"/>
          </a:p>
          <a:p>
            <a:pPr algn="r"/>
            <a:r>
              <a:rPr lang="en-US" sz="2800" dirty="0"/>
              <a:t>Religious</a:t>
            </a:r>
          </a:p>
          <a:p>
            <a:pPr algn="r"/>
            <a:endParaRPr lang="en-US" sz="400" dirty="0"/>
          </a:p>
          <a:p>
            <a:pPr algn="r"/>
            <a:r>
              <a:rPr lang="en-US" sz="2400" b="1" u="sng" dirty="0"/>
              <a:t>Modern Examples:</a:t>
            </a:r>
            <a:endParaRPr lang="en-US" sz="2400" dirty="0"/>
          </a:p>
          <a:p>
            <a:pPr algn="r"/>
            <a:r>
              <a:rPr lang="en-US" sz="2400" dirty="0"/>
              <a:t>Fundamentalists</a:t>
            </a:r>
          </a:p>
          <a:p>
            <a:pPr algn="r"/>
            <a:r>
              <a:rPr lang="en-US" sz="2400" dirty="0"/>
              <a:t>Evangelical </a:t>
            </a:r>
          </a:p>
          <a:p>
            <a:pPr algn="r"/>
            <a:r>
              <a:rPr lang="en-US" sz="2400" dirty="0"/>
              <a:t>Protestants</a:t>
            </a:r>
          </a:p>
          <a:p>
            <a:pPr algn="r"/>
            <a:r>
              <a:rPr lang="en-US" sz="2400" dirty="0"/>
              <a:t>(Gospel words </a:t>
            </a:r>
          </a:p>
          <a:p>
            <a:pPr algn="r"/>
            <a:r>
              <a:rPr lang="en-US" sz="2400" dirty="0"/>
              <a:t>but little deeds) </a:t>
            </a:r>
          </a:p>
          <a:p>
            <a:pPr algn="r"/>
            <a:r>
              <a:rPr lang="en-US" sz="2400" dirty="0"/>
              <a:t>Monks &amp; Amish</a:t>
            </a:r>
          </a:p>
          <a:p>
            <a:pPr algn="r"/>
            <a:r>
              <a:rPr lang="en-US" sz="2400" dirty="0"/>
              <a:t>Buddhism</a:t>
            </a:r>
          </a:p>
          <a:p>
            <a:pPr algn="r"/>
            <a:r>
              <a:rPr lang="en-US" sz="2400" dirty="0"/>
              <a:t>Islam</a:t>
            </a:r>
          </a:p>
          <a:p>
            <a:pPr algn="r"/>
            <a:r>
              <a:rPr lang="en-US" sz="2400" dirty="0"/>
              <a:t>Other world religions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0295" y="937419"/>
            <a:ext cx="40034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world but </a:t>
            </a:r>
          </a:p>
          <a:p>
            <a:pPr algn="ctr"/>
            <a:r>
              <a:rPr lang="en-US" sz="2400" dirty="0"/>
              <a:t>not of the world </a:t>
            </a:r>
            <a:r>
              <a:rPr lang="en-US" sz="2200" i="1" dirty="0"/>
              <a:t>(</a:t>
            </a:r>
            <a:r>
              <a:rPr lang="en-US" sz="2200" i="1" dirty="0" err="1"/>
              <a:t>Jn</a:t>
            </a:r>
            <a:r>
              <a:rPr lang="en-US" sz="2200" i="1" dirty="0"/>
              <a:t> 17)</a:t>
            </a:r>
          </a:p>
          <a:p>
            <a:pPr algn="ctr"/>
            <a:endParaRPr lang="en-US" sz="400" dirty="0"/>
          </a:p>
          <a:p>
            <a:pPr algn="ctr"/>
            <a:r>
              <a:rPr lang="en-US" sz="2800" dirty="0"/>
              <a:t>Godly</a:t>
            </a:r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endParaRPr lang="en-US" sz="400" i="1" dirty="0"/>
          </a:p>
          <a:p>
            <a:pPr algn="ctr"/>
            <a:r>
              <a:rPr lang="en-US" sz="2600" dirty="0"/>
              <a:t>Two impulses of the Gospel:</a:t>
            </a:r>
          </a:p>
          <a:p>
            <a:pPr marL="514350" indent="-514350" algn="ctr">
              <a:buAutoNum type="arabicParenR"/>
            </a:pPr>
            <a:r>
              <a:rPr lang="en-US" sz="2600" dirty="0"/>
              <a:t>The Indigenous Principle</a:t>
            </a:r>
          </a:p>
          <a:p>
            <a:pPr marL="514350" indent="-514350" algn="ctr">
              <a:buAutoNum type="arabicParenR"/>
            </a:pPr>
            <a:r>
              <a:rPr lang="en-US" sz="2600" dirty="0"/>
              <a:t>The Pilgrim Principle.</a:t>
            </a:r>
          </a:p>
          <a:p>
            <a:pPr marL="514350" indent="-514350" algn="ctr">
              <a:buAutoNum type="arabicParenR"/>
            </a:pPr>
            <a:endParaRPr lang="en-US" sz="400" dirty="0"/>
          </a:p>
          <a:p>
            <a:pPr marL="514350" indent="-514350" algn="ctr">
              <a:buAutoNum type="arabicParenR"/>
            </a:pPr>
            <a:endParaRPr lang="en-US" sz="400" dirty="0"/>
          </a:p>
          <a:p>
            <a:pPr algn="ctr"/>
            <a:r>
              <a:rPr lang="en-US" sz="2800" dirty="0"/>
              <a:t>Doctrine of Creation </a:t>
            </a:r>
          </a:p>
          <a:p>
            <a:pPr algn="ctr"/>
            <a:r>
              <a:rPr lang="en-US" sz="2800" b="1" i="1" u="sng" dirty="0"/>
              <a:t>AND</a:t>
            </a:r>
            <a:endParaRPr lang="en-US" sz="2800" dirty="0"/>
          </a:p>
          <a:p>
            <a:pPr algn="ctr"/>
            <a:r>
              <a:rPr lang="en-US" sz="2800" dirty="0"/>
              <a:t>Doctrine of Redemption</a:t>
            </a:r>
            <a:endParaRPr lang="en-US" sz="2600" dirty="0"/>
          </a:p>
          <a:p>
            <a:pPr algn="ctr"/>
            <a:endParaRPr lang="en-US" sz="400" i="1" dirty="0"/>
          </a:p>
        </p:txBody>
      </p:sp>
      <p:sp>
        <p:nvSpPr>
          <p:cNvPr id="4" name="Right Arrow 3"/>
          <p:cNvSpPr/>
          <p:nvPr/>
        </p:nvSpPr>
        <p:spPr>
          <a:xfrm>
            <a:off x="6288657" y="3864636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36475" y="5259240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100534" y="3470819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544040" y="4378541"/>
            <a:ext cx="526211" cy="2587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200" b="1" baseline="30000" dirty="0"/>
              <a:t>1 </a:t>
            </a:r>
            <a:r>
              <a:rPr lang="en-US" sz="2200" dirty="0"/>
              <a:t>Now the Spirit expressly says that in later times some will depart from the faith by devoting themselves to deceitful spirits and teachings of demons, </a:t>
            </a:r>
            <a:r>
              <a:rPr lang="en-US" sz="2200" b="1" baseline="30000" dirty="0"/>
              <a:t>2 </a:t>
            </a:r>
            <a:r>
              <a:rPr lang="en-US" sz="2200" dirty="0"/>
              <a:t>through the insincerity of liars whose consciences are seared, </a:t>
            </a:r>
            <a:r>
              <a:rPr lang="en-US" sz="2200" b="1" baseline="30000" dirty="0"/>
              <a:t>3 </a:t>
            </a:r>
            <a:r>
              <a:rPr lang="en-US" sz="2200" dirty="0"/>
              <a:t>who forbid marriage and require abstinence from foods that God created to be received with thanksgiving by those who believe and know the truth. </a:t>
            </a:r>
            <a:r>
              <a:rPr lang="en-US" sz="2200" b="1" baseline="30000" dirty="0"/>
              <a:t>4 </a:t>
            </a:r>
            <a:r>
              <a:rPr lang="en-US" sz="2200" dirty="0"/>
              <a:t>For everything created by God is good, and nothing is to be rejected if it is received with thanksgiving, </a:t>
            </a:r>
            <a:r>
              <a:rPr lang="en-US" sz="2200" b="1" baseline="30000" dirty="0"/>
              <a:t>5 </a:t>
            </a:r>
            <a:r>
              <a:rPr lang="en-US" sz="2200" dirty="0"/>
              <a:t>for it is made holy by the word of God and prayer. </a:t>
            </a:r>
            <a:r>
              <a:rPr lang="en-US" sz="2200" b="1" baseline="30000" dirty="0"/>
              <a:t>6 </a:t>
            </a:r>
            <a:r>
              <a:rPr lang="en-US" sz="2200" dirty="0"/>
              <a:t>If you put these things before the brothers,</a:t>
            </a:r>
            <a:r>
              <a:rPr lang="en-US" sz="2200" i="1" baseline="30000" dirty="0"/>
              <a:t>1</a:t>
            </a:r>
            <a:r>
              <a:rPr lang="en-US" sz="2200" dirty="0"/>
              <a:t> you will be a good servant of Christ Jesus, being trained in the words of the faith and of the good doctrine that you have followed. </a:t>
            </a:r>
            <a:r>
              <a:rPr lang="en-US" sz="2200" b="1" baseline="30000" dirty="0"/>
              <a:t>7 </a:t>
            </a:r>
            <a:r>
              <a:rPr lang="en-US" sz="2200" dirty="0"/>
              <a:t>Have nothing to do with irreverent, silly myths. Rather train yourself for godliness; </a:t>
            </a:r>
            <a:r>
              <a:rPr lang="en-US" sz="2200" b="1" baseline="30000" dirty="0"/>
              <a:t>8 </a:t>
            </a:r>
            <a:r>
              <a:rPr lang="en-US" sz="2200" dirty="0"/>
              <a:t>for while bodily training is of some value, godliness is of value in every way, as it holds promise for the present life and also for the life to come. </a:t>
            </a:r>
            <a:r>
              <a:rPr lang="en-US" sz="2200" b="1" baseline="30000" dirty="0"/>
              <a:t>9 </a:t>
            </a:r>
            <a:r>
              <a:rPr lang="en-US" sz="2200" dirty="0"/>
              <a:t>The saying is trustworthy and deserving of full acceptance. </a:t>
            </a:r>
            <a:r>
              <a:rPr lang="en-US" sz="2200" b="1" baseline="30000" dirty="0"/>
              <a:t>10 </a:t>
            </a:r>
            <a:r>
              <a:rPr lang="en-US" sz="2200" dirty="0"/>
              <a:t>For to this end we toil and strive, because we have our hope set on the living God, who is the Savior of all people, especially of those who believe.</a:t>
            </a:r>
            <a:r>
              <a:rPr lang="en-US" sz="2200" b="1" baseline="30000" dirty="0"/>
              <a:t> 11 </a:t>
            </a:r>
            <a:r>
              <a:rPr lang="en-US" sz="2200" dirty="0"/>
              <a:t>Command and teach these things.</a:t>
            </a:r>
          </a:p>
          <a:p>
            <a:pPr marL="0" indent="0">
              <a:buNone/>
            </a:pPr>
            <a:r>
              <a:rPr lang="en-US" sz="2200" i="1" baseline="30000" dirty="0"/>
              <a:t>					</a:t>
            </a:r>
            <a:r>
              <a:rPr lang="en-US" sz="2200" i="1" dirty="0"/>
              <a:t>      </a:t>
            </a:r>
            <a:r>
              <a:rPr lang="en-US" sz="2200" i="1" baseline="30000" dirty="0"/>
              <a:t>1</a:t>
            </a:r>
            <a:r>
              <a:rPr lang="en-US" sz="2200" dirty="0"/>
              <a:t>Or </a:t>
            </a:r>
            <a:r>
              <a:rPr lang="en-US" sz="2200" i="1" dirty="0"/>
              <a:t>brothers and sisters</a:t>
            </a:r>
            <a:endParaRPr lang="en-US" sz="22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 Timothy 4:1-11</a:t>
            </a:r>
          </a:p>
        </p:txBody>
      </p:sp>
    </p:spTree>
    <p:extLst>
      <p:ext uri="{BB962C8B-B14F-4D97-AF65-F5344CB8AC3E}">
        <p14:creationId xmlns:p14="http://schemas.microsoft.com/office/powerpoint/2010/main" val="245151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37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-2871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312" y="612501"/>
            <a:ext cx="3191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baseline="30000" dirty="0"/>
              <a:t>1 </a:t>
            </a:r>
            <a:r>
              <a:rPr lang="en-US" sz="2200" dirty="0"/>
              <a:t>Now the Spirit expressly says that in later times some will depart from the faith by devoting themselves to deceitful spirits and teachings of demons, </a:t>
            </a:r>
            <a:r>
              <a:rPr lang="en-US" sz="2200" b="1" baseline="30000" dirty="0"/>
              <a:t>2 </a:t>
            </a:r>
            <a:r>
              <a:rPr lang="en-US" sz="2200" dirty="0"/>
              <a:t>through the insincerity of liars whose consciences are seared, </a:t>
            </a:r>
            <a:r>
              <a:rPr lang="en-US" sz="2200" b="1" baseline="30000" dirty="0"/>
              <a:t>3 </a:t>
            </a:r>
            <a:r>
              <a:rPr lang="en-US" sz="2200" dirty="0"/>
              <a:t>who forbid marriage and require abstinence from foods that God created to be received with thanksgiving by those who believe and know the truth.</a:t>
            </a:r>
          </a:p>
          <a:p>
            <a:r>
              <a:rPr lang="en-US" sz="2200" dirty="0"/>
              <a:t>1 Tim. 4:1-3</a:t>
            </a:r>
          </a:p>
        </p:txBody>
      </p:sp>
    </p:spTree>
    <p:extLst>
      <p:ext uri="{BB962C8B-B14F-4D97-AF65-F5344CB8AC3E}">
        <p14:creationId xmlns:p14="http://schemas.microsoft.com/office/powerpoint/2010/main" val="2388044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37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-2871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312" y="612501"/>
            <a:ext cx="3191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baseline="30000" dirty="0"/>
              <a:t>1 </a:t>
            </a:r>
            <a:r>
              <a:rPr lang="en-US" sz="2200" dirty="0"/>
              <a:t>Now the Spirit expressly says that in later times some will depart from the faith by devoting themselves to deceitful spirits and teachings of demons, </a:t>
            </a:r>
            <a:r>
              <a:rPr lang="en-US" sz="2200" b="1" baseline="30000" dirty="0"/>
              <a:t>2 </a:t>
            </a:r>
            <a:r>
              <a:rPr lang="en-US" sz="2200" dirty="0"/>
              <a:t>through the insincerity of liars whose consciences are seared, </a:t>
            </a:r>
            <a:r>
              <a:rPr lang="en-US" sz="2200" b="1" baseline="30000" dirty="0"/>
              <a:t>3 </a:t>
            </a:r>
            <a:r>
              <a:rPr lang="en-US" sz="2200" dirty="0"/>
              <a:t>who forbid marriage and require abstinence from foods that God created to be received with thanksgiving by those who believe and know the truth.</a:t>
            </a:r>
          </a:p>
          <a:p>
            <a:r>
              <a:rPr lang="en-US" sz="2200" dirty="0"/>
              <a:t>1 Tim. 4:1-3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8484" y="2188189"/>
            <a:ext cx="2967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/>
              <a:t>4 </a:t>
            </a:r>
            <a:r>
              <a:rPr lang="en-US" sz="2200" dirty="0"/>
              <a:t>For everything created by God is good, and nothing is to be rejected if it is received with thanksgiving, </a:t>
            </a:r>
            <a:r>
              <a:rPr lang="en-US" sz="2200" b="1" baseline="30000" dirty="0"/>
              <a:t>5 </a:t>
            </a:r>
            <a:r>
              <a:rPr lang="en-US" sz="2200" dirty="0"/>
              <a:t>for it is made holy by the word of God and prayer.</a:t>
            </a:r>
          </a:p>
          <a:p>
            <a:pPr algn="r"/>
            <a:r>
              <a:rPr lang="en-US" sz="2200" dirty="0"/>
              <a:t>1 Tim. 4:4-5</a:t>
            </a:r>
          </a:p>
        </p:txBody>
      </p:sp>
    </p:spTree>
    <p:extLst>
      <p:ext uri="{BB962C8B-B14F-4D97-AF65-F5344CB8AC3E}">
        <p14:creationId xmlns:p14="http://schemas.microsoft.com/office/powerpoint/2010/main" val="314207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1199031" y="37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Hedonists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4167" y="-28710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Ascetics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312" y="612501"/>
            <a:ext cx="31917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baseline="30000" dirty="0"/>
              <a:t>1 </a:t>
            </a:r>
            <a:r>
              <a:rPr lang="en-US" sz="2200" dirty="0"/>
              <a:t>Now the Spirit expressly says that in later times some will depart from the faith by devoting themselves to deceitful spirits and teachings of demons, </a:t>
            </a:r>
            <a:r>
              <a:rPr lang="en-US" sz="2200" b="1" baseline="30000" dirty="0"/>
              <a:t>2 </a:t>
            </a:r>
            <a:r>
              <a:rPr lang="en-US" sz="2200" dirty="0"/>
              <a:t>through the insincerity of liars whose consciences are seared, </a:t>
            </a:r>
            <a:r>
              <a:rPr lang="en-US" sz="2200" b="1" baseline="30000" dirty="0"/>
              <a:t>3 </a:t>
            </a:r>
            <a:r>
              <a:rPr lang="en-US" sz="2200" dirty="0"/>
              <a:t>who forbid marriage and require abstinence from foods that God created to be received with thanksgiving by those who believe and know the truth.</a:t>
            </a:r>
          </a:p>
          <a:p>
            <a:r>
              <a:rPr lang="en-US" sz="2200" dirty="0"/>
              <a:t>1 Tim. 4:1-3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8484" y="2188189"/>
            <a:ext cx="2967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/>
              <a:t>4 </a:t>
            </a:r>
            <a:r>
              <a:rPr lang="en-US" sz="2200" dirty="0"/>
              <a:t>For everything created by God is good, and nothing is to be rejected if it is received with thanksgiving, </a:t>
            </a:r>
            <a:r>
              <a:rPr lang="en-US" sz="2200" b="1" baseline="30000" dirty="0"/>
              <a:t>5 </a:t>
            </a:r>
            <a:r>
              <a:rPr lang="en-US" sz="2200" dirty="0"/>
              <a:t>for it is made holy by the word of God and prayer.</a:t>
            </a:r>
          </a:p>
          <a:p>
            <a:pPr algn="r"/>
            <a:r>
              <a:rPr lang="en-US" sz="2200" dirty="0"/>
              <a:t>1 Tim. 4:4-5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49" y="4748840"/>
            <a:ext cx="1998453" cy="19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8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1 Timothy 4:6-11   </a:t>
            </a:r>
            <a:r>
              <a:rPr lang="en-US" sz="2400" b="1" baseline="30000" dirty="0"/>
              <a:t>6 </a:t>
            </a:r>
            <a:r>
              <a:rPr lang="en-US" sz="2400" dirty="0"/>
              <a:t>If you put these things before the brothers,</a:t>
            </a:r>
            <a:r>
              <a:rPr lang="en-US" sz="2400" i="1" baseline="30000" dirty="0"/>
              <a:t>1</a:t>
            </a:r>
            <a:r>
              <a:rPr lang="en-US" sz="2400" dirty="0"/>
              <a:t> you will be a good servant of Christ Jesus, being trained in the words of the faith and of the good doctrine that you have followed. </a:t>
            </a:r>
            <a:r>
              <a:rPr lang="en-US" sz="2400" b="1" baseline="30000" dirty="0"/>
              <a:t>7 </a:t>
            </a:r>
            <a:r>
              <a:rPr lang="en-US" sz="2400" dirty="0"/>
              <a:t>Have nothing to do with irreverent, silly myths. Rather train yourself for godliness; </a:t>
            </a:r>
            <a:r>
              <a:rPr lang="en-US" sz="2400" b="1" baseline="30000" dirty="0"/>
              <a:t>8 </a:t>
            </a:r>
            <a:r>
              <a:rPr lang="en-US" sz="2400" dirty="0"/>
              <a:t>for while bodily training is of some value, godliness is of value in every way, as it holds promise for the present life and also for the life to come. </a:t>
            </a:r>
            <a:r>
              <a:rPr lang="en-US" sz="2400" b="1" baseline="30000" dirty="0"/>
              <a:t>9 </a:t>
            </a:r>
            <a:r>
              <a:rPr lang="en-US" sz="2400" dirty="0"/>
              <a:t>The saying is trustworthy and deserving of full acceptance. </a:t>
            </a:r>
            <a:r>
              <a:rPr lang="en-US" sz="2400" b="1" baseline="30000" dirty="0"/>
              <a:t>10 </a:t>
            </a:r>
            <a:r>
              <a:rPr lang="en-US" sz="2400" dirty="0"/>
              <a:t>For to this end we toil and strive, because we have our hope set on the living God, who is the Savior of all people, especially of those who believe.</a:t>
            </a:r>
            <a:r>
              <a:rPr lang="en-US" sz="2400" b="1" baseline="30000" dirty="0"/>
              <a:t> 11 </a:t>
            </a:r>
            <a:r>
              <a:rPr lang="en-US" sz="2400" dirty="0"/>
              <a:t>Command and teach these things.</a:t>
            </a:r>
          </a:p>
          <a:p>
            <a:pPr marL="0" indent="0">
              <a:buNone/>
            </a:pPr>
            <a:r>
              <a:rPr lang="en-US" sz="2400" i="1" baseline="30000" dirty="0"/>
              <a:t>					</a:t>
            </a:r>
            <a:r>
              <a:rPr lang="en-US" sz="2400" i="1" dirty="0"/>
              <a:t>       	</a:t>
            </a:r>
            <a:r>
              <a:rPr lang="en-US" sz="2400" i="1" baseline="30000" dirty="0"/>
              <a:t>1</a:t>
            </a:r>
            <a:r>
              <a:rPr lang="en-US" sz="2400" dirty="0"/>
              <a:t>Or </a:t>
            </a:r>
            <a:r>
              <a:rPr lang="en-US" sz="2400" i="1" dirty="0"/>
              <a:t>brothers and sisters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Training for Godliness</a:t>
            </a:r>
          </a:p>
        </p:txBody>
      </p:sp>
    </p:spTree>
    <p:extLst>
      <p:ext uri="{BB962C8B-B14F-4D97-AF65-F5344CB8AC3E}">
        <p14:creationId xmlns:p14="http://schemas.microsoft.com/office/powerpoint/2010/main" val="177156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1 Timothy 4:6-11   </a:t>
            </a:r>
            <a:r>
              <a:rPr lang="en-US" sz="2400" b="1" baseline="30000" dirty="0"/>
              <a:t>6 </a:t>
            </a:r>
            <a:r>
              <a:rPr lang="en-US" sz="2400" dirty="0"/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baseline="30000" dirty="0"/>
              <a:t>7 </a:t>
            </a:r>
            <a:r>
              <a:rPr lang="en-US" sz="2400" dirty="0"/>
              <a:t>Have nothing to do with irreverent, silly myths. Rather train yourself for godliness; </a:t>
            </a:r>
            <a:r>
              <a:rPr lang="en-US" sz="2400" b="1" baseline="30000" dirty="0"/>
              <a:t>8 </a:t>
            </a:r>
            <a:r>
              <a:rPr lang="en-US" sz="2400" dirty="0"/>
              <a:t>for while bodily training is of </a:t>
            </a:r>
            <a:r>
              <a:rPr lang="en-US" b="1" i="1" u="sng" dirty="0"/>
              <a:t>some value</a:t>
            </a:r>
            <a:r>
              <a:rPr lang="en-US" sz="2400" dirty="0"/>
              <a:t>, godliness is of </a:t>
            </a:r>
            <a:r>
              <a:rPr lang="en-US" b="1" i="1" u="sng" dirty="0"/>
              <a:t>value in every way</a:t>
            </a:r>
            <a:r>
              <a:rPr lang="en-US" sz="2400" dirty="0"/>
              <a:t>, as it holds promise for the present life and also for the life to come. </a:t>
            </a:r>
            <a:r>
              <a:rPr lang="en-US" sz="2400" b="1" baseline="30000" dirty="0"/>
              <a:t>9 </a:t>
            </a:r>
            <a:r>
              <a:rPr lang="en-US" sz="2400" dirty="0"/>
              <a:t>The saying is trustworthy and deserving of full acceptance. </a:t>
            </a:r>
            <a:r>
              <a:rPr lang="en-US" sz="2400" b="1" baseline="30000" dirty="0"/>
              <a:t>10 </a:t>
            </a:r>
            <a:r>
              <a:rPr lang="en-US" sz="2400" dirty="0"/>
              <a:t>For to this end we toil and strive, because we have our hope set on the living God, who is the Savior of all people, especially of those who believe.</a:t>
            </a:r>
            <a:r>
              <a:rPr lang="en-US" sz="2400" b="1" baseline="30000" dirty="0"/>
              <a:t> 11 </a:t>
            </a:r>
            <a:r>
              <a:rPr lang="en-US" sz="2400" dirty="0"/>
              <a:t>Command and teach these things.</a:t>
            </a:r>
          </a:p>
          <a:p>
            <a:pPr marL="0" indent="0">
              <a:buNone/>
            </a:pPr>
            <a:r>
              <a:rPr lang="en-US" sz="2400" i="1" baseline="30000" dirty="0"/>
              <a:t>					</a:t>
            </a:r>
            <a:r>
              <a:rPr lang="en-US" sz="2400" i="1" dirty="0"/>
              <a:t>       	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Training for Godliness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792" y="4925682"/>
            <a:ext cx="8626416" cy="9747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some value &lt; value in every way</a:t>
            </a:r>
          </a:p>
        </p:txBody>
      </p:sp>
    </p:spTree>
    <p:extLst>
      <p:ext uri="{BB962C8B-B14F-4D97-AF65-F5344CB8AC3E}">
        <p14:creationId xmlns:p14="http://schemas.microsoft.com/office/powerpoint/2010/main" val="321479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1 Timothy 4:6-11   </a:t>
            </a:r>
            <a:r>
              <a:rPr lang="en-US" sz="2400" b="1" baseline="30000" dirty="0"/>
              <a:t>6 </a:t>
            </a:r>
            <a:r>
              <a:rPr lang="en-US" sz="2400" dirty="0"/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baseline="30000" dirty="0"/>
              <a:t>7 </a:t>
            </a:r>
            <a:r>
              <a:rPr lang="en-US" sz="2400" dirty="0"/>
              <a:t>Have nothing to do with irreverent, silly myths. Rather train yourself for godliness; </a:t>
            </a:r>
            <a:r>
              <a:rPr lang="en-US" sz="2400" b="1" baseline="30000" dirty="0"/>
              <a:t>8 </a:t>
            </a:r>
            <a:r>
              <a:rPr lang="en-US" sz="2400" dirty="0"/>
              <a:t>for while bodily training is of some value, godliness is of value in every way, as it </a:t>
            </a:r>
            <a:r>
              <a:rPr lang="en-US" b="1" i="1" u="sng" dirty="0"/>
              <a:t>holds promise for the present life and also for the life to come</a:t>
            </a:r>
            <a:r>
              <a:rPr lang="en-US" sz="2400" dirty="0"/>
              <a:t>. </a:t>
            </a:r>
            <a:r>
              <a:rPr lang="en-US" sz="2400" b="1" baseline="30000" dirty="0"/>
              <a:t>9 </a:t>
            </a:r>
            <a:r>
              <a:rPr lang="en-US" sz="2400" dirty="0"/>
              <a:t>The saying is trustworthy and deserving of full acceptance. </a:t>
            </a:r>
            <a:r>
              <a:rPr lang="en-US" sz="2400" b="1" baseline="30000" dirty="0"/>
              <a:t>10 </a:t>
            </a:r>
            <a:r>
              <a:rPr lang="en-US" sz="2400" dirty="0"/>
              <a:t>For to this end we toil and strive, because we have our hope set on the living God, who is the Savior of all people, especially of those who believe.</a:t>
            </a:r>
            <a:r>
              <a:rPr lang="en-US" sz="2400" b="1" baseline="30000" dirty="0"/>
              <a:t> 11 </a:t>
            </a:r>
            <a:r>
              <a:rPr lang="en-US" sz="2400" dirty="0"/>
              <a:t>Command and teach these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Training for Godliness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792" y="4925682"/>
            <a:ext cx="8626416" cy="97478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some value &lt; value in every way</a:t>
            </a:r>
          </a:p>
        </p:txBody>
      </p:sp>
    </p:spTree>
    <p:extLst>
      <p:ext uri="{BB962C8B-B14F-4D97-AF65-F5344CB8AC3E}">
        <p14:creationId xmlns:p14="http://schemas.microsoft.com/office/powerpoint/2010/main" val="204395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1 Timothy 4:6-11   </a:t>
            </a:r>
            <a:r>
              <a:rPr lang="en-US" sz="2400" b="1" baseline="30000" dirty="0"/>
              <a:t>6 </a:t>
            </a:r>
            <a:r>
              <a:rPr lang="en-US" sz="2400" dirty="0"/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baseline="30000" dirty="0"/>
              <a:t>7 </a:t>
            </a:r>
            <a:r>
              <a:rPr lang="en-US" sz="2400" dirty="0"/>
              <a:t>Have nothing to do with irreverent, silly myths. Rather train yourself for godliness; </a:t>
            </a:r>
            <a:r>
              <a:rPr lang="en-US" sz="2400" b="1" baseline="30000" dirty="0"/>
              <a:t>8 </a:t>
            </a:r>
            <a:r>
              <a:rPr lang="en-US" sz="2400" dirty="0"/>
              <a:t>for while bodily training is of some value, godliness is of value in every way, as it holds promise for the present life and also for the life to come. </a:t>
            </a:r>
            <a:r>
              <a:rPr lang="en-US" sz="2400" b="1" baseline="30000" dirty="0"/>
              <a:t>9 </a:t>
            </a:r>
            <a:r>
              <a:rPr lang="en-US" sz="2400" dirty="0"/>
              <a:t>The saying is trustworthy and deserving of full acceptance. </a:t>
            </a:r>
            <a:r>
              <a:rPr lang="en-US" sz="2400" b="1" baseline="30000" dirty="0"/>
              <a:t>10 </a:t>
            </a:r>
            <a:r>
              <a:rPr lang="en-US" b="1" i="1" u="sng" dirty="0"/>
              <a:t>For to this end we toil and strive</a:t>
            </a:r>
            <a:r>
              <a:rPr lang="en-US" sz="2400" dirty="0"/>
              <a:t>, because we have our hope set on the living God, who is the Savior of all people, especially of those who believe.</a:t>
            </a:r>
            <a:r>
              <a:rPr lang="en-US" sz="2400" b="1" baseline="30000" dirty="0"/>
              <a:t> 11 </a:t>
            </a:r>
            <a:r>
              <a:rPr lang="en-US" sz="2400" dirty="0"/>
              <a:t>Command and teach these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Training for Godliness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792" y="4554764"/>
            <a:ext cx="8626416" cy="135434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Goal is maturity of ALL!</a:t>
            </a:r>
            <a:r>
              <a:rPr lang="en-US" sz="2800" i="1" dirty="0"/>
              <a:t> </a:t>
            </a:r>
          </a:p>
          <a:p>
            <a:pPr algn="ctr"/>
            <a:r>
              <a:rPr lang="en-US" sz="2800" i="1" dirty="0"/>
              <a:t>(Colossians 1:28-29)</a:t>
            </a:r>
          </a:p>
        </p:txBody>
      </p:sp>
    </p:spTree>
    <p:extLst>
      <p:ext uri="{BB962C8B-B14F-4D97-AF65-F5344CB8AC3E}">
        <p14:creationId xmlns:p14="http://schemas.microsoft.com/office/powerpoint/2010/main" val="364035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1 Timothy 4:6-11   </a:t>
            </a:r>
            <a:r>
              <a:rPr lang="en-US" sz="2400" b="1" baseline="30000" dirty="0"/>
              <a:t>6 </a:t>
            </a:r>
            <a:r>
              <a:rPr lang="en-US" sz="2400" dirty="0"/>
              <a:t>If you put these things before the brothers, you will be a good servant of Christ Jesus, being trained in the words of the faith and of the good doctrine that you have followed. </a:t>
            </a:r>
            <a:r>
              <a:rPr lang="en-US" sz="2400" b="1" baseline="30000" dirty="0"/>
              <a:t>7 </a:t>
            </a:r>
            <a:r>
              <a:rPr lang="en-US" sz="2400" dirty="0"/>
              <a:t>Have nothing to do with irreverent, silly myths. Rather train yourself for godliness; </a:t>
            </a:r>
            <a:r>
              <a:rPr lang="en-US" sz="2400" b="1" baseline="30000" dirty="0"/>
              <a:t>8 </a:t>
            </a:r>
            <a:r>
              <a:rPr lang="en-US" sz="2400" dirty="0"/>
              <a:t>for while bodily training is of some value, godliness is of value in every way, as it holds promise for the present life and also for the life to come. </a:t>
            </a:r>
            <a:r>
              <a:rPr lang="en-US" sz="2400" b="1" baseline="30000" dirty="0"/>
              <a:t>9 </a:t>
            </a:r>
            <a:r>
              <a:rPr lang="en-US" sz="2400" dirty="0"/>
              <a:t>The saying is trustworthy and deserving of full acceptance. </a:t>
            </a:r>
            <a:r>
              <a:rPr lang="en-US" sz="2400" b="1" baseline="30000" dirty="0"/>
              <a:t>10 </a:t>
            </a:r>
            <a:r>
              <a:rPr lang="en-US" sz="2400" dirty="0"/>
              <a:t>For to this end we toil and strive, because we have our hope set on the living God, who is the Savior of all people, especially of those who believe.</a:t>
            </a:r>
            <a:r>
              <a:rPr lang="en-US" sz="2400" b="1" baseline="30000" dirty="0"/>
              <a:t> 11 </a:t>
            </a:r>
            <a:r>
              <a:rPr lang="en-US" sz="2400" dirty="0"/>
              <a:t>Command and teach these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Training for Godliness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792" y="4554764"/>
            <a:ext cx="8626416" cy="1647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Aiming for love in the household of God!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2428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362224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Training for godliness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127918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7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Training for godliness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240997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Training for godliness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00936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96818" y="2958860"/>
            <a:ext cx="8428007" cy="370073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Great indeed, we confess, is the mystery of godliness:</a:t>
            </a:r>
          </a:p>
          <a:p>
            <a:pPr algn="ctr"/>
            <a:r>
              <a:rPr lang="en-US" sz="2700" dirty="0"/>
              <a:t>He was manifested in the flesh,</a:t>
            </a:r>
            <a:br>
              <a:rPr lang="en-US" sz="2700" dirty="0"/>
            </a:br>
            <a:r>
              <a:rPr lang="en-US" sz="2700" dirty="0"/>
              <a:t>vindicated by the Spirit,</a:t>
            </a:r>
            <a:br>
              <a:rPr lang="en-US" sz="2700" dirty="0"/>
            </a:br>
            <a:r>
              <a:rPr lang="en-US" sz="2700" dirty="0"/>
              <a:t>seen by angels,</a:t>
            </a:r>
            <a:br>
              <a:rPr lang="en-US" sz="2700" dirty="0"/>
            </a:br>
            <a:r>
              <a:rPr lang="en-US" sz="2700" dirty="0"/>
              <a:t>proclaimed among the nations,</a:t>
            </a:r>
            <a:br>
              <a:rPr lang="en-US" sz="2700" dirty="0"/>
            </a:br>
            <a:r>
              <a:rPr lang="en-US" sz="2700" dirty="0"/>
              <a:t>believed on in the world,</a:t>
            </a:r>
            <a:br>
              <a:rPr lang="en-US" sz="2700" dirty="0"/>
            </a:br>
            <a:r>
              <a:rPr lang="en-US" sz="2700" dirty="0"/>
              <a:t>taken up in glory.</a:t>
            </a:r>
          </a:p>
          <a:p>
            <a:pPr algn="ctr"/>
            <a:r>
              <a:rPr lang="en-US" sz="2400" i="1" dirty="0"/>
              <a:t>1 Timothy 3:16</a:t>
            </a:r>
            <a:r>
              <a:rPr lang="en-US" sz="2400" dirty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349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Training for godliness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360942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4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Training for godliness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44614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4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Receive, redeem, or reject?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972" y="1531588"/>
            <a:ext cx="8813590" cy="51898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227156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rmAutofit/>
          </a:bodyPr>
          <a:lstStyle/>
          <a:p>
            <a:r>
              <a:rPr lang="en-US" dirty="0"/>
              <a:t>Receive, redeem, or reject?</a:t>
            </a:r>
            <a:endParaRPr lang="en-US" sz="5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1EA16-7A0B-49E9-8371-69B0F312F2B5}"/>
              </a:ext>
            </a:extLst>
          </p:cNvPr>
          <p:cNvSpPr/>
          <p:nvPr/>
        </p:nvSpPr>
        <p:spPr>
          <a:xfrm>
            <a:off x="457200" y="4830792"/>
            <a:ext cx="8333117" cy="1613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purgeon">
            <a:extLst>
              <a:ext uri="{FF2B5EF4-FFF2-40B4-BE49-F238E27FC236}">
                <a16:creationId xmlns:a16="http://schemas.microsoft.com/office/drawing/2014/main" id="{BB140224-1E15-42F8-A222-359803C7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67853"/>
              </p:ext>
            </p:extLst>
          </p:nvPr>
        </p:nvGraphicFramePr>
        <p:xfrm>
          <a:off x="150243" y="1500998"/>
          <a:ext cx="8864361" cy="51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17140"/>
          <a:stretch/>
        </p:blipFill>
        <p:spPr>
          <a:xfrm>
            <a:off x="3210" y="1112820"/>
            <a:ext cx="9140790" cy="3943923"/>
          </a:xfrm>
        </p:spPr>
      </p:pic>
    </p:spTree>
    <p:extLst>
      <p:ext uri="{BB962C8B-B14F-4D97-AF65-F5344CB8AC3E}">
        <p14:creationId xmlns:p14="http://schemas.microsoft.com/office/powerpoint/2010/main" val="13715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AFCAF39-49CD-4ACA-ACB3-3C8A5527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A65BDFA1-BB8F-4626-A601-2D700E64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26F85EE6-441B-4936-A372-B6D9BE278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FE8AFC18-5D61-4F6D-8C87-2D518954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82D9746-F501-484B-8A58-4DFD4E63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927451-C144-493A-8B0A-7BC16AB7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How are you honoring God by enjoying creation?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How are you becoming like those around you in ways that advance the Gospel?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How are you not conforming to this world for the sake of the Gospel?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/>
              <a:t>How is God leading you to increasingly be </a:t>
            </a:r>
            <a:r>
              <a:rPr lang="en-US" sz="3200" i="1" u="sng" dirty="0"/>
              <a:t>IN</a:t>
            </a:r>
            <a:r>
              <a:rPr lang="en-US" sz="3200" dirty="0"/>
              <a:t> the world but not </a:t>
            </a:r>
            <a:r>
              <a:rPr lang="en-US" sz="3200" i="1" u="sng" dirty="0"/>
              <a:t>OF</a:t>
            </a:r>
            <a:r>
              <a:rPr lang="en-US" sz="3200" dirty="0"/>
              <a:t>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How are you training for godliness?</a:t>
            </a:r>
          </a:p>
          <a:p>
            <a:pPr marL="0" lvl="0" indent="0">
              <a:buNone/>
            </a:pP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prstClr val="black"/>
                </a:solidFill>
              </a:rPr>
              <a:t>Reflection Questions:</a:t>
            </a:r>
          </a:p>
        </p:txBody>
      </p:sp>
    </p:spTree>
    <p:extLst>
      <p:ext uri="{BB962C8B-B14F-4D97-AF65-F5344CB8AC3E}">
        <p14:creationId xmlns:p14="http://schemas.microsoft.com/office/powerpoint/2010/main" val="3720077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005402"/>
            <a:ext cx="8813590" cy="518988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Give thanks before eating. Cultivate gratitude.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Embrace a robust Doctrine of Creation </a:t>
            </a:r>
            <a:r>
              <a:rPr lang="en-US" sz="3200" i="1" u="sng" dirty="0"/>
              <a:t>AND</a:t>
            </a:r>
            <a:r>
              <a:rPr lang="en-US" sz="3200" i="1" dirty="0"/>
              <a:t> </a:t>
            </a:r>
            <a:r>
              <a:rPr lang="en-US" sz="3200" dirty="0"/>
              <a:t>Doctrine of Redemption.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Train for godliness through study of Scripture.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Connect neighboring to what you eat and drink.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Choose a challenging, seemingly gray area to prayerfully work through this week.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7671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prstClr val="black"/>
                </a:solidFill>
              </a:rPr>
              <a:t>Applications:</a:t>
            </a:r>
          </a:p>
        </p:txBody>
      </p:sp>
    </p:spTree>
    <p:extLst>
      <p:ext uri="{BB962C8B-B14F-4D97-AF65-F5344CB8AC3E}">
        <p14:creationId xmlns:p14="http://schemas.microsoft.com/office/powerpoint/2010/main" val="2094189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225FC6-3700-41DF-AE6C-263A3203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" y="0"/>
            <a:ext cx="9142383" cy="6858000"/>
          </a:xfrm>
        </p:spPr>
      </p:pic>
    </p:spTree>
    <p:extLst>
      <p:ext uri="{BB962C8B-B14F-4D97-AF65-F5344CB8AC3E}">
        <p14:creationId xmlns:p14="http://schemas.microsoft.com/office/powerpoint/2010/main" val="419310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42732-BD83-46C7-B968-896876637D5D}"/>
              </a:ext>
            </a:extLst>
          </p:cNvPr>
          <p:cNvSpPr txBox="1"/>
          <p:nvPr/>
        </p:nvSpPr>
        <p:spPr>
          <a:xfrm rot="20969685">
            <a:off x="3351804" y="2876048"/>
            <a:ext cx="28248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Ubuntu" panose="020B0504030602030204" pitchFamily="34" charset="0"/>
              </a:rPr>
              <a:t>CELEBRATING</a:t>
            </a:r>
          </a:p>
          <a:p>
            <a:r>
              <a:rPr lang="en-US" sz="2500" spc="-150" dirty="0">
                <a:solidFill>
                  <a:prstClr val="white"/>
                </a:solidFill>
                <a:latin typeface="Ubuntu" panose="020B0504030602030204" pitchFamily="34" charset="0"/>
              </a:rPr>
              <a:t>         6  MONTHS !!!</a:t>
            </a:r>
          </a:p>
        </p:txBody>
      </p:sp>
      <p:pic>
        <p:nvPicPr>
          <p:cNvPr id="1026" name="Picture 2" descr="https://s3.amazonaws.com/peoplepng/wp-content/uploads/2018/04/06080906/Happy-Birthday-PNG-Celebration-1024x1024.png">
            <a:extLst>
              <a:ext uri="{FF2B5EF4-FFF2-40B4-BE49-F238E27FC236}">
                <a16:creationId xmlns:a16="http://schemas.microsoft.com/office/drawing/2014/main" id="{46C9DCA8-2FDA-475D-A710-57A550262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38770" l="0" r="99805">
                        <a14:foregroundMark x1="66309" y1="8105" x2="35938" y2="6445"/>
                        <a14:foregroundMark x1="35938" y1="6445" x2="5566" y2="9570"/>
                        <a14:foregroundMark x1="5566" y1="9570" x2="4980" y2="15430"/>
                        <a14:foregroundMark x1="4980" y1="15430" x2="13379" y2="24219"/>
                        <a14:foregroundMark x1="13379" y1="24219" x2="18848" y2="24512"/>
                        <a14:foregroundMark x1="18848" y1="24512" x2="33984" y2="24023"/>
                        <a14:foregroundMark x1="43032" y1="24855" x2="47485" y2="25264"/>
                        <a14:foregroundMark x1="33984" y1="24023" x2="37555" y2="24351"/>
                        <a14:foregroundMark x1="60961" y1="24806" x2="83789" y2="22559"/>
                        <a14:foregroundMark x1="52051" y1="25684" x2="57842" y2="25114"/>
                        <a14:foregroundMark x1="83789" y1="22559" x2="95898" y2="18848"/>
                        <a14:foregroundMark x1="95898" y1="18848" x2="95020" y2="13281"/>
                        <a14:foregroundMark x1="95020" y1="13281" x2="61914" y2="8105"/>
                        <a14:foregroundMark x1="61914" y1="8105" x2="58301" y2="11914"/>
                        <a14:foregroundMark x1="58301" y1="11914" x2="65527" y2="9570"/>
                        <a14:foregroundMark x1="65527" y1="9570" x2="58887" y2="7031"/>
                        <a14:foregroundMark x1="58887" y1="7031" x2="48926" y2="6543"/>
                        <a14:foregroundMark x1="48926" y1="6543" x2="36621" y2="9375"/>
                        <a14:foregroundMark x1="36621" y1="9375" x2="33398" y2="13965"/>
                        <a14:foregroundMark x1="33398" y1="13965" x2="27246" y2="11719"/>
                        <a14:foregroundMark x1="27246" y1="11719" x2="20703" y2="14453"/>
                        <a14:foregroundMark x1="20703" y1="14453" x2="22949" y2="19238"/>
                        <a14:foregroundMark x1="22949" y1="19238" x2="30859" y2="17480"/>
                        <a14:foregroundMark x1="30859" y1="17480" x2="23438" y2="20898"/>
                        <a14:foregroundMark x1="23438" y1="20898" x2="18750" y2="24707"/>
                        <a14:foregroundMark x1="18750" y1="24707" x2="23340" y2="35352"/>
                        <a14:foregroundMark x1="23340" y1="35352" x2="24316" y2="29590"/>
                        <a14:foregroundMark x1="24316" y1="29590" x2="10840" y2="34180"/>
                        <a14:foregroundMark x1="10840" y1="34180" x2="17871" y2="34473"/>
                        <a14:foregroundMark x1="17871" y1="34473" x2="24512" y2="26758"/>
                        <a14:foregroundMark x1="24512" y1="26758" x2="11523" y2="26465"/>
                        <a14:foregroundMark x1="11523" y1="26465" x2="6250" y2="29492"/>
                        <a14:foregroundMark x1="6250" y1="29492" x2="19824" y2="26465"/>
                        <a14:foregroundMark x1="19824" y1="26465" x2="4980" y2="26660"/>
                        <a14:foregroundMark x1="4980" y1="26660" x2="2246" y2="31250"/>
                        <a14:foregroundMark x1="2246" y1="31250" x2="14941" y2="22461"/>
                        <a14:foregroundMark x1="14941" y1="22461" x2="10059" y2="18359"/>
                        <a14:foregroundMark x1="10059" y1="18359" x2="13867" y2="14258"/>
                        <a14:foregroundMark x1="13867" y1="14258" x2="18945" y2="16406"/>
                        <a14:foregroundMark x1="18945" y1="16406" x2="20508" y2="15820"/>
                        <a14:foregroundMark x1="86621" y1="26563" x2="82715" y2="32227"/>
                        <a14:foregroundMark x1="82715" y1="32227" x2="77734" y2="35156"/>
                        <a14:foregroundMark x1="77734" y1="35156" x2="83691" y2="32031"/>
                        <a14:foregroundMark x1="83691" y1="32031" x2="86719" y2="27344"/>
                        <a14:foregroundMark x1="86719" y1="27344" x2="81250" y2="26855"/>
                        <a14:foregroundMark x1="81250" y1="26855" x2="84180" y2="22461"/>
                        <a14:foregroundMark x1="84180" y1="22461" x2="77344" y2="22559"/>
                        <a14:foregroundMark x1="77344" y1="22559" x2="84082" y2="22070"/>
                        <a14:foregroundMark x1="84082" y1="22070" x2="87891" y2="17676"/>
                        <a14:foregroundMark x1="87891" y1="17676" x2="78906" y2="15625"/>
                        <a14:foregroundMark x1="78906" y1="15625" x2="69238" y2="16895"/>
                        <a14:foregroundMark x1="69238" y1="16895" x2="87598" y2="12402"/>
                        <a14:foregroundMark x1="87598" y1="12402" x2="92188" y2="9668"/>
                        <a14:foregroundMark x1="92188" y1="9668" x2="86719" y2="9375"/>
                        <a14:foregroundMark x1="86719" y1="9375" x2="94824" y2="8789"/>
                        <a14:foregroundMark x1="94824" y1="8789" x2="96484" y2="16797"/>
                        <a14:foregroundMark x1="98076" y1="19434" x2="99609" y2="21973"/>
                        <a14:foregroundMark x1="96484" y1="16797" x2="97192" y2="17969"/>
                        <a14:foregroundMark x1="99609" y1="21973" x2="96094" y2="29199"/>
                        <a14:foregroundMark x1="96094" y1="29199" x2="99121" y2="33789"/>
                        <a14:foregroundMark x1="99121" y1="33789" x2="91992" y2="37012"/>
                        <a14:foregroundMark x1="91992" y1="37012" x2="88281" y2="31055"/>
                        <a14:foregroundMark x1="88281" y1="31055" x2="94043" y2="27539"/>
                        <a14:foregroundMark x1="94043" y1="27539" x2="91699" y2="22461"/>
                        <a14:foregroundMark x1="91699" y1="22461" x2="78516" y2="17871"/>
                        <a14:foregroundMark x1="4980" y1="11230" x2="3613" y2="21777"/>
                        <a14:foregroundMark x1="97461" y1="20313" x2="98559" y2="19434"/>
                        <a14:foregroundMark x1="39355" y1="23242" x2="39160" y2="23828"/>
                        <a14:foregroundMark x1="38965" y1="23633" x2="39355" y2="23438"/>
                        <a14:foregroundMark x1="39258" y1="23047" x2="39063" y2="24316"/>
                        <a14:foregroundMark x1="42676" y1="22266" x2="31152" y2="21875"/>
                        <a14:foregroundMark x1="2344" y1="18359" x2="0" y2="17773"/>
                        <a14:foregroundMark x1="91406" y1="17578" x2="92676" y2="17285"/>
                        <a14:foregroundMark x1="86719" y1="7715" x2="85645" y2="7617"/>
                        <a14:foregroundMark x1="72656" y1="4785" x2="73926" y2="5762"/>
                        <a14:backgroundMark x1="39746" y1="25195" x2="39746" y2="25195"/>
                        <a14:backgroundMark x1="41504" y1="24707" x2="41504" y2="24707"/>
                        <a14:backgroundMark x1="57715" y1="23242" x2="57715" y2="23242"/>
                        <a14:backgroundMark x1="60449" y1="25684" x2="60449" y2="25684"/>
                        <a14:backgroundMark x1="60352" y1="25098" x2="60352" y2="25098"/>
                        <a14:backgroundMark x1="59570" y1="25195" x2="59570" y2="25195"/>
                        <a14:backgroundMark x1="60352" y1="24805" x2="58691" y2="25195"/>
                        <a14:backgroundMark x1="61133" y1="25098" x2="58008" y2="24707"/>
                        <a14:backgroundMark x1="60059" y1="25098" x2="57715" y2="24902"/>
                        <a14:backgroundMark x1="61035" y1="24902" x2="60938" y2="24609"/>
                        <a14:backgroundMark x1="39256" y1="24346" x2="38965" y2="25684"/>
                        <a14:backgroundMark x1="42773" y1="24414" x2="43162" y2="24467"/>
                        <a14:backgroundMark x1="54980" y1="17090" x2="54980" y2="17090"/>
                        <a14:backgroundMark x1="41602" y1="27539" x2="44629" y2="26758"/>
                        <a14:backgroundMark x1="47852" y1="26367" x2="51660" y2="26172"/>
                        <a14:backgroundMark x1="56738" y1="26855" x2="57129" y2="24121"/>
                        <a14:backgroundMark x1="51563" y1="27637" x2="47949" y2="26172"/>
                        <a14:backgroundMark x1="98926" y1="17969" x2="98926" y2="17969"/>
                        <a14:backgroundMark x1="98828" y1="18750" x2="98828" y2="18750"/>
                        <a14:backgroundMark x1="98438" y1="19434" x2="98438" y2="19434"/>
                        <a14:backgroundMark x1="99609" y1="18164" x2="98145" y2="1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877"/>
          <a:stretch/>
        </p:blipFill>
        <p:spPr bwMode="auto">
          <a:xfrm>
            <a:off x="-1" y="-568411"/>
            <a:ext cx="9144001" cy="40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82610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293313" y="1630368"/>
            <a:ext cx="2216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Those who divide the world into two groups.</a:t>
            </a:r>
          </a:p>
        </p:txBody>
      </p:sp>
    </p:spTree>
    <p:extLst>
      <p:ext uri="{BB962C8B-B14F-4D97-AF65-F5344CB8AC3E}">
        <p14:creationId xmlns:p14="http://schemas.microsoft.com/office/powerpoint/2010/main" val="140008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" name="TextBox 1"/>
          <p:cNvSpPr txBox="1"/>
          <p:nvPr/>
        </p:nvSpPr>
        <p:spPr>
          <a:xfrm>
            <a:off x="293313" y="1630368"/>
            <a:ext cx="2216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Those who divide the world into two groups.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5358" y="1489489"/>
            <a:ext cx="2216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Those who don’t divide the world into two groups.</a:t>
            </a:r>
          </a:p>
        </p:txBody>
      </p:sp>
    </p:spTree>
    <p:extLst>
      <p:ext uri="{BB962C8B-B14F-4D97-AF65-F5344CB8AC3E}">
        <p14:creationId xmlns:p14="http://schemas.microsoft.com/office/powerpoint/2010/main" val="211675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705085" y="-215660"/>
            <a:ext cx="7278788" cy="7220309"/>
          </a:xfrm>
          <a:prstGeom prst="ellipse">
            <a:avLst/>
          </a:prstGeom>
          <a:solidFill>
            <a:schemeClr val="bg1">
              <a:lumMod val="75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Oval 4"/>
          <p:cNvSpPr/>
          <p:nvPr/>
        </p:nvSpPr>
        <p:spPr>
          <a:xfrm>
            <a:off x="2570296" y="-215660"/>
            <a:ext cx="7278788" cy="7220309"/>
          </a:xfrm>
          <a:prstGeom prst="ellipse">
            <a:avLst/>
          </a:prstGeom>
          <a:solidFill>
            <a:srgbClr val="F9D087">
              <a:alpha val="7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" y="2005633"/>
            <a:ext cx="1971351" cy="27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18388</TotalTime>
  <Words>1048</Words>
  <Application>Microsoft Office PowerPoint</Application>
  <PresentationFormat>On-screen Show (4:3)</PresentationFormat>
  <Paragraphs>365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Tw Cen MT</vt:lpstr>
      <vt:lpstr>Ubuntu</vt:lpstr>
      <vt:lpstr>Office Theme</vt:lpstr>
      <vt:lpstr>3_Office Theme</vt:lpstr>
      <vt:lpstr>8_Office Theme</vt:lpstr>
      <vt:lpstr>1_Office Theme</vt:lpstr>
      <vt:lpstr>PowerPoint Presentation</vt:lpstr>
      <vt:lpstr>MINGLE QUESTION: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for godliness</vt:lpstr>
      <vt:lpstr>Training for godliness</vt:lpstr>
      <vt:lpstr>Training for godliness</vt:lpstr>
      <vt:lpstr>Training for godliness</vt:lpstr>
      <vt:lpstr>Training for godliness</vt:lpstr>
      <vt:lpstr>Receive, redeem, or reject?</vt:lpstr>
      <vt:lpstr>Receive, redeem, or reject?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NEW HOPE COMMUNITY CHURCH</cp:lastModifiedBy>
  <cp:revision>302</cp:revision>
  <cp:lastPrinted>2018-07-22T19:51:09Z</cp:lastPrinted>
  <dcterms:created xsi:type="dcterms:W3CDTF">2018-04-05T21:46:16Z</dcterms:created>
  <dcterms:modified xsi:type="dcterms:W3CDTF">2018-10-08T15:17:20Z</dcterms:modified>
</cp:coreProperties>
</file>