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10" r:id="rId3"/>
    <p:sldMasterId id="2147483722" r:id="rId4"/>
    <p:sldMasterId id="2147483734" r:id="rId5"/>
    <p:sldMasterId id="2147483746" r:id="rId6"/>
    <p:sldMasterId id="2147483758" r:id="rId7"/>
  </p:sldMasterIdLst>
  <p:notesMasterIdLst>
    <p:notesMasterId r:id="rId146"/>
  </p:notesMasterIdLst>
  <p:sldIdLst>
    <p:sldId id="259" r:id="rId8"/>
    <p:sldId id="326" r:id="rId9"/>
    <p:sldId id="479" r:id="rId10"/>
    <p:sldId id="269" r:id="rId11"/>
    <p:sldId id="480" r:id="rId12"/>
    <p:sldId id="312" r:id="rId13"/>
    <p:sldId id="315" r:id="rId14"/>
    <p:sldId id="328" r:id="rId15"/>
    <p:sldId id="329" r:id="rId16"/>
    <p:sldId id="330" r:id="rId17"/>
    <p:sldId id="292" r:id="rId18"/>
    <p:sldId id="348" r:id="rId19"/>
    <p:sldId id="349" r:id="rId20"/>
    <p:sldId id="453" r:id="rId21"/>
    <p:sldId id="478" r:id="rId22"/>
    <p:sldId id="452" r:id="rId23"/>
    <p:sldId id="447" r:id="rId24"/>
    <p:sldId id="448" r:id="rId25"/>
    <p:sldId id="450" r:id="rId26"/>
    <p:sldId id="460" r:id="rId27"/>
    <p:sldId id="451" r:id="rId28"/>
    <p:sldId id="454" r:id="rId29"/>
    <p:sldId id="445" r:id="rId30"/>
    <p:sldId id="455" r:id="rId31"/>
    <p:sldId id="446" r:id="rId32"/>
    <p:sldId id="462" r:id="rId33"/>
    <p:sldId id="463" r:id="rId34"/>
    <p:sldId id="465" r:id="rId35"/>
    <p:sldId id="467" r:id="rId36"/>
    <p:sldId id="468" r:id="rId37"/>
    <p:sldId id="293" r:id="rId38"/>
    <p:sldId id="346" r:id="rId39"/>
    <p:sldId id="456" r:id="rId40"/>
    <p:sldId id="459" r:id="rId41"/>
    <p:sldId id="472" r:id="rId42"/>
    <p:sldId id="473" r:id="rId43"/>
    <p:sldId id="476" r:id="rId44"/>
    <p:sldId id="295" r:id="rId45"/>
    <p:sldId id="477" r:id="rId46"/>
    <p:sldId id="263" r:id="rId47"/>
    <p:sldId id="470" r:id="rId48"/>
    <p:sldId id="469" r:id="rId49"/>
    <p:sldId id="474"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72" r:id="rId73"/>
    <p:sldId id="373" r:id="rId74"/>
    <p:sldId id="374" r:id="rId75"/>
    <p:sldId id="375" r:id="rId76"/>
    <p:sldId id="376" r:id="rId77"/>
    <p:sldId id="377" r:id="rId78"/>
    <p:sldId id="378" r:id="rId79"/>
    <p:sldId id="379" r:id="rId80"/>
    <p:sldId id="380" r:id="rId81"/>
    <p:sldId id="381" r:id="rId82"/>
    <p:sldId id="382" r:id="rId83"/>
    <p:sldId id="383" r:id="rId84"/>
    <p:sldId id="384" r:id="rId85"/>
    <p:sldId id="385" r:id="rId86"/>
    <p:sldId id="386" r:id="rId87"/>
    <p:sldId id="387" r:id="rId88"/>
    <p:sldId id="388" r:id="rId89"/>
    <p:sldId id="389" r:id="rId90"/>
    <p:sldId id="390" r:id="rId91"/>
    <p:sldId id="391" r:id="rId92"/>
    <p:sldId id="392" r:id="rId93"/>
    <p:sldId id="393" r:id="rId94"/>
    <p:sldId id="394" r:id="rId95"/>
    <p:sldId id="395" r:id="rId96"/>
    <p:sldId id="396" r:id="rId97"/>
    <p:sldId id="397" r:id="rId98"/>
    <p:sldId id="398" r:id="rId99"/>
    <p:sldId id="399" r:id="rId100"/>
    <p:sldId id="400" r:id="rId101"/>
    <p:sldId id="401" r:id="rId102"/>
    <p:sldId id="402" r:id="rId103"/>
    <p:sldId id="403" r:id="rId104"/>
    <p:sldId id="404" r:id="rId105"/>
    <p:sldId id="405" r:id="rId106"/>
    <p:sldId id="406" r:id="rId107"/>
    <p:sldId id="407" r:id="rId108"/>
    <p:sldId id="408" r:id="rId109"/>
    <p:sldId id="409" r:id="rId110"/>
    <p:sldId id="410" r:id="rId111"/>
    <p:sldId id="411" r:id="rId112"/>
    <p:sldId id="412" r:id="rId113"/>
    <p:sldId id="413" r:id="rId114"/>
    <p:sldId id="414" r:id="rId115"/>
    <p:sldId id="415" r:id="rId116"/>
    <p:sldId id="416" r:id="rId117"/>
    <p:sldId id="417" r:id="rId118"/>
    <p:sldId id="418" r:id="rId119"/>
    <p:sldId id="419" r:id="rId120"/>
    <p:sldId id="420" r:id="rId121"/>
    <p:sldId id="421" r:id="rId122"/>
    <p:sldId id="422" r:id="rId123"/>
    <p:sldId id="423" r:id="rId124"/>
    <p:sldId id="424" r:id="rId125"/>
    <p:sldId id="425" r:id="rId126"/>
    <p:sldId id="426" r:id="rId127"/>
    <p:sldId id="427" r:id="rId128"/>
    <p:sldId id="428" r:id="rId129"/>
    <p:sldId id="429" r:id="rId130"/>
    <p:sldId id="430" r:id="rId131"/>
    <p:sldId id="431" r:id="rId132"/>
    <p:sldId id="432" r:id="rId133"/>
    <p:sldId id="433" r:id="rId134"/>
    <p:sldId id="434" r:id="rId135"/>
    <p:sldId id="436" r:id="rId136"/>
    <p:sldId id="437" r:id="rId137"/>
    <p:sldId id="438" r:id="rId138"/>
    <p:sldId id="439" r:id="rId139"/>
    <p:sldId id="440" r:id="rId140"/>
    <p:sldId id="441" r:id="rId141"/>
    <p:sldId id="442" r:id="rId142"/>
    <p:sldId id="443" r:id="rId143"/>
    <p:sldId id="444" r:id="rId144"/>
    <p:sldId id="435" r:id="rId1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8939"/>
    <a:srgbClr val="C878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100" d="100"/>
          <a:sy n="100" d="100"/>
        </p:scale>
        <p:origin x="-1338"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slide" Target="slides/slide122.xml"/><Relationship Id="rId137" Type="http://schemas.openxmlformats.org/officeDocument/2006/relationships/slide" Target="slides/slide13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slide" Target="slides/slide125.xml"/><Relationship Id="rId140" Type="http://schemas.openxmlformats.org/officeDocument/2006/relationships/slide" Target="slides/slide133.xml"/><Relationship Id="rId145" Type="http://schemas.openxmlformats.org/officeDocument/2006/relationships/slide" Target="slides/slide13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F847D-52A6-4EA0-971C-1B3453EC0468}" type="datetimeFigureOut">
              <a:rPr lang="en-US" smtClean="0"/>
              <a:t>5/20/2018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1324C-6B73-45F0-BE3C-D14ADB1267DA}" type="slidenum">
              <a:rPr lang="en-US" smtClean="0"/>
              <a:t>‹#›</a:t>
            </a:fld>
            <a:endParaRPr lang="en-US"/>
          </a:p>
        </p:txBody>
      </p:sp>
    </p:spTree>
    <p:extLst>
      <p:ext uri="{BB962C8B-B14F-4D97-AF65-F5344CB8AC3E}">
        <p14:creationId xmlns:p14="http://schemas.microsoft.com/office/powerpoint/2010/main" val="263489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121</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123</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124</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125</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126</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127</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128</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a:spLocks/>
          </p:cNvSpPr>
          <p:nvPr userDrawn="1"/>
        </p:nvSpPr>
        <p:spPr>
          <a:xfrm>
            <a:off x="-9526" y="0"/>
            <a:ext cx="9153526"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4" name="Rectangle 3"/>
          <p:cNvSpPr>
            <a:spLocks/>
          </p:cNvSpPr>
          <p:nvPr/>
        </p:nvSpPr>
        <p:spPr bwMode="white">
          <a:xfrm>
            <a:off x="0" y="5970589"/>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10" name="Footer Placeholder 16"/>
          <p:cNvSpPr>
            <a:spLocks noGrp="1"/>
          </p:cNvSpPr>
          <p:nvPr>
            <p:ph type="ftr" sz="quarter" idx="11"/>
          </p:nvPr>
        </p:nvSpPr>
        <p:spPr>
          <a:xfrm>
            <a:off x="2085976" y="236566"/>
            <a:ext cx="5867400" cy="365127"/>
          </a:xfrm>
          <a:prstGeom prst="rect">
            <a:avLst/>
          </a:prstGeom>
        </p:spPr>
        <p:txBody>
          <a:bodyPr/>
          <a:lstStyle>
            <a:lvl1pPr algn="r">
              <a:defRPr>
                <a:solidFill>
                  <a:schemeClr val="tx2"/>
                </a:solidFill>
                <a:uFillTx/>
              </a:defRPr>
            </a:lvl1pPr>
          </a:lstStyle>
          <a:p>
            <a:pPr defTabSz="914400" fontAlgn="base">
              <a:spcBef>
                <a:spcPct val="0"/>
              </a:spcBef>
              <a:spcAft>
                <a:spcPct val="0"/>
              </a:spcAft>
              <a:defRPr>
                <a:uFillTx/>
              </a:defRPr>
            </a:pPr>
            <a:endParaRPr lang="en-US">
              <a:solidFill>
                <a:srgbClr val="696464"/>
              </a:solidFill>
              <a:latin typeface="Arial" charset="0"/>
              <a:ea typeface="ＭＳ Ｐゴシック" pitchFamily="34" charset="-128"/>
              <a:cs typeface="Arial" charset="0"/>
            </a:endParaRPr>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uFillTx/>
              </a:defRPr>
            </a:lvl1pPr>
          </a:lstStyle>
          <a:p>
            <a:pPr defTabSz="914400" fontAlgn="base">
              <a:spcBef>
                <a:spcPct val="0"/>
              </a:spcBef>
              <a:spcAft>
                <a:spcPct val="0"/>
              </a:spcAft>
              <a:defRPr>
                <a:uFillTx/>
              </a:defRPr>
            </a:pPr>
            <a:fld id="{E7DE96C3-32BF-4159-8A2C-EECC659E65E7}" type="slidenum">
              <a:rPr lang="en-US">
                <a:solidFill>
                  <a:srgbClr val="696464"/>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696464"/>
              </a:solidFill>
              <a:latin typeface="Arial" charset="0"/>
              <a:ea typeface="ＭＳ Ｐゴシック" pitchFamily="34" charset="-128"/>
              <a:cs typeface="Arial" charset="0"/>
            </a:endParaRPr>
          </a:p>
        </p:txBody>
      </p:sp>
      <p:sp>
        <p:nvSpPr>
          <p:cNvPr id="8" name="Title 7"/>
          <p:cNvSpPr>
            <a:spLocks noGrp="1"/>
          </p:cNvSpPr>
          <p:nvPr>
            <p:ph type="ctrTitle" hasCustomPrompt="1"/>
          </p:nvPr>
        </p:nvSpPr>
        <p:spPr>
          <a:xfrm>
            <a:off x="685800" y="4041843"/>
            <a:ext cx="8077200" cy="2092257"/>
          </a:xfrm>
          <a:prstGeom prst="rect">
            <a:avLst/>
          </a:prstGeom>
        </p:spPr>
        <p:txBody>
          <a:bodyPr anchor="b"/>
          <a:lstStyle>
            <a:lvl1pPr>
              <a:defRPr sz="7000" cap="all" baseline="0">
                <a:solidFill>
                  <a:schemeClr val="tx1"/>
                </a:solidFill>
                <a:uFillTx/>
              </a:defRPr>
            </a:lvl1pPr>
          </a:lstStyle>
          <a:p>
            <a:r>
              <a:rPr lang="en-US" dirty="0" smtClean="0">
                <a:uFillTx/>
              </a:rPr>
              <a:t>Click to edit TITLE</a:t>
            </a:r>
            <a:endParaRPr lang="en-US" dirty="0">
              <a:uFillTx/>
            </a:endParaRPr>
          </a:p>
        </p:txBody>
      </p:sp>
    </p:spTree>
    <p:extLst>
      <p:ext uri="{BB962C8B-B14F-4D97-AF65-F5344CB8AC3E}">
        <p14:creationId xmlns:p14="http://schemas.microsoft.com/office/powerpoint/2010/main" val="95824636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 y="10510"/>
            <a:ext cx="9144002" cy="294289"/>
          </a:xfrm>
          <a:prstGeom prst="rect">
            <a:avLst/>
          </a:prstGeom>
          <a:solidFill>
            <a:schemeClr val="bg1"/>
          </a:solidFill>
          <a:ln>
            <a:noFill/>
          </a:ln>
          <a:effectLst/>
        </p:spPr>
        <p:style>
          <a:lnRef idx="1">
            <a:schemeClr val="accent1"/>
          </a:lnRef>
          <a:fillRef idx="1">
            <a:schemeClr val="accent1"/>
          </a:fillRef>
          <a:effectRef idx="1">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pic>
        <p:nvPicPr>
          <p:cNvPr id="1027" name="Picture 3" descr="D:\NH Shared Drive\NH Office Shared Docs\WotY\WOTY2015-only-fa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5410200"/>
            <a:ext cx="1116170" cy="1146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2"/>
          <p:cNvSpPr>
            <a:spLocks noGrp="1"/>
          </p:cNvSpPr>
          <p:nvPr>
            <p:ph idx="1" hasCustomPrompt="1"/>
          </p:nvPr>
        </p:nvSpPr>
        <p:spPr bwMode="auto">
          <a:xfrm>
            <a:off x="76200" y="838200"/>
            <a:ext cx="8839200" cy="60960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p>
        </p:txBody>
      </p:sp>
    </p:spTree>
    <p:extLst>
      <p:ext uri="{BB962C8B-B14F-4D97-AF65-F5344CB8AC3E}">
        <p14:creationId xmlns:p14="http://schemas.microsoft.com/office/powerpoint/2010/main" val="263320550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a:spLocks/>
          </p:cNvSpPr>
          <p:nvPr userDrawn="1"/>
        </p:nvSpPr>
        <p:spPr>
          <a:xfrm>
            <a:off x="-1371600" y="1219200"/>
            <a:ext cx="13716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5" name="Rectangle 4"/>
          <p:cNvSpPr>
            <a:spLocks/>
          </p:cNvSpPr>
          <p:nvPr/>
        </p:nvSpPr>
        <p:spPr>
          <a:xfrm>
            <a:off x="0" y="1219200"/>
            <a:ext cx="1295400" cy="990600"/>
          </a:xfrm>
          <a:prstGeom prst="rect">
            <a:avLst/>
          </a:prstGeom>
          <a:solidFill>
            <a:schemeClr val="bg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6" name="Rectangle 5"/>
          <p:cNvSpPr>
            <a:spLocks/>
          </p:cNvSpPr>
          <p:nvPr/>
        </p:nvSpPr>
        <p:spPr>
          <a:xfrm>
            <a:off x="1371600" y="1219200"/>
            <a:ext cx="7772400" cy="990600"/>
          </a:xfrm>
          <a:prstGeom prst="rect">
            <a:avLst/>
          </a:prstGeom>
          <a:solidFill>
            <a:srgbClr val="FFE44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3" name="Text Placeholder 2"/>
          <p:cNvSpPr>
            <a:spLocks noGrp="1"/>
          </p:cNvSpPr>
          <p:nvPr>
            <p:ph type="body" idx="1"/>
          </p:nvPr>
        </p:nvSpPr>
        <p:spPr>
          <a:xfrm>
            <a:off x="1371627" y="2514601"/>
            <a:ext cx="7123114" cy="1901836"/>
          </a:xfrm>
          <a:prstGeom prst="rect">
            <a:avLst/>
          </a:prstGeom>
        </p:spPr>
        <p:txBody>
          <a:bodyPr/>
          <a:lstStyle>
            <a:lvl1pPr marL="0" indent="0">
              <a:buNone/>
              <a:defRPr sz="2800">
                <a:solidFill>
                  <a:schemeClr val="bg1"/>
                </a:solidFill>
                <a:uFillTx/>
              </a:defRPr>
            </a:lvl1pPr>
            <a:lvl2pPr>
              <a:buNone/>
              <a:defRPr sz="1800">
                <a:solidFill>
                  <a:schemeClr val="tx1">
                    <a:tint val="75000"/>
                  </a:schemeClr>
                </a:solidFill>
                <a:uFillTx/>
              </a:defRPr>
            </a:lvl2pPr>
            <a:lvl3pPr>
              <a:buNone/>
              <a:defRPr sz="1600">
                <a:solidFill>
                  <a:schemeClr val="tx1">
                    <a:tint val="75000"/>
                  </a:schemeClr>
                </a:solidFill>
                <a:uFillTx/>
              </a:defRPr>
            </a:lvl3pPr>
            <a:lvl4pPr>
              <a:buNone/>
              <a:defRPr sz="1400">
                <a:solidFill>
                  <a:schemeClr val="tx1">
                    <a:tint val="75000"/>
                  </a:schemeClr>
                </a:solidFill>
                <a:uFillTx/>
              </a:defRPr>
            </a:lvl4pPr>
            <a:lvl5pPr>
              <a:buNone/>
              <a:defRPr sz="1400">
                <a:solidFill>
                  <a:schemeClr val="tx1">
                    <a:tint val="75000"/>
                  </a:schemeClr>
                </a:solidFill>
                <a:uFillTx/>
              </a:defRPr>
            </a:lvl5pPr>
          </a:lstStyle>
          <a:p>
            <a:pPr lvl="0"/>
            <a:r>
              <a:rPr lang="en-US" dirty="0" smtClean="0">
                <a:uFillTx/>
              </a:rPr>
              <a:t>Click to edit Master text styles</a:t>
            </a:r>
          </a:p>
        </p:txBody>
      </p:sp>
      <p:sp>
        <p:nvSpPr>
          <p:cNvPr id="2" name="Title 1"/>
          <p:cNvSpPr>
            <a:spLocks noGrp="1"/>
          </p:cNvSpPr>
          <p:nvPr>
            <p:ph type="title"/>
          </p:nvPr>
        </p:nvSpPr>
        <p:spPr>
          <a:xfrm>
            <a:off x="1371600" y="1219200"/>
            <a:ext cx="7620000" cy="990600"/>
          </a:xfrm>
          <a:prstGeom prst="rect">
            <a:avLst/>
          </a:prstGeom>
          <a:solidFill>
            <a:srgbClr val="C6A90C"/>
          </a:solidFill>
        </p:spPr>
        <p:txBody>
          <a:bodyPr/>
          <a:lstStyle>
            <a:lvl1pPr algn="l">
              <a:buNone/>
              <a:defRPr sz="4400" b="0" cap="none">
                <a:solidFill>
                  <a:schemeClr val="tx1"/>
                </a:solidFill>
                <a:uFillTx/>
              </a:defRPr>
            </a:lvl1pPr>
          </a:lstStyle>
          <a:p>
            <a:r>
              <a:rPr lang="en-US" dirty="0" smtClean="0">
                <a:uFillTx/>
              </a:rPr>
              <a:t>Click to edit Master title style</a:t>
            </a:r>
            <a:endParaRPr lang="en-US" dirty="0">
              <a:uFillTx/>
            </a:endParaRPr>
          </a:p>
        </p:txBody>
      </p:sp>
      <p:sp>
        <p:nvSpPr>
          <p:cNvPr id="7" name="Date Placeholder 11"/>
          <p:cNvSpPr>
            <a:spLocks noGrp="1"/>
          </p:cNvSpPr>
          <p:nvPr>
            <p:ph type="dt" sz="half" idx="10"/>
          </p:nvPr>
        </p:nvSpPr>
        <p:spPr>
          <a:xfrm>
            <a:off x="60960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D6839A24-61E0-41CA-955C-B2B54AE4E325}"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5/20/2018</a:t>
            </a:fld>
            <a:endParaRPr lang="en-US">
              <a:solidFill>
                <a:srgbClr val="000000"/>
              </a:solidFill>
              <a:latin typeface="Arial" charset="0"/>
              <a:ea typeface="ＭＳ Ｐゴシック" pitchFamily="34" charset="-128"/>
              <a:cs typeface="Arial" charset="0"/>
            </a:endParaRPr>
          </a:p>
        </p:txBody>
      </p:sp>
      <p:sp>
        <p:nvSpPr>
          <p:cNvPr id="8" name="Slide Number Placeholder 12"/>
          <p:cNvSpPr>
            <a:spLocks noGrp="1"/>
          </p:cNvSpPr>
          <p:nvPr>
            <p:ph type="sldNum" sz="quarter" idx="11"/>
          </p:nvPr>
        </p:nvSpPr>
        <p:spPr>
          <a:xfrm>
            <a:off x="0" y="1371601"/>
            <a:ext cx="1295400" cy="701676"/>
          </a:xfrm>
          <a:prstGeom prst="rect">
            <a:avLst/>
          </a:prstGeom>
        </p:spPr>
        <p:txBody>
          <a:bodyPr>
            <a:noAutofit/>
          </a:bodyPr>
          <a:lstStyle>
            <a:lvl1pPr>
              <a:defRPr sz="2400">
                <a:solidFill>
                  <a:srgbClr val="000000"/>
                </a:solidFill>
                <a:uFillTx/>
              </a:defRPr>
            </a:lvl1pPr>
          </a:lstStyle>
          <a:p>
            <a:pPr defTabSz="914400" fontAlgn="base">
              <a:spcBef>
                <a:spcPct val="0"/>
              </a:spcBef>
              <a:spcAft>
                <a:spcPct val="0"/>
              </a:spcAft>
              <a:defRPr>
                <a:uFillTx/>
              </a:defRPr>
            </a:pPr>
            <a:fld id="{12468E2F-9413-48A2-B7B3-42C158D4D448}" type="slidenum">
              <a:rPr lang="en-US">
                <a:latin typeface="Arial" charset="0"/>
                <a:ea typeface="ＭＳ Ｐゴシック" pitchFamily="34" charset="-128"/>
                <a:cs typeface="Arial" charset="0"/>
              </a:rPr>
              <a:pPr defTabSz="914400" fontAlgn="base">
                <a:spcBef>
                  <a:spcPct val="0"/>
                </a:spcBef>
                <a:spcAft>
                  <a:spcPct val="0"/>
                </a:spcAft>
                <a:defRPr>
                  <a:uFillTx/>
                </a:defRPr>
              </a:pPr>
              <a:t>‹#›</a:t>
            </a:fld>
            <a:endParaRPr lang="en-US">
              <a:latin typeface="Arial" charset="0"/>
              <a:ea typeface="ＭＳ Ｐゴシック" pitchFamily="34" charset="-128"/>
              <a:cs typeface="Arial" charset="0"/>
            </a:endParaRPr>
          </a:p>
        </p:txBody>
      </p:sp>
      <p:sp>
        <p:nvSpPr>
          <p:cNvPr id="9" name="Footer Placeholder 13"/>
          <p:cNvSpPr>
            <a:spLocks noGrp="1"/>
          </p:cNvSpPr>
          <p:nvPr>
            <p:ph type="ftr" sz="quarter" idx="12"/>
          </p:nvPr>
        </p:nvSpPr>
        <p:spPr>
          <a:xfrm>
            <a:off x="609627" y="6248427"/>
            <a:ext cx="5421314" cy="365127"/>
          </a:xfrm>
          <a:prstGeom prst="rect">
            <a:avLst/>
          </a:prstGeom>
        </p:spPr>
        <p:txBody>
          <a:bodyPr/>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29885807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dirty="0" smtClean="0">
                <a:uFillTx/>
              </a:rPr>
              <a:t>Click to edit Master title style</a:t>
            </a:r>
            <a:endParaRPr lang="en-US" dirty="0">
              <a:uFillTx/>
            </a:endParaRP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1" name="Content Placeholder 10"/>
          <p:cNvSpPr>
            <a:spLocks noGrp="1"/>
          </p:cNvSpPr>
          <p:nvPr>
            <p:ph sz="quarter" idx="2"/>
          </p:nvPr>
        </p:nvSpPr>
        <p:spPr>
          <a:xfrm>
            <a:off x="4844902" y="1589567"/>
            <a:ext cx="3886200" cy="4572000"/>
          </a:xfrm>
          <a:prstGeom prst="rect">
            <a:avLst/>
          </a:prstGeo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Date Placeholder 7"/>
          <p:cNvSpPr>
            <a:spLocks noGrp="1"/>
          </p:cNvSpPr>
          <p:nvPr>
            <p:ph type="dt" sz="half" idx="10"/>
          </p:nvPr>
        </p:nvSpPr>
        <p:spPr>
          <a:xfrm>
            <a:off x="60960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4F945DCE-8895-47A2-8470-2A985059BE03}"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5/20/2018</a:t>
            </a:fld>
            <a:endParaRPr lang="en-US">
              <a:solidFill>
                <a:srgbClr val="000000"/>
              </a:solidFill>
              <a:latin typeface="Arial" charset="0"/>
              <a:ea typeface="ＭＳ Ｐゴシック" pitchFamily="34" charset="-128"/>
              <a:cs typeface="Arial" charset="0"/>
            </a:endParaRPr>
          </a:p>
        </p:txBody>
      </p:sp>
      <p:sp>
        <p:nvSpPr>
          <p:cNvPr id="6" name="Slide Number Placeholder 9"/>
          <p:cNvSpPr>
            <a:spLocks noGrp="1"/>
          </p:cNvSpPr>
          <p:nvPr>
            <p:ph type="sldNum" sz="quarter" idx="11"/>
          </p:nvPr>
        </p:nvSpPr>
        <p:spPr>
          <a:xfrm>
            <a:off x="0" y="1271589"/>
            <a:ext cx="457200" cy="244476"/>
          </a:xfrm>
          <a:prstGeom prst="rect">
            <a:avLst/>
          </a:prstGeom>
        </p:spPr>
        <p:txBody>
          <a:bodyPr/>
          <a:lstStyle>
            <a:lvl1pPr>
              <a:defRPr>
                <a:uFillTx/>
              </a:defRPr>
            </a:lvl1pPr>
          </a:lstStyle>
          <a:p>
            <a:pPr defTabSz="914400" fontAlgn="base">
              <a:spcBef>
                <a:spcPct val="0"/>
              </a:spcBef>
              <a:spcAft>
                <a:spcPct val="0"/>
              </a:spcAft>
              <a:defRPr>
                <a:uFillTx/>
              </a:defRPr>
            </a:pPr>
            <a:fld id="{B97601C2-31B7-4145-84B7-4EDEB86582B5}" type="slidenum">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000000"/>
              </a:solidFill>
              <a:latin typeface="Arial" charset="0"/>
              <a:ea typeface="ＭＳ Ｐゴシック" pitchFamily="34" charset="-128"/>
              <a:cs typeface="Arial" charset="0"/>
            </a:endParaRPr>
          </a:p>
        </p:txBody>
      </p:sp>
      <p:sp>
        <p:nvSpPr>
          <p:cNvPr id="7" name="Footer Placeholder 11"/>
          <p:cNvSpPr>
            <a:spLocks noGrp="1"/>
          </p:cNvSpPr>
          <p:nvPr>
            <p:ph type="ftr" sz="quarter" idx="12"/>
          </p:nvPr>
        </p:nvSpPr>
        <p:spPr>
          <a:xfrm>
            <a:off x="609627" y="6248427"/>
            <a:ext cx="5421314" cy="365127"/>
          </a:xfrm>
          <a:prstGeom prst="rect">
            <a:avLst/>
          </a:prstGeom>
        </p:spPr>
        <p:txBody>
          <a:bodyPr rtlCol="0"/>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9105306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78"/>
            <a:ext cx="8153400" cy="869951"/>
          </a:xfrm>
          <a:prstGeom prst="rect">
            <a:avLst/>
          </a:prstGeom>
        </p:spPr>
        <p:txBody>
          <a:bodyPr/>
          <a:lstStyle>
            <a:lvl1pPr>
              <a:defRPr>
                <a:uFillTx/>
              </a:defRPr>
            </a:lvl1pPr>
          </a:lstStyle>
          <a:p>
            <a:r>
              <a:rPr lang="en-US" smtClean="0">
                <a:uFillTx/>
              </a:rPr>
              <a:t>Click to edit Master title style</a:t>
            </a:r>
            <a:endParaRPr lang="en-US">
              <a:uFillTx/>
            </a:endParaRP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6" name="Text Placeholder 15"/>
          <p:cNvSpPr>
            <a:spLocks noGrp="1"/>
          </p:cNvSpPr>
          <p:nvPr>
            <p:ph type="body" sz="quarter" idx="1"/>
          </p:nvPr>
        </p:nvSpPr>
        <p:spPr>
          <a:xfrm>
            <a:off x="609600" y="1752600"/>
            <a:ext cx="3886200" cy="640080"/>
          </a:xfrm>
          <a:prstGeom prst="rect">
            <a:avLst/>
          </a:prstGeom>
          <a:solidFill>
            <a:srgbClr val="316D59"/>
          </a:solidFill>
        </p:spPr>
        <p:txBody>
          <a:bodyPr rtlCol="0" anchor="ctr"/>
          <a:lstStyle>
            <a:lvl1pPr marL="0" indent="0">
              <a:buFontTx/>
              <a:buNone/>
              <a:defRPr sz="2000" b="1">
                <a:solidFill>
                  <a:schemeClr val="tx1"/>
                </a:solidFill>
                <a:uFillTx/>
              </a:defRPr>
            </a:lvl1pPr>
          </a:lstStyle>
          <a:p>
            <a:pPr lvl="0"/>
            <a:r>
              <a:rPr lang="en-US" dirty="0" smtClean="0">
                <a:uFillTx/>
              </a:rPr>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426B7E"/>
          </a:solidFill>
        </p:spPr>
        <p:txBody>
          <a:bodyPr rtlCol="0" anchor="ctr"/>
          <a:lstStyle>
            <a:lvl1pPr marL="0" indent="0">
              <a:buFontTx/>
              <a:buNone/>
              <a:defRPr sz="2000" b="1">
                <a:solidFill>
                  <a:srgbClr val="FFFFFF"/>
                </a:solidFill>
                <a:uFillTx/>
              </a:defRPr>
            </a:lvl1pPr>
          </a:lstStyle>
          <a:p>
            <a:pPr lvl="0"/>
            <a:r>
              <a:rPr lang="en-US" dirty="0" smtClean="0">
                <a:uFillTx/>
              </a:rPr>
              <a:t>Click to edit Master text styles</a:t>
            </a:r>
          </a:p>
        </p:txBody>
      </p:sp>
      <p:sp>
        <p:nvSpPr>
          <p:cNvPr id="7" name="Date Placeholder 9"/>
          <p:cNvSpPr>
            <a:spLocks noGrp="1"/>
          </p:cNvSpPr>
          <p:nvPr>
            <p:ph type="dt" sz="half" idx="10"/>
          </p:nvPr>
        </p:nvSpPr>
        <p:spPr>
          <a:xfrm>
            <a:off x="60960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584E8C5D-6629-4942-A15D-EE23E3FCF3C4}"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5/20/2018</a:t>
            </a:fld>
            <a:endParaRPr lang="en-US">
              <a:solidFill>
                <a:srgbClr val="000000"/>
              </a:solidFill>
              <a:latin typeface="Arial" charset="0"/>
              <a:ea typeface="ＭＳ Ｐゴシック" pitchFamily="34" charset="-128"/>
              <a:cs typeface="Arial" charset="0"/>
            </a:endParaRPr>
          </a:p>
        </p:txBody>
      </p:sp>
      <p:sp>
        <p:nvSpPr>
          <p:cNvPr id="8" name="Slide Number Placeholder 11"/>
          <p:cNvSpPr>
            <a:spLocks noGrp="1"/>
          </p:cNvSpPr>
          <p:nvPr>
            <p:ph type="sldNum" sz="quarter" idx="11"/>
          </p:nvPr>
        </p:nvSpPr>
        <p:spPr>
          <a:xfrm>
            <a:off x="0" y="1271589"/>
            <a:ext cx="457200" cy="244476"/>
          </a:xfrm>
          <a:prstGeom prst="rect">
            <a:avLst/>
          </a:prstGeom>
        </p:spPr>
        <p:txBody>
          <a:bodyPr/>
          <a:lstStyle>
            <a:lvl1pPr>
              <a:defRPr>
                <a:uFillTx/>
              </a:defRPr>
            </a:lvl1pPr>
          </a:lstStyle>
          <a:p>
            <a:pPr defTabSz="914400" fontAlgn="base">
              <a:spcBef>
                <a:spcPct val="0"/>
              </a:spcBef>
              <a:spcAft>
                <a:spcPct val="0"/>
              </a:spcAft>
              <a:defRPr>
                <a:uFillTx/>
              </a:defRPr>
            </a:pPr>
            <a:fld id="{367FDF69-FC20-4CA1-852C-C8F2C91BC434}" type="slidenum">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000000"/>
              </a:solidFill>
              <a:latin typeface="Arial" charset="0"/>
              <a:ea typeface="ＭＳ Ｐゴシック" pitchFamily="34" charset="-128"/>
              <a:cs typeface="Arial" charset="0"/>
            </a:endParaRPr>
          </a:p>
        </p:txBody>
      </p:sp>
      <p:sp>
        <p:nvSpPr>
          <p:cNvPr id="9" name="Footer Placeholder 13"/>
          <p:cNvSpPr>
            <a:spLocks noGrp="1"/>
          </p:cNvSpPr>
          <p:nvPr>
            <p:ph type="ftr" sz="quarter" idx="12"/>
          </p:nvPr>
        </p:nvSpPr>
        <p:spPr>
          <a:xfrm>
            <a:off x="609627" y="6248427"/>
            <a:ext cx="5421314" cy="365127"/>
          </a:xfrm>
          <a:prstGeom prst="rect">
            <a:avLst/>
          </a:prstGeom>
        </p:spPr>
        <p:txBody>
          <a:bodyPr rtlCol="0"/>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2252939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smtClean="0">
                <a:uFillTx/>
              </a:rPr>
              <a:t>Click to edit Master title style</a:t>
            </a:r>
            <a:endParaRPr lang="en-US">
              <a:uFillTx/>
            </a:endParaRPr>
          </a:p>
        </p:txBody>
      </p:sp>
      <p:sp>
        <p:nvSpPr>
          <p:cNvPr id="3"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C7E5908A-6FE9-4B25-A583-73D7C8498DB1}"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5/20/2018</a:t>
            </a:fld>
            <a:endParaRPr lang="en-US">
              <a:solidFill>
                <a:srgbClr val="000000"/>
              </a:solidFill>
              <a:latin typeface="Arial" charset="0"/>
              <a:ea typeface="ＭＳ Ｐゴシック" pitchFamily="34" charset="-128"/>
              <a:cs typeface="Arial" charset="0"/>
            </a:endParaRPr>
          </a:p>
        </p:txBody>
      </p:sp>
      <p:sp>
        <p:nvSpPr>
          <p:cNvPr id="4"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
        <p:nvSpPr>
          <p:cNvPr id="5"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defTabSz="914400" fontAlgn="base">
              <a:spcBef>
                <a:spcPct val="0"/>
              </a:spcBef>
              <a:spcAft>
                <a:spcPct val="0"/>
              </a:spcAft>
              <a:defRPr>
                <a:uFillTx/>
              </a:defRPr>
            </a:pPr>
            <a:fld id="{A9D8FB73-C24F-4D46-A6FB-EBFB02141D2E}" type="slidenum">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59180433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2C3F026D-51F1-446F-B6DA-3C6C9CFF371E}"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5/20/2018</a:t>
            </a:fld>
            <a:endParaRPr lang="en-US">
              <a:solidFill>
                <a:srgbClr val="000000"/>
              </a:solidFill>
              <a:latin typeface="Arial" charset="0"/>
              <a:ea typeface="ＭＳ Ｐゴシック" pitchFamily="34" charset="-128"/>
              <a:cs typeface="Arial" charset="0"/>
            </a:endParaRPr>
          </a:p>
        </p:txBody>
      </p:sp>
      <p:sp>
        <p:nvSpPr>
          <p:cNvPr id="3"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uFillTx/>
              </a:defRPr>
            </a:lvl1pPr>
          </a:lstStyle>
          <a:p>
            <a:pPr defTabSz="914400" fontAlgn="base">
              <a:spcBef>
                <a:spcPct val="0"/>
              </a:spcBef>
              <a:spcAft>
                <a:spcPct val="0"/>
              </a:spcAft>
              <a:defRPr>
                <a:uFillTx/>
              </a:defRPr>
            </a:pPr>
            <a:fld id="{47A1FA6C-88D7-49FD-B912-40C3397374EA}" type="slidenum">
              <a:rPr lang="en-US">
                <a:solidFill>
                  <a:srgbClr val="696464"/>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696464"/>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226882229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78"/>
            <a:ext cx="8077200" cy="869951"/>
          </a:xfrm>
          <a:prstGeom prst="rect">
            <a:avLst/>
          </a:prstGeom>
        </p:spPr>
        <p:txBody>
          <a:bodyPr/>
          <a:lstStyle>
            <a:lvl1pPr algn="l">
              <a:buNone/>
              <a:defRPr sz="4400" b="0">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2"/>
          </p:nvPr>
        </p:nvSpPr>
        <p:spPr>
          <a:xfrm>
            <a:off x="609600" y="1752600"/>
            <a:ext cx="1600200" cy="4343400"/>
          </a:xfrm>
          <a:prstGeom prst="rect">
            <a:avLst/>
          </a:prstGeom>
          <a:solidFill>
            <a:srgbClr val="FFE443"/>
          </a:solidFill>
          <a:ln w="50800" cap="sq" cmpd="dbl" algn="ctr">
            <a:solidFill>
              <a:schemeClr val="bg1">
                <a:lumMod val="50000"/>
              </a:schemeClr>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chemeClr val="tx1"/>
                </a:solidFill>
                <a:uFillTx/>
              </a:defRPr>
            </a:lvl1pPr>
            <a:lvl2pPr>
              <a:buNone/>
              <a:defRPr sz="1200">
                <a:uFillTx/>
              </a:defRPr>
            </a:lvl2pPr>
            <a:lvl3pPr>
              <a:buNone/>
              <a:defRPr sz="1000">
                <a:uFillTx/>
              </a:defRPr>
            </a:lvl3pPr>
            <a:lvl4pPr>
              <a:buNone/>
              <a:defRPr sz="1000">
                <a:uFillTx/>
              </a:defRPr>
            </a:lvl4pPr>
            <a:lvl5pPr>
              <a:buNone/>
              <a:defRPr sz="1000">
                <a:uFillTx/>
              </a:defRPr>
            </a:lvl5pPr>
          </a:lstStyle>
          <a:p>
            <a:pPr lvl="0"/>
            <a:r>
              <a:rPr lang="en-US" dirty="0" smtClean="0">
                <a:uFillTx/>
              </a:rPr>
              <a:t>Click to edit Master text styles</a:t>
            </a:r>
          </a:p>
        </p:txBody>
      </p:sp>
      <p:sp>
        <p:nvSpPr>
          <p:cNvPr id="9" name="Content Placeholder 8"/>
          <p:cNvSpPr>
            <a:spLocks noGrp="1"/>
          </p:cNvSpPr>
          <p:nvPr>
            <p:ph sz="quarter" idx="1"/>
          </p:nvPr>
        </p:nvSpPr>
        <p:spPr>
          <a:xfrm>
            <a:off x="2362200" y="1752600"/>
            <a:ext cx="6400800" cy="4419600"/>
          </a:xfrm>
          <a:prstGeom prst="rect">
            <a:avLst/>
          </a:prstGeom>
        </p:spPr>
        <p:txBody>
          <a:body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5"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3DEB9339-0A93-4C7E-855E-71019035797F}"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5/20/2018</a:t>
            </a:fld>
            <a:endParaRPr lang="en-US">
              <a:solidFill>
                <a:srgbClr val="000000"/>
              </a:solidFill>
              <a:latin typeface="Arial" charset="0"/>
              <a:ea typeface="ＭＳ Ｐゴシック" pitchFamily="34" charset="-128"/>
              <a:cs typeface="Arial" charset="0"/>
            </a:endParaRPr>
          </a:p>
        </p:txBody>
      </p:sp>
      <p:sp>
        <p:nvSpPr>
          <p:cNvPr id="6"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
        <p:nvSpPr>
          <p:cNvPr id="7"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defTabSz="914400" fontAlgn="base">
              <a:spcBef>
                <a:spcPct val="0"/>
              </a:spcBef>
              <a:spcAft>
                <a:spcPct val="0"/>
              </a:spcAft>
              <a:defRPr>
                <a:uFillTx/>
              </a:defRPr>
            </a:pPr>
            <a:fld id="{967B6E3E-14F9-4CAA-B1BA-D43A43656852}" type="slidenum">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5572356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a:spLocks/>
          </p:cNvSpPr>
          <p:nvPr/>
        </p:nvSpPr>
        <p:spPr bwMode="white">
          <a:xfrm>
            <a:off x="-9526" y="4572027"/>
            <a:ext cx="9144000" cy="88741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6" name="Rectangle 5"/>
          <p:cNvSpPr>
            <a:spLocks/>
          </p:cNvSpPr>
          <p:nvPr/>
        </p:nvSpPr>
        <p:spPr>
          <a:xfrm>
            <a:off x="-9524" y="4664077"/>
            <a:ext cx="1463676" cy="712788"/>
          </a:xfrm>
          <a:prstGeom prst="rect">
            <a:avLst/>
          </a:prstGeom>
          <a:solidFill>
            <a:schemeClr val="tx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7" name="Rectangle 6"/>
          <p:cNvSpPr>
            <a:spLocks/>
          </p:cNvSpPr>
          <p:nvPr/>
        </p:nvSpPr>
        <p:spPr>
          <a:xfrm>
            <a:off x="1544665" y="4654551"/>
            <a:ext cx="7599362" cy="712788"/>
          </a:xfrm>
          <a:prstGeom prst="rect">
            <a:avLst/>
          </a:prstGeom>
          <a:solidFill>
            <a:srgbClr val="316D5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8" name="Rectangle 7"/>
          <p:cNvSpPr>
            <a:spLocks/>
          </p:cNvSpPr>
          <p:nvPr/>
        </p:nvSpPr>
        <p:spPr bwMode="white">
          <a:xfrm>
            <a:off x="1447827" y="3"/>
            <a:ext cx="100014" cy="686752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800">
                <a:uFillTx/>
              </a:defRPr>
            </a:lvl1pPr>
            <a:lvl2pPr>
              <a:buFontTx/>
              <a:buNone/>
              <a:defRPr sz="1200">
                <a:uFillTx/>
              </a:defRPr>
            </a:lvl2pPr>
            <a:lvl3pPr>
              <a:buFontTx/>
              <a:buNone/>
              <a:defRPr sz="1000">
                <a:uFillTx/>
              </a:defRPr>
            </a:lvl3pPr>
            <a:lvl4pPr>
              <a:buFontTx/>
              <a:buNone/>
              <a:defRPr sz="1000">
                <a:uFillTx/>
              </a:defRPr>
            </a:lvl4pPr>
            <a:lvl5pPr>
              <a:buFontTx/>
              <a:buNone/>
              <a:defRPr sz="1000">
                <a:uFillTx/>
              </a:defRPr>
            </a:lvl5pPr>
          </a:lstStyle>
          <a:p>
            <a:pPr lvl="0"/>
            <a:r>
              <a:rPr lang="en-US" smtClean="0">
                <a:uFillTx/>
              </a:rPr>
              <a:t>Click to edit Master text styles</a:t>
            </a:r>
          </a:p>
        </p:txBody>
      </p:sp>
      <p:sp>
        <p:nvSpPr>
          <p:cNvPr id="2" name="Title 1"/>
          <p:cNvSpPr>
            <a:spLocks noGrp="1"/>
          </p:cNvSpPr>
          <p:nvPr>
            <p:ph type="title"/>
          </p:nvPr>
        </p:nvSpPr>
        <p:spPr>
          <a:xfrm>
            <a:off x="1600200" y="4648200"/>
            <a:ext cx="7315200" cy="685800"/>
          </a:xfrm>
          <a:prstGeom prst="rect">
            <a:avLst/>
          </a:prstGeom>
        </p:spPr>
        <p:txBody>
          <a:bodyPr/>
          <a:lstStyle>
            <a:lvl1pPr algn="l">
              <a:buNone/>
              <a:defRPr sz="2800" b="1">
                <a:solidFill>
                  <a:schemeClr val="tx1"/>
                </a:solidFill>
                <a:uFillTx/>
              </a:defRPr>
            </a:lvl1pPr>
          </a:lstStyle>
          <a:p>
            <a:r>
              <a:rPr lang="en-US" dirty="0" smtClean="0">
                <a:uFillTx/>
              </a:rPr>
              <a:t>Click to edit Master title style</a:t>
            </a:r>
            <a:endParaRPr lang="en-US" dirty="0">
              <a:uFillTx/>
            </a:endParaRPr>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normAutofit/>
          </a:bodyPr>
          <a:lstStyle>
            <a:lvl1pPr marL="0" indent="0">
              <a:buNone/>
              <a:defRPr sz="3200">
                <a:uFillTx/>
              </a:defRPr>
            </a:lvl1pPr>
          </a:lstStyle>
          <a:p>
            <a:pPr lvl="0"/>
            <a:r>
              <a:rPr lang="en-US" noProof="0" smtClean="0">
                <a:uFillTx/>
              </a:rPr>
              <a:t>Click icon to add picture</a:t>
            </a:r>
            <a:endParaRPr lang="en-US" noProof="0" dirty="0">
              <a:uFillTx/>
            </a:endParaRPr>
          </a:p>
        </p:txBody>
      </p:sp>
      <p:sp>
        <p:nvSpPr>
          <p:cNvPr id="9" name="Date Placeholder 11"/>
          <p:cNvSpPr>
            <a:spLocks noGrp="1"/>
          </p:cNvSpPr>
          <p:nvPr>
            <p:ph type="dt" sz="half" idx="10"/>
          </p:nvPr>
        </p:nvSpPr>
        <p:spPr>
          <a:xfrm>
            <a:off x="62484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0E90443F-778A-4FB9-A3E1-B121966AB11E}"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5/20/2018</a:t>
            </a:fld>
            <a:endParaRPr lang="en-US">
              <a:solidFill>
                <a:srgbClr val="000000"/>
              </a:solidFill>
              <a:latin typeface="Arial" charset="0"/>
              <a:ea typeface="ＭＳ Ｐゴシック" pitchFamily="34" charset="-128"/>
              <a:cs typeface="Arial" charset="0"/>
            </a:endParaRPr>
          </a:p>
        </p:txBody>
      </p:sp>
      <p:sp>
        <p:nvSpPr>
          <p:cNvPr id="10" name="Slide Number Placeholder 12"/>
          <p:cNvSpPr>
            <a:spLocks noGrp="1"/>
          </p:cNvSpPr>
          <p:nvPr>
            <p:ph type="sldNum" sz="quarter" idx="11"/>
          </p:nvPr>
        </p:nvSpPr>
        <p:spPr>
          <a:xfrm>
            <a:off x="0" y="4667251"/>
            <a:ext cx="1447800" cy="663576"/>
          </a:xfrm>
          <a:prstGeom prst="rect">
            <a:avLst/>
          </a:prstGeom>
        </p:spPr>
        <p:txBody>
          <a:bodyPr/>
          <a:lstStyle>
            <a:lvl1pPr>
              <a:defRPr sz="2800">
                <a:solidFill>
                  <a:srgbClr val="000000"/>
                </a:solidFill>
                <a:uFillTx/>
              </a:defRPr>
            </a:lvl1pPr>
          </a:lstStyle>
          <a:p>
            <a:pPr defTabSz="914400" fontAlgn="base">
              <a:spcBef>
                <a:spcPct val="0"/>
              </a:spcBef>
              <a:spcAft>
                <a:spcPct val="0"/>
              </a:spcAft>
              <a:defRPr>
                <a:uFillTx/>
              </a:defRPr>
            </a:pPr>
            <a:fld id="{533EEC94-FC1F-4EEC-B163-98C2D98B5246}" type="slidenum">
              <a:rPr lang="en-US">
                <a:latin typeface="Arial" charset="0"/>
                <a:ea typeface="ＭＳ Ｐゴシック" pitchFamily="34" charset="-128"/>
                <a:cs typeface="Arial" charset="0"/>
              </a:rPr>
              <a:pPr defTabSz="914400" fontAlgn="base">
                <a:spcBef>
                  <a:spcPct val="0"/>
                </a:spcBef>
                <a:spcAft>
                  <a:spcPct val="0"/>
                </a:spcAft>
                <a:defRPr>
                  <a:uFillTx/>
                </a:defRPr>
              </a:pPr>
              <a:t>‹#›</a:t>
            </a:fld>
            <a:endParaRPr lang="en-US">
              <a:latin typeface="Arial" charset="0"/>
              <a:ea typeface="ＭＳ Ｐゴシック" pitchFamily="34" charset="-128"/>
              <a:cs typeface="Arial" charset="0"/>
            </a:endParaRPr>
          </a:p>
        </p:txBody>
      </p:sp>
      <p:sp>
        <p:nvSpPr>
          <p:cNvPr id="11" name="Footer Placeholder 13"/>
          <p:cNvSpPr>
            <a:spLocks noGrp="1"/>
          </p:cNvSpPr>
          <p:nvPr>
            <p:ph type="ftr" sz="quarter" idx="12"/>
          </p:nvPr>
        </p:nvSpPr>
        <p:spPr>
          <a:xfrm>
            <a:off x="1600200" y="6248427"/>
            <a:ext cx="4572000" cy="365127"/>
          </a:xfrm>
          <a:prstGeom prst="rect">
            <a:avLst/>
          </a:prstGeom>
        </p:spPr>
        <p:txBody>
          <a:bodyPr rtlCol="0"/>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044871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304800" y="381000"/>
            <a:ext cx="8534400" cy="6248400"/>
          </a:xfrm>
          <a:prstGeom prst="rect">
            <a:avLst/>
          </a:prstGeo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defTabSz="914400" fontAlgn="base">
              <a:spcBef>
                <a:spcPct val="0"/>
              </a:spcBef>
              <a:spcAft>
                <a:spcPct val="0"/>
              </a:spcAft>
              <a:defRPr>
                <a:uFillTx/>
              </a:defRPr>
            </a:pPr>
            <a:fld id="{211E6EB3-BE26-4065-8BFD-1D0380ED70E3}"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5/20/2018</a:t>
            </a:fld>
            <a:endParaRPr lang="en-US">
              <a:solidFill>
                <a:srgbClr val="000000"/>
              </a:solidFill>
              <a:latin typeface="Arial" charset="0"/>
              <a:ea typeface="ＭＳ Ｐゴシック" pitchFamily="34" charset="-128"/>
              <a:cs typeface="Arial" charset="0"/>
            </a:endParaRPr>
          </a:p>
        </p:txBody>
      </p:sp>
      <p:sp>
        <p:nvSpPr>
          <p:cNvPr id="5"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
        <p:nvSpPr>
          <p:cNvPr id="6"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defTabSz="914400" fontAlgn="base">
              <a:spcBef>
                <a:spcPct val="0"/>
              </a:spcBef>
              <a:spcAft>
                <a:spcPct val="0"/>
              </a:spcAft>
              <a:defRPr>
                <a:uFillTx/>
              </a:defRPr>
            </a:pPr>
            <a:fld id="{FDF419A1-99AF-415C-9751-0AD6BE506B3C}" type="slidenum">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36885129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p:cNvSpPr>
          <p:nvPr/>
        </p:nvSpPr>
        <p:spPr bwMode="white">
          <a:xfrm>
            <a:off x="6096000" y="0"/>
            <a:ext cx="320676"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5" name="Rectangle 4"/>
          <p:cNvSpPr>
            <a:spLocks/>
          </p:cNvSpPr>
          <p:nvPr/>
        </p:nvSpPr>
        <p:spPr>
          <a:xfrm>
            <a:off x="6142038" y="609600"/>
            <a:ext cx="228600" cy="6248400"/>
          </a:xfrm>
          <a:prstGeom prst="rect">
            <a:avLst/>
          </a:prstGeom>
          <a:solidFill>
            <a:srgbClr val="FFC61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6" name="Rectangle 5"/>
          <p:cNvSpPr>
            <a:spLocks/>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2" name="Vertical Title 1"/>
          <p:cNvSpPr>
            <a:spLocks noGrp="1"/>
          </p:cNvSpPr>
          <p:nvPr>
            <p:ph type="title" orient="vert"/>
          </p:nvPr>
        </p:nvSpPr>
        <p:spPr>
          <a:xfrm>
            <a:off x="6553200" y="609601"/>
            <a:ext cx="2057400" cy="5516564"/>
          </a:xfrm>
          <a:prstGeom prst="rect">
            <a:avLst/>
          </a:prstGeom>
        </p:spPr>
        <p:txBody>
          <a:bodyPr vert="eaVert"/>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457200" y="609601"/>
            <a:ext cx="5562600" cy="5516564"/>
          </a:xfrm>
          <a:prstGeom prst="rect">
            <a:avLst/>
          </a:prstGeo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7" name="Date Placeholder 3"/>
          <p:cNvSpPr>
            <a:spLocks noGrp="1"/>
          </p:cNvSpPr>
          <p:nvPr>
            <p:ph type="dt" sz="half" idx="10"/>
          </p:nvPr>
        </p:nvSpPr>
        <p:spPr>
          <a:xfrm>
            <a:off x="6553200" y="6248427"/>
            <a:ext cx="2209800" cy="365127"/>
          </a:xfrm>
          <a:prstGeom prst="rect">
            <a:avLst/>
          </a:prstGeom>
        </p:spPr>
        <p:txBody>
          <a:bodyPr/>
          <a:lstStyle>
            <a:lvl1pPr>
              <a:defRPr>
                <a:uFillTx/>
              </a:defRPr>
            </a:lvl1pPr>
          </a:lstStyle>
          <a:p>
            <a:pPr defTabSz="914400" fontAlgn="base">
              <a:spcBef>
                <a:spcPct val="0"/>
              </a:spcBef>
              <a:spcAft>
                <a:spcPct val="0"/>
              </a:spcAft>
              <a:defRPr>
                <a:uFillTx/>
              </a:defRPr>
            </a:pPr>
            <a:fld id="{955DC7E8-87FD-4B9E-BA43-E8956F554279}" type="datetime1">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5/20/2018</a:t>
            </a:fld>
            <a:endParaRPr lang="en-US">
              <a:solidFill>
                <a:srgbClr val="000000"/>
              </a:solidFill>
              <a:latin typeface="Arial" charset="0"/>
              <a:ea typeface="ＭＳ Ｐゴシック" pitchFamily="34" charset="-128"/>
              <a:cs typeface="Arial" charset="0"/>
            </a:endParaRPr>
          </a:p>
        </p:txBody>
      </p:sp>
      <p:sp>
        <p:nvSpPr>
          <p:cNvPr id="8" name="Footer Placeholder 4"/>
          <p:cNvSpPr>
            <a:spLocks noGrp="1"/>
          </p:cNvSpPr>
          <p:nvPr>
            <p:ph type="ftr" sz="quarter" idx="11"/>
          </p:nvPr>
        </p:nvSpPr>
        <p:spPr>
          <a:xfrm>
            <a:off x="457211" y="6248427"/>
            <a:ext cx="5573714" cy="365127"/>
          </a:xfrm>
          <a:prstGeom prst="rect">
            <a:avLst/>
          </a:prstGeom>
        </p:spPr>
        <p:txBody>
          <a:bodyPr/>
          <a:lstStyle>
            <a:lvl1pPr>
              <a:defRPr>
                <a:uFillTx/>
              </a:defRPr>
            </a:lvl1pPr>
          </a:lstStyle>
          <a:p>
            <a:pPr defTabSz="914400" fontAlgn="base">
              <a:spcBef>
                <a:spcPct val="0"/>
              </a:spcBef>
              <a:spcAft>
                <a:spcPct val="0"/>
              </a:spcAft>
              <a:defRPr>
                <a:uFillTx/>
              </a:defRPr>
            </a:pPr>
            <a:endParaRPr lang="en-US">
              <a:solidFill>
                <a:srgbClr val="000000"/>
              </a:solidFill>
              <a:latin typeface="Arial" charset="0"/>
              <a:ea typeface="ＭＳ Ｐゴシック" pitchFamily="34" charset="-128"/>
              <a:cs typeface="Arial" charset="0"/>
            </a:endParaRPr>
          </a:p>
        </p:txBody>
      </p:sp>
      <p:sp>
        <p:nvSpPr>
          <p:cNvPr id="9" name="Slide Number Placeholder 5"/>
          <p:cNvSpPr>
            <a:spLocks noGrp="1"/>
          </p:cNvSpPr>
          <p:nvPr>
            <p:ph type="sldNum" sz="quarter" idx="12"/>
          </p:nvPr>
        </p:nvSpPr>
        <p:spPr>
          <a:xfrm rot="5400000">
            <a:off x="5989638" y="144462"/>
            <a:ext cx="533400" cy="244476"/>
          </a:xfrm>
          <a:prstGeom prst="rect">
            <a:avLst/>
          </a:prstGeom>
        </p:spPr>
        <p:txBody>
          <a:bodyPr/>
          <a:lstStyle>
            <a:lvl1pPr>
              <a:defRPr>
                <a:uFillTx/>
              </a:defRPr>
            </a:lvl1pPr>
          </a:lstStyle>
          <a:p>
            <a:pPr defTabSz="914400" fontAlgn="base">
              <a:spcBef>
                <a:spcPct val="0"/>
              </a:spcBef>
              <a:spcAft>
                <a:spcPct val="0"/>
              </a:spcAft>
              <a:defRPr>
                <a:uFillTx/>
              </a:defRPr>
            </a:pPr>
            <a:fld id="{C5D12B7E-BE1B-4C79-AD0B-881A3E572892}" type="slidenum">
              <a:rPr lang="en-US">
                <a:solidFill>
                  <a:srgbClr val="000000"/>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dirty="0">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44909873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673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11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770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99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945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685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46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889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839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355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745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852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548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152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771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404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6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528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843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598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273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203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552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596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86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802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35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5/20/2018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3790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1417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285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9277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843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6763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31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2152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9457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78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5/20/2018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1505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364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705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7677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34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844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3611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1335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9191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58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5/20/2018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09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298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762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8076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68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507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1091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31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5/20/2018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1447800"/>
            <a:ext cx="9144003" cy="54102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pic>
        <p:nvPicPr>
          <p:cNvPr id="7" name="Picture 3" descr="D:\NH Shared Drive\NH Office Shared Docs\WotY\WOTY2015-only-fade.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43800" y="5410200"/>
            <a:ext cx="1116170" cy="1146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12"/>
          <p:cNvSpPr txBox="1">
            <a:spLocks/>
          </p:cNvSpPr>
          <p:nvPr userDrawn="1"/>
        </p:nvSpPr>
        <p:spPr bwMode="auto">
          <a:xfrm>
            <a:off x="76200" y="838200"/>
            <a:ext cx="8839200" cy="60960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marL="0" indent="0" algn="l" rtl="0" eaLnBrk="0" fontAlgn="base" hangingPunct="0">
              <a:spcBef>
                <a:spcPts val="700"/>
              </a:spcBef>
              <a:spcAft>
                <a:spcPct val="0"/>
              </a:spcAft>
              <a:buClr>
                <a:srgbClr val="FFC000"/>
              </a:buClr>
              <a:buSzPct val="60000"/>
              <a:buFont typeface="Wingdings" pitchFamily="2" charset="2"/>
              <a:buNone/>
              <a:defRPr sz="5500" b="1" kern="1200" spc="-200" baseline="0">
                <a:solidFill>
                  <a:schemeClr val="bg1"/>
                </a:solidFill>
                <a:effectLst>
                  <a:outerShdw blurRad="38100" dist="38100" dir="2700000" algn="tl">
                    <a:srgbClr val="000000">
                      <a:alpha val="43137"/>
                    </a:srgbClr>
                  </a:outerShdw>
                </a:effectLst>
                <a:uFillTx/>
                <a:latin typeface="+mn-lt"/>
                <a:ea typeface="ＭＳ Ｐゴシック" pitchFamily="34" charset="-128"/>
                <a:cs typeface="ＭＳ Ｐゴシック" charset="-128"/>
              </a:defRPr>
            </a:lvl1pPr>
            <a:lvl2pPr marL="639764" indent="-273050" algn="l" rtl="0" eaLnBrk="0" fontAlgn="base" hangingPunct="0">
              <a:lnSpc>
                <a:spcPct val="200000"/>
              </a:lnSpc>
              <a:spcBef>
                <a:spcPts val="550"/>
              </a:spcBef>
              <a:spcAft>
                <a:spcPct val="0"/>
              </a:spcAft>
              <a:buClr>
                <a:schemeClr val="tx2">
                  <a:lumMod val="75000"/>
                </a:schemeClr>
              </a:buClr>
              <a:buSzPct val="70000"/>
              <a:buFont typeface="Wingdings 2" pitchFamily="18" charset="2"/>
              <a:buChar char=""/>
              <a:defRPr sz="2600" kern="1200">
                <a:solidFill>
                  <a:schemeClr val="tx1"/>
                </a:solidFill>
                <a:uFillTx/>
                <a:latin typeface="+mn-lt"/>
                <a:ea typeface="ＭＳ Ｐゴシック" pitchFamily="34" charset="-128"/>
                <a:cs typeface="ＭＳ Ｐゴシック"/>
              </a:defRPr>
            </a:lvl2pPr>
            <a:lvl3pPr marL="914400" indent="-228600" algn="l" rtl="0" eaLnBrk="0" fontAlgn="base" hangingPunct="0">
              <a:spcBef>
                <a:spcPts val="500"/>
              </a:spcBef>
              <a:spcAft>
                <a:spcPct val="0"/>
              </a:spcAft>
              <a:buClr>
                <a:srgbClr val="C00000"/>
              </a:buClr>
              <a:buSzPct val="75000"/>
              <a:buFont typeface="Wingdings" pitchFamily="2" charset="2"/>
              <a:buChar char=""/>
              <a:defRPr sz="2400" kern="1200">
                <a:solidFill>
                  <a:schemeClr val="tx1"/>
                </a:solidFill>
                <a:uFillTx/>
                <a:latin typeface="+mn-lt"/>
                <a:ea typeface="ＭＳ Ｐゴシック" pitchFamily="34" charset="-128"/>
                <a:cs typeface="ＭＳ Ｐゴシック"/>
              </a:defRPr>
            </a:lvl3pPr>
            <a:lvl4pPr marL="1371600" indent="-228600" algn="l" rtl="0" eaLnBrk="0" fontAlgn="base" hangingPunct="0">
              <a:spcBef>
                <a:spcPts val="400"/>
              </a:spcBef>
              <a:spcAft>
                <a:spcPct val="0"/>
              </a:spcAft>
              <a:buClr>
                <a:srgbClr val="A28E6A"/>
              </a:buClr>
              <a:buSzPct val="75000"/>
              <a:buFont typeface="Wingdings" pitchFamily="2" charset="2"/>
              <a:buChar char=""/>
              <a:defRPr sz="2000" kern="1200">
                <a:solidFill>
                  <a:schemeClr val="tx1"/>
                </a:solidFill>
                <a:uFillTx/>
                <a:latin typeface="+mn-lt"/>
                <a:ea typeface="ＭＳ Ｐゴシック" pitchFamily="34" charset="-128"/>
                <a:cs typeface="ＭＳ Ｐゴシック"/>
              </a:defRPr>
            </a:lvl4pPr>
            <a:lvl5pPr marL="1828800" indent="-228600" algn="l" rtl="0" eaLnBrk="0" fontAlgn="base" hangingPunct="0">
              <a:spcBef>
                <a:spcPts val="400"/>
              </a:spcBef>
              <a:spcAft>
                <a:spcPct val="0"/>
              </a:spcAft>
              <a:buClr>
                <a:srgbClr val="956251"/>
              </a:buClr>
              <a:buSzPct val="65000"/>
              <a:buFont typeface="Wingdings" pitchFamily="2" charset="2"/>
              <a:buChar char=""/>
              <a:defRPr sz="2000" kern="1200">
                <a:solidFill>
                  <a:schemeClr val="tx1"/>
                </a:solidFill>
                <a:uFillTx/>
                <a:latin typeface="+mn-lt"/>
                <a:ea typeface="ＭＳ Ｐゴシック" pitchFamily="34" charset="-128"/>
                <a:cs typeface="ＭＳ Ｐゴシック"/>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uFillTx/>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uFillTx/>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uFillTx/>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uFillTx/>
                <a:latin typeface="+mn-lt"/>
                <a:ea typeface="+mn-ea"/>
                <a:cs typeface="+mn-cs"/>
              </a:defRPr>
            </a:lvl9pPr>
          </a:lstStyle>
          <a:p>
            <a:pPr lvl="1" defTabSz="914400">
              <a:buClr>
                <a:srgbClr val="FFC000"/>
              </a:buClr>
            </a:pPr>
            <a:r>
              <a:rPr lang="en-US" dirty="0" smtClean="0">
                <a:solidFill>
                  <a:srgbClr val="000000"/>
                </a:solidFill>
              </a:rPr>
              <a:t>Second level</a:t>
            </a:r>
          </a:p>
          <a:p>
            <a:pPr lvl="2" defTabSz="914400"/>
            <a:r>
              <a:rPr lang="en-US" dirty="0" smtClean="0">
                <a:solidFill>
                  <a:srgbClr val="000000"/>
                </a:solidFill>
              </a:rPr>
              <a:t>Third level</a:t>
            </a:r>
          </a:p>
          <a:p>
            <a:pPr lvl="3" defTabSz="914400">
              <a:buClr>
                <a:srgbClr val="006600"/>
              </a:buClr>
            </a:pPr>
            <a:r>
              <a:rPr lang="en-US" dirty="0" smtClean="0">
                <a:solidFill>
                  <a:srgbClr val="000000"/>
                </a:solidFill>
              </a:rPr>
              <a:t>Fourth level</a:t>
            </a:r>
          </a:p>
          <a:p>
            <a:pPr lvl="4" defTabSz="914400"/>
            <a:r>
              <a:rPr lang="en-US" dirty="0" smtClean="0">
                <a:solidFill>
                  <a:srgbClr val="000000"/>
                </a:solidFill>
              </a:rPr>
              <a:t>Fifth level</a:t>
            </a:r>
          </a:p>
        </p:txBody>
      </p:sp>
    </p:spTree>
    <p:extLst>
      <p:ext uri="{BB962C8B-B14F-4D97-AF65-F5344CB8AC3E}">
        <p14:creationId xmlns:p14="http://schemas.microsoft.com/office/powerpoint/2010/main" val="21245663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p:titleStyle>
    <p:bodyStyle>
      <a:lvl1pPr marL="0" indent="0" algn="l" rtl="0" eaLnBrk="0" fontAlgn="base" hangingPunct="0">
        <a:spcBef>
          <a:spcPts val="700"/>
        </a:spcBef>
        <a:spcAft>
          <a:spcPct val="0"/>
        </a:spcAft>
        <a:buClr>
          <a:srgbClr val="FFC000"/>
        </a:buClr>
        <a:buSzPct val="60000"/>
        <a:buFont typeface="Wingdings" pitchFamily="2" charset="2"/>
        <a:buNone/>
        <a:defRPr sz="5500" b="1" kern="1200" spc="-200" baseline="0">
          <a:solidFill>
            <a:schemeClr val="bg1"/>
          </a:solidFill>
          <a:effectLst>
            <a:outerShdw blurRad="38100" dist="38100" dir="2700000" algn="tl">
              <a:srgbClr val="000000">
                <a:alpha val="43137"/>
              </a:srgbClr>
            </a:outerShdw>
          </a:effectLst>
          <a:uFillTx/>
          <a:latin typeface="+mn-lt"/>
          <a:ea typeface="ＭＳ Ｐゴシック" pitchFamily="34" charset="-128"/>
          <a:cs typeface="ＭＳ Ｐゴシック" charset="-128"/>
        </a:defRPr>
      </a:lvl1pPr>
      <a:lvl2pPr marL="639764" indent="-273050" algn="l" rtl="0" eaLnBrk="0" fontAlgn="base" hangingPunct="0">
        <a:lnSpc>
          <a:spcPct val="200000"/>
        </a:lnSpc>
        <a:spcBef>
          <a:spcPts val="550"/>
        </a:spcBef>
        <a:spcAft>
          <a:spcPct val="0"/>
        </a:spcAft>
        <a:buClr>
          <a:schemeClr val="tx2">
            <a:lumMod val="75000"/>
          </a:schemeClr>
        </a:buClr>
        <a:buSzPct val="70000"/>
        <a:buFont typeface="Wingdings 2" pitchFamily="18" charset="2"/>
        <a:buChar char=""/>
        <a:defRPr sz="2600" kern="1200">
          <a:solidFill>
            <a:schemeClr val="tx1"/>
          </a:solidFill>
          <a:uFillTx/>
          <a:latin typeface="+mn-lt"/>
          <a:ea typeface="ＭＳ Ｐゴシック" pitchFamily="34" charset="-128"/>
          <a:cs typeface="ＭＳ Ｐゴシック"/>
        </a:defRPr>
      </a:lvl2pPr>
      <a:lvl3pPr marL="914400" indent="-228600" algn="l" rtl="0" eaLnBrk="0" fontAlgn="base" hangingPunct="0">
        <a:spcBef>
          <a:spcPts val="500"/>
        </a:spcBef>
        <a:spcAft>
          <a:spcPct val="0"/>
        </a:spcAft>
        <a:buClr>
          <a:srgbClr val="C00000"/>
        </a:buClr>
        <a:buSzPct val="75000"/>
        <a:buFont typeface="Wingdings" pitchFamily="2" charset="2"/>
        <a:buChar char=""/>
        <a:defRPr sz="2400" kern="1200">
          <a:solidFill>
            <a:schemeClr val="tx1"/>
          </a:solidFill>
          <a:uFillTx/>
          <a:latin typeface="+mn-lt"/>
          <a:ea typeface="ＭＳ Ｐゴシック" pitchFamily="34" charset="-128"/>
          <a:cs typeface="ＭＳ Ｐゴシック"/>
        </a:defRPr>
      </a:lvl3pPr>
      <a:lvl4pPr marL="1371600" indent="-228600" algn="l" rtl="0" eaLnBrk="0" fontAlgn="base" hangingPunct="0">
        <a:spcBef>
          <a:spcPts val="400"/>
        </a:spcBef>
        <a:spcAft>
          <a:spcPct val="0"/>
        </a:spcAft>
        <a:buClr>
          <a:srgbClr val="A28E6A"/>
        </a:buClr>
        <a:buSzPct val="75000"/>
        <a:buFont typeface="Wingdings" pitchFamily="2" charset="2"/>
        <a:buChar char=""/>
        <a:defRPr sz="2000" kern="1200">
          <a:solidFill>
            <a:schemeClr val="tx1"/>
          </a:solidFill>
          <a:uFillTx/>
          <a:latin typeface="+mn-lt"/>
          <a:ea typeface="ＭＳ Ｐゴシック" pitchFamily="34" charset="-128"/>
          <a:cs typeface="ＭＳ Ｐゴシック"/>
        </a:defRPr>
      </a:lvl4pPr>
      <a:lvl5pPr marL="1828800" indent="-228600" algn="l" rtl="0" eaLnBrk="0" fontAlgn="base" hangingPunct="0">
        <a:spcBef>
          <a:spcPts val="400"/>
        </a:spcBef>
        <a:spcAft>
          <a:spcPct val="0"/>
        </a:spcAft>
        <a:buClr>
          <a:srgbClr val="956251"/>
        </a:buClr>
        <a:buSzPct val="65000"/>
        <a:buFont typeface="Wingdings" pitchFamily="2" charset="2"/>
        <a:buChar char=""/>
        <a:defRPr sz="2000" kern="1200">
          <a:solidFill>
            <a:schemeClr val="tx1"/>
          </a:solidFill>
          <a:uFillTx/>
          <a:latin typeface="+mn-lt"/>
          <a:ea typeface="ＭＳ Ｐゴシック" pitchFamily="34" charset="-128"/>
          <a:cs typeface="ＭＳ Ｐゴシック"/>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uFillTx/>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uFillTx/>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uFillTx/>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uFillTx/>
          <a:latin typeface="+mn-lt"/>
          <a:ea typeface="+mn-ea"/>
          <a:cs typeface="+mn-cs"/>
        </a:defRPr>
      </a:lvl9pPr>
    </p:bodyStyle>
    <p:otherStyle>
      <a:lvl1pPr marL="0" algn="l" rtl="0" eaLnBrk="1" latinLnBrk="0" hangingPunct="1">
        <a:defRPr kumimoji="0" kern="1200">
          <a:solidFill>
            <a:schemeClr val="tx1"/>
          </a:solidFill>
          <a:uFillTx/>
          <a:latin typeface="+mn-lt"/>
          <a:ea typeface="+mn-ea"/>
          <a:cs typeface="+mn-cs"/>
        </a:defRPr>
      </a:lvl1pPr>
      <a:lvl2pPr marL="457200" algn="l" rtl="0" eaLnBrk="1" latinLnBrk="0" hangingPunct="1">
        <a:defRPr kumimoji="0" kern="1200">
          <a:solidFill>
            <a:schemeClr val="tx1"/>
          </a:solidFill>
          <a:uFillTx/>
          <a:latin typeface="+mn-lt"/>
          <a:ea typeface="+mn-ea"/>
          <a:cs typeface="+mn-cs"/>
        </a:defRPr>
      </a:lvl2pPr>
      <a:lvl3pPr marL="914400" algn="l" rtl="0" eaLnBrk="1" latinLnBrk="0" hangingPunct="1">
        <a:defRPr kumimoji="0" kern="1200">
          <a:solidFill>
            <a:schemeClr val="tx1"/>
          </a:solidFill>
          <a:uFillTx/>
          <a:latin typeface="+mn-lt"/>
          <a:ea typeface="+mn-ea"/>
          <a:cs typeface="+mn-cs"/>
        </a:defRPr>
      </a:lvl3pPr>
      <a:lvl4pPr marL="1371600" algn="l" rtl="0" eaLnBrk="1" latinLnBrk="0" hangingPunct="1">
        <a:defRPr kumimoji="0" kern="1200">
          <a:solidFill>
            <a:schemeClr val="tx1"/>
          </a:solidFill>
          <a:uFillTx/>
          <a:latin typeface="+mn-lt"/>
          <a:ea typeface="+mn-ea"/>
          <a:cs typeface="+mn-cs"/>
        </a:defRPr>
      </a:lvl4pPr>
      <a:lvl5pPr marL="1828800" algn="l" rtl="0" eaLnBrk="1" latinLnBrk="0" hangingPunct="1">
        <a:defRPr kumimoji="0" kern="1200">
          <a:solidFill>
            <a:schemeClr val="tx1"/>
          </a:solidFill>
          <a:uFillTx/>
          <a:latin typeface="+mn-lt"/>
          <a:ea typeface="+mn-ea"/>
          <a:cs typeface="+mn-cs"/>
        </a:defRPr>
      </a:lvl5pPr>
      <a:lvl6pPr marL="2286000" algn="l" rtl="0" eaLnBrk="1" latinLnBrk="0" hangingPunct="1">
        <a:defRPr kumimoji="0" kern="1200">
          <a:solidFill>
            <a:schemeClr val="tx1"/>
          </a:solidFill>
          <a:uFillTx/>
          <a:latin typeface="+mn-lt"/>
          <a:ea typeface="+mn-ea"/>
          <a:cs typeface="+mn-cs"/>
        </a:defRPr>
      </a:lvl6pPr>
      <a:lvl7pPr marL="2743200" algn="l" rtl="0" eaLnBrk="1" latinLnBrk="0" hangingPunct="1">
        <a:defRPr kumimoji="0" kern="1200">
          <a:solidFill>
            <a:schemeClr val="tx1"/>
          </a:solidFill>
          <a:uFillTx/>
          <a:latin typeface="+mn-lt"/>
          <a:ea typeface="+mn-ea"/>
          <a:cs typeface="+mn-cs"/>
        </a:defRPr>
      </a:lvl7pPr>
      <a:lvl8pPr marL="3200400" algn="l" rtl="0" eaLnBrk="1" latinLnBrk="0" hangingPunct="1">
        <a:defRPr kumimoji="0" kern="1200">
          <a:solidFill>
            <a:schemeClr val="tx1"/>
          </a:solidFill>
          <a:uFillTx/>
          <a:latin typeface="+mn-lt"/>
          <a:ea typeface="+mn-ea"/>
          <a:cs typeface="+mn-cs"/>
        </a:defRPr>
      </a:lvl8pPr>
      <a:lvl9pPr marL="3657600" algn="l" rtl="0" eaLnBrk="1" latinLnBrk="0" hangingPunct="1">
        <a:defRPr kumimoji="0" kern="1200">
          <a:solidFill>
            <a:schemeClr val="tx1"/>
          </a:solidFill>
          <a:uFillTx/>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8387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68734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87161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7812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5/20/2018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10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3413704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solidFill>
                  <a:srgbClr val="000000"/>
                </a:solidFill>
                <a:ea typeface="ＭＳ Ｐゴシック" pitchFamily="34" charset="-128"/>
                <a:cs typeface="Arial" charset="0"/>
              </a:rPr>
              <a:t>11 </a:t>
            </a:r>
            <a:r>
              <a:rPr lang="en-US" sz="2400" dirty="0">
                <a:solidFill>
                  <a:srgbClr val="000000"/>
                </a:solidFill>
                <a:ea typeface="ＭＳ Ｐゴシック" pitchFamily="34" charset="-128"/>
                <a:cs typeface="Arial" charset="0"/>
              </a:rPr>
              <a:t>And he gave some, apostles; and some, prophets; and some, evangelists; and some, pastors and teachers; </a:t>
            </a:r>
            <a:r>
              <a:rPr lang="en-US" sz="2400" b="1" baseline="30000" dirty="0">
                <a:solidFill>
                  <a:srgbClr val="000000"/>
                </a:solidFill>
                <a:ea typeface="ＭＳ Ｐゴシック" pitchFamily="34" charset="-128"/>
                <a:cs typeface="Arial" charset="0"/>
              </a:rPr>
              <a:t>12 </a:t>
            </a:r>
            <a:r>
              <a:rPr lang="en-US" sz="3200" b="1" dirty="0" smtClean="0">
                <a:solidFill>
                  <a:srgbClr val="000000"/>
                </a:solidFill>
                <a:ea typeface="ＭＳ Ｐゴシック" pitchFamily="34" charset="-128"/>
                <a:cs typeface="Arial" charset="0"/>
              </a:rPr>
              <a:t>1.</a:t>
            </a:r>
            <a:r>
              <a:rPr lang="en-US" sz="2400" dirty="0" smtClean="0">
                <a:solidFill>
                  <a:srgbClr val="000000"/>
                </a:solidFill>
                <a:ea typeface="ＭＳ Ｐゴシック" pitchFamily="34" charset="-128"/>
                <a:cs typeface="Arial" charset="0"/>
              </a:rPr>
              <a:t> For the </a:t>
            </a:r>
            <a:r>
              <a:rPr lang="en-US" sz="2400" dirty="0">
                <a:solidFill>
                  <a:srgbClr val="000000"/>
                </a:solidFill>
                <a:ea typeface="ＭＳ Ｐゴシック" pitchFamily="34" charset="-128"/>
                <a:cs typeface="Arial" charset="0"/>
              </a:rPr>
              <a:t>perfecting of the saints, </a:t>
            </a:r>
            <a:r>
              <a:rPr lang="en-US" sz="2400" dirty="0" smtClean="0">
                <a:solidFill>
                  <a:srgbClr val="000000"/>
                </a:solidFill>
                <a:ea typeface="ＭＳ Ｐゴシック" pitchFamily="34" charset="-128"/>
                <a:cs typeface="Arial" charset="0"/>
              </a:rPr>
              <a:t>  </a:t>
            </a:r>
            <a:r>
              <a:rPr lang="en-US" sz="3200" b="1" dirty="0" smtClean="0">
                <a:solidFill>
                  <a:srgbClr val="000000"/>
                </a:solidFill>
                <a:ea typeface="ＭＳ Ｐゴシック" pitchFamily="34" charset="-128"/>
                <a:cs typeface="Arial" charset="0"/>
              </a:rPr>
              <a:t>2.</a:t>
            </a:r>
            <a:r>
              <a:rPr lang="en-US" sz="2400" b="1" dirty="0" smtClean="0">
                <a:solidFill>
                  <a:srgbClr val="000000"/>
                </a:solidFill>
                <a:ea typeface="ＭＳ Ｐゴシック" pitchFamily="34" charset="-128"/>
                <a:cs typeface="Arial" charset="0"/>
              </a:rPr>
              <a:t> </a:t>
            </a:r>
            <a:r>
              <a:rPr lang="en-US" sz="2400" dirty="0" smtClean="0">
                <a:solidFill>
                  <a:srgbClr val="000000"/>
                </a:solidFill>
                <a:ea typeface="ＭＳ Ｐゴシック" pitchFamily="34" charset="-128"/>
                <a:cs typeface="Arial" charset="0"/>
              </a:rPr>
              <a:t>for </a:t>
            </a:r>
            <a:r>
              <a:rPr lang="en-US" sz="2400" dirty="0">
                <a:solidFill>
                  <a:srgbClr val="000000"/>
                </a:solidFill>
                <a:ea typeface="ＭＳ Ｐゴシック" pitchFamily="34" charset="-128"/>
                <a:cs typeface="Arial" charset="0"/>
              </a:rPr>
              <a:t>the work of the ministry, </a:t>
            </a:r>
            <a:r>
              <a:rPr lang="en-US" sz="3200" b="1" dirty="0" smtClean="0">
                <a:solidFill>
                  <a:srgbClr val="000000"/>
                </a:solidFill>
                <a:ea typeface="ＭＳ Ｐゴシック" pitchFamily="34" charset="-128"/>
                <a:cs typeface="Arial" charset="0"/>
              </a:rPr>
              <a:t>3.</a:t>
            </a:r>
            <a:r>
              <a:rPr lang="en-US" sz="2400" b="1" dirty="0" smtClean="0">
                <a:solidFill>
                  <a:srgbClr val="000000"/>
                </a:solidFill>
                <a:ea typeface="ＭＳ Ｐゴシック" pitchFamily="34" charset="-128"/>
                <a:cs typeface="Arial" charset="0"/>
              </a:rPr>
              <a:t> </a:t>
            </a:r>
            <a:r>
              <a:rPr lang="en-US" sz="2400" dirty="0" smtClean="0">
                <a:solidFill>
                  <a:srgbClr val="000000"/>
                </a:solidFill>
                <a:ea typeface="ＭＳ Ｐゴシック" pitchFamily="34" charset="-128"/>
                <a:cs typeface="Arial" charset="0"/>
              </a:rPr>
              <a:t>for </a:t>
            </a:r>
            <a:r>
              <a:rPr lang="en-US" sz="2400" dirty="0">
                <a:solidFill>
                  <a:srgbClr val="000000"/>
                </a:solidFill>
                <a:ea typeface="ＭＳ Ｐゴシック" pitchFamily="34" charset="-128"/>
                <a:cs typeface="Arial" charset="0"/>
              </a:rPr>
              <a:t>the edifying of the body of Christ…</a:t>
            </a:r>
            <a:endParaRPr lang="en-US" sz="2400" dirty="0"/>
          </a:p>
        </p:txBody>
      </p:sp>
      <p:sp>
        <p:nvSpPr>
          <p:cNvPr id="5"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000" dirty="0">
                <a:solidFill>
                  <a:srgbClr val="B38939"/>
                </a:solidFill>
                <a:latin typeface="+mn-lt"/>
              </a:rPr>
              <a:t>EPHESIANS </a:t>
            </a:r>
            <a:r>
              <a:rPr lang="en-US" sz="6000" dirty="0" smtClean="0">
                <a:solidFill>
                  <a:srgbClr val="B38939"/>
                </a:solidFill>
                <a:latin typeface="+mn-lt"/>
              </a:rPr>
              <a:t>4:11-12</a:t>
            </a:r>
            <a:r>
              <a:rPr lang="en-US" sz="6000" baseline="30000" dirty="0" smtClean="0">
                <a:solidFill>
                  <a:srgbClr val="B38939"/>
                </a:solidFill>
                <a:latin typeface="+mn-lt"/>
              </a:rPr>
              <a:t>KJV</a:t>
            </a:r>
            <a:endParaRPr lang="en-US" sz="5200" baseline="30000" dirty="0">
              <a:solidFill>
                <a:schemeClr val="tx1">
                  <a:lumMod val="65000"/>
                  <a:lumOff val="35000"/>
                </a:schemeClr>
              </a:solidFill>
              <a:latin typeface="+mn-lt"/>
            </a:endParaRPr>
          </a:p>
        </p:txBody>
      </p:sp>
      <p:cxnSp>
        <p:nvCxnSpPr>
          <p:cNvPr id="6" name="Straight Arrow Connector 5"/>
          <p:cNvCxnSpPr/>
          <p:nvPr/>
        </p:nvCxnSpPr>
        <p:spPr>
          <a:xfrm flipV="1">
            <a:off x="1889760" y="2560320"/>
            <a:ext cx="0" cy="2293620"/>
          </a:xfrm>
          <a:prstGeom prst="straightConnector1">
            <a:avLst/>
          </a:prstGeom>
          <a:ln w="1270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7" name="Rounded Rectangle 6"/>
          <p:cNvSpPr/>
          <p:nvPr/>
        </p:nvSpPr>
        <p:spPr>
          <a:xfrm>
            <a:off x="381000" y="4648200"/>
            <a:ext cx="8305800" cy="1600200"/>
          </a:xfrm>
          <a:prstGeom prst="roundRect">
            <a:avLst/>
          </a:prstGeom>
          <a:solidFill>
            <a:srgbClr val="B38939"/>
          </a:solidFill>
          <a:ln>
            <a:solidFill>
              <a:srgbClr val="B38939"/>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91440" rtlCol="0" anchor="ctr"/>
          <a:lstStyle/>
          <a:p>
            <a:pPr algn="ctr" defTabSz="914400" fontAlgn="base">
              <a:spcBef>
                <a:spcPct val="0"/>
              </a:spcBef>
              <a:spcAft>
                <a:spcPct val="0"/>
              </a:spcAft>
            </a:pPr>
            <a:r>
              <a:rPr lang="en-US" sz="8500" b="1" dirty="0" smtClean="0">
                <a:solidFill>
                  <a:schemeClr val="bg1"/>
                </a:solidFill>
                <a:effectLst>
                  <a:outerShdw blurRad="38100" dist="38100" dir="2700000" algn="tl">
                    <a:srgbClr val="000000">
                      <a:alpha val="43137"/>
                    </a:srgbClr>
                  </a:outerShdw>
                </a:effectLst>
              </a:rPr>
              <a:t>The Fatal Comma</a:t>
            </a:r>
            <a:endParaRPr lang="en-US" sz="8500" b="1" i="1" dirty="0">
              <a:solidFill>
                <a:schemeClr val="bg1"/>
              </a:solidFill>
              <a:effectLst>
                <a:outerShdw blurRad="38100" dist="38100" dir="2700000" algn="tl">
                  <a:srgbClr val="000000">
                    <a:alpha val="43137"/>
                  </a:srgbClr>
                </a:outerShdw>
              </a:effectLst>
            </a:endParaRPr>
          </a:p>
        </p:txBody>
      </p:sp>
      <p:sp>
        <p:nvSpPr>
          <p:cNvPr id="4" name="Oval 3"/>
          <p:cNvSpPr/>
          <p:nvPr/>
        </p:nvSpPr>
        <p:spPr>
          <a:xfrm>
            <a:off x="1699260" y="2019300"/>
            <a:ext cx="381000" cy="381000"/>
          </a:xfrm>
          <a:prstGeom prst="ellipse">
            <a:avLst/>
          </a:prstGeom>
          <a:noFill/>
          <a:ln w="88900">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3016445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176971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17706926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Before I spoke a word, </a:t>
            </a:r>
          </a:p>
          <a:p>
            <a:pPr algn="ctr"/>
            <a:r>
              <a:rPr lang="en-US" sz="3100" dirty="0">
                <a:solidFill>
                  <a:prstClr val="black"/>
                </a:solidFill>
                <a:latin typeface="Cooper Hewitt" pitchFamily="50" charset="0"/>
                <a:ea typeface="Cooper Hewitt" pitchFamily="50" charset="0"/>
              </a:rPr>
              <a:t>You were singing over me</a:t>
            </a:r>
          </a:p>
          <a:p>
            <a:pPr algn="ctr"/>
            <a:r>
              <a:rPr lang="en-US" sz="3100" dirty="0">
                <a:solidFill>
                  <a:prstClr val="black"/>
                </a:solidFill>
                <a:latin typeface="Cooper Hewitt" pitchFamily="50" charset="0"/>
                <a:ea typeface="Cooper Hewitt" pitchFamily="50" charset="0"/>
              </a:rPr>
              <a:t>You have been so, so good to me </a:t>
            </a:r>
          </a:p>
          <a:p>
            <a:pPr algn="ctr"/>
            <a:r>
              <a:rPr lang="en-US" sz="3100" dirty="0">
                <a:solidFill>
                  <a:prstClr val="black"/>
                </a:solidFill>
                <a:latin typeface="Cooper Hewitt" pitchFamily="50" charset="0"/>
                <a:ea typeface="Cooper Hewitt" pitchFamily="50" charset="0"/>
              </a:rPr>
              <a:t> Before I took a breath, </a:t>
            </a:r>
          </a:p>
          <a:p>
            <a:pPr algn="ctr"/>
            <a:r>
              <a:rPr lang="en-US" sz="3100" dirty="0">
                <a:solidFill>
                  <a:prstClr val="black"/>
                </a:solidFill>
                <a:latin typeface="Cooper Hewitt" pitchFamily="50" charset="0"/>
                <a:ea typeface="Cooper Hewitt" pitchFamily="50" charset="0"/>
              </a:rPr>
              <a:t>You breathed Your life in me</a:t>
            </a:r>
          </a:p>
          <a:p>
            <a:pPr algn="ctr"/>
            <a:r>
              <a:rPr lang="en-US" sz="3100" dirty="0">
                <a:solidFill>
                  <a:prstClr val="black"/>
                </a:solidFill>
                <a:latin typeface="Cooper Hewitt" pitchFamily="50" charset="0"/>
                <a:ea typeface="Cooper Hewitt" pitchFamily="50" charset="0"/>
              </a:rPr>
              <a:t>You have been so, so kind to me </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32887940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O,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O it chases me down, fights ‘til I’m found      </a:t>
            </a:r>
          </a:p>
          <a:p>
            <a:pPr algn="ctr"/>
            <a:r>
              <a:rPr lang="en-US" sz="3100" dirty="0">
                <a:solidFill>
                  <a:prstClr val="black"/>
                </a:solidFill>
                <a:latin typeface="Cooper Hewitt" pitchFamily="50" charset="0"/>
                <a:ea typeface="Cooper Hewitt" pitchFamily="50" charset="0"/>
              </a:rPr>
              <a:t>leaves the ninety-nine</a:t>
            </a:r>
          </a:p>
          <a:p>
            <a:pPr algn="ctr"/>
            <a:r>
              <a:rPr lang="en-US" sz="3100" dirty="0">
                <a:solidFill>
                  <a:prstClr val="black"/>
                </a:solidFill>
                <a:latin typeface="Cooper Hewitt" pitchFamily="50" charset="0"/>
                <a:ea typeface="Cooper Hewitt" pitchFamily="50" charset="0"/>
              </a:rPr>
              <a:t>I couldn’t earn it, I don’t deserve it, </a:t>
            </a:r>
          </a:p>
          <a:p>
            <a:pPr algn="ctr"/>
            <a:r>
              <a:rPr lang="en-US" sz="3100" dirty="0">
                <a:solidFill>
                  <a:prstClr val="black"/>
                </a:solidFill>
                <a:latin typeface="Cooper Hewitt" pitchFamily="50" charset="0"/>
                <a:ea typeface="Cooper Hewitt" pitchFamily="50" charset="0"/>
              </a:rPr>
              <a:t>still You give Yourself away</a:t>
            </a:r>
          </a:p>
          <a:p>
            <a:pPr algn="ctr"/>
            <a:r>
              <a:rPr lang="en-US" sz="3100" dirty="0">
                <a:solidFill>
                  <a:prstClr val="black"/>
                </a:solidFill>
                <a:latin typeface="Cooper Hewitt" pitchFamily="50" charset="0"/>
                <a:ea typeface="Cooper Hewitt" pitchFamily="50" charset="0"/>
              </a:rPr>
              <a:t>Oh,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172752516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When I was Your foe, </a:t>
            </a:r>
          </a:p>
          <a:p>
            <a:pPr algn="ctr"/>
            <a:r>
              <a:rPr lang="en-US" sz="3100" dirty="0">
                <a:solidFill>
                  <a:prstClr val="black"/>
                </a:solidFill>
                <a:latin typeface="Cooper Hewitt" pitchFamily="50" charset="0"/>
                <a:ea typeface="Cooper Hewitt" pitchFamily="50" charset="0"/>
              </a:rPr>
              <a:t>still Your love fought for me</a:t>
            </a:r>
          </a:p>
          <a:p>
            <a:pPr algn="ctr"/>
            <a:r>
              <a:rPr lang="en-US" sz="3100" dirty="0">
                <a:solidFill>
                  <a:prstClr val="black"/>
                </a:solidFill>
                <a:latin typeface="Cooper Hewitt" pitchFamily="50" charset="0"/>
                <a:ea typeface="Cooper Hewitt" pitchFamily="50" charset="0"/>
              </a:rPr>
              <a:t>You have been so, so good to me</a:t>
            </a:r>
          </a:p>
          <a:p>
            <a:pPr algn="ctr"/>
            <a:r>
              <a:rPr lang="en-US" sz="3100" dirty="0">
                <a:solidFill>
                  <a:prstClr val="black"/>
                </a:solidFill>
                <a:latin typeface="Cooper Hewitt" pitchFamily="50" charset="0"/>
                <a:ea typeface="Cooper Hewitt" pitchFamily="50" charset="0"/>
              </a:rPr>
              <a:t>When I felt no worth, You paid it all for me</a:t>
            </a:r>
          </a:p>
          <a:p>
            <a:pPr algn="ctr"/>
            <a:r>
              <a:rPr lang="en-US" sz="3100" dirty="0">
                <a:solidFill>
                  <a:prstClr val="black"/>
                </a:solidFill>
                <a:latin typeface="Cooper Hewitt" pitchFamily="50" charset="0"/>
                <a:ea typeface="Cooper Hewitt" pitchFamily="50" charset="0"/>
              </a:rPr>
              <a:t>You have been so, so kind to me </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45983469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O,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O it chases me down, fights ‘til I’m found      </a:t>
            </a:r>
          </a:p>
          <a:p>
            <a:pPr algn="ctr"/>
            <a:r>
              <a:rPr lang="en-US" sz="3100" dirty="0">
                <a:solidFill>
                  <a:prstClr val="black"/>
                </a:solidFill>
                <a:latin typeface="Cooper Hewitt" pitchFamily="50" charset="0"/>
                <a:ea typeface="Cooper Hewitt" pitchFamily="50" charset="0"/>
              </a:rPr>
              <a:t>leaves the ninety-nine</a:t>
            </a:r>
          </a:p>
          <a:p>
            <a:pPr algn="ctr"/>
            <a:r>
              <a:rPr lang="en-US" sz="3100" dirty="0">
                <a:solidFill>
                  <a:prstClr val="black"/>
                </a:solidFill>
                <a:latin typeface="Cooper Hewitt" pitchFamily="50" charset="0"/>
                <a:ea typeface="Cooper Hewitt" pitchFamily="50" charset="0"/>
              </a:rPr>
              <a:t>I couldn’t earn it, I don’t deserve it, </a:t>
            </a:r>
          </a:p>
          <a:p>
            <a:pPr algn="ctr"/>
            <a:r>
              <a:rPr lang="en-US" sz="3100" dirty="0">
                <a:solidFill>
                  <a:prstClr val="black"/>
                </a:solidFill>
                <a:latin typeface="Cooper Hewitt" pitchFamily="50" charset="0"/>
                <a:ea typeface="Cooper Hewitt" pitchFamily="50" charset="0"/>
              </a:rPr>
              <a:t>still You give Yourself away</a:t>
            </a:r>
          </a:p>
          <a:p>
            <a:pPr algn="ctr"/>
            <a:r>
              <a:rPr lang="en-US" sz="3100" dirty="0">
                <a:solidFill>
                  <a:prstClr val="black"/>
                </a:solidFill>
                <a:latin typeface="Cooper Hewitt" pitchFamily="50" charset="0"/>
                <a:ea typeface="Cooper Hewitt" pitchFamily="50" charset="0"/>
              </a:rPr>
              <a:t>Oh,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223599656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58614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There’s no shadow You won’t light up </a:t>
            </a:r>
          </a:p>
          <a:p>
            <a:pPr algn="ctr"/>
            <a:r>
              <a:rPr lang="en-US" sz="3100" dirty="0">
                <a:solidFill>
                  <a:prstClr val="black"/>
                </a:solidFill>
                <a:latin typeface="Cooper Hewitt" pitchFamily="50" charset="0"/>
                <a:ea typeface="Cooper Hewitt" pitchFamily="50" charset="0"/>
              </a:rPr>
              <a:t>Mountain You won’t climb up</a:t>
            </a:r>
          </a:p>
          <a:p>
            <a:pPr algn="ctr"/>
            <a:r>
              <a:rPr lang="en-US" sz="3100" dirty="0">
                <a:solidFill>
                  <a:prstClr val="black"/>
                </a:solidFill>
                <a:latin typeface="Cooper Hewitt" pitchFamily="50" charset="0"/>
                <a:ea typeface="Cooper Hewitt" pitchFamily="50" charset="0"/>
              </a:rPr>
              <a:t>Coming after me</a:t>
            </a:r>
          </a:p>
          <a:p>
            <a:pPr algn="ctr"/>
            <a:r>
              <a:rPr lang="en-US" sz="3100" dirty="0">
                <a:solidFill>
                  <a:prstClr val="black"/>
                </a:solidFill>
                <a:latin typeface="Cooper Hewitt" pitchFamily="50" charset="0"/>
                <a:ea typeface="Cooper Hewitt" pitchFamily="50" charset="0"/>
              </a:rPr>
              <a:t>There’s no wall You won’t kick down</a:t>
            </a:r>
          </a:p>
          <a:p>
            <a:pPr algn="ctr"/>
            <a:r>
              <a:rPr lang="en-US" sz="3100" dirty="0">
                <a:solidFill>
                  <a:prstClr val="black"/>
                </a:solidFill>
                <a:latin typeface="Cooper Hewitt" pitchFamily="50" charset="0"/>
                <a:ea typeface="Cooper Hewitt" pitchFamily="50" charset="0"/>
              </a:rPr>
              <a:t>Lie You won’t tear down</a:t>
            </a:r>
          </a:p>
          <a:p>
            <a:pPr algn="ctr"/>
            <a:r>
              <a:rPr lang="en-US" sz="3100" dirty="0">
                <a:solidFill>
                  <a:prstClr val="black"/>
                </a:solidFill>
                <a:latin typeface="Cooper Hewitt" pitchFamily="50" charset="0"/>
                <a:ea typeface="Cooper Hewitt" pitchFamily="50" charset="0"/>
              </a:rPr>
              <a:t>Coming after me</a:t>
            </a:r>
          </a:p>
          <a:p>
            <a:pPr algn="ctr"/>
            <a:endParaRPr lang="en-US" sz="31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25078706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70952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O,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O it chases me down, fights ‘til I’m found      </a:t>
            </a:r>
          </a:p>
          <a:p>
            <a:pPr algn="ctr"/>
            <a:r>
              <a:rPr lang="en-US" sz="3100" dirty="0">
                <a:solidFill>
                  <a:prstClr val="black"/>
                </a:solidFill>
                <a:latin typeface="Cooper Hewitt" pitchFamily="50" charset="0"/>
                <a:ea typeface="Cooper Hewitt" pitchFamily="50" charset="0"/>
              </a:rPr>
              <a:t>leaves the ninety-nine</a:t>
            </a:r>
          </a:p>
          <a:p>
            <a:pPr algn="ctr"/>
            <a:r>
              <a:rPr lang="en-US" sz="3100" dirty="0">
                <a:solidFill>
                  <a:prstClr val="black"/>
                </a:solidFill>
                <a:latin typeface="Cooper Hewitt" pitchFamily="50" charset="0"/>
                <a:ea typeface="Cooper Hewitt" pitchFamily="50" charset="0"/>
              </a:rPr>
              <a:t>I couldn’t earn it, I don’t deserve it, </a:t>
            </a:r>
          </a:p>
          <a:p>
            <a:pPr algn="ctr"/>
            <a:r>
              <a:rPr lang="en-US" sz="3100" dirty="0">
                <a:solidFill>
                  <a:prstClr val="black"/>
                </a:solidFill>
                <a:latin typeface="Cooper Hewitt" pitchFamily="50" charset="0"/>
                <a:ea typeface="Cooper Hewitt" pitchFamily="50" charset="0"/>
              </a:rPr>
              <a:t>still You give Yourself away</a:t>
            </a:r>
          </a:p>
          <a:p>
            <a:pPr algn="ctr"/>
            <a:r>
              <a:rPr lang="en-US" sz="3100" dirty="0">
                <a:solidFill>
                  <a:prstClr val="black"/>
                </a:solidFill>
                <a:latin typeface="Cooper Hewitt" pitchFamily="50" charset="0"/>
                <a:ea typeface="Cooper Hewitt" pitchFamily="50" charset="0"/>
              </a:rPr>
              <a:t>Oh, the overwhelming, never-ending, </a:t>
            </a:r>
          </a:p>
          <a:p>
            <a:pPr algn="ctr"/>
            <a:r>
              <a:rPr lang="en-US" sz="3100" dirty="0">
                <a:solidFill>
                  <a:prstClr val="black"/>
                </a:solidFill>
                <a:latin typeface="Cooper Hewitt" pitchFamily="50" charset="0"/>
                <a:ea typeface="Cooper Hewitt" pitchFamily="50" charset="0"/>
              </a:rPr>
              <a:t>reckless love </a:t>
            </a:r>
            <a:r>
              <a:rPr lang="en-US" sz="3100">
                <a:solidFill>
                  <a:prstClr val="black"/>
                </a:solidFill>
                <a:latin typeface="Cooper Hewitt" pitchFamily="50" charset="0"/>
                <a:ea typeface="Cooper Hewitt" pitchFamily="50" charset="0"/>
              </a:rPr>
              <a:t>of God</a:t>
            </a:r>
            <a:endParaRPr lang="en-US" sz="1100">
              <a:solidFill>
                <a:prstClr val="black"/>
              </a:solidFill>
              <a:latin typeface="Cooper Hewitt" pitchFamily="50" charset="0"/>
              <a:ea typeface="Cooper Hewitt" pitchFamily="50" charset="0"/>
            </a:endParaRPr>
          </a:p>
          <a:p>
            <a:pPr algn="ctr"/>
            <a:endParaRPr lang="en-US" sz="11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32993107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124206"/>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38634441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How deep the Father’s love for us</a:t>
            </a:r>
          </a:p>
          <a:p>
            <a:pPr algn="ctr"/>
            <a:r>
              <a:rPr lang="en-US" sz="3100" dirty="0">
                <a:solidFill>
                  <a:prstClr val="black"/>
                </a:solidFill>
                <a:latin typeface="Cooper Hewitt" pitchFamily="50" charset="0"/>
                <a:ea typeface="Cooper Hewitt" pitchFamily="50" charset="0"/>
              </a:rPr>
              <a:t>How vast beyond all measure</a:t>
            </a:r>
          </a:p>
          <a:p>
            <a:pPr algn="ctr"/>
            <a:r>
              <a:rPr lang="en-US" sz="3100" dirty="0">
                <a:solidFill>
                  <a:prstClr val="black"/>
                </a:solidFill>
                <a:latin typeface="Cooper Hewitt" pitchFamily="50" charset="0"/>
                <a:ea typeface="Cooper Hewitt" pitchFamily="50" charset="0"/>
              </a:rPr>
              <a:t>That He should give His only Son</a:t>
            </a:r>
          </a:p>
          <a:p>
            <a:pPr algn="ctr"/>
            <a:r>
              <a:rPr lang="en-US" sz="3100" dirty="0">
                <a:solidFill>
                  <a:prstClr val="black"/>
                </a:solidFill>
                <a:latin typeface="Cooper Hewitt" pitchFamily="50" charset="0"/>
                <a:ea typeface="Cooper Hewitt" pitchFamily="50" charset="0"/>
              </a:rPr>
              <a:t>To make a wretch His treasure</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How great the pain of searing loss</a:t>
            </a:r>
          </a:p>
          <a:p>
            <a:pPr algn="ctr"/>
            <a:r>
              <a:rPr lang="en-US" sz="3100" dirty="0">
                <a:solidFill>
                  <a:prstClr val="black"/>
                </a:solidFill>
                <a:latin typeface="Cooper Hewitt" pitchFamily="50" charset="0"/>
                <a:ea typeface="Cooper Hewitt" pitchFamily="50" charset="0"/>
              </a:rPr>
              <a:t>The Father turns His face away</a:t>
            </a:r>
          </a:p>
          <a:p>
            <a:pPr algn="ctr"/>
            <a:r>
              <a:rPr lang="en-US" sz="3100" dirty="0">
                <a:solidFill>
                  <a:prstClr val="black"/>
                </a:solidFill>
                <a:latin typeface="Cooper Hewitt" pitchFamily="50" charset="0"/>
                <a:ea typeface="Cooper Hewitt" pitchFamily="50" charset="0"/>
              </a:rPr>
              <a:t>As wounds which mar the Chosen One</a:t>
            </a:r>
          </a:p>
          <a:p>
            <a:pPr algn="ctr"/>
            <a:r>
              <a:rPr lang="en-US" sz="3100" dirty="0">
                <a:solidFill>
                  <a:prstClr val="black"/>
                </a:solidFill>
                <a:latin typeface="Cooper Hewitt" pitchFamily="50" charset="0"/>
                <a:ea typeface="Cooper Hewitt" pitchFamily="50" charset="0"/>
              </a:rPr>
              <a:t>Bring many sons to glory</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20270985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448467"/>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Behold the man upon the cross</a:t>
            </a:r>
          </a:p>
          <a:p>
            <a:pPr algn="ctr"/>
            <a:r>
              <a:rPr lang="en-US" sz="3100" dirty="0">
                <a:solidFill>
                  <a:prstClr val="black"/>
                </a:solidFill>
                <a:latin typeface="Cooper Hewitt" pitchFamily="50" charset="0"/>
                <a:ea typeface="Cooper Hewitt" pitchFamily="50" charset="0"/>
              </a:rPr>
              <a:t>My sin upon His shoulders</a:t>
            </a:r>
          </a:p>
          <a:p>
            <a:pPr algn="ctr"/>
            <a:r>
              <a:rPr lang="en-US" sz="3100" dirty="0">
                <a:solidFill>
                  <a:prstClr val="black"/>
                </a:solidFill>
                <a:latin typeface="Cooper Hewitt" pitchFamily="50" charset="0"/>
                <a:ea typeface="Cooper Hewitt" pitchFamily="50" charset="0"/>
              </a:rPr>
              <a:t>Ashamed I hear my mocking voice</a:t>
            </a:r>
          </a:p>
          <a:p>
            <a:pPr algn="ctr"/>
            <a:r>
              <a:rPr lang="en-US" sz="3100" dirty="0">
                <a:solidFill>
                  <a:prstClr val="black"/>
                </a:solidFill>
                <a:latin typeface="Cooper Hewitt" pitchFamily="50" charset="0"/>
                <a:ea typeface="Cooper Hewitt" pitchFamily="50" charset="0"/>
              </a:rPr>
              <a:t>Call out among the scoffers</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It was my sin that held Him there</a:t>
            </a:r>
          </a:p>
          <a:p>
            <a:pPr algn="ctr"/>
            <a:r>
              <a:rPr lang="en-US" sz="3100" dirty="0">
                <a:solidFill>
                  <a:prstClr val="black"/>
                </a:solidFill>
                <a:latin typeface="Cooper Hewitt" pitchFamily="50" charset="0"/>
                <a:ea typeface="Cooper Hewitt" pitchFamily="50" charset="0"/>
              </a:rPr>
              <a:t>Until it was accomplished</a:t>
            </a:r>
          </a:p>
          <a:p>
            <a:pPr algn="ctr"/>
            <a:r>
              <a:rPr lang="en-US" sz="3100" dirty="0">
                <a:solidFill>
                  <a:prstClr val="black"/>
                </a:solidFill>
                <a:latin typeface="Cooper Hewitt" pitchFamily="50" charset="0"/>
                <a:ea typeface="Cooper Hewitt" pitchFamily="50" charset="0"/>
              </a:rPr>
              <a:t>His dying breath has brought me life</a:t>
            </a:r>
          </a:p>
          <a:p>
            <a:pPr algn="ctr"/>
            <a:r>
              <a:rPr lang="en-US" sz="3100" dirty="0">
                <a:solidFill>
                  <a:prstClr val="black"/>
                </a:solidFill>
                <a:latin typeface="Cooper Hewitt" pitchFamily="50" charset="0"/>
                <a:ea typeface="Cooper Hewitt" pitchFamily="50" charset="0"/>
              </a:rPr>
              <a:t>I know that it is finished</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159104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4144962" y="1752600"/>
            <a:ext cx="685800" cy="685800"/>
          </a:xfrm>
          <a:prstGeom prst="ellipse">
            <a:avLst/>
          </a:prstGeom>
          <a:solidFill>
            <a:schemeClr val="bg1"/>
          </a:solidFill>
          <a:ln w="76200">
            <a:solidFill>
              <a:schemeClr val="tx1">
                <a:lumMod val="50000"/>
                <a:lumOff val="50000"/>
              </a:schemeClr>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44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AutoShape 4"/>
          <p:cNvSpPr>
            <a:spLocks noChangeArrowheads="1"/>
          </p:cNvSpPr>
          <p:nvPr/>
        </p:nvSpPr>
        <p:spPr bwMode="auto">
          <a:xfrm>
            <a:off x="3916362" y="152400"/>
            <a:ext cx="1143000" cy="838200"/>
          </a:xfrm>
          <a:prstGeom prst="triangle">
            <a:avLst>
              <a:gd name="adj" fmla="val 50000"/>
            </a:avLst>
          </a:prstGeom>
          <a:solidFill>
            <a:schemeClr val="bg1"/>
          </a:solidFill>
          <a:ln w="76200">
            <a:solidFill>
              <a:srgbClr val="B38939"/>
            </a:solidFill>
            <a:miter lim="800000"/>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AutoShape 5"/>
          <p:cNvSpPr>
            <a:spLocks noChangeArrowheads="1"/>
          </p:cNvSpPr>
          <p:nvPr/>
        </p:nvSpPr>
        <p:spPr bwMode="auto">
          <a:xfrm>
            <a:off x="4297362" y="1143000"/>
            <a:ext cx="381000" cy="533400"/>
          </a:xfrm>
          <a:prstGeom prst="downArrow">
            <a:avLst>
              <a:gd name="adj1" fmla="val 50000"/>
              <a:gd name="adj2" fmla="val 40000"/>
            </a:avLst>
          </a:prstGeom>
          <a:solidFill>
            <a:schemeClr val="bg1"/>
          </a:solidFill>
          <a:ln w="76200">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2925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3306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3687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4068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49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830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11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592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973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6354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2544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2544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2544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2544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2544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2544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2544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2544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2544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2925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3306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3687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4068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4449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4830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Oval 31"/>
          <p:cNvSpPr>
            <a:spLocks noChangeArrowheads="1"/>
          </p:cNvSpPr>
          <p:nvPr/>
        </p:nvSpPr>
        <p:spPr bwMode="auto">
          <a:xfrm>
            <a:off x="5211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5" name="Oval 32"/>
          <p:cNvSpPr>
            <a:spLocks noChangeArrowheads="1"/>
          </p:cNvSpPr>
          <p:nvPr/>
        </p:nvSpPr>
        <p:spPr bwMode="auto">
          <a:xfrm>
            <a:off x="5592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6" name="Oval 33"/>
          <p:cNvSpPr>
            <a:spLocks noChangeArrowheads="1"/>
          </p:cNvSpPr>
          <p:nvPr/>
        </p:nvSpPr>
        <p:spPr bwMode="auto">
          <a:xfrm>
            <a:off x="5973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7" name="Oval 34"/>
          <p:cNvSpPr>
            <a:spLocks noChangeArrowheads="1"/>
          </p:cNvSpPr>
          <p:nvPr/>
        </p:nvSpPr>
        <p:spPr bwMode="auto">
          <a:xfrm>
            <a:off x="6354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8" name="Oval 35"/>
          <p:cNvSpPr>
            <a:spLocks noChangeArrowheads="1"/>
          </p:cNvSpPr>
          <p:nvPr/>
        </p:nvSpPr>
        <p:spPr bwMode="auto">
          <a:xfrm>
            <a:off x="2925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9" name="Oval 36"/>
          <p:cNvSpPr>
            <a:spLocks noChangeArrowheads="1"/>
          </p:cNvSpPr>
          <p:nvPr/>
        </p:nvSpPr>
        <p:spPr bwMode="auto">
          <a:xfrm>
            <a:off x="3306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0" name="Oval 37"/>
          <p:cNvSpPr>
            <a:spLocks noChangeArrowheads="1"/>
          </p:cNvSpPr>
          <p:nvPr/>
        </p:nvSpPr>
        <p:spPr bwMode="auto">
          <a:xfrm>
            <a:off x="3687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1" name="Oval 38"/>
          <p:cNvSpPr>
            <a:spLocks noChangeArrowheads="1"/>
          </p:cNvSpPr>
          <p:nvPr/>
        </p:nvSpPr>
        <p:spPr bwMode="auto">
          <a:xfrm>
            <a:off x="4068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2" name="Oval 39"/>
          <p:cNvSpPr>
            <a:spLocks noChangeArrowheads="1"/>
          </p:cNvSpPr>
          <p:nvPr/>
        </p:nvSpPr>
        <p:spPr bwMode="auto">
          <a:xfrm>
            <a:off x="4449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3" name="Oval 40"/>
          <p:cNvSpPr>
            <a:spLocks noChangeArrowheads="1"/>
          </p:cNvSpPr>
          <p:nvPr/>
        </p:nvSpPr>
        <p:spPr bwMode="auto">
          <a:xfrm>
            <a:off x="4830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4" name="Oval 41"/>
          <p:cNvSpPr>
            <a:spLocks noChangeArrowheads="1"/>
          </p:cNvSpPr>
          <p:nvPr/>
        </p:nvSpPr>
        <p:spPr bwMode="auto">
          <a:xfrm>
            <a:off x="5211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5" name="Oval 42"/>
          <p:cNvSpPr>
            <a:spLocks noChangeArrowheads="1"/>
          </p:cNvSpPr>
          <p:nvPr/>
        </p:nvSpPr>
        <p:spPr bwMode="auto">
          <a:xfrm>
            <a:off x="5592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6" name="Oval 43"/>
          <p:cNvSpPr>
            <a:spLocks noChangeArrowheads="1"/>
          </p:cNvSpPr>
          <p:nvPr/>
        </p:nvSpPr>
        <p:spPr bwMode="auto">
          <a:xfrm>
            <a:off x="5973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7" name="Oval 44"/>
          <p:cNvSpPr>
            <a:spLocks noChangeArrowheads="1"/>
          </p:cNvSpPr>
          <p:nvPr/>
        </p:nvSpPr>
        <p:spPr bwMode="auto">
          <a:xfrm>
            <a:off x="6354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8" name="Oval 45"/>
          <p:cNvSpPr>
            <a:spLocks noChangeArrowheads="1"/>
          </p:cNvSpPr>
          <p:nvPr/>
        </p:nvSpPr>
        <p:spPr bwMode="auto">
          <a:xfrm>
            <a:off x="2925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9" name="Oval 46"/>
          <p:cNvSpPr>
            <a:spLocks noChangeArrowheads="1"/>
          </p:cNvSpPr>
          <p:nvPr/>
        </p:nvSpPr>
        <p:spPr bwMode="auto">
          <a:xfrm>
            <a:off x="3306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0" name="Oval 47"/>
          <p:cNvSpPr>
            <a:spLocks noChangeArrowheads="1"/>
          </p:cNvSpPr>
          <p:nvPr/>
        </p:nvSpPr>
        <p:spPr bwMode="auto">
          <a:xfrm>
            <a:off x="3687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1" name="Oval 48"/>
          <p:cNvSpPr>
            <a:spLocks noChangeArrowheads="1"/>
          </p:cNvSpPr>
          <p:nvPr/>
        </p:nvSpPr>
        <p:spPr bwMode="auto">
          <a:xfrm>
            <a:off x="4068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2" name="Oval 49"/>
          <p:cNvSpPr>
            <a:spLocks noChangeArrowheads="1"/>
          </p:cNvSpPr>
          <p:nvPr/>
        </p:nvSpPr>
        <p:spPr bwMode="auto">
          <a:xfrm>
            <a:off x="4449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3" name="Oval 50"/>
          <p:cNvSpPr>
            <a:spLocks noChangeArrowheads="1"/>
          </p:cNvSpPr>
          <p:nvPr/>
        </p:nvSpPr>
        <p:spPr bwMode="auto">
          <a:xfrm>
            <a:off x="4830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4" name="Oval 51"/>
          <p:cNvSpPr>
            <a:spLocks noChangeArrowheads="1"/>
          </p:cNvSpPr>
          <p:nvPr/>
        </p:nvSpPr>
        <p:spPr bwMode="auto">
          <a:xfrm>
            <a:off x="5211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5" name="Oval 52"/>
          <p:cNvSpPr>
            <a:spLocks noChangeArrowheads="1"/>
          </p:cNvSpPr>
          <p:nvPr/>
        </p:nvSpPr>
        <p:spPr bwMode="auto">
          <a:xfrm>
            <a:off x="5592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6" name="Oval 53"/>
          <p:cNvSpPr>
            <a:spLocks noChangeArrowheads="1"/>
          </p:cNvSpPr>
          <p:nvPr/>
        </p:nvSpPr>
        <p:spPr bwMode="auto">
          <a:xfrm>
            <a:off x="5973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7" name="Oval 54"/>
          <p:cNvSpPr>
            <a:spLocks noChangeArrowheads="1"/>
          </p:cNvSpPr>
          <p:nvPr/>
        </p:nvSpPr>
        <p:spPr bwMode="auto">
          <a:xfrm>
            <a:off x="6354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8" name="Oval 55"/>
          <p:cNvSpPr>
            <a:spLocks noChangeArrowheads="1"/>
          </p:cNvSpPr>
          <p:nvPr/>
        </p:nvSpPr>
        <p:spPr bwMode="auto">
          <a:xfrm>
            <a:off x="2925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9" name="Oval 56"/>
          <p:cNvSpPr>
            <a:spLocks noChangeArrowheads="1"/>
          </p:cNvSpPr>
          <p:nvPr/>
        </p:nvSpPr>
        <p:spPr bwMode="auto">
          <a:xfrm>
            <a:off x="3306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0" name="Oval 57"/>
          <p:cNvSpPr>
            <a:spLocks noChangeArrowheads="1"/>
          </p:cNvSpPr>
          <p:nvPr/>
        </p:nvSpPr>
        <p:spPr bwMode="auto">
          <a:xfrm>
            <a:off x="3687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1" name="Oval 58"/>
          <p:cNvSpPr>
            <a:spLocks noChangeArrowheads="1"/>
          </p:cNvSpPr>
          <p:nvPr/>
        </p:nvSpPr>
        <p:spPr bwMode="auto">
          <a:xfrm>
            <a:off x="4068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2" name="Oval 59"/>
          <p:cNvSpPr>
            <a:spLocks noChangeArrowheads="1"/>
          </p:cNvSpPr>
          <p:nvPr/>
        </p:nvSpPr>
        <p:spPr bwMode="auto">
          <a:xfrm>
            <a:off x="4449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3" name="Oval 60"/>
          <p:cNvSpPr>
            <a:spLocks noChangeArrowheads="1"/>
          </p:cNvSpPr>
          <p:nvPr/>
        </p:nvSpPr>
        <p:spPr bwMode="auto">
          <a:xfrm>
            <a:off x="4830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4" name="Oval 61"/>
          <p:cNvSpPr>
            <a:spLocks noChangeArrowheads="1"/>
          </p:cNvSpPr>
          <p:nvPr/>
        </p:nvSpPr>
        <p:spPr bwMode="auto">
          <a:xfrm>
            <a:off x="5211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5" name="Oval 62"/>
          <p:cNvSpPr>
            <a:spLocks noChangeArrowheads="1"/>
          </p:cNvSpPr>
          <p:nvPr/>
        </p:nvSpPr>
        <p:spPr bwMode="auto">
          <a:xfrm>
            <a:off x="5592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6" name="Oval 63"/>
          <p:cNvSpPr>
            <a:spLocks noChangeArrowheads="1"/>
          </p:cNvSpPr>
          <p:nvPr/>
        </p:nvSpPr>
        <p:spPr bwMode="auto">
          <a:xfrm>
            <a:off x="5973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7" name="Oval 64"/>
          <p:cNvSpPr>
            <a:spLocks noChangeArrowheads="1"/>
          </p:cNvSpPr>
          <p:nvPr/>
        </p:nvSpPr>
        <p:spPr bwMode="auto">
          <a:xfrm>
            <a:off x="6354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8" name="Oval 65"/>
          <p:cNvSpPr>
            <a:spLocks noChangeArrowheads="1"/>
          </p:cNvSpPr>
          <p:nvPr/>
        </p:nvSpPr>
        <p:spPr bwMode="auto">
          <a:xfrm>
            <a:off x="2925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9" name="Oval 66"/>
          <p:cNvSpPr>
            <a:spLocks noChangeArrowheads="1"/>
          </p:cNvSpPr>
          <p:nvPr/>
        </p:nvSpPr>
        <p:spPr bwMode="auto">
          <a:xfrm>
            <a:off x="3306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0" name="Oval 67"/>
          <p:cNvSpPr>
            <a:spLocks noChangeArrowheads="1"/>
          </p:cNvSpPr>
          <p:nvPr/>
        </p:nvSpPr>
        <p:spPr bwMode="auto">
          <a:xfrm>
            <a:off x="3687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1" name="Oval 68"/>
          <p:cNvSpPr>
            <a:spLocks noChangeArrowheads="1"/>
          </p:cNvSpPr>
          <p:nvPr/>
        </p:nvSpPr>
        <p:spPr bwMode="auto">
          <a:xfrm>
            <a:off x="4068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2" name="Oval 69"/>
          <p:cNvSpPr>
            <a:spLocks noChangeArrowheads="1"/>
          </p:cNvSpPr>
          <p:nvPr/>
        </p:nvSpPr>
        <p:spPr bwMode="auto">
          <a:xfrm>
            <a:off x="4449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3" name="Oval 70"/>
          <p:cNvSpPr>
            <a:spLocks noChangeArrowheads="1"/>
          </p:cNvSpPr>
          <p:nvPr/>
        </p:nvSpPr>
        <p:spPr bwMode="auto">
          <a:xfrm>
            <a:off x="4830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4" name="Oval 71"/>
          <p:cNvSpPr>
            <a:spLocks noChangeArrowheads="1"/>
          </p:cNvSpPr>
          <p:nvPr/>
        </p:nvSpPr>
        <p:spPr bwMode="auto">
          <a:xfrm>
            <a:off x="5211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5" name="Oval 72"/>
          <p:cNvSpPr>
            <a:spLocks noChangeArrowheads="1"/>
          </p:cNvSpPr>
          <p:nvPr/>
        </p:nvSpPr>
        <p:spPr bwMode="auto">
          <a:xfrm>
            <a:off x="5592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6" name="Oval 73"/>
          <p:cNvSpPr>
            <a:spLocks noChangeArrowheads="1"/>
          </p:cNvSpPr>
          <p:nvPr/>
        </p:nvSpPr>
        <p:spPr bwMode="auto">
          <a:xfrm>
            <a:off x="5973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7" name="Oval 74"/>
          <p:cNvSpPr>
            <a:spLocks noChangeArrowheads="1"/>
          </p:cNvSpPr>
          <p:nvPr/>
        </p:nvSpPr>
        <p:spPr bwMode="auto">
          <a:xfrm>
            <a:off x="6354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8" name="Oval 75"/>
          <p:cNvSpPr>
            <a:spLocks noChangeArrowheads="1"/>
          </p:cNvSpPr>
          <p:nvPr/>
        </p:nvSpPr>
        <p:spPr bwMode="auto">
          <a:xfrm>
            <a:off x="2925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9" name="Oval 76"/>
          <p:cNvSpPr>
            <a:spLocks noChangeArrowheads="1"/>
          </p:cNvSpPr>
          <p:nvPr/>
        </p:nvSpPr>
        <p:spPr bwMode="auto">
          <a:xfrm>
            <a:off x="3306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0" name="Oval 77"/>
          <p:cNvSpPr>
            <a:spLocks noChangeArrowheads="1"/>
          </p:cNvSpPr>
          <p:nvPr/>
        </p:nvSpPr>
        <p:spPr bwMode="auto">
          <a:xfrm>
            <a:off x="3687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1" name="Oval 78"/>
          <p:cNvSpPr>
            <a:spLocks noChangeArrowheads="1"/>
          </p:cNvSpPr>
          <p:nvPr/>
        </p:nvSpPr>
        <p:spPr bwMode="auto">
          <a:xfrm>
            <a:off x="4068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2" name="Oval 79"/>
          <p:cNvSpPr>
            <a:spLocks noChangeArrowheads="1"/>
          </p:cNvSpPr>
          <p:nvPr/>
        </p:nvSpPr>
        <p:spPr bwMode="auto">
          <a:xfrm>
            <a:off x="4449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3" name="Oval 80"/>
          <p:cNvSpPr>
            <a:spLocks noChangeArrowheads="1"/>
          </p:cNvSpPr>
          <p:nvPr/>
        </p:nvSpPr>
        <p:spPr bwMode="auto">
          <a:xfrm>
            <a:off x="4830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4" name="Oval 81"/>
          <p:cNvSpPr>
            <a:spLocks noChangeArrowheads="1"/>
          </p:cNvSpPr>
          <p:nvPr/>
        </p:nvSpPr>
        <p:spPr bwMode="auto">
          <a:xfrm>
            <a:off x="5211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5" name="Oval 82"/>
          <p:cNvSpPr>
            <a:spLocks noChangeArrowheads="1"/>
          </p:cNvSpPr>
          <p:nvPr/>
        </p:nvSpPr>
        <p:spPr bwMode="auto">
          <a:xfrm>
            <a:off x="5592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6" name="Oval 83"/>
          <p:cNvSpPr>
            <a:spLocks noChangeArrowheads="1"/>
          </p:cNvSpPr>
          <p:nvPr/>
        </p:nvSpPr>
        <p:spPr bwMode="auto">
          <a:xfrm>
            <a:off x="5973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7" name="Oval 84"/>
          <p:cNvSpPr>
            <a:spLocks noChangeArrowheads="1"/>
          </p:cNvSpPr>
          <p:nvPr/>
        </p:nvSpPr>
        <p:spPr bwMode="auto">
          <a:xfrm>
            <a:off x="6354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8" name="Oval 85"/>
          <p:cNvSpPr>
            <a:spLocks noChangeArrowheads="1"/>
          </p:cNvSpPr>
          <p:nvPr/>
        </p:nvSpPr>
        <p:spPr bwMode="auto">
          <a:xfrm>
            <a:off x="2925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9" name="Oval 86"/>
          <p:cNvSpPr>
            <a:spLocks noChangeArrowheads="1"/>
          </p:cNvSpPr>
          <p:nvPr/>
        </p:nvSpPr>
        <p:spPr bwMode="auto">
          <a:xfrm>
            <a:off x="3306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0" name="Oval 87"/>
          <p:cNvSpPr>
            <a:spLocks noChangeArrowheads="1"/>
          </p:cNvSpPr>
          <p:nvPr/>
        </p:nvSpPr>
        <p:spPr bwMode="auto">
          <a:xfrm>
            <a:off x="3687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1" name="Oval 88"/>
          <p:cNvSpPr>
            <a:spLocks noChangeArrowheads="1"/>
          </p:cNvSpPr>
          <p:nvPr/>
        </p:nvSpPr>
        <p:spPr bwMode="auto">
          <a:xfrm>
            <a:off x="4068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2" name="Oval 89"/>
          <p:cNvSpPr>
            <a:spLocks noChangeArrowheads="1"/>
          </p:cNvSpPr>
          <p:nvPr/>
        </p:nvSpPr>
        <p:spPr bwMode="auto">
          <a:xfrm>
            <a:off x="4449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3" name="Oval 90"/>
          <p:cNvSpPr>
            <a:spLocks noChangeArrowheads="1"/>
          </p:cNvSpPr>
          <p:nvPr/>
        </p:nvSpPr>
        <p:spPr bwMode="auto">
          <a:xfrm>
            <a:off x="4830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4" name="Oval 91"/>
          <p:cNvSpPr>
            <a:spLocks noChangeArrowheads="1"/>
          </p:cNvSpPr>
          <p:nvPr/>
        </p:nvSpPr>
        <p:spPr bwMode="auto">
          <a:xfrm>
            <a:off x="5211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5" name="Oval 92"/>
          <p:cNvSpPr>
            <a:spLocks noChangeArrowheads="1"/>
          </p:cNvSpPr>
          <p:nvPr/>
        </p:nvSpPr>
        <p:spPr bwMode="auto">
          <a:xfrm>
            <a:off x="5592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6" name="Oval 93"/>
          <p:cNvSpPr>
            <a:spLocks noChangeArrowheads="1"/>
          </p:cNvSpPr>
          <p:nvPr/>
        </p:nvSpPr>
        <p:spPr bwMode="auto">
          <a:xfrm>
            <a:off x="5973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7" name="Oval 94"/>
          <p:cNvSpPr>
            <a:spLocks noChangeArrowheads="1"/>
          </p:cNvSpPr>
          <p:nvPr/>
        </p:nvSpPr>
        <p:spPr bwMode="auto">
          <a:xfrm>
            <a:off x="6354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8" name="Oval 95"/>
          <p:cNvSpPr>
            <a:spLocks noChangeArrowheads="1"/>
          </p:cNvSpPr>
          <p:nvPr/>
        </p:nvSpPr>
        <p:spPr bwMode="auto">
          <a:xfrm>
            <a:off x="2925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9" name="Oval 96"/>
          <p:cNvSpPr>
            <a:spLocks noChangeArrowheads="1"/>
          </p:cNvSpPr>
          <p:nvPr/>
        </p:nvSpPr>
        <p:spPr bwMode="auto">
          <a:xfrm>
            <a:off x="3306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0" name="Oval 97"/>
          <p:cNvSpPr>
            <a:spLocks noChangeArrowheads="1"/>
          </p:cNvSpPr>
          <p:nvPr/>
        </p:nvSpPr>
        <p:spPr bwMode="auto">
          <a:xfrm>
            <a:off x="3687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1" name="Oval 98"/>
          <p:cNvSpPr>
            <a:spLocks noChangeArrowheads="1"/>
          </p:cNvSpPr>
          <p:nvPr/>
        </p:nvSpPr>
        <p:spPr bwMode="auto">
          <a:xfrm>
            <a:off x="4068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2" name="Oval 99"/>
          <p:cNvSpPr>
            <a:spLocks noChangeArrowheads="1"/>
          </p:cNvSpPr>
          <p:nvPr/>
        </p:nvSpPr>
        <p:spPr bwMode="auto">
          <a:xfrm>
            <a:off x="4449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3" name="Oval 100"/>
          <p:cNvSpPr>
            <a:spLocks noChangeArrowheads="1"/>
          </p:cNvSpPr>
          <p:nvPr/>
        </p:nvSpPr>
        <p:spPr bwMode="auto">
          <a:xfrm>
            <a:off x="4830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4" name="Oval 101"/>
          <p:cNvSpPr>
            <a:spLocks noChangeArrowheads="1"/>
          </p:cNvSpPr>
          <p:nvPr/>
        </p:nvSpPr>
        <p:spPr bwMode="auto">
          <a:xfrm>
            <a:off x="5211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5" name="Oval 102"/>
          <p:cNvSpPr>
            <a:spLocks noChangeArrowheads="1"/>
          </p:cNvSpPr>
          <p:nvPr/>
        </p:nvSpPr>
        <p:spPr bwMode="auto">
          <a:xfrm>
            <a:off x="5592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6" name="Oval 103"/>
          <p:cNvSpPr>
            <a:spLocks noChangeArrowheads="1"/>
          </p:cNvSpPr>
          <p:nvPr/>
        </p:nvSpPr>
        <p:spPr bwMode="auto">
          <a:xfrm>
            <a:off x="5973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7" name="Oval 104"/>
          <p:cNvSpPr>
            <a:spLocks noChangeArrowheads="1"/>
          </p:cNvSpPr>
          <p:nvPr/>
        </p:nvSpPr>
        <p:spPr bwMode="auto">
          <a:xfrm>
            <a:off x="6354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8" name="Oval 105"/>
          <p:cNvSpPr>
            <a:spLocks noChangeArrowheads="1"/>
          </p:cNvSpPr>
          <p:nvPr/>
        </p:nvSpPr>
        <p:spPr bwMode="auto">
          <a:xfrm>
            <a:off x="2925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9" name="Oval 106"/>
          <p:cNvSpPr>
            <a:spLocks noChangeArrowheads="1"/>
          </p:cNvSpPr>
          <p:nvPr/>
        </p:nvSpPr>
        <p:spPr bwMode="auto">
          <a:xfrm>
            <a:off x="3306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0" name="Oval 107"/>
          <p:cNvSpPr>
            <a:spLocks noChangeArrowheads="1"/>
          </p:cNvSpPr>
          <p:nvPr/>
        </p:nvSpPr>
        <p:spPr bwMode="auto">
          <a:xfrm>
            <a:off x="3687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1" name="Oval 108"/>
          <p:cNvSpPr>
            <a:spLocks noChangeArrowheads="1"/>
          </p:cNvSpPr>
          <p:nvPr/>
        </p:nvSpPr>
        <p:spPr bwMode="auto">
          <a:xfrm>
            <a:off x="4068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2" name="Oval 109"/>
          <p:cNvSpPr>
            <a:spLocks noChangeArrowheads="1"/>
          </p:cNvSpPr>
          <p:nvPr/>
        </p:nvSpPr>
        <p:spPr bwMode="auto">
          <a:xfrm>
            <a:off x="4449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3" name="Oval 110"/>
          <p:cNvSpPr>
            <a:spLocks noChangeArrowheads="1"/>
          </p:cNvSpPr>
          <p:nvPr/>
        </p:nvSpPr>
        <p:spPr bwMode="auto">
          <a:xfrm>
            <a:off x="4830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4" name="Oval 111"/>
          <p:cNvSpPr>
            <a:spLocks noChangeArrowheads="1"/>
          </p:cNvSpPr>
          <p:nvPr/>
        </p:nvSpPr>
        <p:spPr bwMode="auto">
          <a:xfrm>
            <a:off x="5211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5" name="Oval 112"/>
          <p:cNvSpPr>
            <a:spLocks noChangeArrowheads="1"/>
          </p:cNvSpPr>
          <p:nvPr/>
        </p:nvSpPr>
        <p:spPr bwMode="auto">
          <a:xfrm>
            <a:off x="5592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6" name="Oval 113"/>
          <p:cNvSpPr>
            <a:spLocks noChangeArrowheads="1"/>
          </p:cNvSpPr>
          <p:nvPr/>
        </p:nvSpPr>
        <p:spPr bwMode="auto">
          <a:xfrm>
            <a:off x="5973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7" name="Oval 114"/>
          <p:cNvSpPr>
            <a:spLocks noChangeArrowheads="1"/>
          </p:cNvSpPr>
          <p:nvPr/>
        </p:nvSpPr>
        <p:spPr bwMode="auto">
          <a:xfrm>
            <a:off x="6354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8" name="Line 115"/>
          <p:cNvSpPr>
            <a:spLocks noChangeShapeType="1"/>
          </p:cNvSpPr>
          <p:nvPr/>
        </p:nvSpPr>
        <p:spPr bwMode="auto">
          <a:xfrm flipH="1">
            <a:off x="2667000" y="2133600"/>
            <a:ext cx="13716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19" name="Line 116"/>
          <p:cNvSpPr>
            <a:spLocks noChangeShapeType="1"/>
          </p:cNvSpPr>
          <p:nvPr/>
        </p:nvSpPr>
        <p:spPr bwMode="auto">
          <a:xfrm flipH="1">
            <a:off x="3505200" y="2362200"/>
            <a:ext cx="6096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0" name="Line 117"/>
          <p:cNvSpPr>
            <a:spLocks noChangeShapeType="1"/>
          </p:cNvSpPr>
          <p:nvPr/>
        </p:nvSpPr>
        <p:spPr bwMode="auto">
          <a:xfrm flipH="1">
            <a:off x="4495800" y="2514600"/>
            <a:ext cx="0" cy="4572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1" name="Line 118"/>
          <p:cNvSpPr>
            <a:spLocks noChangeShapeType="1"/>
          </p:cNvSpPr>
          <p:nvPr/>
        </p:nvSpPr>
        <p:spPr bwMode="auto">
          <a:xfrm>
            <a:off x="4876800" y="2362200"/>
            <a:ext cx="5334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2" name="Line 119"/>
          <p:cNvSpPr>
            <a:spLocks noChangeShapeType="1"/>
          </p:cNvSpPr>
          <p:nvPr/>
        </p:nvSpPr>
        <p:spPr bwMode="auto">
          <a:xfrm>
            <a:off x="4953000" y="2133600"/>
            <a:ext cx="14478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3" name="Text Box 120"/>
          <p:cNvSpPr txBox="1">
            <a:spLocks noChangeArrowheads="1"/>
          </p:cNvSpPr>
          <p:nvPr/>
        </p:nvSpPr>
        <p:spPr bwMode="auto">
          <a:xfrm>
            <a:off x="7103105" y="1749495"/>
            <a:ext cx="1576714" cy="707886"/>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Clergy</a:t>
            </a:r>
          </a:p>
        </p:txBody>
      </p:sp>
      <p:sp>
        <p:nvSpPr>
          <p:cNvPr id="124" name="Line 121"/>
          <p:cNvSpPr>
            <a:spLocks noChangeShapeType="1"/>
          </p:cNvSpPr>
          <p:nvPr/>
        </p:nvSpPr>
        <p:spPr bwMode="auto">
          <a:xfrm flipH="1" flipV="1">
            <a:off x="5135562" y="2133600"/>
            <a:ext cx="1905000" cy="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5" name="Text Box 122"/>
          <p:cNvSpPr txBox="1">
            <a:spLocks noChangeArrowheads="1"/>
          </p:cNvSpPr>
          <p:nvPr/>
        </p:nvSpPr>
        <p:spPr bwMode="auto">
          <a:xfrm>
            <a:off x="7383462" y="457200"/>
            <a:ext cx="1116013" cy="701675"/>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B38939"/>
                </a:solidFill>
                <a:effectLst>
                  <a:outerShdw blurRad="38100" dist="38100" dir="2700000" algn="tl">
                    <a:srgbClr val="000000"/>
                  </a:outerShdw>
                </a:effectLst>
                <a:ea typeface="ＭＳ Ｐゴシック" pitchFamily="34" charset="-128"/>
                <a:cs typeface="Arial" charset="0"/>
              </a:rPr>
              <a:t>God</a:t>
            </a:r>
          </a:p>
        </p:txBody>
      </p:sp>
      <p:sp>
        <p:nvSpPr>
          <p:cNvPr id="126" name="Line 123"/>
          <p:cNvSpPr>
            <a:spLocks noChangeShapeType="1"/>
          </p:cNvSpPr>
          <p:nvPr/>
        </p:nvSpPr>
        <p:spPr bwMode="auto">
          <a:xfrm flipH="1" flipV="1">
            <a:off x="5287962" y="838200"/>
            <a:ext cx="1905000" cy="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7" name="Text Box 124"/>
          <p:cNvSpPr txBox="1">
            <a:spLocks noChangeArrowheads="1"/>
          </p:cNvSpPr>
          <p:nvPr/>
        </p:nvSpPr>
        <p:spPr bwMode="auto">
          <a:xfrm>
            <a:off x="7459662" y="4419600"/>
            <a:ext cx="1341438" cy="701675"/>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000000"/>
                </a:solidFill>
                <a:effectLst>
                  <a:outerShdw blurRad="38100" dist="38100" dir="2700000" algn="tl">
                    <a:srgbClr val="000000"/>
                  </a:outerShdw>
                </a:effectLst>
                <a:ea typeface="ＭＳ Ｐゴシック" pitchFamily="34" charset="-128"/>
                <a:cs typeface="Arial" charset="0"/>
              </a:rPr>
              <a:t>Laity</a:t>
            </a:r>
          </a:p>
        </p:txBody>
      </p:sp>
      <p:sp>
        <p:nvSpPr>
          <p:cNvPr id="128" name="Line 125"/>
          <p:cNvSpPr>
            <a:spLocks noChangeShapeType="1"/>
          </p:cNvSpPr>
          <p:nvPr/>
        </p:nvSpPr>
        <p:spPr bwMode="auto">
          <a:xfrm flipH="1" flipV="1">
            <a:off x="6781800" y="4800600"/>
            <a:ext cx="800100" cy="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9" name="Text Box 126"/>
          <p:cNvSpPr txBox="1">
            <a:spLocks noChangeArrowheads="1"/>
          </p:cNvSpPr>
          <p:nvPr/>
        </p:nvSpPr>
        <p:spPr bwMode="auto">
          <a:xfrm>
            <a:off x="678241" y="381000"/>
            <a:ext cx="2476512"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Traditional</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Model</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130" name="Text Box 127"/>
          <p:cNvSpPr txBox="1">
            <a:spLocks noChangeArrowheads="1"/>
          </p:cNvSpPr>
          <p:nvPr/>
        </p:nvSpPr>
        <p:spPr bwMode="auto">
          <a:xfrm>
            <a:off x="570495" y="1385887"/>
            <a:ext cx="2696572"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Institutional</a:t>
            </a: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
            </a:r>
            <a:b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b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Paradigm</a:t>
            </a:r>
          </a:p>
        </p:txBody>
      </p:sp>
      <p:sp>
        <p:nvSpPr>
          <p:cNvPr id="131" name="Line 128"/>
          <p:cNvSpPr>
            <a:spLocks noChangeShapeType="1"/>
          </p:cNvSpPr>
          <p:nvPr/>
        </p:nvSpPr>
        <p:spPr bwMode="auto">
          <a:xfrm>
            <a:off x="354399" y="1357374"/>
            <a:ext cx="32004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202578679"/>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will not boast in anything</a:t>
            </a:r>
          </a:p>
          <a:p>
            <a:pPr algn="ctr"/>
            <a:r>
              <a:rPr lang="en-US" sz="3100" dirty="0">
                <a:solidFill>
                  <a:prstClr val="black"/>
                </a:solidFill>
                <a:latin typeface="Cooper Hewitt" pitchFamily="50" charset="0"/>
                <a:ea typeface="Cooper Hewitt" pitchFamily="50" charset="0"/>
              </a:rPr>
              <a:t>No gifts, no power, no wisdom</a:t>
            </a:r>
          </a:p>
          <a:p>
            <a:pPr algn="ctr"/>
            <a:r>
              <a:rPr lang="en-US" sz="3100" dirty="0">
                <a:solidFill>
                  <a:prstClr val="black"/>
                </a:solidFill>
                <a:latin typeface="Cooper Hewitt" pitchFamily="50" charset="0"/>
                <a:ea typeface="Cooper Hewitt" pitchFamily="50" charset="0"/>
              </a:rPr>
              <a:t>But I will boast in Jesus Christ</a:t>
            </a:r>
          </a:p>
          <a:p>
            <a:pPr algn="ctr"/>
            <a:r>
              <a:rPr lang="en-US" sz="3100" dirty="0">
                <a:solidFill>
                  <a:prstClr val="black"/>
                </a:solidFill>
                <a:latin typeface="Cooper Hewitt" pitchFamily="50" charset="0"/>
                <a:ea typeface="Cooper Hewitt" pitchFamily="50" charset="0"/>
              </a:rPr>
              <a:t>His death and resurrection</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823270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448467"/>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Why should I gain from His reward</a:t>
            </a:r>
          </a:p>
          <a:p>
            <a:pPr algn="ctr"/>
            <a:r>
              <a:rPr lang="en-US" sz="3100" dirty="0">
                <a:solidFill>
                  <a:prstClr val="black"/>
                </a:solidFill>
                <a:latin typeface="Cooper Hewitt" pitchFamily="50" charset="0"/>
                <a:ea typeface="Cooper Hewitt" pitchFamily="50" charset="0"/>
              </a:rPr>
              <a:t>I cannot give an answer</a:t>
            </a:r>
          </a:p>
          <a:p>
            <a:pPr algn="ctr"/>
            <a:r>
              <a:rPr lang="en-US" sz="3100" dirty="0">
                <a:solidFill>
                  <a:prstClr val="black"/>
                </a:solidFill>
                <a:latin typeface="Cooper Hewitt" pitchFamily="50" charset="0"/>
                <a:ea typeface="Cooper Hewitt" pitchFamily="50" charset="0"/>
              </a:rPr>
              <a:t>But this I know with all my heart</a:t>
            </a:r>
          </a:p>
          <a:p>
            <a:pPr algn="ctr"/>
            <a:r>
              <a:rPr lang="en-US" sz="3100" dirty="0">
                <a:solidFill>
                  <a:prstClr val="black"/>
                </a:solidFill>
                <a:latin typeface="Cooper Hewitt" pitchFamily="50" charset="0"/>
                <a:ea typeface="Cooper Hewitt" pitchFamily="50" charset="0"/>
              </a:rPr>
              <a:t>His wounds have paid my ransom </a:t>
            </a:r>
          </a:p>
          <a:p>
            <a:pPr algn="ctr"/>
            <a:endParaRPr lang="en-US" sz="24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p>
          <a:p>
            <a:pPr algn="ctr"/>
            <a:endParaRPr lang="en-US" sz="2400" i="1"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Yes this I know with all my heart</a:t>
            </a:r>
          </a:p>
          <a:p>
            <a:pPr algn="ctr"/>
            <a:r>
              <a:rPr lang="en-US" sz="3100" dirty="0">
                <a:solidFill>
                  <a:prstClr val="black"/>
                </a:solidFill>
                <a:latin typeface="Cooper Hewitt" pitchFamily="50" charset="0"/>
                <a:ea typeface="Cooper Hewitt" pitchFamily="50" charset="0"/>
              </a:rPr>
              <a:t>His wounds have paid my ransom </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13934237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27238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7693317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54025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Old things have passed away</a:t>
            </a:r>
          </a:p>
          <a:p>
            <a:pPr algn="ctr"/>
            <a:r>
              <a:rPr lang="en-US" sz="3100" dirty="0">
                <a:solidFill>
                  <a:prstClr val="black"/>
                </a:solidFill>
                <a:latin typeface="Cooper Hewitt" pitchFamily="50" charset="0"/>
                <a:ea typeface="Cooper Hewitt" pitchFamily="50" charset="0"/>
              </a:rPr>
              <a:t>Your love has stayed the same</a:t>
            </a:r>
          </a:p>
          <a:p>
            <a:pPr algn="ctr"/>
            <a:r>
              <a:rPr lang="en-US" sz="3100" dirty="0">
                <a:solidFill>
                  <a:prstClr val="black"/>
                </a:solidFill>
                <a:latin typeface="Cooper Hewitt" pitchFamily="50" charset="0"/>
                <a:ea typeface="Cooper Hewitt" pitchFamily="50" charset="0"/>
              </a:rPr>
              <a:t>Your constant grace remains the cornerstone</a:t>
            </a:r>
          </a:p>
          <a:p>
            <a:pPr algn="ctr"/>
            <a:r>
              <a:rPr lang="en-US" sz="3100" dirty="0">
                <a:solidFill>
                  <a:prstClr val="black"/>
                </a:solidFill>
                <a:latin typeface="Cooper Hewitt" pitchFamily="50" charset="0"/>
                <a:ea typeface="Cooper Hewitt" pitchFamily="50" charset="0"/>
              </a:rPr>
              <a:t>Things that we thought were dead</a:t>
            </a:r>
          </a:p>
          <a:p>
            <a:pPr algn="ctr"/>
            <a:r>
              <a:rPr lang="en-US" sz="3100" dirty="0">
                <a:solidFill>
                  <a:prstClr val="black"/>
                </a:solidFill>
                <a:latin typeface="Cooper Hewitt" pitchFamily="50" charset="0"/>
                <a:ea typeface="Cooper Hewitt" pitchFamily="50" charset="0"/>
              </a:rPr>
              <a:t>Are breathing in life again</a:t>
            </a:r>
          </a:p>
          <a:p>
            <a:pPr algn="ctr"/>
            <a:r>
              <a:rPr lang="en-US" sz="3100" dirty="0">
                <a:solidFill>
                  <a:prstClr val="black"/>
                </a:solidFill>
                <a:latin typeface="Cooper Hewitt" pitchFamily="50" charset="0"/>
                <a:ea typeface="Cooper Hewitt" pitchFamily="50" charset="0"/>
              </a:rPr>
              <a:t>You cause Your Son to shine on darkest nights </a:t>
            </a:r>
          </a:p>
          <a:p>
            <a:pPr algn="ctr"/>
            <a:r>
              <a:rPr lang="en-US" sz="3100" dirty="0">
                <a:solidFill>
                  <a:prstClr val="black"/>
                </a:solidFill>
                <a:latin typeface="Cooper Hewitt" pitchFamily="50" charset="0"/>
                <a:ea typeface="Cooper Hewitt" pitchFamily="50" charset="0"/>
              </a:rPr>
              <a:t>For all that You’ve done we will </a:t>
            </a:r>
          </a:p>
          <a:p>
            <a:pPr algn="ctr"/>
            <a:r>
              <a:rPr lang="en-US" sz="3100" dirty="0">
                <a:solidFill>
                  <a:prstClr val="black"/>
                </a:solidFill>
                <a:latin typeface="Cooper Hewitt" pitchFamily="50" charset="0"/>
                <a:ea typeface="Cooper Hewitt" pitchFamily="50" charset="0"/>
              </a:rPr>
              <a:t>pour out our love</a:t>
            </a:r>
          </a:p>
          <a:p>
            <a:pPr algn="ctr"/>
            <a:r>
              <a:rPr lang="en-US" sz="3100" dirty="0">
                <a:solidFill>
                  <a:prstClr val="black"/>
                </a:solidFill>
                <a:latin typeface="Cooper Hewitt" pitchFamily="50" charset="0"/>
                <a:ea typeface="Cooper Hewitt" pitchFamily="50" charset="0"/>
              </a:rPr>
              <a:t>This will be our anthem song</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27121086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a:solidFill>
                  <a:prstClr val="black"/>
                </a:solidFill>
                <a:latin typeface="Cooper Hewitt" pitchFamily="50" charset="0"/>
                <a:ea typeface="Cooper Hewitt" pitchFamily="50" charset="0"/>
              </a:rPr>
              <a:t>Oh how we love You</a:t>
            </a:r>
          </a:p>
          <a:p>
            <a:pPr algn="ctr"/>
            <a:r>
              <a:rPr lang="en-US" sz="3100" dirty="0">
                <a:solidFill>
                  <a:prstClr val="black"/>
                </a:solidFill>
                <a:latin typeface="Cooper Hewitt" pitchFamily="50" charset="0"/>
                <a:ea typeface="Cooper Hewitt" pitchFamily="50" charset="0"/>
              </a:rPr>
              <a:t>You are the one our hearts adore</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61648213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54025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The hopeless have found their hope</a:t>
            </a:r>
          </a:p>
          <a:p>
            <a:pPr algn="ctr"/>
            <a:r>
              <a:rPr lang="en-US" sz="3100" dirty="0">
                <a:solidFill>
                  <a:prstClr val="black"/>
                </a:solidFill>
                <a:latin typeface="Cooper Hewitt" pitchFamily="50" charset="0"/>
                <a:ea typeface="Cooper Hewitt" pitchFamily="50" charset="0"/>
              </a:rPr>
              <a:t>The orphans now have a home</a:t>
            </a:r>
          </a:p>
          <a:p>
            <a:pPr algn="ctr"/>
            <a:r>
              <a:rPr lang="en-US" sz="3100" dirty="0">
                <a:solidFill>
                  <a:prstClr val="black"/>
                </a:solidFill>
                <a:latin typeface="Cooper Hewitt" pitchFamily="50" charset="0"/>
                <a:ea typeface="Cooper Hewitt" pitchFamily="50" charset="0"/>
              </a:rPr>
              <a:t>All that was lost has found its place in You</a:t>
            </a:r>
          </a:p>
          <a:p>
            <a:pPr algn="ctr"/>
            <a:r>
              <a:rPr lang="en-US" sz="3100" dirty="0">
                <a:solidFill>
                  <a:prstClr val="black"/>
                </a:solidFill>
                <a:latin typeface="Cooper Hewitt" pitchFamily="50" charset="0"/>
                <a:ea typeface="Cooper Hewitt" pitchFamily="50" charset="0"/>
              </a:rPr>
              <a:t>You lift our weary head</a:t>
            </a:r>
          </a:p>
          <a:p>
            <a:pPr algn="ctr"/>
            <a:r>
              <a:rPr lang="en-US" sz="3100" dirty="0">
                <a:solidFill>
                  <a:prstClr val="black"/>
                </a:solidFill>
                <a:latin typeface="Cooper Hewitt" pitchFamily="50" charset="0"/>
                <a:ea typeface="Cooper Hewitt" pitchFamily="50" charset="0"/>
              </a:rPr>
              <a:t>You make us strong instead</a:t>
            </a:r>
          </a:p>
          <a:p>
            <a:pPr algn="ctr"/>
            <a:r>
              <a:rPr lang="en-US" sz="3100" dirty="0">
                <a:solidFill>
                  <a:prstClr val="black"/>
                </a:solidFill>
                <a:latin typeface="Cooper Hewitt" pitchFamily="50" charset="0"/>
                <a:ea typeface="Cooper Hewitt" pitchFamily="50" charset="0"/>
              </a:rPr>
              <a:t>You took these rags and made us beautiful</a:t>
            </a:r>
          </a:p>
          <a:p>
            <a:pPr algn="ctr"/>
            <a:r>
              <a:rPr lang="en-US" sz="3100" dirty="0">
                <a:solidFill>
                  <a:prstClr val="black"/>
                </a:solidFill>
                <a:latin typeface="Cooper Hewitt" pitchFamily="50" charset="0"/>
                <a:ea typeface="Cooper Hewitt" pitchFamily="50" charset="0"/>
              </a:rPr>
              <a:t>For all that you’ve done we will </a:t>
            </a:r>
          </a:p>
          <a:p>
            <a:pPr algn="ctr"/>
            <a:r>
              <a:rPr lang="en-US" sz="3100" dirty="0">
                <a:solidFill>
                  <a:prstClr val="black"/>
                </a:solidFill>
                <a:latin typeface="Cooper Hewitt" pitchFamily="50" charset="0"/>
                <a:ea typeface="Cooper Hewitt" pitchFamily="50" charset="0"/>
              </a:rPr>
              <a:t>pour out our love</a:t>
            </a:r>
          </a:p>
          <a:p>
            <a:pPr algn="ctr"/>
            <a:r>
              <a:rPr lang="en-US" sz="3100" dirty="0">
                <a:solidFill>
                  <a:prstClr val="black"/>
                </a:solidFill>
                <a:latin typeface="Cooper Hewitt" pitchFamily="50" charset="0"/>
                <a:ea typeface="Cooper Hewitt" pitchFamily="50" charset="0"/>
              </a:rPr>
              <a:t>This will be our anthem song</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42314306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a:solidFill>
                  <a:prstClr val="black"/>
                </a:solidFill>
                <a:latin typeface="Cooper Hewitt" pitchFamily="50" charset="0"/>
                <a:ea typeface="Cooper Hewitt" pitchFamily="50" charset="0"/>
              </a:rPr>
              <a:t>Oh how we love You</a:t>
            </a:r>
          </a:p>
          <a:p>
            <a:pPr algn="ctr"/>
            <a:r>
              <a:rPr lang="en-US" sz="3100" dirty="0">
                <a:solidFill>
                  <a:prstClr val="black"/>
                </a:solidFill>
                <a:latin typeface="Cooper Hewitt" pitchFamily="50" charset="0"/>
                <a:ea typeface="Cooper Hewitt" pitchFamily="50" charset="0"/>
              </a:rPr>
              <a:t>You are the one our hearts adore</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40810306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Our affection, our devotion </a:t>
            </a:r>
          </a:p>
          <a:p>
            <a:pPr algn="ctr"/>
            <a:r>
              <a:rPr lang="en-US" sz="3100" dirty="0">
                <a:solidFill>
                  <a:prstClr val="black"/>
                </a:solidFill>
                <a:latin typeface="Cooper Hewitt" pitchFamily="50" charset="0"/>
                <a:ea typeface="Cooper Hewitt" pitchFamily="50" charset="0"/>
              </a:rPr>
              <a:t>poured out on the feet of Jesus</a:t>
            </a:r>
          </a:p>
          <a:p>
            <a:pPr algn="ctr"/>
            <a:endParaRPr lang="en-US" sz="24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(4x)</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46819136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a:solidFill>
                  <a:prstClr val="black"/>
                </a:solidFill>
                <a:latin typeface="Cooper Hewitt" pitchFamily="50" charset="0"/>
                <a:ea typeface="Cooper Hewitt" pitchFamily="50" charset="0"/>
              </a:rPr>
              <a:t>Oh how we love You</a:t>
            </a:r>
          </a:p>
          <a:p>
            <a:pPr algn="ctr"/>
            <a:r>
              <a:rPr lang="en-US" sz="3100" dirty="0">
                <a:solidFill>
                  <a:prstClr val="black"/>
                </a:solidFill>
                <a:latin typeface="Cooper Hewitt" pitchFamily="50" charset="0"/>
                <a:ea typeface="Cooper Hewitt" pitchFamily="50" charset="0"/>
              </a:rPr>
              <a:t>You are the one our hearts adore</a:t>
            </a:r>
          </a:p>
          <a:p>
            <a:pPr algn="ctr"/>
            <a:endParaRPr lang="en-US" sz="24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(3x)</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46426105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129266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FOREVER</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Kari </a:t>
            </a:r>
            <a:r>
              <a:rPr lang="en-US" sz="1300" dirty="0" err="1">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510543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6478B552-D962-4477-9E38-4645E81BC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74616"/>
            <a:ext cx="3055620" cy="4592634"/>
          </a:xfrm>
          <a:prstGeom prst="rect">
            <a:avLst/>
          </a:prstGeom>
        </p:spPr>
      </p:pic>
    </p:spTree>
    <p:extLst>
      <p:ext uri="{BB962C8B-B14F-4D97-AF65-F5344CB8AC3E}">
        <p14:creationId xmlns:p14="http://schemas.microsoft.com/office/powerpoint/2010/main" val="67909988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24731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FOREVER</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solidFill>
                  <a:prstClr val="black"/>
                </a:solidFill>
              </a:rPr>
              <a:t>The moon and stars they wept</a:t>
            </a:r>
            <a:br>
              <a:rPr lang="en-US" sz="3200" dirty="0">
                <a:solidFill>
                  <a:prstClr val="black"/>
                </a:solidFill>
              </a:rPr>
            </a:br>
            <a:r>
              <a:rPr lang="en-US" sz="3200" dirty="0">
                <a:solidFill>
                  <a:prstClr val="black"/>
                </a:solidFill>
              </a:rPr>
              <a:t>The morning sun was dead</a:t>
            </a:r>
            <a:br>
              <a:rPr lang="en-US" sz="3200" dirty="0">
                <a:solidFill>
                  <a:prstClr val="black"/>
                </a:solidFill>
              </a:rPr>
            </a:br>
            <a:r>
              <a:rPr lang="en-US" sz="3200" dirty="0">
                <a:solidFill>
                  <a:prstClr val="black"/>
                </a:solidFill>
              </a:rPr>
              <a:t>The Savior of the world was fallen</a:t>
            </a:r>
            <a:br>
              <a:rPr lang="en-US" sz="3200" dirty="0">
                <a:solidFill>
                  <a:prstClr val="black"/>
                </a:solidFill>
              </a:rPr>
            </a:br>
            <a:r>
              <a:rPr lang="en-US" sz="3200" dirty="0">
                <a:solidFill>
                  <a:prstClr val="black"/>
                </a:solidFill>
              </a:rPr>
              <a:t>His body on the cross</a:t>
            </a:r>
            <a:br>
              <a:rPr lang="en-US" sz="3200" dirty="0">
                <a:solidFill>
                  <a:prstClr val="black"/>
                </a:solidFill>
              </a:rPr>
            </a:br>
            <a:r>
              <a:rPr lang="en-US" sz="3200" dirty="0">
                <a:solidFill>
                  <a:prstClr val="black"/>
                </a:solidFill>
              </a:rPr>
              <a:t>His blood poured out for us</a:t>
            </a:r>
            <a:br>
              <a:rPr lang="en-US" sz="3200" dirty="0">
                <a:solidFill>
                  <a:prstClr val="black"/>
                </a:solidFill>
              </a:rPr>
            </a:br>
            <a:r>
              <a:rPr lang="en-US" sz="3200" dirty="0">
                <a:solidFill>
                  <a:prstClr val="black"/>
                </a:solidFill>
              </a:rPr>
              <a:t>The weight of every curse upon Him</a:t>
            </a: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Kari </a:t>
            </a:r>
            <a:r>
              <a:rPr lang="en-US" sz="1300" dirty="0" err="1">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9654516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72437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FOREVER</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solidFill>
                  <a:prstClr val="black"/>
                </a:solidFill>
              </a:rPr>
              <a:t>One final breath He gave</a:t>
            </a:r>
            <a:br>
              <a:rPr lang="en-US" sz="3200" dirty="0">
                <a:solidFill>
                  <a:prstClr val="black"/>
                </a:solidFill>
              </a:rPr>
            </a:br>
            <a:r>
              <a:rPr lang="en-US" sz="3200" dirty="0">
                <a:solidFill>
                  <a:prstClr val="black"/>
                </a:solidFill>
              </a:rPr>
              <a:t>As heaven looked away</a:t>
            </a:r>
            <a:br>
              <a:rPr lang="en-US" sz="3200" dirty="0">
                <a:solidFill>
                  <a:prstClr val="black"/>
                </a:solidFill>
              </a:rPr>
            </a:br>
            <a:r>
              <a:rPr lang="en-US" sz="3200" dirty="0">
                <a:solidFill>
                  <a:prstClr val="black"/>
                </a:solidFill>
              </a:rPr>
              <a:t>The son of God was laid in darkness</a:t>
            </a:r>
            <a:br>
              <a:rPr lang="en-US" sz="3200" dirty="0">
                <a:solidFill>
                  <a:prstClr val="black"/>
                </a:solidFill>
              </a:rPr>
            </a:br>
            <a:r>
              <a:rPr lang="en-US" sz="3200" dirty="0">
                <a:solidFill>
                  <a:prstClr val="black"/>
                </a:solidFill>
              </a:rPr>
              <a:t>A battle in the grave</a:t>
            </a:r>
            <a:br>
              <a:rPr lang="en-US" sz="3200" dirty="0">
                <a:solidFill>
                  <a:prstClr val="black"/>
                </a:solidFill>
              </a:rPr>
            </a:br>
            <a:r>
              <a:rPr lang="en-US" sz="3200" dirty="0">
                <a:solidFill>
                  <a:prstClr val="black"/>
                </a:solidFill>
              </a:rPr>
              <a:t>The war on death was waged</a:t>
            </a:r>
            <a:br>
              <a:rPr lang="en-US" sz="3200" dirty="0">
                <a:solidFill>
                  <a:prstClr val="black"/>
                </a:solidFill>
              </a:rPr>
            </a:br>
            <a:r>
              <a:rPr lang="en-US" sz="3200" dirty="0">
                <a:solidFill>
                  <a:prstClr val="black"/>
                </a:solidFill>
              </a:rPr>
              <a:t>The power of hell forever broken</a:t>
            </a:r>
            <a:br>
              <a:rPr lang="en-US" sz="3200" dirty="0">
                <a:solidFill>
                  <a:prstClr val="black"/>
                </a:solidFill>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Kari </a:t>
            </a:r>
            <a:r>
              <a:rPr lang="en-US" sz="1300" dirty="0" err="1">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7344936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24731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FOREVER</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solidFill>
                  <a:prstClr val="black"/>
                </a:solidFill>
              </a:rPr>
              <a:t>The ground began to shake</a:t>
            </a:r>
            <a:br>
              <a:rPr lang="en-US" sz="3200" dirty="0">
                <a:solidFill>
                  <a:prstClr val="black"/>
                </a:solidFill>
              </a:rPr>
            </a:br>
            <a:r>
              <a:rPr lang="en-US" sz="3200" dirty="0">
                <a:solidFill>
                  <a:prstClr val="black"/>
                </a:solidFill>
              </a:rPr>
              <a:t>The stone was rolled away</a:t>
            </a:r>
            <a:br>
              <a:rPr lang="en-US" sz="3200" dirty="0">
                <a:solidFill>
                  <a:prstClr val="black"/>
                </a:solidFill>
              </a:rPr>
            </a:br>
            <a:r>
              <a:rPr lang="en-US" sz="3200" dirty="0">
                <a:solidFill>
                  <a:prstClr val="black"/>
                </a:solidFill>
              </a:rPr>
              <a:t>His perfect love could not be overcome</a:t>
            </a:r>
            <a:br>
              <a:rPr lang="en-US" sz="3200" dirty="0">
                <a:solidFill>
                  <a:prstClr val="black"/>
                </a:solidFill>
              </a:rPr>
            </a:br>
            <a:r>
              <a:rPr lang="en-US" sz="3200" dirty="0">
                <a:solidFill>
                  <a:prstClr val="black"/>
                </a:solidFill>
              </a:rPr>
              <a:t>Now death where is your sting?</a:t>
            </a:r>
            <a:br>
              <a:rPr lang="en-US" sz="3200" dirty="0">
                <a:solidFill>
                  <a:prstClr val="black"/>
                </a:solidFill>
              </a:rPr>
            </a:br>
            <a:r>
              <a:rPr lang="en-US" sz="3200" dirty="0">
                <a:solidFill>
                  <a:prstClr val="black"/>
                </a:solidFill>
              </a:rPr>
              <a:t>Our resurrected King</a:t>
            </a:r>
            <a:br>
              <a:rPr lang="en-US" sz="3200" dirty="0">
                <a:solidFill>
                  <a:prstClr val="black"/>
                </a:solidFill>
              </a:rPr>
            </a:br>
            <a:r>
              <a:rPr lang="en-US" sz="3200" dirty="0">
                <a:solidFill>
                  <a:prstClr val="black"/>
                </a:solidFill>
              </a:rPr>
              <a:t>Has rendered you defeated</a:t>
            </a: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Kari </a:t>
            </a:r>
            <a:r>
              <a:rPr lang="en-US" sz="1300" dirty="0" err="1">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9655099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73948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FOREVER</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solidFill>
                  <a:prstClr val="black"/>
                </a:solidFill>
              </a:rPr>
              <a:t>Forever He is glorified</a:t>
            </a:r>
            <a:br>
              <a:rPr lang="en-US" sz="3200" dirty="0">
                <a:solidFill>
                  <a:prstClr val="black"/>
                </a:solidFill>
              </a:rPr>
            </a:br>
            <a:r>
              <a:rPr lang="en-US" sz="3200" dirty="0">
                <a:solidFill>
                  <a:prstClr val="black"/>
                </a:solidFill>
              </a:rPr>
              <a:t>Forever He is lifted high</a:t>
            </a:r>
            <a:br>
              <a:rPr lang="en-US" sz="3200" dirty="0">
                <a:solidFill>
                  <a:prstClr val="black"/>
                </a:solidFill>
              </a:rPr>
            </a:br>
            <a:r>
              <a:rPr lang="en-US" sz="3200" dirty="0">
                <a:solidFill>
                  <a:prstClr val="black"/>
                </a:solidFill>
              </a:rPr>
              <a:t>Forever He is risen</a:t>
            </a:r>
            <a:br>
              <a:rPr lang="en-US" sz="3200" dirty="0">
                <a:solidFill>
                  <a:prstClr val="black"/>
                </a:solidFill>
              </a:rPr>
            </a:br>
            <a:r>
              <a:rPr lang="en-US" sz="3200" dirty="0">
                <a:solidFill>
                  <a:prstClr val="black"/>
                </a:solidFill>
              </a:rPr>
              <a:t>He is alive, He is alive!</a:t>
            </a:r>
            <a:br>
              <a:rPr lang="en-US" sz="3200" dirty="0">
                <a:solidFill>
                  <a:prstClr val="black"/>
                </a:solidFill>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Kari </a:t>
            </a:r>
            <a:r>
              <a:rPr lang="en-US" sz="1300" dirty="0" err="1">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6214013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24731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FOREVER</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solidFill>
                  <a:prstClr val="black"/>
                </a:solidFill>
              </a:rPr>
              <a:t>The ground began to shake</a:t>
            </a:r>
            <a:br>
              <a:rPr lang="en-US" sz="3200" dirty="0">
                <a:solidFill>
                  <a:prstClr val="black"/>
                </a:solidFill>
              </a:rPr>
            </a:br>
            <a:r>
              <a:rPr lang="en-US" sz="3200" dirty="0">
                <a:solidFill>
                  <a:prstClr val="black"/>
                </a:solidFill>
              </a:rPr>
              <a:t>The stone was rolled away</a:t>
            </a:r>
            <a:br>
              <a:rPr lang="en-US" sz="3200" dirty="0">
                <a:solidFill>
                  <a:prstClr val="black"/>
                </a:solidFill>
              </a:rPr>
            </a:br>
            <a:r>
              <a:rPr lang="en-US" sz="3200" dirty="0">
                <a:solidFill>
                  <a:prstClr val="black"/>
                </a:solidFill>
              </a:rPr>
              <a:t>His perfect love could not be overcome</a:t>
            </a:r>
            <a:br>
              <a:rPr lang="en-US" sz="3200" dirty="0">
                <a:solidFill>
                  <a:prstClr val="black"/>
                </a:solidFill>
              </a:rPr>
            </a:br>
            <a:r>
              <a:rPr lang="en-US" sz="3200" dirty="0">
                <a:solidFill>
                  <a:prstClr val="black"/>
                </a:solidFill>
              </a:rPr>
              <a:t>Now death where is your sting?</a:t>
            </a:r>
            <a:br>
              <a:rPr lang="en-US" sz="3200" dirty="0">
                <a:solidFill>
                  <a:prstClr val="black"/>
                </a:solidFill>
              </a:rPr>
            </a:br>
            <a:r>
              <a:rPr lang="en-US" sz="3200" dirty="0">
                <a:solidFill>
                  <a:prstClr val="black"/>
                </a:solidFill>
              </a:rPr>
              <a:t>Our resurrected King</a:t>
            </a:r>
            <a:br>
              <a:rPr lang="en-US" sz="3200" dirty="0">
                <a:solidFill>
                  <a:prstClr val="black"/>
                </a:solidFill>
              </a:rPr>
            </a:br>
            <a:r>
              <a:rPr lang="en-US" sz="3200" dirty="0">
                <a:solidFill>
                  <a:prstClr val="black"/>
                </a:solidFill>
              </a:rPr>
              <a:t>Has rendered you defeated</a:t>
            </a: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Kari </a:t>
            </a:r>
            <a:r>
              <a:rPr lang="en-US" sz="1300" dirty="0" err="1">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2472786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73948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FOREVER</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solidFill>
                  <a:prstClr val="black"/>
                </a:solidFill>
              </a:rPr>
              <a:t>Forever He is glorified</a:t>
            </a:r>
            <a:br>
              <a:rPr lang="en-US" sz="3200" dirty="0">
                <a:solidFill>
                  <a:prstClr val="black"/>
                </a:solidFill>
              </a:rPr>
            </a:br>
            <a:r>
              <a:rPr lang="en-US" sz="3200" dirty="0">
                <a:solidFill>
                  <a:prstClr val="black"/>
                </a:solidFill>
              </a:rPr>
              <a:t>Forever He is lifted high</a:t>
            </a:r>
            <a:br>
              <a:rPr lang="en-US" sz="3200" dirty="0">
                <a:solidFill>
                  <a:prstClr val="black"/>
                </a:solidFill>
              </a:rPr>
            </a:br>
            <a:r>
              <a:rPr lang="en-US" sz="3200" dirty="0">
                <a:solidFill>
                  <a:prstClr val="black"/>
                </a:solidFill>
              </a:rPr>
              <a:t>Forever He is risen</a:t>
            </a:r>
            <a:br>
              <a:rPr lang="en-US" sz="3200" dirty="0">
                <a:solidFill>
                  <a:prstClr val="black"/>
                </a:solidFill>
              </a:rPr>
            </a:br>
            <a:r>
              <a:rPr lang="en-US" sz="3200" dirty="0">
                <a:solidFill>
                  <a:prstClr val="black"/>
                </a:solidFill>
              </a:rPr>
              <a:t>He is alive, He is alive!</a:t>
            </a:r>
            <a:br>
              <a:rPr lang="en-US" sz="3200" dirty="0">
                <a:solidFill>
                  <a:prstClr val="black"/>
                </a:solidFill>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Kari </a:t>
            </a:r>
            <a:r>
              <a:rPr lang="en-US" sz="1300" dirty="0" err="1">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602122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6243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FOREVER</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solidFill>
                  <a:prstClr val="black"/>
                </a:solidFill>
              </a:rPr>
              <a:t>We sing hallelujah</a:t>
            </a:r>
            <a:br>
              <a:rPr lang="en-US" sz="3200" dirty="0">
                <a:solidFill>
                  <a:prstClr val="black"/>
                </a:solidFill>
              </a:rPr>
            </a:br>
            <a:r>
              <a:rPr lang="en-US" sz="3200" dirty="0">
                <a:solidFill>
                  <a:prstClr val="black"/>
                </a:solidFill>
              </a:rPr>
              <a:t>We sing hallelujah</a:t>
            </a:r>
            <a:br>
              <a:rPr lang="en-US" sz="3200" dirty="0">
                <a:solidFill>
                  <a:prstClr val="black"/>
                </a:solidFill>
              </a:rPr>
            </a:br>
            <a:r>
              <a:rPr lang="en-US" sz="3200" dirty="0">
                <a:solidFill>
                  <a:prstClr val="black"/>
                </a:solidFill>
              </a:rPr>
              <a:t>We sing hallelujah</a:t>
            </a:r>
            <a:br>
              <a:rPr lang="en-US" sz="3200" dirty="0">
                <a:solidFill>
                  <a:prstClr val="black"/>
                </a:solidFill>
              </a:rPr>
            </a:br>
            <a:r>
              <a:rPr lang="en-US" sz="3200" dirty="0">
                <a:solidFill>
                  <a:prstClr val="black"/>
                </a:solidFill>
              </a:rPr>
              <a:t>The Lamb has overcome</a:t>
            </a: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Kari </a:t>
            </a:r>
            <a:r>
              <a:rPr lang="en-US" sz="1300" dirty="0" err="1">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41551999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6243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FOREVER</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solidFill>
                  <a:prstClr val="black"/>
                </a:solidFill>
              </a:rPr>
              <a:t>Forever He is glorified</a:t>
            </a:r>
            <a:br>
              <a:rPr lang="en-US" sz="3200" dirty="0">
                <a:solidFill>
                  <a:prstClr val="black"/>
                </a:solidFill>
              </a:rPr>
            </a:br>
            <a:r>
              <a:rPr lang="en-US" sz="3200" dirty="0">
                <a:solidFill>
                  <a:prstClr val="black"/>
                </a:solidFill>
              </a:rPr>
              <a:t>Forever He is lifted high</a:t>
            </a:r>
            <a:br>
              <a:rPr lang="en-US" sz="3200" dirty="0">
                <a:solidFill>
                  <a:prstClr val="black"/>
                </a:solidFill>
              </a:rPr>
            </a:br>
            <a:r>
              <a:rPr lang="en-US" sz="3200" dirty="0">
                <a:solidFill>
                  <a:prstClr val="black"/>
                </a:solidFill>
              </a:rPr>
              <a:t>Forever He is risen</a:t>
            </a:r>
            <a:br>
              <a:rPr lang="en-US" sz="3200" dirty="0">
                <a:solidFill>
                  <a:prstClr val="black"/>
                </a:solidFill>
              </a:rPr>
            </a:br>
            <a:r>
              <a:rPr lang="en-US" sz="3200" dirty="0">
                <a:solidFill>
                  <a:prstClr val="black"/>
                </a:solidFill>
              </a:rPr>
              <a:t>He is alive, He is alive!</a:t>
            </a: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Kari </a:t>
            </a:r>
            <a:r>
              <a:rPr lang="en-US" sz="1300" dirty="0" err="1">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2741949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6243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FOREVER</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200" dirty="0">
                <a:solidFill>
                  <a:prstClr val="black"/>
                </a:solidFill>
              </a:rPr>
              <a:t>You have overcome</a:t>
            </a:r>
          </a:p>
          <a:p>
            <a:pPr algn="ctr"/>
            <a:r>
              <a:rPr lang="en-US" sz="3200" dirty="0">
                <a:solidFill>
                  <a:prstClr val="black"/>
                </a:solidFill>
              </a:rPr>
              <a:t>You have overcome</a:t>
            </a:r>
          </a:p>
          <a:p>
            <a:pPr algn="ctr"/>
            <a:r>
              <a:rPr lang="en-US" sz="3200" dirty="0">
                <a:solidFill>
                  <a:prstClr val="black"/>
                </a:solidFill>
              </a:rPr>
              <a:t>You have overcome</a:t>
            </a:r>
          </a:p>
          <a:p>
            <a:pPr algn="ctr"/>
            <a:r>
              <a:rPr lang="en-US" sz="3200" dirty="0">
                <a:solidFill>
                  <a:prstClr val="black"/>
                </a:solidFill>
              </a:rPr>
              <a:t>You have overcome</a:t>
            </a: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8023289" y="6194068"/>
            <a:ext cx="997004" cy="292388"/>
          </a:xfrm>
          <a:prstGeom prst="rect">
            <a:avLst/>
          </a:prstGeom>
          <a:noFill/>
        </p:spPr>
        <p:txBody>
          <a:bodyPr wrap="none" rtlCol="0">
            <a:spAutoFit/>
          </a:bodyPr>
          <a:lstStyle/>
          <a:p>
            <a:pPr algn="r"/>
            <a:r>
              <a:rPr lang="en-US" sz="1300" dirty="0">
                <a:solidFill>
                  <a:prstClr val="black">
                    <a:lumMod val="50000"/>
                    <a:lumOff val="50000"/>
                  </a:prstClr>
                </a:solidFill>
              </a:rPr>
              <a:t>by Kari </a:t>
            </a:r>
            <a:r>
              <a:rPr lang="en-US" sz="1300" dirty="0" err="1">
                <a:solidFill>
                  <a:prstClr val="black">
                    <a:lumMod val="50000"/>
                    <a:lumOff val="50000"/>
                  </a:prstClr>
                </a:solidFill>
              </a:rPr>
              <a:t>Jobe</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52962899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1723549"/>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152307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37" name="Title 36"/>
          <p:cNvSpPr>
            <a:spLocks noGrp="1"/>
          </p:cNvSpPr>
          <p:nvPr>
            <p:ph type="title"/>
          </p:nvPr>
        </p:nvSpPr>
        <p:spPr>
          <a:prstGeom prst="roundRect">
            <a:avLst/>
          </a:prstGeom>
          <a:solidFill>
            <a:srgbClr val="B38939"/>
          </a:solidFill>
          <a:ln>
            <a:solidFill>
              <a:srgbClr val="B38939"/>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91440" rtlCol="0" anchor="ctr">
            <a:normAutofit fontScale="90000"/>
          </a:bodyPr>
          <a:lstStyle/>
          <a:p>
            <a:pPr algn="ctr" defTabSz="914400" fontAlgn="base">
              <a:spcBef>
                <a:spcPct val="0"/>
              </a:spcBef>
              <a:spcAft>
                <a:spcPct val="0"/>
              </a:spcAft>
            </a:pPr>
            <a:r>
              <a:rPr lang="en-US" sz="8500" b="1" dirty="0" smtClean="0">
                <a:solidFill>
                  <a:schemeClr val="bg1"/>
                </a:solidFill>
                <a:effectLst>
                  <a:outerShdw blurRad="38100" dist="38100" dir="2700000" algn="tl">
                    <a:srgbClr val="000000">
                      <a:alpha val="43137"/>
                    </a:srgbClr>
                  </a:outerShdw>
                </a:effectLst>
              </a:rPr>
              <a:t>God is King</a:t>
            </a:r>
            <a:endParaRPr lang="en-US" sz="85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302020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err="1">
                <a:solidFill>
                  <a:srgbClr val="000000"/>
                </a:solidFill>
                <a:latin typeface="Cooper Hewitt" pitchFamily="50" charset="0"/>
                <a:ea typeface="Cooper Hewitt" pitchFamily="50" charset="0"/>
              </a:rPr>
              <a:t>‘Tis</a:t>
            </a:r>
            <a:r>
              <a:rPr lang="en-US" sz="3100" dirty="0">
                <a:solidFill>
                  <a:srgbClr val="000000"/>
                </a:solidFill>
                <a:latin typeface="Cooper Hewitt" pitchFamily="50" charset="0"/>
                <a:ea typeface="Cooper Hewitt" pitchFamily="50" charset="0"/>
              </a:rPr>
              <a:t> so sweet to trust in Jesus,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Just to take Him at His word;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Just to rest upon His promise;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Just to know, “Thus saith the Lord.”</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3624716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how I trust Him,</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How I’ve proved Him o’er and o’er,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Precious Jesus!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  O for grace to trust Him more.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26995137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O how sweet to trust in Jesus,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Just to trust His cleansing blood;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Just in simple faith to plunge 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’Neath the healing, cleansing flood.</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37368409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how I trust Him,</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How I’ve proved Him o’er and o’er,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Precious Jesus!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  O for grace to trust Him more.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35529929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Yes, ’tis sweet to trust in Jesus,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Just from sin and self to cease;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Just from Jesus simply taking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life, and rest, and joy, and peace.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8886454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how I trust Him,</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How I’ve proved Him o’er and o’er,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Precious Jesus!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  O for grace to trust Him more.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36918370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I’m so glad I learned to trust Thee,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Precious Jesus, Savior, Friend;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I know that Thou art with 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Wilt be with me to the end.</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350681743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spc="-250" dirty="0">
                <a:solidFill>
                  <a:srgbClr val="C8780E"/>
                </a:solidFill>
                <a:ea typeface="Cooper Hewitt" pitchFamily="50" charset="0"/>
              </a:rPr>
              <a:t>TIS SO SWEET TO TRUST IN JESUS</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how I trust Him,</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How I’ve proved Him o’er and o’er,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Jesus, Precious Jesus!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  O for grace to trust Him more.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E977A063-DB19-424B-B7AC-E8968DF7619D}"/>
              </a:ext>
            </a:extLst>
          </p:cNvPr>
          <p:cNvSpPr txBox="1"/>
          <p:nvPr/>
        </p:nvSpPr>
        <p:spPr>
          <a:xfrm>
            <a:off x="8453983" y="6194068"/>
            <a:ext cx="566310" cy="292388"/>
          </a:xfrm>
          <a:prstGeom prst="rect">
            <a:avLst/>
          </a:prstGeom>
          <a:noFill/>
        </p:spPr>
        <p:txBody>
          <a:bodyPr wrap="none" rtlCol="0">
            <a:spAutoFit/>
          </a:bodyPr>
          <a:lstStyle/>
          <a:p>
            <a:pPr algn="r"/>
            <a:r>
              <a:rPr lang="en-US" sz="1300" dirty="0">
                <a:solidFill>
                  <a:prstClr val="black">
                    <a:lumMod val="50000"/>
                    <a:lumOff val="50000"/>
                  </a:prstClr>
                </a:solidFill>
              </a:rPr>
              <a:t>hymn</a:t>
            </a:r>
          </a:p>
        </p:txBody>
      </p:sp>
    </p:spTree>
    <p:extLst>
      <p:ext uri="{BB962C8B-B14F-4D97-AF65-F5344CB8AC3E}">
        <p14:creationId xmlns:p14="http://schemas.microsoft.com/office/powerpoint/2010/main" val="13525724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2530786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6" name="Straight Arrow Connector 5"/>
          <p:cNvCxnSpPr/>
          <p:nvPr/>
        </p:nvCxnSpPr>
        <p:spPr>
          <a:xfrm flipV="1">
            <a:off x="685800" y="4876800"/>
            <a:ext cx="0" cy="13716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58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sp>
        <p:nvSpPr>
          <p:cNvPr id="9" name="TextBox 8"/>
          <p:cNvSpPr txBox="1"/>
          <p:nvPr/>
        </p:nvSpPr>
        <p:spPr>
          <a:xfrm>
            <a:off x="160020" y="6274683"/>
            <a:ext cx="1661160" cy="400110"/>
          </a:xfrm>
          <a:prstGeom prst="rect">
            <a:avLst/>
          </a:prstGeom>
        </p:spPr>
        <p:txBody>
          <a:bodyPr wrap="square" rtlCol="0">
            <a:spAutoFit/>
          </a:bodyPr>
          <a:lstStyle/>
          <a:p>
            <a:pPr algn="ctr"/>
            <a:r>
              <a:rPr lang="en-US" sz="2000" b="1" dirty="0" smtClean="0">
                <a:solidFill>
                  <a:schemeClr val="tx1">
                    <a:lumMod val="65000"/>
                    <a:lumOff val="35000"/>
                  </a:schemeClr>
                </a:solidFill>
              </a:rPr>
              <a:t>The Fall</a:t>
            </a:r>
            <a:endParaRPr lang="en-US" b="1" dirty="0">
              <a:solidFill>
                <a:schemeClr val="tx1">
                  <a:lumMod val="65000"/>
                  <a:lumOff val="35000"/>
                </a:schemeClr>
              </a:solidFill>
            </a:endParaRPr>
          </a:p>
        </p:txBody>
      </p:sp>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36" name="Title 35"/>
          <p:cNvSpPr>
            <a:spLocks noGrp="1"/>
          </p:cNvSpPr>
          <p:nvPr>
            <p:ph type="title"/>
          </p:nvPr>
        </p:nvSpPr>
        <p:spPr/>
        <p:txBody>
          <a:bodyPr/>
          <a:lstStyle/>
          <a:p>
            <a:endParaRPr lang="en-US"/>
          </a:p>
        </p:txBody>
      </p:sp>
      <p:sp>
        <p:nvSpPr>
          <p:cNvPr id="8" name="Title 36"/>
          <p:cNvSpPr txBox="1">
            <a:spLocks/>
          </p:cNvSpPr>
          <p:nvPr/>
        </p:nvSpPr>
        <p:spPr>
          <a:xfrm>
            <a:off x="781050" y="517526"/>
            <a:ext cx="7886700" cy="1325563"/>
          </a:xfrm>
          <a:prstGeom prst="roundRect">
            <a:avLst/>
          </a:prstGeom>
          <a:solidFill>
            <a:srgbClr val="B38939"/>
          </a:solidFill>
          <a:ln w="6350" cap="flat" cmpd="sng" algn="ctr">
            <a:solidFill>
              <a:srgbClr val="B38939"/>
            </a:solidFill>
            <a:prstDash val="solid"/>
            <a:miter lim="800000"/>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vert="horz" lIns="91440" tIns="9144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Aft>
                <a:spcPct val="0"/>
              </a:spcAft>
            </a:pPr>
            <a:r>
              <a:rPr lang="en-US" sz="8500" b="1" smtClean="0">
                <a:solidFill>
                  <a:schemeClr val="bg1"/>
                </a:solidFill>
                <a:effectLst>
                  <a:outerShdw blurRad="38100" dist="38100" dir="2700000" algn="tl">
                    <a:srgbClr val="000000">
                      <a:alpha val="43137"/>
                    </a:srgbClr>
                  </a:outerShdw>
                </a:effectLst>
              </a:rPr>
              <a:t>God is King</a:t>
            </a:r>
            <a:endParaRPr lang="en-US" sz="85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1671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6" name="Straight Arrow Connector 5"/>
          <p:cNvCxnSpPr/>
          <p:nvPr/>
        </p:nvCxnSpPr>
        <p:spPr>
          <a:xfrm flipV="1">
            <a:off x="685800" y="4876800"/>
            <a:ext cx="0" cy="13716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58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sp>
        <p:nvSpPr>
          <p:cNvPr id="9" name="TextBox 8"/>
          <p:cNvSpPr txBox="1"/>
          <p:nvPr/>
        </p:nvSpPr>
        <p:spPr>
          <a:xfrm>
            <a:off x="160020" y="6274683"/>
            <a:ext cx="1661160" cy="400110"/>
          </a:xfrm>
          <a:prstGeom prst="rect">
            <a:avLst/>
          </a:prstGeom>
        </p:spPr>
        <p:txBody>
          <a:bodyPr wrap="square" rtlCol="0">
            <a:spAutoFit/>
          </a:bodyPr>
          <a:lstStyle/>
          <a:p>
            <a:pPr algn="ctr"/>
            <a:r>
              <a:rPr lang="en-US" sz="2000" b="1" dirty="0" smtClean="0">
                <a:solidFill>
                  <a:schemeClr val="tx1">
                    <a:lumMod val="65000"/>
                    <a:lumOff val="35000"/>
                  </a:schemeClr>
                </a:solidFill>
              </a:rPr>
              <a:t>The Fall</a:t>
            </a:r>
            <a:endParaRPr lang="en-US" b="1" dirty="0">
              <a:solidFill>
                <a:schemeClr val="tx1">
                  <a:lumMod val="65000"/>
                  <a:lumOff val="35000"/>
                </a:schemeClr>
              </a:solidFill>
            </a:endParaRPr>
          </a:p>
        </p:txBody>
      </p:sp>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36" name="Title 35"/>
          <p:cNvSpPr>
            <a:spLocks noGrp="1"/>
          </p:cNvSpPr>
          <p:nvPr>
            <p:ph type="title"/>
          </p:nvPr>
        </p:nvSpPr>
        <p:spPr/>
        <p:txBody>
          <a:bodyPr/>
          <a:lstStyle/>
          <a:p>
            <a:endParaRPr lang="en-US"/>
          </a:p>
        </p:txBody>
      </p:sp>
      <p:sp>
        <p:nvSpPr>
          <p:cNvPr id="10" name="Title 36"/>
          <p:cNvSpPr txBox="1">
            <a:spLocks/>
          </p:cNvSpPr>
          <p:nvPr/>
        </p:nvSpPr>
        <p:spPr>
          <a:xfrm>
            <a:off x="495300" y="304799"/>
            <a:ext cx="8172450" cy="3733801"/>
          </a:xfrm>
          <a:prstGeom prst="roundRect">
            <a:avLst/>
          </a:prstGeom>
          <a:solidFill>
            <a:srgbClr val="B38939"/>
          </a:solidFill>
          <a:ln w="6350" cap="flat" cmpd="sng" algn="ctr">
            <a:solidFill>
              <a:srgbClr val="B38939"/>
            </a:solidFill>
            <a:prstDash val="solid"/>
            <a:miter lim="800000"/>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vert="horz" lIns="91440" tIns="9144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Aft>
                <a:spcPct val="0"/>
              </a:spcAft>
            </a:pPr>
            <a:r>
              <a:rPr lang="en-US" sz="2400" dirty="0"/>
              <a:t>“With the Fall came an implicit desire in people to have a physical leader to bring them to God. For this reason, human societies throughout history have consistently created a special caste of revered religious leaders. The medicine man, the shaman, the rhapsodist, the miracle worker, the witch doctor, the soothsayer, the wise man, and the priest have all been with us since Adam’s blunder. And this person is always marked by special training, special garb, a special vocabulary, and a special way of life.” </a:t>
            </a:r>
            <a:endParaRPr lang="en-US" sz="2400" dirty="0" smtClean="0"/>
          </a:p>
          <a:p>
            <a:pPr algn="r" fontAlgn="base">
              <a:spcAft>
                <a:spcPct val="0"/>
              </a:spcAft>
            </a:pPr>
            <a:r>
              <a:rPr lang="en-US" sz="2000" dirty="0" smtClean="0"/>
              <a:t>—</a:t>
            </a:r>
            <a:r>
              <a:rPr lang="en-US" sz="2000" i="1" dirty="0" smtClean="0"/>
              <a:t>Pagan Christianity </a:t>
            </a:r>
            <a:r>
              <a:rPr lang="en-US" sz="2000" dirty="0" smtClean="0"/>
              <a:t>(p. 108)</a:t>
            </a:r>
            <a:endParaRPr lang="en-US" sz="20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2238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17526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85800" y="4876800"/>
            <a:ext cx="0" cy="13716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58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752600" y="4876800"/>
            <a:ext cx="0" cy="762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9" name="TextBox 8"/>
          <p:cNvSpPr txBox="1"/>
          <p:nvPr/>
        </p:nvSpPr>
        <p:spPr>
          <a:xfrm>
            <a:off x="160020" y="6274683"/>
            <a:ext cx="1661160" cy="400110"/>
          </a:xfrm>
          <a:prstGeom prst="rect">
            <a:avLst/>
          </a:prstGeom>
        </p:spPr>
        <p:txBody>
          <a:bodyPr wrap="square" rtlCol="0">
            <a:spAutoFit/>
          </a:bodyPr>
          <a:lstStyle/>
          <a:p>
            <a:pPr algn="ctr"/>
            <a:r>
              <a:rPr lang="en-US" sz="2000" b="1" dirty="0" smtClean="0">
                <a:solidFill>
                  <a:schemeClr val="tx1">
                    <a:lumMod val="65000"/>
                    <a:lumOff val="35000"/>
                  </a:schemeClr>
                </a:solidFill>
              </a:rPr>
              <a:t>The Fall</a:t>
            </a:r>
            <a:endParaRPr lang="en-US" b="1" dirty="0">
              <a:solidFill>
                <a:schemeClr val="tx1">
                  <a:lumMod val="65000"/>
                  <a:lumOff val="35000"/>
                </a:schemeClr>
              </a:solidFill>
            </a:endParaRPr>
          </a:p>
        </p:txBody>
      </p:sp>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TextBox 23"/>
          <p:cNvSpPr txBox="1"/>
          <p:nvPr/>
        </p:nvSpPr>
        <p:spPr>
          <a:xfrm>
            <a:off x="632460" y="5654040"/>
            <a:ext cx="2819400" cy="646331"/>
          </a:xfrm>
          <a:prstGeom prst="rect">
            <a:avLst/>
          </a:prstGeom>
        </p:spPr>
        <p:txBody>
          <a:bodyPr wrap="square" rtlCol="0">
            <a:spAutoFit/>
          </a:bodyPr>
          <a:lstStyle/>
          <a:p>
            <a:pPr algn="ctr"/>
            <a:r>
              <a:rPr lang="en-US" sz="2000" b="1" dirty="0" smtClean="0">
                <a:solidFill>
                  <a:schemeClr val="tx1">
                    <a:lumMod val="65000"/>
                    <a:lumOff val="35000"/>
                  </a:schemeClr>
                </a:solidFill>
              </a:rPr>
              <a:t>Israel Demands a King</a:t>
            </a:r>
          </a:p>
          <a:p>
            <a:pPr algn="ctr"/>
            <a:r>
              <a:rPr lang="en-US" sz="1600" b="1" dirty="0" smtClean="0">
                <a:solidFill>
                  <a:schemeClr val="tx1">
                    <a:lumMod val="65000"/>
                    <a:lumOff val="35000"/>
                  </a:schemeClr>
                </a:solidFill>
              </a:rPr>
              <a:t>1064 BC (</a:t>
            </a:r>
            <a:r>
              <a:rPr lang="en-US" sz="1600" b="1" dirty="0">
                <a:solidFill>
                  <a:schemeClr val="tx1">
                    <a:lumMod val="65000"/>
                    <a:lumOff val="35000"/>
                  </a:schemeClr>
                </a:solidFill>
              </a:rPr>
              <a:t>1 Kings </a:t>
            </a:r>
            <a:r>
              <a:rPr lang="en-US" sz="1600" b="1" dirty="0" smtClean="0">
                <a:solidFill>
                  <a:schemeClr val="tx1">
                    <a:lumMod val="65000"/>
                    <a:lumOff val="35000"/>
                  </a:schemeClr>
                </a:solidFill>
              </a:rPr>
              <a:t>8)</a:t>
            </a:r>
            <a:endParaRPr lang="en-US" sz="1600" b="1" dirty="0">
              <a:solidFill>
                <a:schemeClr val="tx1">
                  <a:lumMod val="65000"/>
                  <a:lumOff val="35000"/>
                </a:schemeClr>
              </a:solidFill>
            </a:endParaRPr>
          </a:p>
        </p:txBody>
      </p:sp>
      <p:sp>
        <p:nvSpPr>
          <p:cNvPr id="36" name="Title 35"/>
          <p:cNvSpPr>
            <a:spLocks noGrp="1"/>
          </p:cNvSpPr>
          <p:nvPr>
            <p:ph type="title"/>
          </p:nvPr>
        </p:nvSpPr>
        <p:spPr/>
        <p:txBody>
          <a:bodyPr/>
          <a:lstStyle/>
          <a:p>
            <a:endParaRPr lang="en-US"/>
          </a:p>
        </p:txBody>
      </p:sp>
      <p:sp>
        <p:nvSpPr>
          <p:cNvPr id="10" name="Title 36"/>
          <p:cNvSpPr txBox="1">
            <a:spLocks/>
          </p:cNvSpPr>
          <p:nvPr/>
        </p:nvSpPr>
        <p:spPr>
          <a:xfrm>
            <a:off x="781050" y="517526"/>
            <a:ext cx="7886700" cy="1325563"/>
          </a:xfrm>
          <a:prstGeom prst="roundRect">
            <a:avLst/>
          </a:prstGeom>
          <a:solidFill>
            <a:srgbClr val="B38939"/>
          </a:solidFill>
          <a:ln w="6350" cap="flat" cmpd="sng" algn="ctr">
            <a:solidFill>
              <a:srgbClr val="B38939"/>
            </a:solidFill>
            <a:prstDash val="solid"/>
            <a:miter lim="800000"/>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vert="horz" lIns="91440" tIns="9144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Aft>
                <a:spcPct val="0"/>
              </a:spcAft>
            </a:pPr>
            <a:r>
              <a:rPr lang="en-US" sz="8500" b="1" smtClean="0">
                <a:solidFill>
                  <a:schemeClr val="bg1"/>
                </a:solidFill>
                <a:effectLst>
                  <a:outerShdw blurRad="38100" dist="38100" dir="2700000" algn="tl">
                    <a:srgbClr val="000000">
                      <a:alpha val="43137"/>
                    </a:srgbClr>
                  </a:outerShdw>
                </a:effectLst>
              </a:rPr>
              <a:t>God is King</a:t>
            </a:r>
            <a:endParaRPr lang="en-US" sz="85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3021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17526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85800" y="4876800"/>
            <a:ext cx="0" cy="13716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58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752600" y="4876800"/>
            <a:ext cx="0" cy="762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9" name="TextBox 8"/>
          <p:cNvSpPr txBox="1"/>
          <p:nvPr/>
        </p:nvSpPr>
        <p:spPr>
          <a:xfrm>
            <a:off x="160020" y="6274683"/>
            <a:ext cx="1661160" cy="400110"/>
          </a:xfrm>
          <a:prstGeom prst="rect">
            <a:avLst/>
          </a:prstGeom>
        </p:spPr>
        <p:txBody>
          <a:bodyPr wrap="square" rtlCol="0">
            <a:spAutoFit/>
          </a:bodyPr>
          <a:lstStyle/>
          <a:p>
            <a:pPr algn="ctr"/>
            <a:r>
              <a:rPr lang="en-US" sz="2000" b="1" dirty="0" smtClean="0">
                <a:solidFill>
                  <a:schemeClr val="tx1">
                    <a:lumMod val="65000"/>
                    <a:lumOff val="35000"/>
                  </a:schemeClr>
                </a:solidFill>
              </a:rPr>
              <a:t>The Fall</a:t>
            </a:r>
            <a:endParaRPr lang="en-US" b="1" dirty="0">
              <a:solidFill>
                <a:schemeClr val="tx1">
                  <a:lumMod val="65000"/>
                  <a:lumOff val="35000"/>
                </a:schemeClr>
              </a:solidFill>
            </a:endParaRPr>
          </a:p>
        </p:txBody>
      </p:sp>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TextBox 23"/>
          <p:cNvSpPr txBox="1"/>
          <p:nvPr/>
        </p:nvSpPr>
        <p:spPr>
          <a:xfrm>
            <a:off x="632460" y="5654040"/>
            <a:ext cx="2819400" cy="646331"/>
          </a:xfrm>
          <a:prstGeom prst="rect">
            <a:avLst/>
          </a:prstGeom>
        </p:spPr>
        <p:txBody>
          <a:bodyPr wrap="square" rtlCol="0">
            <a:spAutoFit/>
          </a:bodyPr>
          <a:lstStyle/>
          <a:p>
            <a:pPr algn="ctr"/>
            <a:r>
              <a:rPr lang="en-US" sz="2000" b="1" dirty="0" smtClean="0">
                <a:solidFill>
                  <a:schemeClr val="tx1">
                    <a:lumMod val="65000"/>
                    <a:lumOff val="35000"/>
                  </a:schemeClr>
                </a:solidFill>
              </a:rPr>
              <a:t>Israel Demands a King</a:t>
            </a:r>
          </a:p>
          <a:p>
            <a:pPr algn="ctr"/>
            <a:r>
              <a:rPr lang="en-US" sz="1600" b="1" dirty="0" smtClean="0">
                <a:solidFill>
                  <a:schemeClr val="tx1">
                    <a:lumMod val="65000"/>
                    <a:lumOff val="35000"/>
                  </a:schemeClr>
                </a:solidFill>
              </a:rPr>
              <a:t>1064 BC (</a:t>
            </a:r>
            <a:r>
              <a:rPr lang="en-US" sz="1600" b="1" dirty="0">
                <a:solidFill>
                  <a:schemeClr val="tx1">
                    <a:lumMod val="65000"/>
                    <a:lumOff val="35000"/>
                  </a:schemeClr>
                </a:solidFill>
              </a:rPr>
              <a:t>1 Kings </a:t>
            </a:r>
            <a:r>
              <a:rPr lang="en-US" sz="1600" b="1" dirty="0" smtClean="0">
                <a:solidFill>
                  <a:schemeClr val="tx1">
                    <a:lumMod val="65000"/>
                    <a:lumOff val="35000"/>
                  </a:schemeClr>
                </a:solidFill>
              </a:rPr>
              <a:t>8)</a:t>
            </a:r>
            <a:endParaRPr lang="en-US" sz="1600" b="1" dirty="0">
              <a:solidFill>
                <a:schemeClr val="tx1">
                  <a:lumMod val="65000"/>
                  <a:lumOff val="35000"/>
                </a:schemeClr>
              </a:solidFill>
            </a:endParaRPr>
          </a:p>
        </p:txBody>
      </p:sp>
      <p:sp>
        <p:nvSpPr>
          <p:cNvPr id="36" name="Title 35"/>
          <p:cNvSpPr>
            <a:spLocks noGrp="1"/>
          </p:cNvSpPr>
          <p:nvPr>
            <p:ph type="title"/>
          </p:nvPr>
        </p:nvSpPr>
        <p:spPr/>
        <p:txBody>
          <a:bodyPr/>
          <a:lstStyle/>
          <a:p>
            <a:endParaRPr lang="en-US"/>
          </a:p>
        </p:txBody>
      </p:sp>
      <p:cxnSp>
        <p:nvCxnSpPr>
          <p:cNvPr id="10" name="Straight Connector 9"/>
          <p:cNvCxnSpPr/>
          <p:nvPr/>
        </p:nvCxnSpPr>
        <p:spPr>
          <a:xfrm>
            <a:off x="35052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505200" y="4861560"/>
            <a:ext cx="0" cy="5486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2" name="TextBox 11"/>
          <p:cNvSpPr txBox="1"/>
          <p:nvPr/>
        </p:nvSpPr>
        <p:spPr>
          <a:xfrm>
            <a:off x="2644140" y="5372100"/>
            <a:ext cx="2286000" cy="646331"/>
          </a:xfrm>
          <a:prstGeom prst="rect">
            <a:avLst/>
          </a:prstGeom>
        </p:spPr>
        <p:txBody>
          <a:bodyPr wrap="square" rtlCol="0">
            <a:spAutoFit/>
          </a:bodyPr>
          <a:lstStyle/>
          <a:p>
            <a:pPr algn="ctr"/>
            <a:r>
              <a:rPr lang="en-US" sz="2000" b="1" dirty="0" smtClean="0">
                <a:solidFill>
                  <a:schemeClr val="tx1">
                    <a:lumMod val="65000"/>
                    <a:lumOff val="35000"/>
                  </a:schemeClr>
                </a:solidFill>
              </a:rPr>
              <a:t>King Jesus</a:t>
            </a:r>
          </a:p>
          <a:p>
            <a:pPr algn="ctr"/>
            <a:r>
              <a:rPr lang="en-US" sz="1600" b="1" dirty="0" smtClean="0">
                <a:solidFill>
                  <a:schemeClr val="tx1">
                    <a:lumMod val="65000"/>
                    <a:lumOff val="35000"/>
                  </a:schemeClr>
                </a:solidFill>
              </a:rPr>
              <a:t>0-33 AD</a:t>
            </a:r>
          </a:p>
        </p:txBody>
      </p:sp>
      <p:sp>
        <p:nvSpPr>
          <p:cNvPr id="13" name="Title 36"/>
          <p:cNvSpPr txBox="1">
            <a:spLocks/>
          </p:cNvSpPr>
          <p:nvPr/>
        </p:nvSpPr>
        <p:spPr>
          <a:xfrm>
            <a:off x="781050" y="517526"/>
            <a:ext cx="7886700" cy="1325563"/>
          </a:xfrm>
          <a:prstGeom prst="roundRect">
            <a:avLst/>
          </a:prstGeom>
          <a:solidFill>
            <a:srgbClr val="B38939"/>
          </a:solidFill>
          <a:ln w="6350" cap="flat" cmpd="sng" algn="ctr">
            <a:solidFill>
              <a:srgbClr val="B38939"/>
            </a:solidFill>
            <a:prstDash val="solid"/>
            <a:miter lim="800000"/>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vert="horz" lIns="91440" tIns="9144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Aft>
                <a:spcPct val="0"/>
              </a:spcAft>
            </a:pPr>
            <a:r>
              <a:rPr lang="en-US" sz="8500" b="1" dirty="0" smtClean="0">
                <a:solidFill>
                  <a:schemeClr val="bg1"/>
                </a:solidFill>
                <a:effectLst>
                  <a:outerShdw blurRad="38100" dist="38100" dir="2700000" algn="tl">
                    <a:srgbClr val="000000">
                      <a:alpha val="43137"/>
                    </a:srgbClr>
                  </a:outerShdw>
                </a:effectLst>
              </a:rPr>
              <a:t>Jesus is King</a:t>
            </a:r>
            <a:endParaRPr lang="en-US" sz="85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9858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17526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85800" y="4876800"/>
            <a:ext cx="0" cy="13716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58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752600" y="4876800"/>
            <a:ext cx="0" cy="762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9" name="TextBox 8"/>
          <p:cNvSpPr txBox="1"/>
          <p:nvPr/>
        </p:nvSpPr>
        <p:spPr>
          <a:xfrm>
            <a:off x="160020" y="6274683"/>
            <a:ext cx="1661160" cy="400110"/>
          </a:xfrm>
          <a:prstGeom prst="rect">
            <a:avLst/>
          </a:prstGeom>
        </p:spPr>
        <p:txBody>
          <a:bodyPr wrap="square" rtlCol="0">
            <a:spAutoFit/>
          </a:bodyPr>
          <a:lstStyle/>
          <a:p>
            <a:pPr algn="ctr"/>
            <a:r>
              <a:rPr lang="en-US" sz="2000" b="1" dirty="0" smtClean="0">
                <a:solidFill>
                  <a:schemeClr val="tx1">
                    <a:lumMod val="65000"/>
                    <a:lumOff val="35000"/>
                  </a:schemeClr>
                </a:solidFill>
              </a:rPr>
              <a:t>The Fall</a:t>
            </a:r>
            <a:endParaRPr lang="en-US" b="1" dirty="0">
              <a:solidFill>
                <a:schemeClr val="tx1">
                  <a:lumMod val="65000"/>
                  <a:lumOff val="35000"/>
                </a:schemeClr>
              </a:solidFill>
            </a:endParaRPr>
          </a:p>
        </p:txBody>
      </p:sp>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TextBox 23"/>
          <p:cNvSpPr txBox="1"/>
          <p:nvPr/>
        </p:nvSpPr>
        <p:spPr>
          <a:xfrm>
            <a:off x="632460" y="5654040"/>
            <a:ext cx="2819400" cy="646331"/>
          </a:xfrm>
          <a:prstGeom prst="rect">
            <a:avLst/>
          </a:prstGeom>
        </p:spPr>
        <p:txBody>
          <a:bodyPr wrap="square" rtlCol="0">
            <a:spAutoFit/>
          </a:bodyPr>
          <a:lstStyle/>
          <a:p>
            <a:pPr algn="ctr"/>
            <a:r>
              <a:rPr lang="en-US" sz="2000" b="1" dirty="0" smtClean="0">
                <a:solidFill>
                  <a:schemeClr val="tx1">
                    <a:lumMod val="65000"/>
                    <a:lumOff val="35000"/>
                  </a:schemeClr>
                </a:solidFill>
              </a:rPr>
              <a:t>Israel Demands a King</a:t>
            </a:r>
          </a:p>
          <a:p>
            <a:pPr algn="ctr"/>
            <a:r>
              <a:rPr lang="en-US" sz="1600" b="1" dirty="0" smtClean="0">
                <a:solidFill>
                  <a:schemeClr val="tx1">
                    <a:lumMod val="65000"/>
                    <a:lumOff val="35000"/>
                  </a:schemeClr>
                </a:solidFill>
              </a:rPr>
              <a:t>1064 BC (</a:t>
            </a:r>
            <a:r>
              <a:rPr lang="en-US" sz="1600" b="1" dirty="0">
                <a:solidFill>
                  <a:schemeClr val="tx1">
                    <a:lumMod val="65000"/>
                    <a:lumOff val="35000"/>
                  </a:schemeClr>
                </a:solidFill>
              </a:rPr>
              <a:t>1 Kings </a:t>
            </a:r>
            <a:r>
              <a:rPr lang="en-US" sz="1600" b="1" dirty="0" smtClean="0">
                <a:solidFill>
                  <a:schemeClr val="tx1">
                    <a:lumMod val="65000"/>
                    <a:lumOff val="35000"/>
                  </a:schemeClr>
                </a:solidFill>
              </a:rPr>
              <a:t>8)</a:t>
            </a:r>
            <a:endParaRPr lang="en-US" sz="1600" b="1" dirty="0">
              <a:solidFill>
                <a:schemeClr val="tx1">
                  <a:lumMod val="65000"/>
                  <a:lumOff val="35000"/>
                </a:schemeClr>
              </a:solidFill>
            </a:endParaRPr>
          </a:p>
        </p:txBody>
      </p:sp>
      <p:sp>
        <p:nvSpPr>
          <p:cNvPr id="36" name="Title 35"/>
          <p:cNvSpPr>
            <a:spLocks noGrp="1"/>
          </p:cNvSpPr>
          <p:nvPr>
            <p:ph type="title"/>
          </p:nvPr>
        </p:nvSpPr>
        <p:spPr/>
        <p:txBody>
          <a:bodyPr/>
          <a:lstStyle/>
          <a:p>
            <a:endParaRPr lang="en-US"/>
          </a:p>
        </p:txBody>
      </p:sp>
      <p:cxnSp>
        <p:nvCxnSpPr>
          <p:cNvPr id="10" name="Straight Connector 9"/>
          <p:cNvCxnSpPr/>
          <p:nvPr/>
        </p:nvCxnSpPr>
        <p:spPr>
          <a:xfrm>
            <a:off x="35052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505200" y="4861560"/>
            <a:ext cx="0" cy="5486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2" name="TextBox 11"/>
          <p:cNvSpPr txBox="1"/>
          <p:nvPr/>
        </p:nvSpPr>
        <p:spPr>
          <a:xfrm>
            <a:off x="2644140" y="5372100"/>
            <a:ext cx="2286000" cy="646331"/>
          </a:xfrm>
          <a:prstGeom prst="rect">
            <a:avLst/>
          </a:prstGeom>
        </p:spPr>
        <p:txBody>
          <a:bodyPr wrap="square" rtlCol="0">
            <a:spAutoFit/>
          </a:bodyPr>
          <a:lstStyle/>
          <a:p>
            <a:pPr algn="ctr"/>
            <a:r>
              <a:rPr lang="en-US" sz="2000" b="1" dirty="0" smtClean="0">
                <a:solidFill>
                  <a:schemeClr val="tx1">
                    <a:lumMod val="65000"/>
                    <a:lumOff val="35000"/>
                  </a:schemeClr>
                </a:solidFill>
              </a:rPr>
              <a:t>King Jesus</a:t>
            </a:r>
          </a:p>
          <a:p>
            <a:pPr algn="ctr"/>
            <a:r>
              <a:rPr lang="en-US" sz="1600" b="1" dirty="0" smtClean="0">
                <a:solidFill>
                  <a:schemeClr val="tx1">
                    <a:lumMod val="65000"/>
                    <a:lumOff val="35000"/>
                  </a:schemeClr>
                </a:solidFill>
              </a:rPr>
              <a:t>0-33 AD</a:t>
            </a:r>
          </a:p>
        </p:txBody>
      </p:sp>
      <p:sp>
        <p:nvSpPr>
          <p:cNvPr id="13" name="TextBox 12"/>
          <p:cNvSpPr txBox="1"/>
          <p:nvPr/>
        </p:nvSpPr>
        <p:spPr>
          <a:xfrm>
            <a:off x="3810000" y="5943600"/>
            <a:ext cx="2667000" cy="646331"/>
          </a:xfrm>
          <a:prstGeom prst="rect">
            <a:avLst/>
          </a:prstGeom>
        </p:spPr>
        <p:txBody>
          <a:bodyPr wrap="square" rtlCol="0">
            <a:spAutoFit/>
          </a:bodyPr>
          <a:lstStyle/>
          <a:p>
            <a:pPr algn="ctr"/>
            <a:r>
              <a:rPr lang="en-US" sz="2000" b="1" dirty="0" smtClean="0">
                <a:solidFill>
                  <a:schemeClr val="tx1">
                    <a:lumMod val="65000"/>
                    <a:lumOff val="35000"/>
                  </a:schemeClr>
                </a:solidFill>
              </a:rPr>
              <a:t>Ignatius of Antioch</a:t>
            </a:r>
          </a:p>
          <a:p>
            <a:pPr algn="ctr"/>
            <a:r>
              <a:rPr lang="en-US" sz="1600" b="1" dirty="0" smtClean="0">
                <a:solidFill>
                  <a:schemeClr val="tx1">
                    <a:lumMod val="65000"/>
                    <a:lumOff val="35000"/>
                  </a:schemeClr>
                </a:solidFill>
              </a:rPr>
              <a:t>35-107 AD</a:t>
            </a:r>
          </a:p>
        </p:txBody>
      </p:sp>
      <p:cxnSp>
        <p:nvCxnSpPr>
          <p:cNvPr id="14" name="Straight Connector 13"/>
          <p:cNvCxnSpPr/>
          <p:nvPr/>
        </p:nvCxnSpPr>
        <p:spPr>
          <a:xfrm>
            <a:off x="403098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099560" y="4895165"/>
            <a:ext cx="830580" cy="10820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6" name="Title 36"/>
          <p:cNvSpPr txBox="1">
            <a:spLocks/>
          </p:cNvSpPr>
          <p:nvPr/>
        </p:nvSpPr>
        <p:spPr>
          <a:xfrm>
            <a:off x="293370" y="327026"/>
            <a:ext cx="5558790" cy="1325563"/>
          </a:xfrm>
          <a:prstGeom prst="roundRect">
            <a:avLst/>
          </a:prstGeom>
          <a:solidFill>
            <a:srgbClr val="B38939"/>
          </a:solidFill>
          <a:ln w="6350" cap="flat" cmpd="sng" algn="ctr">
            <a:solidFill>
              <a:srgbClr val="B38939"/>
            </a:solidFill>
            <a:prstDash val="solid"/>
            <a:miter lim="800000"/>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vert="horz" lIns="91440" tIns="91440" rIns="91440" bIns="45720" rtlCol="0" anchor="ctr">
            <a:normAutofit fontScale="9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Aft>
                <a:spcPct val="0"/>
              </a:spcAft>
            </a:pPr>
            <a:r>
              <a:rPr lang="en-US" sz="7000" b="1" dirty="0" smtClean="0">
                <a:solidFill>
                  <a:schemeClr val="bg1"/>
                </a:solidFill>
                <a:effectLst>
                  <a:outerShdw blurRad="38100" dist="38100" dir="2700000" algn="tl">
                    <a:srgbClr val="000000">
                      <a:alpha val="43137"/>
                    </a:srgbClr>
                  </a:outerShdw>
                </a:effectLst>
              </a:rPr>
              <a:t>Combat Heresy</a:t>
            </a:r>
            <a:endParaRPr lang="en-US" sz="7000" b="1" i="1"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260" y="1877656"/>
            <a:ext cx="2678431" cy="4026574"/>
          </a:xfrm>
          <a:prstGeom prst="rect">
            <a:avLst/>
          </a:prstGeom>
        </p:spPr>
      </p:pic>
    </p:spTree>
    <p:extLst>
      <p:ext uri="{BB962C8B-B14F-4D97-AF65-F5344CB8AC3E}">
        <p14:creationId xmlns:p14="http://schemas.microsoft.com/office/powerpoint/2010/main" val="255165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17526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85800" y="4876800"/>
            <a:ext cx="0" cy="13716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58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752600" y="4876800"/>
            <a:ext cx="0" cy="762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9" name="TextBox 8"/>
          <p:cNvSpPr txBox="1"/>
          <p:nvPr/>
        </p:nvSpPr>
        <p:spPr>
          <a:xfrm>
            <a:off x="160020" y="6274683"/>
            <a:ext cx="1661160" cy="400110"/>
          </a:xfrm>
          <a:prstGeom prst="rect">
            <a:avLst/>
          </a:prstGeom>
        </p:spPr>
        <p:txBody>
          <a:bodyPr wrap="square" rtlCol="0">
            <a:spAutoFit/>
          </a:bodyPr>
          <a:lstStyle/>
          <a:p>
            <a:pPr algn="ctr"/>
            <a:r>
              <a:rPr lang="en-US" sz="2000" b="1" dirty="0" smtClean="0">
                <a:solidFill>
                  <a:schemeClr val="tx1">
                    <a:lumMod val="65000"/>
                    <a:lumOff val="35000"/>
                  </a:schemeClr>
                </a:solidFill>
              </a:rPr>
              <a:t>The Fall</a:t>
            </a:r>
            <a:endParaRPr lang="en-US" b="1" dirty="0">
              <a:solidFill>
                <a:schemeClr val="tx1">
                  <a:lumMod val="65000"/>
                  <a:lumOff val="35000"/>
                </a:schemeClr>
              </a:solidFill>
            </a:endParaRPr>
          </a:p>
        </p:txBody>
      </p:sp>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TextBox 23"/>
          <p:cNvSpPr txBox="1"/>
          <p:nvPr/>
        </p:nvSpPr>
        <p:spPr>
          <a:xfrm>
            <a:off x="632460" y="5654040"/>
            <a:ext cx="2819400" cy="646331"/>
          </a:xfrm>
          <a:prstGeom prst="rect">
            <a:avLst/>
          </a:prstGeom>
        </p:spPr>
        <p:txBody>
          <a:bodyPr wrap="square" rtlCol="0">
            <a:spAutoFit/>
          </a:bodyPr>
          <a:lstStyle/>
          <a:p>
            <a:pPr algn="ctr"/>
            <a:r>
              <a:rPr lang="en-US" sz="2000" b="1" dirty="0" smtClean="0">
                <a:solidFill>
                  <a:schemeClr val="tx1">
                    <a:lumMod val="65000"/>
                    <a:lumOff val="35000"/>
                  </a:schemeClr>
                </a:solidFill>
              </a:rPr>
              <a:t>Israel Demands a King</a:t>
            </a:r>
          </a:p>
          <a:p>
            <a:pPr algn="ctr"/>
            <a:r>
              <a:rPr lang="en-US" sz="1600" b="1" dirty="0" smtClean="0">
                <a:solidFill>
                  <a:schemeClr val="tx1">
                    <a:lumMod val="65000"/>
                    <a:lumOff val="35000"/>
                  </a:schemeClr>
                </a:solidFill>
              </a:rPr>
              <a:t>1064 BC (</a:t>
            </a:r>
            <a:r>
              <a:rPr lang="en-US" sz="1600" b="1" dirty="0">
                <a:solidFill>
                  <a:schemeClr val="tx1">
                    <a:lumMod val="65000"/>
                    <a:lumOff val="35000"/>
                  </a:schemeClr>
                </a:solidFill>
              </a:rPr>
              <a:t>1 Kings </a:t>
            </a:r>
            <a:r>
              <a:rPr lang="en-US" sz="1600" b="1" dirty="0" smtClean="0">
                <a:solidFill>
                  <a:schemeClr val="tx1">
                    <a:lumMod val="65000"/>
                    <a:lumOff val="35000"/>
                  </a:schemeClr>
                </a:solidFill>
              </a:rPr>
              <a:t>8)</a:t>
            </a:r>
            <a:endParaRPr lang="en-US" sz="1600" b="1" dirty="0">
              <a:solidFill>
                <a:schemeClr val="tx1">
                  <a:lumMod val="65000"/>
                  <a:lumOff val="35000"/>
                </a:schemeClr>
              </a:solidFill>
            </a:endParaRPr>
          </a:p>
        </p:txBody>
      </p:sp>
      <p:sp>
        <p:nvSpPr>
          <p:cNvPr id="36" name="Title 35"/>
          <p:cNvSpPr>
            <a:spLocks noGrp="1"/>
          </p:cNvSpPr>
          <p:nvPr>
            <p:ph type="title"/>
          </p:nvPr>
        </p:nvSpPr>
        <p:spPr/>
        <p:txBody>
          <a:bodyPr/>
          <a:lstStyle/>
          <a:p>
            <a:endParaRPr lang="en-US"/>
          </a:p>
        </p:txBody>
      </p:sp>
      <p:cxnSp>
        <p:nvCxnSpPr>
          <p:cNvPr id="10" name="Straight Connector 9"/>
          <p:cNvCxnSpPr/>
          <p:nvPr/>
        </p:nvCxnSpPr>
        <p:spPr>
          <a:xfrm>
            <a:off x="35052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505200" y="4861560"/>
            <a:ext cx="0" cy="5486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2" name="TextBox 11"/>
          <p:cNvSpPr txBox="1"/>
          <p:nvPr/>
        </p:nvSpPr>
        <p:spPr>
          <a:xfrm>
            <a:off x="2644140" y="5372100"/>
            <a:ext cx="2286000" cy="646331"/>
          </a:xfrm>
          <a:prstGeom prst="rect">
            <a:avLst/>
          </a:prstGeom>
        </p:spPr>
        <p:txBody>
          <a:bodyPr wrap="square" rtlCol="0">
            <a:spAutoFit/>
          </a:bodyPr>
          <a:lstStyle/>
          <a:p>
            <a:pPr algn="ctr"/>
            <a:r>
              <a:rPr lang="en-US" sz="2000" b="1" dirty="0" smtClean="0">
                <a:solidFill>
                  <a:schemeClr val="tx1">
                    <a:lumMod val="65000"/>
                    <a:lumOff val="35000"/>
                  </a:schemeClr>
                </a:solidFill>
              </a:rPr>
              <a:t>King Jesus</a:t>
            </a:r>
          </a:p>
          <a:p>
            <a:pPr algn="ctr"/>
            <a:r>
              <a:rPr lang="en-US" sz="1600" b="1" dirty="0" smtClean="0">
                <a:solidFill>
                  <a:schemeClr val="tx1">
                    <a:lumMod val="65000"/>
                    <a:lumOff val="35000"/>
                  </a:schemeClr>
                </a:solidFill>
              </a:rPr>
              <a:t>0-33 AD</a:t>
            </a:r>
          </a:p>
        </p:txBody>
      </p:sp>
      <p:sp>
        <p:nvSpPr>
          <p:cNvPr id="13" name="TextBox 12"/>
          <p:cNvSpPr txBox="1"/>
          <p:nvPr/>
        </p:nvSpPr>
        <p:spPr>
          <a:xfrm>
            <a:off x="3810000" y="5943600"/>
            <a:ext cx="2667000" cy="646331"/>
          </a:xfrm>
          <a:prstGeom prst="rect">
            <a:avLst/>
          </a:prstGeom>
        </p:spPr>
        <p:txBody>
          <a:bodyPr wrap="square" rtlCol="0">
            <a:spAutoFit/>
          </a:bodyPr>
          <a:lstStyle/>
          <a:p>
            <a:pPr algn="ctr"/>
            <a:r>
              <a:rPr lang="en-US" sz="2000" b="1" dirty="0" smtClean="0">
                <a:solidFill>
                  <a:schemeClr val="tx1">
                    <a:lumMod val="65000"/>
                    <a:lumOff val="35000"/>
                  </a:schemeClr>
                </a:solidFill>
              </a:rPr>
              <a:t>Ignatius of Antioch</a:t>
            </a:r>
          </a:p>
          <a:p>
            <a:pPr algn="ctr"/>
            <a:r>
              <a:rPr lang="en-US" sz="1600" b="1" dirty="0" smtClean="0">
                <a:solidFill>
                  <a:schemeClr val="tx1">
                    <a:lumMod val="65000"/>
                    <a:lumOff val="35000"/>
                  </a:schemeClr>
                </a:solidFill>
              </a:rPr>
              <a:t>35-107 AD</a:t>
            </a:r>
          </a:p>
        </p:txBody>
      </p:sp>
      <p:cxnSp>
        <p:nvCxnSpPr>
          <p:cNvPr id="14" name="Straight Connector 13"/>
          <p:cNvCxnSpPr/>
          <p:nvPr/>
        </p:nvCxnSpPr>
        <p:spPr>
          <a:xfrm>
            <a:off x="403098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099560" y="4895165"/>
            <a:ext cx="830580" cy="10820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337560" y="3599170"/>
            <a:ext cx="609600" cy="381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7" name="TextBox 16"/>
          <p:cNvSpPr txBox="1"/>
          <p:nvPr/>
        </p:nvSpPr>
        <p:spPr>
          <a:xfrm>
            <a:off x="1432560" y="3086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Clement of Rome </a:t>
            </a:r>
          </a:p>
          <a:p>
            <a:pPr algn="ctr"/>
            <a:r>
              <a:rPr lang="en-US" sz="1600" b="1" dirty="0" smtClean="0">
                <a:solidFill>
                  <a:schemeClr val="tx1">
                    <a:lumMod val="65000"/>
                    <a:lumOff val="35000"/>
                  </a:schemeClr>
                </a:solidFill>
              </a:rPr>
              <a:t>35-99 AD</a:t>
            </a:r>
            <a:endParaRPr lang="en-US" sz="2000" b="1" dirty="0" smtClean="0">
              <a:solidFill>
                <a:schemeClr val="tx1">
                  <a:lumMod val="65000"/>
                  <a:lumOff val="35000"/>
                </a:schemeClr>
              </a:solidFill>
            </a:endParaRPr>
          </a:p>
        </p:txBody>
      </p:sp>
      <p:sp>
        <p:nvSpPr>
          <p:cNvPr id="22" name="Title 36"/>
          <p:cNvSpPr txBox="1">
            <a:spLocks/>
          </p:cNvSpPr>
          <p:nvPr/>
        </p:nvSpPr>
        <p:spPr>
          <a:xfrm>
            <a:off x="293370" y="327026"/>
            <a:ext cx="5558790" cy="1325563"/>
          </a:xfrm>
          <a:prstGeom prst="roundRect">
            <a:avLst/>
          </a:prstGeom>
          <a:solidFill>
            <a:srgbClr val="B38939"/>
          </a:solidFill>
          <a:ln w="6350" cap="flat" cmpd="sng" algn="ctr">
            <a:solidFill>
              <a:srgbClr val="B38939"/>
            </a:solidFill>
            <a:prstDash val="solid"/>
            <a:miter lim="800000"/>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vert="horz" lIns="91440" tIns="9144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Aft>
                <a:spcPct val="0"/>
              </a:spcAft>
            </a:pPr>
            <a:r>
              <a:rPr lang="en-US" sz="7000" b="1" dirty="0" smtClean="0">
                <a:solidFill>
                  <a:schemeClr val="bg1"/>
                </a:solidFill>
                <a:effectLst>
                  <a:outerShdw blurRad="38100" dist="38100" dir="2700000" algn="tl">
                    <a:srgbClr val="000000">
                      <a:alpha val="43137"/>
                    </a:srgbClr>
                  </a:outerShdw>
                </a:effectLst>
              </a:rPr>
              <a:t>“Laity”</a:t>
            </a:r>
            <a:endParaRPr lang="en-US" sz="7000" b="1" i="1"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460" y="1773505"/>
            <a:ext cx="3175000" cy="4203700"/>
          </a:xfrm>
          <a:prstGeom prst="rect">
            <a:avLst/>
          </a:prstGeom>
        </p:spPr>
      </p:pic>
    </p:spTree>
    <p:extLst>
      <p:ext uri="{BB962C8B-B14F-4D97-AF65-F5344CB8AC3E}">
        <p14:creationId xmlns:p14="http://schemas.microsoft.com/office/powerpoint/2010/main" val="177206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9" name="Rectangle 8">
            <a:extLst>
              <a:ext uri="{FF2B5EF4-FFF2-40B4-BE49-F238E27FC236}">
                <a16:creationId xmlns="" xmlns:a16="http://schemas.microsoft.com/office/drawing/2014/main" id="{BB830F0F-2960-4790-8D0B-7FD5E988AAEB}"/>
              </a:ext>
            </a:extLst>
          </p:cNvPr>
          <p:cNvSpPr/>
          <p:nvPr/>
        </p:nvSpPr>
        <p:spPr>
          <a:xfrm>
            <a:off x="291657" y="233102"/>
            <a:ext cx="8525772" cy="27975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a:extLst>
              <a:ext uri="{FF2B5EF4-FFF2-40B4-BE49-F238E27FC236}">
                <a16:creationId xmlns="" xmlns:a16="http://schemas.microsoft.com/office/drawing/2014/main" id="{D0A1456A-4BE3-4230-9671-A531E5C4FEFF}"/>
              </a:ext>
            </a:extLst>
          </p:cNvPr>
          <p:cNvSpPr txBox="1"/>
          <p:nvPr/>
        </p:nvSpPr>
        <p:spPr>
          <a:xfrm>
            <a:off x="410448" y="314411"/>
            <a:ext cx="8365036" cy="3108543"/>
          </a:xfrm>
          <a:prstGeom prst="rect">
            <a:avLst/>
          </a:prstGeom>
          <a:noFill/>
        </p:spPr>
        <p:txBody>
          <a:bodyPr wrap="square" rtlCol="0">
            <a:spAutoFit/>
          </a:bodyPr>
          <a:lstStyle/>
          <a:p>
            <a:r>
              <a:rPr lang="en-US" sz="2800" dirty="0">
                <a:solidFill>
                  <a:prstClr val="black"/>
                </a:solidFill>
              </a:rPr>
              <a:t>Today: </a:t>
            </a:r>
            <a:r>
              <a:rPr lang="en-US" sz="2800" b="1" dirty="0" smtClean="0">
                <a:solidFill>
                  <a:prstClr val="black"/>
                </a:solidFill>
              </a:rPr>
              <a:t>Ladies’ After Party </a:t>
            </a:r>
            <a:r>
              <a:rPr lang="en-US" sz="1950" i="1" dirty="0">
                <a:solidFill>
                  <a:prstClr val="black"/>
                </a:solidFill>
              </a:rPr>
              <a:t>(@ </a:t>
            </a:r>
            <a:r>
              <a:rPr lang="en-US" sz="1950" i="1" dirty="0" smtClean="0">
                <a:solidFill>
                  <a:prstClr val="black"/>
                </a:solidFill>
              </a:rPr>
              <a:t>Blue Earth Plaza)</a:t>
            </a:r>
            <a:endParaRPr lang="en-US" sz="1950" i="1" dirty="0">
              <a:solidFill>
                <a:prstClr val="black"/>
              </a:solidFill>
            </a:endParaRPr>
          </a:p>
          <a:p>
            <a:r>
              <a:rPr lang="en-US" sz="2800" dirty="0" smtClean="0">
                <a:solidFill>
                  <a:prstClr val="black"/>
                </a:solidFill>
              </a:rPr>
              <a:t>Today: </a:t>
            </a:r>
            <a:r>
              <a:rPr lang="en-US" sz="2800" b="1" dirty="0">
                <a:solidFill>
                  <a:prstClr val="black"/>
                </a:solidFill>
              </a:rPr>
              <a:t>TG Youth Kickoff </a:t>
            </a:r>
            <a:r>
              <a:rPr lang="en-US" sz="2800" dirty="0">
                <a:solidFill>
                  <a:prstClr val="black"/>
                </a:solidFill>
              </a:rPr>
              <a:t>(6:45pm</a:t>
            </a:r>
            <a:r>
              <a:rPr lang="en-US" sz="2800" dirty="0" smtClean="0">
                <a:solidFill>
                  <a:prstClr val="black"/>
                </a:solidFill>
              </a:rPr>
              <a:t>)</a:t>
            </a:r>
          </a:p>
          <a:p>
            <a:r>
              <a:rPr lang="en-US" sz="2800" dirty="0" smtClean="0">
                <a:solidFill>
                  <a:prstClr val="black"/>
                </a:solidFill>
              </a:rPr>
              <a:t>Today</a:t>
            </a:r>
            <a:r>
              <a:rPr lang="en-US" sz="2800" dirty="0">
                <a:solidFill>
                  <a:prstClr val="black"/>
                </a:solidFill>
              </a:rPr>
              <a:t>: Tallgrass </a:t>
            </a:r>
            <a:r>
              <a:rPr lang="en-US" sz="2800" b="1" dirty="0">
                <a:solidFill>
                  <a:prstClr val="black"/>
                </a:solidFill>
              </a:rPr>
              <a:t>Church </a:t>
            </a:r>
            <a:r>
              <a:rPr lang="en-US" sz="2800" b="1" dirty="0" smtClean="0">
                <a:solidFill>
                  <a:prstClr val="black"/>
                </a:solidFill>
              </a:rPr>
              <a:t>Directories</a:t>
            </a:r>
          </a:p>
          <a:p>
            <a:r>
              <a:rPr lang="en-US" sz="2800" dirty="0" smtClean="0">
                <a:solidFill>
                  <a:prstClr val="black"/>
                </a:solidFill>
              </a:rPr>
              <a:t>Next Sunday (27</a:t>
            </a:r>
            <a:r>
              <a:rPr lang="en-US" sz="2800" baseline="30000" dirty="0" smtClean="0">
                <a:solidFill>
                  <a:prstClr val="black"/>
                </a:solidFill>
              </a:rPr>
              <a:t>th</a:t>
            </a:r>
            <a:r>
              <a:rPr lang="en-US" sz="2800" dirty="0" smtClean="0">
                <a:solidFill>
                  <a:prstClr val="black"/>
                </a:solidFill>
              </a:rPr>
              <a:t>): </a:t>
            </a:r>
            <a:r>
              <a:rPr lang="en-US" sz="2800" b="1" dirty="0" smtClean="0">
                <a:solidFill>
                  <a:prstClr val="black"/>
                </a:solidFill>
              </a:rPr>
              <a:t>TG KIDS Summer Program begins!</a:t>
            </a:r>
            <a:endParaRPr lang="en-US" sz="2800" dirty="0">
              <a:solidFill>
                <a:prstClr val="black"/>
              </a:solidFill>
            </a:endParaRPr>
          </a:p>
          <a:p>
            <a:r>
              <a:rPr lang="en-US" sz="2800" dirty="0" smtClean="0">
                <a:solidFill>
                  <a:prstClr val="black"/>
                </a:solidFill>
              </a:rPr>
              <a:t>Next </a:t>
            </a:r>
            <a:r>
              <a:rPr lang="en-US" sz="2800" dirty="0">
                <a:solidFill>
                  <a:prstClr val="black"/>
                </a:solidFill>
              </a:rPr>
              <a:t>Sunday (</a:t>
            </a:r>
            <a:r>
              <a:rPr lang="en-US" sz="2800" dirty="0" smtClean="0">
                <a:solidFill>
                  <a:prstClr val="black"/>
                </a:solidFill>
              </a:rPr>
              <a:t>27</a:t>
            </a:r>
            <a:r>
              <a:rPr lang="en-US" sz="2800" baseline="30000" dirty="0" smtClean="0">
                <a:solidFill>
                  <a:prstClr val="black"/>
                </a:solidFill>
              </a:rPr>
              <a:t>th</a:t>
            </a:r>
            <a:r>
              <a:rPr lang="en-US" sz="2800" dirty="0" smtClean="0">
                <a:solidFill>
                  <a:prstClr val="black"/>
                </a:solidFill>
              </a:rPr>
              <a:t>): </a:t>
            </a:r>
            <a:r>
              <a:rPr lang="en-US" sz="2800" b="1" dirty="0" smtClean="0">
                <a:solidFill>
                  <a:prstClr val="black"/>
                </a:solidFill>
              </a:rPr>
              <a:t>Guys’ After Party</a:t>
            </a:r>
            <a:endParaRPr lang="en-US" sz="2800" dirty="0">
              <a:solidFill>
                <a:prstClr val="black"/>
              </a:solidFill>
            </a:endParaRPr>
          </a:p>
          <a:p>
            <a:r>
              <a:rPr lang="en-US" sz="2800" dirty="0">
                <a:solidFill>
                  <a:prstClr val="black"/>
                </a:solidFill>
              </a:rPr>
              <a:t>Monday, May 28: </a:t>
            </a:r>
            <a:r>
              <a:rPr lang="en-US" sz="2800" b="1" dirty="0">
                <a:solidFill>
                  <a:prstClr val="black"/>
                </a:solidFill>
              </a:rPr>
              <a:t>TG Memorial Day Picnics  </a:t>
            </a:r>
            <a:br>
              <a:rPr lang="en-US" sz="2800" b="1" dirty="0">
                <a:solidFill>
                  <a:prstClr val="black"/>
                </a:solidFill>
              </a:rPr>
            </a:br>
            <a:endParaRPr lang="en-US" sz="2800" dirty="0">
              <a:solidFill>
                <a:prstClr val="black"/>
              </a:solidFill>
            </a:endParaRPr>
          </a:p>
        </p:txBody>
      </p:sp>
      <p:sp>
        <p:nvSpPr>
          <p:cNvPr id="11" name="Rectangle 10">
            <a:extLst>
              <a:ext uri="{FF2B5EF4-FFF2-40B4-BE49-F238E27FC236}">
                <a16:creationId xmlns="" xmlns:a16="http://schemas.microsoft.com/office/drawing/2014/main"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 xmlns:a16="http://schemas.microsoft.com/office/drawing/2014/main"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solidFill>
                  <a:prstClr val="black"/>
                </a:solidFill>
              </a:rPr>
              <a:t>tallgrass.church</a:t>
            </a:r>
            <a:r>
              <a:rPr lang="en-US" b="1" dirty="0">
                <a:solidFill>
                  <a:prstClr val="black"/>
                </a:solidFill>
              </a:rPr>
              <a:t>    |    </a:t>
            </a:r>
            <a:r>
              <a:rPr lang="en-US" b="1" dirty="0" err="1">
                <a:solidFill>
                  <a:prstClr val="black"/>
                </a:solidFill>
              </a:rPr>
              <a:t>info@tallgrass.church</a:t>
            </a:r>
            <a:endParaRPr lang="en-US" b="1" dirty="0">
              <a:solidFill>
                <a:prstClr val="black"/>
              </a:solidFill>
            </a:endParaRPr>
          </a:p>
        </p:txBody>
      </p:sp>
    </p:spTree>
    <p:extLst>
      <p:ext uri="{BB962C8B-B14F-4D97-AF65-F5344CB8AC3E}">
        <p14:creationId xmlns:p14="http://schemas.microsoft.com/office/powerpoint/2010/main" val="943351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17526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85800" y="4876800"/>
            <a:ext cx="0" cy="13716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58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752600" y="4876800"/>
            <a:ext cx="0" cy="762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9" name="TextBox 8"/>
          <p:cNvSpPr txBox="1"/>
          <p:nvPr/>
        </p:nvSpPr>
        <p:spPr>
          <a:xfrm>
            <a:off x="160020" y="6274683"/>
            <a:ext cx="1661160" cy="400110"/>
          </a:xfrm>
          <a:prstGeom prst="rect">
            <a:avLst/>
          </a:prstGeom>
        </p:spPr>
        <p:txBody>
          <a:bodyPr wrap="square" rtlCol="0">
            <a:spAutoFit/>
          </a:bodyPr>
          <a:lstStyle/>
          <a:p>
            <a:pPr algn="ctr"/>
            <a:r>
              <a:rPr lang="en-US" sz="2000" b="1" dirty="0" smtClean="0">
                <a:solidFill>
                  <a:schemeClr val="tx1">
                    <a:lumMod val="65000"/>
                    <a:lumOff val="35000"/>
                  </a:schemeClr>
                </a:solidFill>
              </a:rPr>
              <a:t>The Fall</a:t>
            </a:r>
            <a:endParaRPr lang="en-US" b="1" dirty="0">
              <a:solidFill>
                <a:schemeClr val="tx1">
                  <a:lumMod val="65000"/>
                  <a:lumOff val="35000"/>
                </a:schemeClr>
              </a:solidFill>
            </a:endParaRPr>
          </a:p>
        </p:txBody>
      </p:sp>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TextBox 23"/>
          <p:cNvSpPr txBox="1"/>
          <p:nvPr/>
        </p:nvSpPr>
        <p:spPr>
          <a:xfrm>
            <a:off x="632460" y="5654040"/>
            <a:ext cx="2819400" cy="646331"/>
          </a:xfrm>
          <a:prstGeom prst="rect">
            <a:avLst/>
          </a:prstGeom>
        </p:spPr>
        <p:txBody>
          <a:bodyPr wrap="square" rtlCol="0">
            <a:spAutoFit/>
          </a:bodyPr>
          <a:lstStyle/>
          <a:p>
            <a:pPr algn="ctr"/>
            <a:r>
              <a:rPr lang="en-US" sz="2000" b="1" dirty="0" smtClean="0">
                <a:solidFill>
                  <a:schemeClr val="tx1">
                    <a:lumMod val="65000"/>
                    <a:lumOff val="35000"/>
                  </a:schemeClr>
                </a:solidFill>
              </a:rPr>
              <a:t>Israel Demands a King</a:t>
            </a:r>
          </a:p>
          <a:p>
            <a:pPr algn="ctr"/>
            <a:r>
              <a:rPr lang="en-US" sz="1600" b="1" dirty="0" smtClean="0">
                <a:solidFill>
                  <a:schemeClr val="tx1">
                    <a:lumMod val="65000"/>
                    <a:lumOff val="35000"/>
                  </a:schemeClr>
                </a:solidFill>
              </a:rPr>
              <a:t>1064 BC (</a:t>
            </a:r>
            <a:r>
              <a:rPr lang="en-US" sz="1600" b="1" dirty="0">
                <a:solidFill>
                  <a:schemeClr val="tx1">
                    <a:lumMod val="65000"/>
                    <a:lumOff val="35000"/>
                  </a:schemeClr>
                </a:solidFill>
              </a:rPr>
              <a:t>1 Kings </a:t>
            </a:r>
            <a:r>
              <a:rPr lang="en-US" sz="1600" b="1" dirty="0" smtClean="0">
                <a:solidFill>
                  <a:schemeClr val="tx1">
                    <a:lumMod val="65000"/>
                    <a:lumOff val="35000"/>
                  </a:schemeClr>
                </a:solidFill>
              </a:rPr>
              <a:t>8)</a:t>
            </a:r>
            <a:endParaRPr lang="en-US" sz="1600" b="1" dirty="0">
              <a:solidFill>
                <a:schemeClr val="tx1">
                  <a:lumMod val="65000"/>
                  <a:lumOff val="35000"/>
                </a:schemeClr>
              </a:solidFill>
            </a:endParaRPr>
          </a:p>
        </p:txBody>
      </p:sp>
      <p:sp>
        <p:nvSpPr>
          <p:cNvPr id="36" name="Title 35"/>
          <p:cNvSpPr>
            <a:spLocks noGrp="1"/>
          </p:cNvSpPr>
          <p:nvPr>
            <p:ph type="title"/>
          </p:nvPr>
        </p:nvSpPr>
        <p:spPr/>
        <p:txBody>
          <a:bodyPr/>
          <a:lstStyle/>
          <a:p>
            <a:endParaRPr lang="en-US" dirty="0"/>
          </a:p>
        </p:txBody>
      </p:sp>
      <p:cxnSp>
        <p:nvCxnSpPr>
          <p:cNvPr id="10" name="Straight Connector 9"/>
          <p:cNvCxnSpPr/>
          <p:nvPr/>
        </p:nvCxnSpPr>
        <p:spPr>
          <a:xfrm>
            <a:off x="35052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505200" y="4861560"/>
            <a:ext cx="0" cy="5486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2" name="TextBox 11"/>
          <p:cNvSpPr txBox="1"/>
          <p:nvPr/>
        </p:nvSpPr>
        <p:spPr>
          <a:xfrm>
            <a:off x="2461260" y="5372100"/>
            <a:ext cx="2286000" cy="646331"/>
          </a:xfrm>
          <a:prstGeom prst="rect">
            <a:avLst/>
          </a:prstGeom>
        </p:spPr>
        <p:txBody>
          <a:bodyPr wrap="square" rtlCol="0">
            <a:spAutoFit/>
          </a:bodyPr>
          <a:lstStyle/>
          <a:p>
            <a:pPr algn="ctr"/>
            <a:r>
              <a:rPr lang="en-US" sz="2000" b="1" dirty="0" smtClean="0">
                <a:solidFill>
                  <a:schemeClr val="tx1">
                    <a:lumMod val="65000"/>
                    <a:lumOff val="35000"/>
                  </a:schemeClr>
                </a:solidFill>
              </a:rPr>
              <a:t>Jesus of Nazareth</a:t>
            </a:r>
          </a:p>
          <a:p>
            <a:pPr algn="ctr"/>
            <a:r>
              <a:rPr lang="en-US" sz="1600" b="1" dirty="0" smtClean="0">
                <a:solidFill>
                  <a:schemeClr val="tx1">
                    <a:lumMod val="65000"/>
                    <a:lumOff val="35000"/>
                  </a:schemeClr>
                </a:solidFill>
              </a:rPr>
              <a:t>0-33 AD</a:t>
            </a:r>
          </a:p>
        </p:txBody>
      </p:sp>
      <p:sp>
        <p:nvSpPr>
          <p:cNvPr id="13" name="TextBox 12"/>
          <p:cNvSpPr txBox="1"/>
          <p:nvPr/>
        </p:nvSpPr>
        <p:spPr>
          <a:xfrm>
            <a:off x="3810000" y="5943600"/>
            <a:ext cx="2667000" cy="646331"/>
          </a:xfrm>
          <a:prstGeom prst="rect">
            <a:avLst/>
          </a:prstGeom>
        </p:spPr>
        <p:txBody>
          <a:bodyPr wrap="square" rtlCol="0">
            <a:spAutoFit/>
          </a:bodyPr>
          <a:lstStyle/>
          <a:p>
            <a:pPr algn="ctr"/>
            <a:r>
              <a:rPr lang="en-US" sz="2000" b="1" dirty="0" smtClean="0">
                <a:solidFill>
                  <a:schemeClr val="tx1">
                    <a:lumMod val="65000"/>
                    <a:lumOff val="35000"/>
                  </a:schemeClr>
                </a:solidFill>
              </a:rPr>
              <a:t>Ignatius of Antioch</a:t>
            </a:r>
          </a:p>
          <a:p>
            <a:pPr algn="ctr"/>
            <a:r>
              <a:rPr lang="en-US" sz="1600" b="1" dirty="0" smtClean="0">
                <a:solidFill>
                  <a:schemeClr val="tx1">
                    <a:lumMod val="65000"/>
                    <a:lumOff val="35000"/>
                  </a:schemeClr>
                </a:solidFill>
              </a:rPr>
              <a:t>35-107 AD</a:t>
            </a:r>
          </a:p>
        </p:txBody>
      </p:sp>
      <p:cxnSp>
        <p:nvCxnSpPr>
          <p:cNvPr id="14" name="Straight Connector 13"/>
          <p:cNvCxnSpPr/>
          <p:nvPr/>
        </p:nvCxnSpPr>
        <p:spPr>
          <a:xfrm>
            <a:off x="403098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099560" y="4895165"/>
            <a:ext cx="830580" cy="10820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337560" y="3599170"/>
            <a:ext cx="609600" cy="381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7" name="TextBox 16"/>
          <p:cNvSpPr txBox="1"/>
          <p:nvPr/>
        </p:nvSpPr>
        <p:spPr>
          <a:xfrm>
            <a:off x="1432560" y="3086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Clement of Rome </a:t>
            </a:r>
          </a:p>
          <a:p>
            <a:pPr algn="ctr"/>
            <a:r>
              <a:rPr lang="en-US" sz="1600" b="1" dirty="0" smtClean="0">
                <a:solidFill>
                  <a:schemeClr val="tx1">
                    <a:lumMod val="65000"/>
                    <a:lumOff val="35000"/>
                  </a:schemeClr>
                </a:solidFill>
              </a:rPr>
              <a:t>35-99 AD</a:t>
            </a:r>
            <a:endParaRPr lang="en-US" sz="2000" b="1" dirty="0" smtClean="0">
              <a:solidFill>
                <a:schemeClr val="tx1">
                  <a:lumMod val="65000"/>
                  <a:lumOff val="35000"/>
                </a:schemeClr>
              </a:solidFill>
            </a:endParaRPr>
          </a:p>
        </p:txBody>
      </p:sp>
      <p:sp>
        <p:nvSpPr>
          <p:cNvPr id="18" name="TextBox 17"/>
          <p:cNvSpPr txBox="1"/>
          <p:nvPr/>
        </p:nvSpPr>
        <p:spPr>
          <a:xfrm>
            <a:off x="3108960" y="269867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Tertullian of Carthage</a:t>
            </a:r>
          </a:p>
          <a:p>
            <a:pPr algn="ctr"/>
            <a:r>
              <a:rPr lang="en-US" sz="1600" b="1" dirty="0" smtClean="0">
                <a:solidFill>
                  <a:schemeClr val="tx1">
                    <a:lumMod val="65000"/>
                    <a:lumOff val="35000"/>
                  </a:schemeClr>
                </a:solidFill>
              </a:rPr>
              <a:t>155-240 AD  </a:t>
            </a:r>
          </a:p>
        </p:txBody>
      </p:sp>
      <p:cxnSp>
        <p:nvCxnSpPr>
          <p:cNvPr id="19" name="Straight Connector 18"/>
          <p:cNvCxnSpPr/>
          <p:nvPr/>
        </p:nvCxnSpPr>
        <p:spPr>
          <a:xfrm>
            <a:off x="454152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20" name="Straight Arrow Connector 19"/>
          <p:cNvCxnSpPr>
            <a:stCxn id="18" idx="2"/>
          </p:cNvCxnSpPr>
          <p:nvPr/>
        </p:nvCxnSpPr>
        <p:spPr>
          <a:xfrm>
            <a:off x="4404360" y="3345001"/>
            <a:ext cx="110490" cy="63516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25" name="Title 36"/>
          <p:cNvSpPr txBox="1">
            <a:spLocks/>
          </p:cNvSpPr>
          <p:nvPr/>
        </p:nvSpPr>
        <p:spPr>
          <a:xfrm>
            <a:off x="293370" y="327026"/>
            <a:ext cx="6983730" cy="1325563"/>
          </a:xfrm>
          <a:prstGeom prst="roundRect">
            <a:avLst/>
          </a:prstGeom>
          <a:solidFill>
            <a:srgbClr val="B38939"/>
          </a:solidFill>
          <a:ln w="6350" cap="flat" cmpd="sng" algn="ctr">
            <a:solidFill>
              <a:srgbClr val="B38939"/>
            </a:solidFill>
            <a:prstDash val="solid"/>
            <a:miter lim="800000"/>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vert="horz" lIns="91440" tIns="9144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Aft>
                <a:spcPct val="0"/>
              </a:spcAft>
            </a:pPr>
            <a:r>
              <a:rPr lang="en-US" sz="6800" b="1" dirty="0" smtClean="0">
                <a:solidFill>
                  <a:schemeClr val="bg1"/>
                </a:solidFill>
                <a:effectLst>
                  <a:outerShdw blurRad="38100" dist="38100" dir="2700000" algn="tl">
                    <a:srgbClr val="000000">
                      <a:alpha val="43137"/>
                    </a:srgbClr>
                  </a:outerShdw>
                </a:effectLst>
              </a:rPr>
              <a:t>“Laity” &amp; “Clergy”</a:t>
            </a:r>
            <a:endParaRPr lang="en-US" sz="6800" b="1" i="1"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440" y="2895600"/>
            <a:ext cx="2997200" cy="3048000"/>
          </a:xfrm>
          <a:prstGeom prst="rect">
            <a:avLst/>
          </a:prstGeom>
        </p:spPr>
      </p:pic>
    </p:spTree>
    <p:extLst>
      <p:ext uri="{BB962C8B-B14F-4D97-AF65-F5344CB8AC3E}">
        <p14:creationId xmlns:p14="http://schemas.microsoft.com/office/powerpoint/2010/main" val="2385024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17526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85800" y="4876800"/>
            <a:ext cx="0" cy="13716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58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752600" y="4876800"/>
            <a:ext cx="0" cy="762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9" name="TextBox 8"/>
          <p:cNvSpPr txBox="1"/>
          <p:nvPr/>
        </p:nvSpPr>
        <p:spPr>
          <a:xfrm>
            <a:off x="160020" y="6274683"/>
            <a:ext cx="1661160" cy="400110"/>
          </a:xfrm>
          <a:prstGeom prst="rect">
            <a:avLst/>
          </a:prstGeom>
        </p:spPr>
        <p:txBody>
          <a:bodyPr wrap="square" rtlCol="0">
            <a:spAutoFit/>
          </a:bodyPr>
          <a:lstStyle/>
          <a:p>
            <a:pPr algn="ctr"/>
            <a:r>
              <a:rPr lang="en-US" sz="2000" b="1" dirty="0" smtClean="0">
                <a:solidFill>
                  <a:schemeClr val="tx1">
                    <a:lumMod val="65000"/>
                    <a:lumOff val="35000"/>
                  </a:schemeClr>
                </a:solidFill>
              </a:rPr>
              <a:t>The Fall</a:t>
            </a:r>
            <a:endParaRPr lang="en-US" b="1" dirty="0">
              <a:solidFill>
                <a:schemeClr val="tx1">
                  <a:lumMod val="65000"/>
                  <a:lumOff val="35000"/>
                </a:schemeClr>
              </a:solidFill>
            </a:endParaRPr>
          </a:p>
        </p:txBody>
      </p:sp>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TextBox 23"/>
          <p:cNvSpPr txBox="1"/>
          <p:nvPr/>
        </p:nvSpPr>
        <p:spPr>
          <a:xfrm>
            <a:off x="632460" y="5654040"/>
            <a:ext cx="2819400" cy="646331"/>
          </a:xfrm>
          <a:prstGeom prst="rect">
            <a:avLst/>
          </a:prstGeom>
        </p:spPr>
        <p:txBody>
          <a:bodyPr wrap="square" rtlCol="0">
            <a:spAutoFit/>
          </a:bodyPr>
          <a:lstStyle/>
          <a:p>
            <a:pPr algn="ctr"/>
            <a:r>
              <a:rPr lang="en-US" sz="2000" b="1" dirty="0" smtClean="0">
                <a:solidFill>
                  <a:schemeClr val="tx1">
                    <a:lumMod val="65000"/>
                    <a:lumOff val="35000"/>
                  </a:schemeClr>
                </a:solidFill>
              </a:rPr>
              <a:t>Israel Demands a King</a:t>
            </a:r>
          </a:p>
          <a:p>
            <a:pPr algn="ctr"/>
            <a:r>
              <a:rPr lang="en-US" sz="1600" b="1" dirty="0" smtClean="0">
                <a:solidFill>
                  <a:schemeClr val="tx1">
                    <a:lumMod val="65000"/>
                    <a:lumOff val="35000"/>
                  </a:schemeClr>
                </a:solidFill>
              </a:rPr>
              <a:t>1064 BC (</a:t>
            </a:r>
            <a:r>
              <a:rPr lang="en-US" sz="1600" b="1" dirty="0">
                <a:solidFill>
                  <a:schemeClr val="tx1">
                    <a:lumMod val="65000"/>
                    <a:lumOff val="35000"/>
                  </a:schemeClr>
                </a:solidFill>
              </a:rPr>
              <a:t>1 Kings </a:t>
            </a:r>
            <a:r>
              <a:rPr lang="en-US" sz="1600" b="1" dirty="0" smtClean="0">
                <a:solidFill>
                  <a:schemeClr val="tx1">
                    <a:lumMod val="65000"/>
                    <a:lumOff val="35000"/>
                  </a:schemeClr>
                </a:solidFill>
              </a:rPr>
              <a:t>8)</a:t>
            </a:r>
            <a:endParaRPr lang="en-US" sz="1600" b="1" dirty="0">
              <a:solidFill>
                <a:schemeClr val="tx1">
                  <a:lumMod val="65000"/>
                  <a:lumOff val="35000"/>
                </a:schemeClr>
              </a:solidFill>
            </a:endParaRPr>
          </a:p>
        </p:txBody>
      </p:sp>
      <p:sp>
        <p:nvSpPr>
          <p:cNvPr id="36" name="Title 35"/>
          <p:cNvSpPr>
            <a:spLocks noGrp="1"/>
          </p:cNvSpPr>
          <p:nvPr>
            <p:ph type="title"/>
          </p:nvPr>
        </p:nvSpPr>
        <p:spPr/>
        <p:txBody>
          <a:bodyPr/>
          <a:lstStyle/>
          <a:p>
            <a:endParaRPr lang="en-US" dirty="0"/>
          </a:p>
        </p:txBody>
      </p:sp>
      <p:cxnSp>
        <p:nvCxnSpPr>
          <p:cNvPr id="10" name="Straight Connector 9"/>
          <p:cNvCxnSpPr/>
          <p:nvPr/>
        </p:nvCxnSpPr>
        <p:spPr>
          <a:xfrm>
            <a:off x="35052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505200" y="4861560"/>
            <a:ext cx="0" cy="5486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3" name="TextBox 12"/>
          <p:cNvSpPr txBox="1"/>
          <p:nvPr/>
        </p:nvSpPr>
        <p:spPr>
          <a:xfrm>
            <a:off x="3810000" y="5943600"/>
            <a:ext cx="2667000" cy="646331"/>
          </a:xfrm>
          <a:prstGeom prst="rect">
            <a:avLst/>
          </a:prstGeom>
        </p:spPr>
        <p:txBody>
          <a:bodyPr wrap="square" rtlCol="0">
            <a:spAutoFit/>
          </a:bodyPr>
          <a:lstStyle/>
          <a:p>
            <a:pPr algn="ctr"/>
            <a:r>
              <a:rPr lang="en-US" sz="2000" b="1" dirty="0" smtClean="0">
                <a:solidFill>
                  <a:schemeClr val="tx1">
                    <a:lumMod val="65000"/>
                    <a:lumOff val="35000"/>
                  </a:schemeClr>
                </a:solidFill>
              </a:rPr>
              <a:t>Ignatius of Antioch</a:t>
            </a:r>
          </a:p>
          <a:p>
            <a:pPr algn="ctr"/>
            <a:r>
              <a:rPr lang="en-US" sz="1600" b="1" dirty="0" smtClean="0">
                <a:solidFill>
                  <a:schemeClr val="tx1">
                    <a:lumMod val="65000"/>
                    <a:lumOff val="35000"/>
                  </a:schemeClr>
                </a:solidFill>
              </a:rPr>
              <a:t>35-107 AD</a:t>
            </a:r>
          </a:p>
        </p:txBody>
      </p:sp>
      <p:cxnSp>
        <p:nvCxnSpPr>
          <p:cNvPr id="14" name="Straight Connector 13"/>
          <p:cNvCxnSpPr/>
          <p:nvPr/>
        </p:nvCxnSpPr>
        <p:spPr>
          <a:xfrm>
            <a:off x="403098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099560" y="4895165"/>
            <a:ext cx="830580" cy="10820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337560" y="3599170"/>
            <a:ext cx="609600" cy="381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7" name="TextBox 16"/>
          <p:cNvSpPr txBox="1"/>
          <p:nvPr/>
        </p:nvSpPr>
        <p:spPr>
          <a:xfrm>
            <a:off x="1432560" y="3086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Clement of Rome </a:t>
            </a:r>
          </a:p>
          <a:p>
            <a:pPr algn="ctr"/>
            <a:r>
              <a:rPr lang="en-US" sz="1600" b="1" dirty="0" smtClean="0">
                <a:solidFill>
                  <a:schemeClr val="tx1">
                    <a:lumMod val="65000"/>
                    <a:lumOff val="35000"/>
                  </a:schemeClr>
                </a:solidFill>
              </a:rPr>
              <a:t>35-99 AD</a:t>
            </a:r>
            <a:endParaRPr lang="en-US" sz="2000" b="1" dirty="0" smtClean="0">
              <a:solidFill>
                <a:schemeClr val="tx1">
                  <a:lumMod val="65000"/>
                  <a:lumOff val="35000"/>
                </a:schemeClr>
              </a:solidFill>
            </a:endParaRPr>
          </a:p>
        </p:txBody>
      </p:sp>
      <p:cxnSp>
        <p:nvCxnSpPr>
          <p:cNvPr id="19" name="Straight Connector 18"/>
          <p:cNvCxnSpPr/>
          <p:nvPr/>
        </p:nvCxnSpPr>
        <p:spPr>
          <a:xfrm>
            <a:off x="454152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5074920" y="4895165"/>
            <a:ext cx="533400" cy="54102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006340" y="404622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sp>
        <p:nvSpPr>
          <p:cNvPr id="25" name="TextBox 24"/>
          <p:cNvSpPr txBox="1"/>
          <p:nvPr/>
        </p:nvSpPr>
        <p:spPr>
          <a:xfrm>
            <a:off x="5006340" y="5372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Constantine the Great</a:t>
            </a:r>
          </a:p>
          <a:p>
            <a:pPr algn="ctr"/>
            <a:r>
              <a:rPr lang="en-US" sz="1600" b="1" dirty="0" smtClean="0">
                <a:solidFill>
                  <a:schemeClr val="tx1">
                    <a:lumMod val="65000"/>
                    <a:lumOff val="35000"/>
                  </a:schemeClr>
                </a:solidFill>
              </a:rPr>
              <a:t>272-337 AD</a:t>
            </a:r>
          </a:p>
        </p:txBody>
      </p:sp>
      <p:sp>
        <p:nvSpPr>
          <p:cNvPr id="26" name="TextBox 25"/>
          <p:cNvSpPr txBox="1"/>
          <p:nvPr/>
        </p:nvSpPr>
        <p:spPr>
          <a:xfrm>
            <a:off x="2461260" y="5372100"/>
            <a:ext cx="2286000" cy="646331"/>
          </a:xfrm>
          <a:prstGeom prst="rect">
            <a:avLst/>
          </a:prstGeom>
        </p:spPr>
        <p:txBody>
          <a:bodyPr wrap="square" rtlCol="0">
            <a:spAutoFit/>
          </a:bodyPr>
          <a:lstStyle/>
          <a:p>
            <a:pPr algn="ctr"/>
            <a:r>
              <a:rPr lang="en-US" sz="2000" b="1" dirty="0" smtClean="0">
                <a:solidFill>
                  <a:schemeClr val="tx1">
                    <a:lumMod val="65000"/>
                    <a:lumOff val="35000"/>
                  </a:schemeClr>
                </a:solidFill>
              </a:rPr>
              <a:t>Jesus of Nazareth</a:t>
            </a:r>
          </a:p>
          <a:p>
            <a:pPr algn="ctr"/>
            <a:r>
              <a:rPr lang="en-US" sz="1600" b="1" dirty="0" smtClean="0">
                <a:solidFill>
                  <a:schemeClr val="tx1">
                    <a:lumMod val="65000"/>
                    <a:lumOff val="35000"/>
                  </a:schemeClr>
                </a:solidFill>
              </a:rPr>
              <a:t>0-33 AD</a:t>
            </a:r>
          </a:p>
        </p:txBody>
      </p:sp>
      <p:sp>
        <p:nvSpPr>
          <p:cNvPr id="27" name="TextBox 26"/>
          <p:cNvSpPr txBox="1"/>
          <p:nvPr/>
        </p:nvSpPr>
        <p:spPr>
          <a:xfrm>
            <a:off x="3314700" y="269867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Tertullian of Carthage</a:t>
            </a:r>
          </a:p>
          <a:p>
            <a:pPr algn="ctr"/>
            <a:r>
              <a:rPr lang="en-US" sz="1600" b="1" dirty="0" smtClean="0">
                <a:solidFill>
                  <a:schemeClr val="tx1">
                    <a:lumMod val="65000"/>
                    <a:lumOff val="35000"/>
                  </a:schemeClr>
                </a:solidFill>
              </a:rPr>
              <a:t>155-240 AD  </a:t>
            </a:r>
          </a:p>
        </p:txBody>
      </p:sp>
      <p:cxnSp>
        <p:nvCxnSpPr>
          <p:cNvPr id="28" name="Straight Arrow Connector 27"/>
          <p:cNvCxnSpPr>
            <a:stCxn id="27" idx="2"/>
          </p:cNvCxnSpPr>
          <p:nvPr/>
        </p:nvCxnSpPr>
        <p:spPr>
          <a:xfrm flipH="1">
            <a:off x="4541520" y="3345001"/>
            <a:ext cx="68580" cy="63516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4081" y="144005"/>
            <a:ext cx="2941320" cy="3911573"/>
          </a:xfrm>
          <a:prstGeom prst="rect">
            <a:avLst/>
          </a:prstGeom>
        </p:spPr>
      </p:pic>
    </p:spTree>
    <p:extLst>
      <p:ext uri="{BB962C8B-B14F-4D97-AF65-F5344CB8AC3E}">
        <p14:creationId xmlns:p14="http://schemas.microsoft.com/office/powerpoint/2010/main" val="1594380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17526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85800" y="4876800"/>
            <a:ext cx="0" cy="13716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58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752600" y="4876800"/>
            <a:ext cx="0" cy="762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9" name="TextBox 8"/>
          <p:cNvSpPr txBox="1"/>
          <p:nvPr/>
        </p:nvSpPr>
        <p:spPr>
          <a:xfrm>
            <a:off x="160020" y="6274683"/>
            <a:ext cx="1661160" cy="400110"/>
          </a:xfrm>
          <a:prstGeom prst="rect">
            <a:avLst/>
          </a:prstGeom>
        </p:spPr>
        <p:txBody>
          <a:bodyPr wrap="square" rtlCol="0">
            <a:spAutoFit/>
          </a:bodyPr>
          <a:lstStyle/>
          <a:p>
            <a:pPr algn="ctr"/>
            <a:r>
              <a:rPr lang="en-US" sz="2000" b="1" dirty="0" smtClean="0">
                <a:solidFill>
                  <a:schemeClr val="tx1">
                    <a:lumMod val="65000"/>
                    <a:lumOff val="35000"/>
                  </a:schemeClr>
                </a:solidFill>
              </a:rPr>
              <a:t>The Fall</a:t>
            </a:r>
            <a:endParaRPr lang="en-US" b="1" dirty="0">
              <a:solidFill>
                <a:schemeClr val="tx1">
                  <a:lumMod val="65000"/>
                  <a:lumOff val="35000"/>
                </a:schemeClr>
              </a:solidFill>
            </a:endParaRPr>
          </a:p>
        </p:txBody>
      </p:sp>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TextBox 23"/>
          <p:cNvSpPr txBox="1"/>
          <p:nvPr/>
        </p:nvSpPr>
        <p:spPr>
          <a:xfrm>
            <a:off x="632460" y="5654040"/>
            <a:ext cx="2819400" cy="646331"/>
          </a:xfrm>
          <a:prstGeom prst="rect">
            <a:avLst/>
          </a:prstGeom>
        </p:spPr>
        <p:txBody>
          <a:bodyPr wrap="square" rtlCol="0">
            <a:spAutoFit/>
          </a:bodyPr>
          <a:lstStyle/>
          <a:p>
            <a:pPr algn="ctr"/>
            <a:r>
              <a:rPr lang="en-US" sz="2000" b="1" dirty="0" smtClean="0">
                <a:solidFill>
                  <a:schemeClr val="tx1">
                    <a:lumMod val="65000"/>
                    <a:lumOff val="35000"/>
                  </a:schemeClr>
                </a:solidFill>
              </a:rPr>
              <a:t>Israel Demands a King</a:t>
            </a:r>
          </a:p>
          <a:p>
            <a:pPr algn="ctr"/>
            <a:r>
              <a:rPr lang="en-US" sz="1600" b="1" dirty="0" smtClean="0">
                <a:solidFill>
                  <a:schemeClr val="tx1">
                    <a:lumMod val="65000"/>
                    <a:lumOff val="35000"/>
                  </a:schemeClr>
                </a:solidFill>
              </a:rPr>
              <a:t>1064 BC (</a:t>
            </a:r>
            <a:r>
              <a:rPr lang="en-US" sz="1600" b="1" dirty="0">
                <a:solidFill>
                  <a:schemeClr val="tx1">
                    <a:lumMod val="65000"/>
                    <a:lumOff val="35000"/>
                  </a:schemeClr>
                </a:solidFill>
              </a:rPr>
              <a:t>1 Kings </a:t>
            </a:r>
            <a:r>
              <a:rPr lang="en-US" sz="1600" b="1" dirty="0" smtClean="0">
                <a:solidFill>
                  <a:schemeClr val="tx1">
                    <a:lumMod val="65000"/>
                    <a:lumOff val="35000"/>
                  </a:schemeClr>
                </a:solidFill>
              </a:rPr>
              <a:t>8)</a:t>
            </a:r>
            <a:endParaRPr lang="en-US" sz="1600" b="1" dirty="0">
              <a:solidFill>
                <a:schemeClr val="tx1">
                  <a:lumMod val="65000"/>
                  <a:lumOff val="35000"/>
                </a:schemeClr>
              </a:solidFill>
            </a:endParaRPr>
          </a:p>
        </p:txBody>
      </p:sp>
      <p:sp>
        <p:nvSpPr>
          <p:cNvPr id="36" name="Title 35"/>
          <p:cNvSpPr>
            <a:spLocks noGrp="1"/>
          </p:cNvSpPr>
          <p:nvPr>
            <p:ph type="title"/>
          </p:nvPr>
        </p:nvSpPr>
        <p:spPr/>
        <p:txBody>
          <a:bodyPr/>
          <a:lstStyle/>
          <a:p>
            <a:endParaRPr lang="en-US"/>
          </a:p>
        </p:txBody>
      </p:sp>
      <p:cxnSp>
        <p:nvCxnSpPr>
          <p:cNvPr id="10" name="Straight Connector 9"/>
          <p:cNvCxnSpPr/>
          <p:nvPr/>
        </p:nvCxnSpPr>
        <p:spPr>
          <a:xfrm>
            <a:off x="35052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505200" y="4861560"/>
            <a:ext cx="0" cy="5486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3" name="TextBox 12"/>
          <p:cNvSpPr txBox="1"/>
          <p:nvPr/>
        </p:nvSpPr>
        <p:spPr>
          <a:xfrm>
            <a:off x="3810000" y="5943600"/>
            <a:ext cx="2667000" cy="646331"/>
          </a:xfrm>
          <a:prstGeom prst="rect">
            <a:avLst/>
          </a:prstGeom>
        </p:spPr>
        <p:txBody>
          <a:bodyPr wrap="square" rtlCol="0">
            <a:spAutoFit/>
          </a:bodyPr>
          <a:lstStyle/>
          <a:p>
            <a:pPr algn="ctr"/>
            <a:r>
              <a:rPr lang="en-US" sz="2000" b="1" dirty="0" smtClean="0">
                <a:solidFill>
                  <a:schemeClr val="tx1">
                    <a:lumMod val="65000"/>
                    <a:lumOff val="35000"/>
                  </a:schemeClr>
                </a:solidFill>
              </a:rPr>
              <a:t>Ignatius of Antioch</a:t>
            </a:r>
          </a:p>
          <a:p>
            <a:pPr algn="ctr"/>
            <a:r>
              <a:rPr lang="en-US" sz="1600" b="1" dirty="0" smtClean="0">
                <a:solidFill>
                  <a:schemeClr val="tx1">
                    <a:lumMod val="65000"/>
                    <a:lumOff val="35000"/>
                  </a:schemeClr>
                </a:solidFill>
              </a:rPr>
              <a:t>35-107 AD</a:t>
            </a:r>
          </a:p>
        </p:txBody>
      </p:sp>
      <p:cxnSp>
        <p:nvCxnSpPr>
          <p:cNvPr id="14" name="Straight Connector 13"/>
          <p:cNvCxnSpPr/>
          <p:nvPr/>
        </p:nvCxnSpPr>
        <p:spPr>
          <a:xfrm>
            <a:off x="403098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099560" y="4895165"/>
            <a:ext cx="830580" cy="10820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337560" y="3599170"/>
            <a:ext cx="609600" cy="381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7" name="TextBox 16"/>
          <p:cNvSpPr txBox="1"/>
          <p:nvPr/>
        </p:nvSpPr>
        <p:spPr>
          <a:xfrm>
            <a:off x="1432560" y="3086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Clement of Rome </a:t>
            </a:r>
          </a:p>
          <a:p>
            <a:pPr algn="ctr"/>
            <a:r>
              <a:rPr lang="en-US" sz="1600" b="1" dirty="0" smtClean="0">
                <a:solidFill>
                  <a:schemeClr val="tx1">
                    <a:lumMod val="65000"/>
                    <a:lumOff val="35000"/>
                  </a:schemeClr>
                </a:solidFill>
              </a:rPr>
              <a:t>35-99 AD</a:t>
            </a:r>
            <a:endParaRPr lang="en-US" sz="2000" b="1" dirty="0" smtClean="0">
              <a:solidFill>
                <a:schemeClr val="tx1">
                  <a:lumMod val="65000"/>
                  <a:lumOff val="35000"/>
                </a:schemeClr>
              </a:solidFill>
            </a:endParaRPr>
          </a:p>
        </p:txBody>
      </p:sp>
      <p:cxnSp>
        <p:nvCxnSpPr>
          <p:cNvPr id="19" name="Straight Connector 18"/>
          <p:cNvCxnSpPr/>
          <p:nvPr/>
        </p:nvCxnSpPr>
        <p:spPr>
          <a:xfrm>
            <a:off x="454152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5074920" y="4895165"/>
            <a:ext cx="533400" cy="54102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006340" y="404622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sp>
        <p:nvSpPr>
          <p:cNvPr id="25" name="TextBox 24"/>
          <p:cNvSpPr txBox="1"/>
          <p:nvPr/>
        </p:nvSpPr>
        <p:spPr>
          <a:xfrm>
            <a:off x="5006340" y="5372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Constantine the Great</a:t>
            </a:r>
          </a:p>
          <a:p>
            <a:pPr algn="ctr"/>
            <a:r>
              <a:rPr lang="en-US" sz="1600" b="1" dirty="0" smtClean="0">
                <a:solidFill>
                  <a:schemeClr val="tx1">
                    <a:lumMod val="65000"/>
                    <a:lumOff val="35000"/>
                  </a:schemeClr>
                </a:solidFill>
              </a:rPr>
              <a:t>272-337 AD</a:t>
            </a:r>
          </a:p>
        </p:txBody>
      </p:sp>
      <p:sp>
        <p:nvSpPr>
          <p:cNvPr id="27" name="TextBox 26"/>
          <p:cNvSpPr txBox="1"/>
          <p:nvPr/>
        </p:nvSpPr>
        <p:spPr>
          <a:xfrm>
            <a:off x="2461260" y="5372100"/>
            <a:ext cx="2286000" cy="646331"/>
          </a:xfrm>
          <a:prstGeom prst="rect">
            <a:avLst/>
          </a:prstGeom>
        </p:spPr>
        <p:txBody>
          <a:bodyPr wrap="square" rtlCol="0">
            <a:spAutoFit/>
          </a:bodyPr>
          <a:lstStyle/>
          <a:p>
            <a:pPr algn="ctr"/>
            <a:r>
              <a:rPr lang="en-US" sz="2000" b="1" dirty="0" smtClean="0">
                <a:solidFill>
                  <a:schemeClr val="tx1">
                    <a:lumMod val="65000"/>
                    <a:lumOff val="35000"/>
                  </a:schemeClr>
                </a:solidFill>
              </a:rPr>
              <a:t>Jesus of Nazareth</a:t>
            </a:r>
          </a:p>
          <a:p>
            <a:pPr algn="ctr"/>
            <a:r>
              <a:rPr lang="en-US" sz="1600" b="1" dirty="0" smtClean="0">
                <a:solidFill>
                  <a:schemeClr val="tx1">
                    <a:lumMod val="65000"/>
                    <a:lumOff val="35000"/>
                  </a:schemeClr>
                </a:solidFill>
              </a:rPr>
              <a:t>0-33 AD</a:t>
            </a:r>
          </a:p>
        </p:txBody>
      </p:sp>
      <p:sp>
        <p:nvSpPr>
          <p:cNvPr id="28" name="TextBox 27"/>
          <p:cNvSpPr txBox="1"/>
          <p:nvPr/>
        </p:nvSpPr>
        <p:spPr>
          <a:xfrm>
            <a:off x="3314700" y="269867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Tertullian of Carthage</a:t>
            </a:r>
          </a:p>
          <a:p>
            <a:pPr algn="ctr"/>
            <a:r>
              <a:rPr lang="en-US" sz="1600" b="1" dirty="0" smtClean="0">
                <a:solidFill>
                  <a:schemeClr val="tx1">
                    <a:lumMod val="65000"/>
                    <a:lumOff val="35000"/>
                  </a:schemeClr>
                </a:solidFill>
              </a:rPr>
              <a:t>155-240 AD  </a:t>
            </a:r>
          </a:p>
        </p:txBody>
      </p:sp>
      <p:cxnSp>
        <p:nvCxnSpPr>
          <p:cNvPr id="29" name="Straight Arrow Connector 28"/>
          <p:cNvCxnSpPr>
            <a:stCxn id="28" idx="2"/>
          </p:cNvCxnSpPr>
          <p:nvPr/>
        </p:nvCxnSpPr>
        <p:spPr>
          <a:xfrm flipH="1">
            <a:off x="4541520" y="3345001"/>
            <a:ext cx="68580" cy="63516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26" name="Title 36"/>
          <p:cNvSpPr txBox="1">
            <a:spLocks/>
          </p:cNvSpPr>
          <p:nvPr/>
        </p:nvSpPr>
        <p:spPr>
          <a:xfrm>
            <a:off x="495300" y="304799"/>
            <a:ext cx="8172450" cy="3104465"/>
          </a:xfrm>
          <a:prstGeom prst="roundRect">
            <a:avLst/>
          </a:prstGeom>
          <a:solidFill>
            <a:srgbClr val="B38939"/>
          </a:solidFill>
          <a:ln w="6350" cap="flat" cmpd="sng" algn="ctr">
            <a:solidFill>
              <a:srgbClr val="B38939"/>
            </a:solidFill>
            <a:prstDash val="solid"/>
            <a:miter lim="800000"/>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vert="horz" lIns="91440" tIns="9144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Aft>
                <a:spcPct val="0"/>
              </a:spcAft>
            </a:pPr>
            <a:r>
              <a:rPr lang="en-US" sz="2400" dirty="0"/>
              <a:t>“All of this (ecclesiastical structure of the pagan church, the title and vestments of the pontifex maximus, etc.) was at gross odds with God’s way for His church. Thus when Jesus entered the drama of human history, He obliterated both the religious professional icon as well as the hierarchical form of leadership. As an extension of Christ’s nature and mission, the early church was the first ‘lay-led’ movement in history. But with the death of the apostles and the men they trained, things began to change.” </a:t>
            </a:r>
            <a:endParaRPr lang="en-US" sz="2700" dirty="0" smtClean="0"/>
          </a:p>
          <a:p>
            <a:pPr algn="r" fontAlgn="base">
              <a:spcAft>
                <a:spcPct val="0"/>
              </a:spcAft>
            </a:pPr>
            <a:r>
              <a:rPr lang="en-US" sz="2000" dirty="0" smtClean="0"/>
              <a:t>—</a:t>
            </a:r>
            <a:r>
              <a:rPr lang="en-US" sz="2000" i="1" dirty="0" smtClean="0"/>
              <a:t>Pagan Christianity </a:t>
            </a:r>
            <a:r>
              <a:rPr lang="en-US" sz="2000" dirty="0" smtClean="0"/>
              <a:t>(p. 119-120)</a:t>
            </a:r>
            <a:endParaRPr lang="en-US" sz="20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2334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17526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85800" y="4876800"/>
            <a:ext cx="0" cy="13716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58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752600" y="4876800"/>
            <a:ext cx="0" cy="762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9" name="TextBox 8"/>
          <p:cNvSpPr txBox="1"/>
          <p:nvPr/>
        </p:nvSpPr>
        <p:spPr>
          <a:xfrm>
            <a:off x="160020" y="6274683"/>
            <a:ext cx="1661160" cy="400110"/>
          </a:xfrm>
          <a:prstGeom prst="rect">
            <a:avLst/>
          </a:prstGeom>
        </p:spPr>
        <p:txBody>
          <a:bodyPr wrap="square" rtlCol="0">
            <a:spAutoFit/>
          </a:bodyPr>
          <a:lstStyle/>
          <a:p>
            <a:pPr algn="ctr"/>
            <a:r>
              <a:rPr lang="en-US" sz="2000" b="1" dirty="0" smtClean="0">
                <a:solidFill>
                  <a:schemeClr val="tx1">
                    <a:lumMod val="65000"/>
                    <a:lumOff val="35000"/>
                  </a:schemeClr>
                </a:solidFill>
              </a:rPr>
              <a:t>The Fall</a:t>
            </a:r>
            <a:endParaRPr lang="en-US" b="1" dirty="0">
              <a:solidFill>
                <a:schemeClr val="tx1">
                  <a:lumMod val="65000"/>
                  <a:lumOff val="35000"/>
                </a:schemeClr>
              </a:solidFill>
            </a:endParaRPr>
          </a:p>
        </p:txBody>
      </p:sp>
      <p:cxnSp>
        <p:nvCxnSpPr>
          <p:cNvPr id="10" name="Straight Connector 9"/>
          <p:cNvCxnSpPr/>
          <p:nvPr/>
        </p:nvCxnSpPr>
        <p:spPr>
          <a:xfrm>
            <a:off x="35052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505200" y="4861560"/>
            <a:ext cx="0" cy="5486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59892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5074920" y="4895165"/>
            <a:ext cx="533400" cy="54102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4" name="TextBox 13"/>
          <p:cNvSpPr txBox="1"/>
          <p:nvPr/>
        </p:nvSpPr>
        <p:spPr>
          <a:xfrm>
            <a:off x="3810000" y="5943600"/>
            <a:ext cx="2667000" cy="646331"/>
          </a:xfrm>
          <a:prstGeom prst="rect">
            <a:avLst/>
          </a:prstGeom>
        </p:spPr>
        <p:txBody>
          <a:bodyPr wrap="square" rtlCol="0">
            <a:spAutoFit/>
          </a:bodyPr>
          <a:lstStyle/>
          <a:p>
            <a:pPr algn="ctr"/>
            <a:r>
              <a:rPr lang="en-US" sz="2000" b="1" dirty="0" smtClean="0">
                <a:solidFill>
                  <a:schemeClr val="tx1">
                    <a:lumMod val="65000"/>
                    <a:lumOff val="35000"/>
                  </a:schemeClr>
                </a:solidFill>
              </a:rPr>
              <a:t>Ignatius of Antioch</a:t>
            </a:r>
          </a:p>
          <a:p>
            <a:pPr algn="ctr"/>
            <a:r>
              <a:rPr lang="en-US" sz="1600" b="1" dirty="0" smtClean="0">
                <a:solidFill>
                  <a:schemeClr val="tx1">
                    <a:lumMod val="65000"/>
                    <a:lumOff val="35000"/>
                  </a:schemeClr>
                </a:solidFill>
              </a:rPr>
              <a:t>35-107 AD</a:t>
            </a:r>
          </a:p>
        </p:txBody>
      </p:sp>
      <p:cxnSp>
        <p:nvCxnSpPr>
          <p:cNvPr id="15" name="Straight Connector 14"/>
          <p:cNvCxnSpPr/>
          <p:nvPr/>
        </p:nvCxnSpPr>
        <p:spPr>
          <a:xfrm>
            <a:off x="403098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4099560" y="4895165"/>
            <a:ext cx="830580" cy="10820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337560" y="3599170"/>
            <a:ext cx="609600" cy="381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TextBox 23"/>
          <p:cNvSpPr txBox="1"/>
          <p:nvPr/>
        </p:nvSpPr>
        <p:spPr>
          <a:xfrm>
            <a:off x="632460" y="5654040"/>
            <a:ext cx="2819400" cy="646331"/>
          </a:xfrm>
          <a:prstGeom prst="rect">
            <a:avLst/>
          </a:prstGeom>
        </p:spPr>
        <p:txBody>
          <a:bodyPr wrap="square" rtlCol="0">
            <a:spAutoFit/>
          </a:bodyPr>
          <a:lstStyle/>
          <a:p>
            <a:pPr algn="ctr"/>
            <a:r>
              <a:rPr lang="en-US" sz="2000" b="1" dirty="0" smtClean="0">
                <a:solidFill>
                  <a:schemeClr val="tx1">
                    <a:lumMod val="65000"/>
                    <a:lumOff val="35000"/>
                  </a:schemeClr>
                </a:solidFill>
              </a:rPr>
              <a:t>Israel Demands a King</a:t>
            </a:r>
          </a:p>
          <a:p>
            <a:pPr algn="ctr"/>
            <a:r>
              <a:rPr lang="en-US" sz="1600" b="1" dirty="0" smtClean="0">
                <a:solidFill>
                  <a:schemeClr val="tx1">
                    <a:lumMod val="65000"/>
                    <a:lumOff val="35000"/>
                  </a:schemeClr>
                </a:solidFill>
              </a:rPr>
              <a:t>1064 BC (</a:t>
            </a:r>
            <a:r>
              <a:rPr lang="en-US" sz="1600" b="1" dirty="0">
                <a:solidFill>
                  <a:schemeClr val="tx1">
                    <a:lumMod val="65000"/>
                    <a:lumOff val="35000"/>
                  </a:schemeClr>
                </a:solidFill>
              </a:rPr>
              <a:t>1 Kings </a:t>
            </a:r>
            <a:r>
              <a:rPr lang="en-US" sz="1600" b="1" dirty="0" smtClean="0">
                <a:solidFill>
                  <a:schemeClr val="tx1">
                    <a:lumMod val="65000"/>
                    <a:lumOff val="35000"/>
                  </a:schemeClr>
                </a:solidFill>
              </a:rPr>
              <a:t>8)</a:t>
            </a:r>
            <a:endParaRPr lang="en-US" sz="1600" b="1" dirty="0">
              <a:solidFill>
                <a:schemeClr val="tx1">
                  <a:lumMod val="65000"/>
                  <a:lumOff val="35000"/>
                </a:schemeClr>
              </a:solidFill>
            </a:endParaRPr>
          </a:p>
        </p:txBody>
      </p:sp>
      <p:cxnSp>
        <p:nvCxnSpPr>
          <p:cNvPr id="25" name="Straight Connector 24"/>
          <p:cNvCxnSpPr/>
          <p:nvPr/>
        </p:nvCxnSpPr>
        <p:spPr>
          <a:xfrm>
            <a:off x="454152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006340" y="404622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sp>
        <p:nvSpPr>
          <p:cNvPr id="27" name="TextBox 26"/>
          <p:cNvSpPr txBox="1"/>
          <p:nvPr/>
        </p:nvSpPr>
        <p:spPr>
          <a:xfrm>
            <a:off x="1432560" y="3086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Clement of Rome </a:t>
            </a:r>
          </a:p>
          <a:p>
            <a:pPr algn="ctr"/>
            <a:r>
              <a:rPr lang="en-US" sz="1600" b="1" dirty="0" smtClean="0">
                <a:solidFill>
                  <a:schemeClr val="tx1">
                    <a:lumMod val="65000"/>
                    <a:lumOff val="35000"/>
                  </a:schemeClr>
                </a:solidFill>
              </a:rPr>
              <a:t>35-99 AD</a:t>
            </a:r>
            <a:endParaRPr lang="en-US" sz="2000" b="1" dirty="0" smtClean="0">
              <a:solidFill>
                <a:schemeClr val="tx1">
                  <a:lumMod val="65000"/>
                  <a:lumOff val="35000"/>
                </a:schemeClr>
              </a:solidFill>
            </a:endParaRPr>
          </a:p>
        </p:txBody>
      </p:sp>
      <p:sp>
        <p:nvSpPr>
          <p:cNvPr id="29" name="TextBox 28"/>
          <p:cNvSpPr txBox="1"/>
          <p:nvPr/>
        </p:nvSpPr>
        <p:spPr>
          <a:xfrm>
            <a:off x="5006340" y="5372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Constantine the Great</a:t>
            </a:r>
          </a:p>
          <a:p>
            <a:pPr algn="ctr"/>
            <a:r>
              <a:rPr lang="en-US" sz="1600" b="1" dirty="0" smtClean="0">
                <a:solidFill>
                  <a:schemeClr val="tx1">
                    <a:lumMod val="65000"/>
                    <a:lumOff val="35000"/>
                  </a:schemeClr>
                </a:solidFill>
              </a:rPr>
              <a:t>272-337 AD</a:t>
            </a:r>
          </a:p>
        </p:txBody>
      </p:sp>
      <p:sp>
        <p:nvSpPr>
          <p:cNvPr id="30" name="TextBox 29"/>
          <p:cNvSpPr txBox="1"/>
          <p:nvPr/>
        </p:nvSpPr>
        <p:spPr>
          <a:xfrm>
            <a:off x="5074920" y="2834044"/>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Martin Luther</a:t>
            </a:r>
          </a:p>
          <a:p>
            <a:pPr algn="ctr"/>
            <a:r>
              <a:rPr lang="en-US" sz="1600" b="1" dirty="0" smtClean="0">
                <a:solidFill>
                  <a:schemeClr val="tx1">
                    <a:lumMod val="65000"/>
                    <a:lumOff val="35000"/>
                  </a:schemeClr>
                </a:solidFill>
              </a:rPr>
              <a:t>1483-1546 AD</a:t>
            </a:r>
          </a:p>
        </p:txBody>
      </p:sp>
      <p:cxnSp>
        <p:nvCxnSpPr>
          <p:cNvPr id="31" name="Straight Arrow Connector 30"/>
          <p:cNvCxnSpPr/>
          <p:nvPr/>
        </p:nvCxnSpPr>
        <p:spPr>
          <a:xfrm>
            <a:off x="6391275" y="3456666"/>
            <a:ext cx="171450" cy="48276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36" name="Title 35"/>
          <p:cNvSpPr>
            <a:spLocks noGrp="1"/>
          </p:cNvSpPr>
          <p:nvPr>
            <p:ph type="title"/>
          </p:nvPr>
        </p:nvSpPr>
        <p:spPr/>
        <p:txBody>
          <a:bodyPr/>
          <a:lstStyle/>
          <a:p>
            <a:endParaRPr lang="en-US" dirty="0"/>
          </a:p>
        </p:txBody>
      </p:sp>
      <p:sp>
        <p:nvSpPr>
          <p:cNvPr id="35" name="TextBox 34"/>
          <p:cNvSpPr txBox="1"/>
          <p:nvPr/>
        </p:nvSpPr>
        <p:spPr>
          <a:xfrm>
            <a:off x="2461260" y="5372100"/>
            <a:ext cx="2286000" cy="646331"/>
          </a:xfrm>
          <a:prstGeom prst="rect">
            <a:avLst/>
          </a:prstGeom>
        </p:spPr>
        <p:txBody>
          <a:bodyPr wrap="square" rtlCol="0">
            <a:spAutoFit/>
          </a:bodyPr>
          <a:lstStyle/>
          <a:p>
            <a:pPr algn="ctr"/>
            <a:r>
              <a:rPr lang="en-US" sz="2000" b="1" dirty="0" smtClean="0">
                <a:solidFill>
                  <a:schemeClr val="tx1">
                    <a:lumMod val="65000"/>
                    <a:lumOff val="35000"/>
                  </a:schemeClr>
                </a:solidFill>
              </a:rPr>
              <a:t>Jesus of Nazareth</a:t>
            </a:r>
          </a:p>
          <a:p>
            <a:pPr algn="ctr"/>
            <a:r>
              <a:rPr lang="en-US" sz="1600" b="1" dirty="0" smtClean="0">
                <a:solidFill>
                  <a:schemeClr val="tx1">
                    <a:lumMod val="65000"/>
                    <a:lumOff val="35000"/>
                  </a:schemeClr>
                </a:solidFill>
              </a:rPr>
              <a:t>0-33 AD</a:t>
            </a:r>
          </a:p>
        </p:txBody>
      </p:sp>
      <p:sp>
        <p:nvSpPr>
          <p:cNvPr id="37" name="TextBox 36"/>
          <p:cNvSpPr txBox="1"/>
          <p:nvPr/>
        </p:nvSpPr>
        <p:spPr>
          <a:xfrm>
            <a:off x="3162300" y="269867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Tertullian of Carthage</a:t>
            </a:r>
          </a:p>
          <a:p>
            <a:pPr algn="ctr"/>
            <a:r>
              <a:rPr lang="en-US" sz="1600" b="1" dirty="0" smtClean="0">
                <a:solidFill>
                  <a:schemeClr val="tx1">
                    <a:lumMod val="65000"/>
                    <a:lumOff val="35000"/>
                  </a:schemeClr>
                </a:solidFill>
              </a:rPr>
              <a:t>155-240 AD  </a:t>
            </a:r>
          </a:p>
        </p:txBody>
      </p:sp>
      <p:cxnSp>
        <p:nvCxnSpPr>
          <p:cNvPr id="38" name="Straight Arrow Connector 37"/>
          <p:cNvCxnSpPr>
            <a:stCxn id="37" idx="2"/>
          </p:cNvCxnSpPr>
          <p:nvPr/>
        </p:nvCxnSpPr>
        <p:spPr>
          <a:xfrm>
            <a:off x="4457700" y="3345001"/>
            <a:ext cx="57150" cy="63516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1287" y="110559"/>
            <a:ext cx="3561745" cy="3828876"/>
          </a:xfrm>
        </p:spPr>
      </p:pic>
    </p:spTree>
    <p:extLst>
      <p:ext uri="{BB962C8B-B14F-4D97-AF65-F5344CB8AC3E}">
        <p14:creationId xmlns:p14="http://schemas.microsoft.com/office/powerpoint/2010/main" val="2035916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055116"/>
            <a:ext cx="8649049" cy="5685441"/>
          </a:xfrm>
        </p:spPr>
        <p:txBody>
          <a:bodyPr>
            <a:noAutofit/>
          </a:bodyPr>
          <a:lstStyle/>
          <a:p>
            <a:pPr marL="0" indent="0" algn="ctr">
              <a:buNone/>
            </a:pPr>
            <a:endParaRPr lang="en-US" sz="2400" dirty="0"/>
          </a:p>
        </p:txBody>
      </p:sp>
      <p:cxnSp>
        <p:nvCxnSpPr>
          <p:cNvPr id="4" name="Straight Connector 3"/>
          <p:cNvCxnSpPr/>
          <p:nvPr/>
        </p:nvCxnSpPr>
        <p:spPr>
          <a:xfrm>
            <a:off x="17526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85800" y="4876800"/>
            <a:ext cx="0" cy="13716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58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752600" y="4876800"/>
            <a:ext cx="0" cy="762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9" name="TextBox 8"/>
          <p:cNvSpPr txBox="1"/>
          <p:nvPr/>
        </p:nvSpPr>
        <p:spPr>
          <a:xfrm>
            <a:off x="160020" y="6274683"/>
            <a:ext cx="1661160" cy="400110"/>
          </a:xfrm>
          <a:prstGeom prst="rect">
            <a:avLst/>
          </a:prstGeom>
        </p:spPr>
        <p:txBody>
          <a:bodyPr wrap="square" rtlCol="0">
            <a:spAutoFit/>
          </a:bodyPr>
          <a:lstStyle/>
          <a:p>
            <a:pPr algn="ctr"/>
            <a:r>
              <a:rPr lang="en-US" sz="2000" b="1" dirty="0" smtClean="0">
                <a:solidFill>
                  <a:schemeClr val="tx1">
                    <a:lumMod val="65000"/>
                    <a:lumOff val="35000"/>
                  </a:schemeClr>
                </a:solidFill>
              </a:rPr>
              <a:t>The Fall</a:t>
            </a:r>
            <a:endParaRPr lang="en-US" b="1" dirty="0">
              <a:solidFill>
                <a:schemeClr val="tx1">
                  <a:lumMod val="65000"/>
                  <a:lumOff val="35000"/>
                </a:schemeClr>
              </a:solidFill>
            </a:endParaRPr>
          </a:p>
        </p:txBody>
      </p:sp>
      <p:cxnSp>
        <p:nvCxnSpPr>
          <p:cNvPr id="10" name="Straight Connector 9"/>
          <p:cNvCxnSpPr/>
          <p:nvPr/>
        </p:nvCxnSpPr>
        <p:spPr>
          <a:xfrm>
            <a:off x="35052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505200" y="4861560"/>
            <a:ext cx="0" cy="5486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59892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5074920" y="4895165"/>
            <a:ext cx="533400" cy="54102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4" name="TextBox 13"/>
          <p:cNvSpPr txBox="1"/>
          <p:nvPr/>
        </p:nvSpPr>
        <p:spPr>
          <a:xfrm>
            <a:off x="3810000" y="5943600"/>
            <a:ext cx="2667000" cy="646331"/>
          </a:xfrm>
          <a:prstGeom prst="rect">
            <a:avLst/>
          </a:prstGeom>
        </p:spPr>
        <p:txBody>
          <a:bodyPr wrap="square" rtlCol="0">
            <a:spAutoFit/>
          </a:bodyPr>
          <a:lstStyle/>
          <a:p>
            <a:pPr algn="ctr"/>
            <a:r>
              <a:rPr lang="en-US" sz="2000" b="1" dirty="0" smtClean="0">
                <a:solidFill>
                  <a:schemeClr val="tx1">
                    <a:lumMod val="65000"/>
                    <a:lumOff val="35000"/>
                  </a:schemeClr>
                </a:solidFill>
              </a:rPr>
              <a:t>Ignatius of Antioch</a:t>
            </a:r>
          </a:p>
          <a:p>
            <a:pPr algn="ctr"/>
            <a:r>
              <a:rPr lang="en-US" sz="1600" b="1" dirty="0" smtClean="0">
                <a:solidFill>
                  <a:schemeClr val="tx1">
                    <a:lumMod val="65000"/>
                    <a:lumOff val="35000"/>
                  </a:schemeClr>
                </a:solidFill>
              </a:rPr>
              <a:t>35-107 AD</a:t>
            </a:r>
          </a:p>
        </p:txBody>
      </p:sp>
      <p:cxnSp>
        <p:nvCxnSpPr>
          <p:cNvPr id="15" name="Straight Connector 14"/>
          <p:cNvCxnSpPr/>
          <p:nvPr/>
        </p:nvCxnSpPr>
        <p:spPr>
          <a:xfrm>
            <a:off x="403098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4099560" y="4895165"/>
            <a:ext cx="830580" cy="10820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337560" y="3599170"/>
            <a:ext cx="609600" cy="381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TextBox 23"/>
          <p:cNvSpPr txBox="1"/>
          <p:nvPr/>
        </p:nvSpPr>
        <p:spPr>
          <a:xfrm>
            <a:off x="632460" y="5654040"/>
            <a:ext cx="2819400" cy="646331"/>
          </a:xfrm>
          <a:prstGeom prst="rect">
            <a:avLst/>
          </a:prstGeom>
        </p:spPr>
        <p:txBody>
          <a:bodyPr wrap="square" rtlCol="0">
            <a:spAutoFit/>
          </a:bodyPr>
          <a:lstStyle/>
          <a:p>
            <a:pPr algn="ctr"/>
            <a:r>
              <a:rPr lang="en-US" sz="2000" b="1" dirty="0" smtClean="0">
                <a:solidFill>
                  <a:schemeClr val="tx1">
                    <a:lumMod val="65000"/>
                    <a:lumOff val="35000"/>
                  </a:schemeClr>
                </a:solidFill>
              </a:rPr>
              <a:t>Israel Demands a King</a:t>
            </a:r>
          </a:p>
          <a:p>
            <a:pPr algn="ctr"/>
            <a:r>
              <a:rPr lang="en-US" sz="1600" b="1" dirty="0" smtClean="0">
                <a:solidFill>
                  <a:schemeClr val="tx1">
                    <a:lumMod val="65000"/>
                    <a:lumOff val="35000"/>
                  </a:schemeClr>
                </a:solidFill>
              </a:rPr>
              <a:t>1064 BC (</a:t>
            </a:r>
            <a:r>
              <a:rPr lang="en-US" sz="1600" b="1" dirty="0">
                <a:solidFill>
                  <a:schemeClr val="tx1">
                    <a:lumMod val="65000"/>
                    <a:lumOff val="35000"/>
                  </a:schemeClr>
                </a:solidFill>
              </a:rPr>
              <a:t>1 Kings </a:t>
            </a:r>
            <a:r>
              <a:rPr lang="en-US" sz="1600" b="1" dirty="0" smtClean="0">
                <a:solidFill>
                  <a:schemeClr val="tx1">
                    <a:lumMod val="65000"/>
                    <a:lumOff val="35000"/>
                  </a:schemeClr>
                </a:solidFill>
              </a:rPr>
              <a:t>8)</a:t>
            </a:r>
            <a:endParaRPr lang="en-US" sz="1600" b="1" dirty="0">
              <a:solidFill>
                <a:schemeClr val="tx1">
                  <a:lumMod val="65000"/>
                  <a:lumOff val="35000"/>
                </a:schemeClr>
              </a:solidFill>
            </a:endParaRPr>
          </a:p>
        </p:txBody>
      </p:sp>
      <p:cxnSp>
        <p:nvCxnSpPr>
          <p:cNvPr id="25" name="Straight Connector 24"/>
          <p:cNvCxnSpPr/>
          <p:nvPr/>
        </p:nvCxnSpPr>
        <p:spPr>
          <a:xfrm>
            <a:off x="454152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006340" y="404622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sp>
        <p:nvSpPr>
          <p:cNvPr id="27" name="TextBox 26"/>
          <p:cNvSpPr txBox="1"/>
          <p:nvPr/>
        </p:nvSpPr>
        <p:spPr>
          <a:xfrm>
            <a:off x="1432560" y="3086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Clement of Rome </a:t>
            </a:r>
          </a:p>
          <a:p>
            <a:pPr algn="ctr"/>
            <a:r>
              <a:rPr lang="en-US" sz="1600" b="1" dirty="0" smtClean="0">
                <a:solidFill>
                  <a:schemeClr val="tx1">
                    <a:lumMod val="65000"/>
                    <a:lumOff val="35000"/>
                  </a:schemeClr>
                </a:solidFill>
              </a:rPr>
              <a:t>35-99 AD</a:t>
            </a:r>
            <a:endParaRPr lang="en-US" sz="2000" b="1" dirty="0" smtClean="0">
              <a:solidFill>
                <a:schemeClr val="tx1">
                  <a:lumMod val="65000"/>
                  <a:lumOff val="35000"/>
                </a:schemeClr>
              </a:solidFill>
            </a:endParaRPr>
          </a:p>
        </p:txBody>
      </p:sp>
      <p:sp>
        <p:nvSpPr>
          <p:cNvPr id="29" name="TextBox 28"/>
          <p:cNvSpPr txBox="1"/>
          <p:nvPr/>
        </p:nvSpPr>
        <p:spPr>
          <a:xfrm>
            <a:off x="5006340" y="5372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Constantine the Great</a:t>
            </a:r>
          </a:p>
          <a:p>
            <a:pPr algn="ctr"/>
            <a:r>
              <a:rPr lang="en-US" sz="1600" b="1" dirty="0" smtClean="0">
                <a:solidFill>
                  <a:schemeClr val="tx1">
                    <a:lumMod val="65000"/>
                    <a:lumOff val="35000"/>
                  </a:schemeClr>
                </a:solidFill>
              </a:rPr>
              <a:t>272-337 AD</a:t>
            </a:r>
          </a:p>
        </p:txBody>
      </p:sp>
      <p:sp>
        <p:nvSpPr>
          <p:cNvPr id="30" name="TextBox 29"/>
          <p:cNvSpPr txBox="1"/>
          <p:nvPr/>
        </p:nvSpPr>
        <p:spPr>
          <a:xfrm>
            <a:off x="5074920" y="2834044"/>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Martin Luther</a:t>
            </a:r>
          </a:p>
          <a:p>
            <a:pPr algn="ctr"/>
            <a:r>
              <a:rPr lang="en-US" sz="1600" b="1" dirty="0" smtClean="0">
                <a:solidFill>
                  <a:schemeClr val="tx1">
                    <a:lumMod val="65000"/>
                    <a:lumOff val="35000"/>
                  </a:schemeClr>
                </a:solidFill>
              </a:rPr>
              <a:t>1483-1546 AD</a:t>
            </a:r>
          </a:p>
        </p:txBody>
      </p:sp>
      <p:cxnSp>
        <p:nvCxnSpPr>
          <p:cNvPr id="31" name="Straight Arrow Connector 30"/>
          <p:cNvCxnSpPr/>
          <p:nvPr/>
        </p:nvCxnSpPr>
        <p:spPr>
          <a:xfrm>
            <a:off x="6391275" y="3456666"/>
            <a:ext cx="171450" cy="48276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36" name="Title 35"/>
          <p:cNvSpPr>
            <a:spLocks noGrp="1"/>
          </p:cNvSpPr>
          <p:nvPr>
            <p:ph type="title"/>
          </p:nvPr>
        </p:nvSpPr>
        <p:spPr/>
        <p:txBody>
          <a:bodyPr/>
          <a:lstStyle/>
          <a:p>
            <a:endParaRPr lang="en-US" dirty="0"/>
          </a:p>
        </p:txBody>
      </p:sp>
      <p:sp>
        <p:nvSpPr>
          <p:cNvPr id="33" name="Title 36"/>
          <p:cNvSpPr txBox="1">
            <a:spLocks/>
          </p:cNvSpPr>
          <p:nvPr/>
        </p:nvSpPr>
        <p:spPr>
          <a:xfrm>
            <a:off x="781050" y="517526"/>
            <a:ext cx="7886700" cy="1325563"/>
          </a:xfrm>
          <a:prstGeom prst="roundRect">
            <a:avLst/>
          </a:prstGeom>
          <a:solidFill>
            <a:srgbClr val="B38939"/>
          </a:solidFill>
          <a:ln w="6350" cap="flat" cmpd="sng" algn="ctr">
            <a:solidFill>
              <a:srgbClr val="B38939"/>
            </a:solidFill>
            <a:prstDash val="solid"/>
            <a:miter lim="800000"/>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vert="horz" lIns="91440" tIns="9144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Aft>
                <a:spcPct val="0"/>
              </a:spcAft>
            </a:pPr>
            <a:r>
              <a:rPr lang="en-US" sz="8500" b="1" dirty="0" smtClean="0">
                <a:solidFill>
                  <a:schemeClr val="bg1"/>
                </a:solidFill>
                <a:effectLst>
                  <a:outerShdw blurRad="38100" dist="38100" dir="2700000" algn="tl">
                    <a:srgbClr val="000000">
                      <a:alpha val="43137"/>
                    </a:srgbClr>
                  </a:outerShdw>
                </a:effectLst>
              </a:rPr>
              <a:t>Keep reforming!</a:t>
            </a:r>
            <a:endParaRPr lang="en-US" sz="8500" b="1" i="1" dirty="0">
              <a:solidFill>
                <a:schemeClr val="bg1"/>
              </a:solidFill>
              <a:effectLst>
                <a:outerShdw blurRad="38100" dist="38100" dir="2700000" algn="tl">
                  <a:srgbClr val="000000">
                    <a:alpha val="43137"/>
                  </a:srgbClr>
                </a:outerShdw>
              </a:effectLst>
            </a:endParaRPr>
          </a:p>
        </p:txBody>
      </p:sp>
      <p:sp>
        <p:nvSpPr>
          <p:cNvPr id="34" name="TextBox 33"/>
          <p:cNvSpPr txBox="1"/>
          <p:nvPr/>
        </p:nvSpPr>
        <p:spPr>
          <a:xfrm>
            <a:off x="2461260" y="5372100"/>
            <a:ext cx="2286000" cy="646331"/>
          </a:xfrm>
          <a:prstGeom prst="rect">
            <a:avLst/>
          </a:prstGeom>
        </p:spPr>
        <p:txBody>
          <a:bodyPr wrap="square" rtlCol="0">
            <a:spAutoFit/>
          </a:bodyPr>
          <a:lstStyle/>
          <a:p>
            <a:pPr algn="ctr"/>
            <a:r>
              <a:rPr lang="en-US" sz="2000" b="1" dirty="0" smtClean="0">
                <a:solidFill>
                  <a:schemeClr val="tx1">
                    <a:lumMod val="65000"/>
                    <a:lumOff val="35000"/>
                  </a:schemeClr>
                </a:solidFill>
              </a:rPr>
              <a:t>Jesus of Nazareth</a:t>
            </a:r>
          </a:p>
          <a:p>
            <a:pPr algn="ctr"/>
            <a:r>
              <a:rPr lang="en-US" sz="1600" b="1" dirty="0" smtClean="0">
                <a:solidFill>
                  <a:schemeClr val="tx1">
                    <a:lumMod val="65000"/>
                    <a:lumOff val="35000"/>
                  </a:schemeClr>
                </a:solidFill>
              </a:rPr>
              <a:t>0-33 AD</a:t>
            </a:r>
          </a:p>
        </p:txBody>
      </p:sp>
      <p:sp>
        <p:nvSpPr>
          <p:cNvPr id="35" name="TextBox 34"/>
          <p:cNvSpPr txBox="1"/>
          <p:nvPr/>
        </p:nvSpPr>
        <p:spPr>
          <a:xfrm>
            <a:off x="3314700" y="269867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Tertullian of Carthage</a:t>
            </a:r>
          </a:p>
          <a:p>
            <a:pPr algn="ctr"/>
            <a:r>
              <a:rPr lang="en-US" sz="1600" b="1" dirty="0" smtClean="0">
                <a:solidFill>
                  <a:schemeClr val="tx1">
                    <a:lumMod val="65000"/>
                    <a:lumOff val="35000"/>
                  </a:schemeClr>
                </a:solidFill>
              </a:rPr>
              <a:t>155-240 AD  </a:t>
            </a:r>
          </a:p>
        </p:txBody>
      </p:sp>
      <p:cxnSp>
        <p:nvCxnSpPr>
          <p:cNvPr id="37" name="Straight Arrow Connector 36"/>
          <p:cNvCxnSpPr>
            <a:stCxn id="35" idx="2"/>
          </p:cNvCxnSpPr>
          <p:nvPr/>
        </p:nvCxnSpPr>
        <p:spPr>
          <a:xfrm flipH="1">
            <a:off x="4541520" y="3345001"/>
            <a:ext cx="68580" cy="63516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027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055116"/>
            <a:ext cx="8649049" cy="5685441"/>
          </a:xfrm>
        </p:spPr>
        <p:txBody>
          <a:bodyPr>
            <a:noAutofit/>
          </a:bodyPr>
          <a:lstStyle/>
          <a:p>
            <a:pPr marL="0" indent="0" algn="ctr">
              <a:buNone/>
            </a:pPr>
            <a:endParaRPr lang="en-US" sz="2400" dirty="0"/>
          </a:p>
        </p:txBody>
      </p:sp>
      <p:cxnSp>
        <p:nvCxnSpPr>
          <p:cNvPr id="4" name="Straight Connector 3"/>
          <p:cNvCxnSpPr/>
          <p:nvPr/>
        </p:nvCxnSpPr>
        <p:spPr>
          <a:xfrm>
            <a:off x="17526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85800" y="4876800"/>
            <a:ext cx="0" cy="13716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58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752600" y="4876800"/>
            <a:ext cx="0" cy="762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9" name="TextBox 8"/>
          <p:cNvSpPr txBox="1"/>
          <p:nvPr/>
        </p:nvSpPr>
        <p:spPr>
          <a:xfrm>
            <a:off x="160020" y="6274683"/>
            <a:ext cx="1661160" cy="400110"/>
          </a:xfrm>
          <a:prstGeom prst="rect">
            <a:avLst/>
          </a:prstGeom>
        </p:spPr>
        <p:txBody>
          <a:bodyPr wrap="square" rtlCol="0">
            <a:spAutoFit/>
          </a:bodyPr>
          <a:lstStyle/>
          <a:p>
            <a:pPr algn="ctr"/>
            <a:r>
              <a:rPr lang="en-US" sz="2000" b="1" dirty="0" smtClean="0">
                <a:solidFill>
                  <a:schemeClr val="tx1">
                    <a:lumMod val="65000"/>
                    <a:lumOff val="35000"/>
                  </a:schemeClr>
                </a:solidFill>
              </a:rPr>
              <a:t>The Fall</a:t>
            </a:r>
            <a:endParaRPr lang="en-US" b="1" dirty="0">
              <a:solidFill>
                <a:schemeClr val="tx1">
                  <a:lumMod val="65000"/>
                  <a:lumOff val="35000"/>
                </a:schemeClr>
              </a:solidFill>
            </a:endParaRPr>
          </a:p>
        </p:txBody>
      </p:sp>
      <p:cxnSp>
        <p:nvCxnSpPr>
          <p:cNvPr id="10" name="Straight Connector 9"/>
          <p:cNvCxnSpPr/>
          <p:nvPr/>
        </p:nvCxnSpPr>
        <p:spPr>
          <a:xfrm>
            <a:off x="35052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505200" y="4861560"/>
            <a:ext cx="0" cy="5486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59892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5074920" y="4895165"/>
            <a:ext cx="533400" cy="54102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4" name="TextBox 13"/>
          <p:cNvSpPr txBox="1"/>
          <p:nvPr/>
        </p:nvSpPr>
        <p:spPr>
          <a:xfrm>
            <a:off x="3810000" y="5943600"/>
            <a:ext cx="2667000" cy="646331"/>
          </a:xfrm>
          <a:prstGeom prst="rect">
            <a:avLst/>
          </a:prstGeom>
        </p:spPr>
        <p:txBody>
          <a:bodyPr wrap="square" rtlCol="0">
            <a:spAutoFit/>
          </a:bodyPr>
          <a:lstStyle/>
          <a:p>
            <a:pPr algn="ctr"/>
            <a:r>
              <a:rPr lang="en-US" sz="2000" b="1" dirty="0" smtClean="0">
                <a:solidFill>
                  <a:schemeClr val="tx1">
                    <a:lumMod val="65000"/>
                    <a:lumOff val="35000"/>
                  </a:schemeClr>
                </a:solidFill>
              </a:rPr>
              <a:t>Ignatius of Antioch</a:t>
            </a:r>
          </a:p>
          <a:p>
            <a:pPr algn="ctr"/>
            <a:r>
              <a:rPr lang="en-US" sz="1600" b="1" dirty="0" smtClean="0">
                <a:solidFill>
                  <a:schemeClr val="tx1">
                    <a:lumMod val="65000"/>
                    <a:lumOff val="35000"/>
                  </a:schemeClr>
                </a:solidFill>
              </a:rPr>
              <a:t>35-107 AD</a:t>
            </a:r>
          </a:p>
        </p:txBody>
      </p:sp>
      <p:cxnSp>
        <p:nvCxnSpPr>
          <p:cNvPr id="15" name="Straight Connector 14"/>
          <p:cNvCxnSpPr/>
          <p:nvPr/>
        </p:nvCxnSpPr>
        <p:spPr>
          <a:xfrm>
            <a:off x="403098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4099560" y="4895165"/>
            <a:ext cx="830580" cy="10820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337560" y="3599170"/>
            <a:ext cx="609600" cy="381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TextBox 23"/>
          <p:cNvSpPr txBox="1"/>
          <p:nvPr/>
        </p:nvSpPr>
        <p:spPr>
          <a:xfrm>
            <a:off x="632460" y="5654040"/>
            <a:ext cx="2819400" cy="646331"/>
          </a:xfrm>
          <a:prstGeom prst="rect">
            <a:avLst/>
          </a:prstGeom>
        </p:spPr>
        <p:txBody>
          <a:bodyPr wrap="square" rtlCol="0">
            <a:spAutoFit/>
          </a:bodyPr>
          <a:lstStyle/>
          <a:p>
            <a:pPr algn="ctr"/>
            <a:r>
              <a:rPr lang="en-US" sz="2000" b="1" dirty="0" smtClean="0">
                <a:solidFill>
                  <a:schemeClr val="tx1">
                    <a:lumMod val="65000"/>
                    <a:lumOff val="35000"/>
                  </a:schemeClr>
                </a:solidFill>
              </a:rPr>
              <a:t>Israel Demands a King</a:t>
            </a:r>
          </a:p>
          <a:p>
            <a:pPr algn="ctr"/>
            <a:r>
              <a:rPr lang="en-US" sz="1600" b="1" dirty="0" smtClean="0">
                <a:solidFill>
                  <a:schemeClr val="tx1">
                    <a:lumMod val="65000"/>
                    <a:lumOff val="35000"/>
                  </a:schemeClr>
                </a:solidFill>
              </a:rPr>
              <a:t>1064 BC (</a:t>
            </a:r>
            <a:r>
              <a:rPr lang="en-US" sz="1600" b="1" dirty="0">
                <a:solidFill>
                  <a:schemeClr val="tx1">
                    <a:lumMod val="65000"/>
                    <a:lumOff val="35000"/>
                  </a:schemeClr>
                </a:solidFill>
              </a:rPr>
              <a:t>1 Kings </a:t>
            </a:r>
            <a:r>
              <a:rPr lang="en-US" sz="1600" b="1" dirty="0" smtClean="0">
                <a:solidFill>
                  <a:schemeClr val="tx1">
                    <a:lumMod val="65000"/>
                    <a:lumOff val="35000"/>
                  </a:schemeClr>
                </a:solidFill>
              </a:rPr>
              <a:t>8)</a:t>
            </a:r>
            <a:endParaRPr lang="en-US" sz="1600" b="1" dirty="0">
              <a:solidFill>
                <a:schemeClr val="tx1">
                  <a:lumMod val="65000"/>
                  <a:lumOff val="35000"/>
                </a:schemeClr>
              </a:solidFill>
            </a:endParaRPr>
          </a:p>
        </p:txBody>
      </p:sp>
      <p:cxnSp>
        <p:nvCxnSpPr>
          <p:cNvPr id="25" name="Straight Connector 24"/>
          <p:cNvCxnSpPr/>
          <p:nvPr/>
        </p:nvCxnSpPr>
        <p:spPr>
          <a:xfrm>
            <a:off x="454152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006340" y="404622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sp>
        <p:nvSpPr>
          <p:cNvPr id="27" name="TextBox 26"/>
          <p:cNvSpPr txBox="1"/>
          <p:nvPr/>
        </p:nvSpPr>
        <p:spPr>
          <a:xfrm>
            <a:off x="1432560" y="3086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Clement of Rome </a:t>
            </a:r>
          </a:p>
          <a:p>
            <a:pPr algn="ctr"/>
            <a:r>
              <a:rPr lang="en-US" sz="1600" b="1" dirty="0" smtClean="0">
                <a:solidFill>
                  <a:schemeClr val="tx1">
                    <a:lumMod val="65000"/>
                    <a:lumOff val="35000"/>
                  </a:schemeClr>
                </a:solidFill>
              </a:rPr>
              <a:t>35-99 AD</a:t>
            </a:r>
            <a:endParaRPr lang="en-US" sz="2000" b="1" dirty="0" smtClean="0">
              <a:solidFill>
                <a:schemeClr val="tx1">
                  <a:lumMod val="65000"/>
                  <a:lumOff val="35000"/>
                </a:schemeClr>
              </a:solidFill>
            </a:endParaRPr>
          </a:p>
        </p:txBody>
      </p:sp>
      <p:sp>
        <p:nvSpPr>
          <p:cNvPr id="29" name="TextBox 28"/>
          <p:cNvSpPr txBox="1"/>
          <p:nvPr/>
        </p:nvSpPr>
        <p:spPr>
          <a:xfrm>
            <a:off x="5006340" y="5372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Constantine the Great</a:t>
            </a:r>
          </a:p>
          <a:p>
            <a:pPr algn="ctr"/>
            <a:r>
              <a:rPr lang="en-US" sz="1600" b="1" dirty="0" smtClean="0">
                <a:solidFill>
                  <a:schemeClr val="tx1">
                    <a:lumMod val="65000"/>
                    <a:lumOff val="35000"/>
                  </a:schemeClr>
                </a:solidFill>
              </a:rPr>
              <a:t>272-337 AD</a:t>
            </a:r>
          </a:p>
        </p:txBody>
      </p:sp>
      <p:sp>
        <p:nvSpPr>
          <p:cNvPr id="30" name="TextBox 29"/>
          <p:cNvSpPr txBox="1"/>
          <p:nvPr/>
        </p:nvSpPr>
        <p:spPr>
          <a:xfrm>
            <a:off x="5074920" y="2834044"/>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Martin Luther</a:t>
            </a:r>
          </a:p>
          <a:p>
            <a:pPr algn="ctr"/>
            <a:r>
              <a:rPr lang="en-US" sz="1600" b="1" dirty="0" smtClean="0">
                <a:solidFill>
                  <a:schemeClr val="tx1">
                    <a:lumMod val="65000"/>
                    <a:lumOff val="35000"/>
                  </a:schemeClr>
                </a:solidFill>
              </a:rPr>
              <a:t>1483-1546 AD</a:t>
            </a:r>
          </a:p>
        </p:txBody>
      </p:sp>
      <p:cxnSp>
        <p:nvCxnSpPr>
          <p:cNvPr id="31" name="Straight Arrow Connector 30"/>
          <p:cNvCxnSpPr/>
          <p:nvPr/>
        </p:nvCxnSpPr>
        <p:spPr>
          <a:xfrm>
            <a:off x="6391275" y="3456666"/>
            <a:ext cx="171450" cy="48276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787640" y="404622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sp>
        <p:nvSpPr>
          <p:cNvPr id="33" name="TextBox 32"/>
          <p:cNvSpPr txBox="1"/>
          <p:nvPr/>
        </p:nvSpPr>
        <p:spPr>
          <a:xfrm>
            <a:off x="6774180" y="2858064"/>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Today</a:t>
            </a:r>
          </a:p>
          <a:p>
            <a:pPr algn="ctr"/>
            <a:r>
              <a:rPr lang="en-US" sz="1600" b="1" dirty="0" smtClean="0">
                <a:solidFill>
                  <a:schemeClr val="tx1">
                    <a:lumMod val="65000"/>
                    <a:lumOff val="35000"/>
                  </a:schemeClr>
                </a:solidFill>
              </a:rPr>
              <a:t>May 20, 2018 AD</a:t>
            </a:r>
          </a:p>
        </p:txBody>
      </p:sp>
      <p:cxnSp>
        <p:nvCxnSpPr>
          <p:cNvPr id="34" name="Straight Arrow Connector 33"/>
          <p:cNvCxnSpPr/>
          <p:nvPr/>
        </p:nvCxnSpPr>
        <p:spPr>
          <a:xfrm flipH="1">
            <a:off x="7787640" y="3497401"/>
            <a:ext cx="144780" cy="47493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36" name="Title 35"/>
          <p:cNvSpPr>
            <a:spLocks noGrp="1"/>
          </p:cNvSpPr>
          <p:nvPr>
            <p:ph type="title"/>
          </p:nvPr>
        </p:nvSpPr>
        <p:spPr/>
        <p:txBody>
          <a:bodyPr/>
          <a:lstStyle/>
          <a:p>
            <a:endParaRPr lang="en-US"/>
          </a:p>
        </p:txBody>
      </p:sp>
      <p:sp>
        <p:nvSpPr>
          <p:cNvPr id="35" name="TextBox 34"/>
          <p:cNvSpPr txBox="1"/>
          <p:nvPr/>
        </p:nvSpPr>
        <p:spPr>
          <a:xfrm>
            <a:off x="2461260" y="5372100"/>
            <a:ext cx="2286000" cy="646331"/>
          </a:xfrm>
          <a:prstGeom prst="rect">
            <a:avLst/>
          </a:prstGeom>
        </p:spPr>
        <p:txBody>
          <a:bodyPr wrap="square" rtlCol="0">
            <a:spAutoFit/>
          </a:bodyPr>
          <a:lstStyle/>
          <a:p>
            <a:pPr algn="ctr"/>
            <a:r>
              <a:rPr lang="en-US" sz="2000" b="1" dirty="0" smtClean="0">
                <a:solidFill>
                  <a:schemeClr val="tx1">
                    <a:lumMod val="65000"/>
                    <a:lumOff val="35000"/>
                  </a:schemeClr>
                </a:solidFill>
              </a:rPr>
              <a:t>Jesus of Nazareth</a:t>
            </a:r>
          </a:p>
          <a:p>
            <a:pPr algn="ctr"/>
            <a:r>
              <a:rPr lang="en-US" sz="1600" b="1" dirty="0" smtClean="0">
                <a:solidFill>
                  <a:schemeClr val="tx1">
                    <a:lumMod val="65000"/>
                    <a:lumOff val="35000"/>
                  </a:schemeClr>
                </a:solidFill>
              </a:rPr>
              <a:t>0-33 AD</a:t>
            </a:r>
          </a:p>
        </p:txBody>
      </p:sp>
      <p:sp>
        <p:nvSpPr>
          <p:cNvPr id="37" name="TextBox 36"/>
          <p:cNvSpPr txBox="1"/>
          <p:nvPr/>
        </p:nvSpPr>
        <p:spPr>
          <a:xfrm>
            <a:off x="3314700" y="269867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Tertullian of Carthage</a:t>
            </a:r>
          </a:p>
          <a:p>
            <a:pPr algn="ctr"/>
            <a:r>
              <a:rPr lang="en-US" sz="1600" b="1" dirty="0" smtClean="0">
                <a:solidFill>
                  <a:schemeClr val="tx1">
                    <a:lumMod val="65000"/>
                    <a:lumOff val="35000"/>
                  </a:schemeClr>
                </a:solidFill>
              </a:rPr>
              <a:t>155-240 AD  </a:t>
            </a:r>
          </a:p>
        </p:txBody>
      </p:sp>
      <p:cxnSp>
        <p:nvCxnSpPr>
          <p:cNvPr id="38" name="Straight Arrow Connector 37"/>
          <p:cNvCxnSpPr>
            <a:stCxn id="37" idx="2"/>
          </p:cNvCxnSpPr>
          <p:nvPr/>
        </p:nvCxnSpPr>
        <p:spPr>
          <a:xfrm flipH="1">
            <a:off x="4541520" y="3345001"/>
            <a:ext cx="68580" cy="63516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0237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055116"/>
            <a:ext cx="8649049" cy="5685441"/>
          </a:xfrm>
        </p:spPr>
        <p:txBody>
          <a:bodyPr>
            <a:noAutofit/>
          </a:bodyPr>
          <a:lstStyle/>
          <a:p>
            <a:pPr marL="0" indent="0" algn="ctr">
              <a:buNone/>
            </a:pPr>
            <a:endParaRPr lang="en-US" sz="2400" dirty="0"/>
          </a:p>
        </p:txBody>
      </p:sp>
      <p:cxnSp>
        <p:nvCxnSpPr>
          <p:cNvPr id="4" name="Straight Connector 3"/>
          <p:cNvCxnSpPr/>
          <p:nvPr/>
        </p:nvCxnSpPr>
        <p:spPr>
          <a:xfrm>
            <a:off x="17526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85800" y="4876800"/>
            <a:ext cx="0" cy="13716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58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752600" y="4876800"/>
            <a:ext cx="0" cy="762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9" name="TextBox 8"/>
          <p:cNvSpPr txBox="1"/>
          <p:nvPr/>
        </p:nvSpPr>
        <p:spPr>
          <a:xfrm>
            <a:off x="160020" y="6274683"/>
            <a:ext cx="1661160" cy="400110"/>
          </a:xfrm>
          <a:prstGeom prst="rect">
            <a:avLst/>
          </a:prstGeom>
        </p:spPr>
        <p:txBody>
          <a:bodyPr wrap="square" rtlCol="0">
            <a:spAutoFit/>
          </a:bodyPr>
          <a:lstStyle/>
          <a:p>
            <a:pPr algn="ctr"/>
            <a:r>
              <a:rPr lang="en-US" sz="2000" b="1" dirty="0" smtClean="0">
                <a:solidFill>
                  <a:schemeClr val="tx1">
                    <a:lumMod val="65000"/>
                    <a:lumOff val="35000"/>
                  </a:schemeClr>
                </a:solidFill>
              </a:rPr>
              <a:t>The Fall</a:t>
            </a:r>
            <a:endParaRPr lang="en-US" b="1" dirty="0">
              <a:solidFill>
                <a:schemeClr val="tx1">
                  <a:lumMod val="65000"/>
                  <a:lumOff val="35000"/>
                </a:schemeClr>
              </a:solidFill>
            </a:endParaRPr>
          </a:p>
        </p:txBody>
      </p:sp>
      <p:cxnSp>
        <p:nvCxnSpPr>
          <p:cNvPr id="10" name="Straight Connector 9"/>
          <p:cNvCxnSpPr/>
          <p:nvPr/>
        </p:nvCxnSpPr>
        <p:spPr>
          <a:xfrm>
            <a:off x="35052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505200" y="4861560"/>
            <a:ext cx="0" cy="5486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59892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5074920" y="4895165"/>
            <a:ext cx="533400" cy="54102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4" name="TextBox 13"/>
          <p:cNvSpPr txBox="1"/>
          <p:nvPr/>
        </p:nvSpPr>
        <p:spPr>
          <a:xfrm>
            <a:off x="3810000" y="5943600"/>
            <a:ext cx="2667000" cy="646331"/>
          </a:xfrm>
          <a:prstGeom prst="rect">
            <a:avLst/>
          </a:prstGeom>
        </p:spPr>
        <p:txBody>
          <a:bodyPr wrap="square" rtlCol="0">
            <a:spAutoFit/>
          </a:bodyPr>
          <a:lstStyle/>
          <a:p>
            <a:pPr algn="ctr"/>
            <a:r>
              <a:rPr lang="en-US" sz="2000" b="1" dirty="0" smtClean="0">
                <a:solidFill>
                  <a:schemeClr val="tx1">
                    <a:lumMod val="65000"/>
                    <a:lumOff val="35000"/>
                  </a:schemeClr>
                </a:solidFill>
              </a:rPr>
              <a:t>Ignatius of Antioch</a:t>
            </a:r>
          </a:p>
          <a:p>
            <a:pPr algn="ctr"/>
            <a:r>
              <a:rPr lang="en-US" sz="1600" b="1" dirty="0" smtClean="0">
                <a:solidFill>
                  <a:schemeClr val="tx1">
                    <a:lumMod val="65000"/>
                    <a:lumOff val="35000"/>
                  </a:schemeClr>
                </a:solidFill>
              </a:rPr>
              <a:t>35-107 AD</a:t>
            </a:r>
          </a:p>
        </p:txBody>
      </p:sp>
      <p:cxnSp>
        <p:nvCxnSpPr>
          <p:cNvPr id="15" name="Straight Connector 14"/>
          <p:cNvCxnSpPr/>
          <p:nvPr/>
        </p:nvCxnSpPr>
        <p:spPr>
          <a:xfrm>
            <a:off x="403098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4099560" y="4895165"/>
            <a:ext cx="830580" cy="10820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337560" y="3599170"/>
            <a:ext cx="609600" cy="381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TextBox 23"/>
          <p:cNvSpPr txBox="1"/>
          <p:nvPr/>
        </p:nvSpPr>
        <p:spPr>
          <a:xfrm>
            <a:off x="632460" y="5654040"/>
            <a:ext cx="2819400" cy="646331"/>
          </a:xfrm>
          <a:prstGeom prst="rect">
            <a:avLst/>
          </a:prstGeom>
        </p:spPr>
        <p:txBody>
          <a:bodyPr wrap="square" rtlCol="0">
            <a:spAutoFit/>
          </a:bodyPr>
          <a:lstStyle/>
          <a:p>
            <a:pPr algn="ctr"/>
            <a:r>
              <a:rPr lang="en-US" sz="2000" b="1" dirty="0" smtClean="0">
                <a:solidFill>
                  <a:schemeClr val="tx1">
                    <a:lumMod val="65000"/>
                    <a:lumOff val="35000"/>
                  </a:schemeClr>
                </a:solidFill>
              </a:rPr>
              <a:t>Israel Demands a King</a:t>
            </a:r>
          </a:p>
          <a:p>
            <a:pPr algn="ctr"/>
            <a:r>
              <a:rPr lang="en-US" sz="1600" b="1" dirty="0" smtClean="0">
                <a:solidFill>
                  <a:schemeClr val="tx1">
                    <a:lumMod val="65000"/>
                    <a:lumOff val="35000"/>
                  </a:schemeClr>
                </a:solidFill>
              </a:rPr>
              <a:t>1064 BC (</a:t>
            </a:r>
            <a:r>
              <a:rPr lang="en-US" sz="1600" b="1" dirty="0">
                <a:solidFill>
                  <a:schemeClr val="tx1">
                    <a:lumMod val="65000"/>
                    <a:lumOff val="35000"/>
                  </a:schemeClr>
                </a:solidFill>
              </a:rPr>
              <a:t>1 Kings </a:t>
            </a:r>
            <a:r>
              <a:rPr lang="en-US" sz="1600" b="1" dirty="0" smtClean="0">
                <a:solidFill>
                  <a:schemeClr val="tx1">
                    <a:lumMod val="65000"/>
                    <a:lumOff val="35000"/>
                  </a:schemeClr>
                </a:solidFill>
              </a:rPr>
              <a:t>8)</a:t>
            </a:r>
            <a:endParaRPr lang="en-US" sz="1600" b="1" dirty="0">
              <a:solidFill>
                <a:schemeClr val="tx1">
                  <a:lumMod val="65000"/>
                  <a:lumOff val="35000"/>
                </a:schemeClr>
              </a:solidFill>
            </a:endParaRPr>
          </a:p>
        </p:txBody>
      </p:sp>
      <p:cxnSp>
        <p:nvCxnSpPr>
          <p:cNvPr id="25" name="Straight Connector 24"/>
          <p:cNvCxnSpPr/>
          <p:nvPr/>
        </p:nvCxnSpPr>
        <p:spPr>
          <a:xfrm>
            <a:off x="454152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006340" y="404622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sp>
        <p:nvSpPr>
          <p:cNvPr id="27" name="TextBox 26"/>
          <p:cNvSpPr txBox="1"/>
          <p:nvPr/>
        </p:nvSpPr>
        <p:spPr>
          <a:xfrm>
            <a:off x="1432560" y="3086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Clement of Rome </a:t>
            </a:r>
          </a:p>
          <a:p>
            <a:pPr algn="ctr"/>
            <a:r>
              <a:rPr lang="en-US" sz="1600" b="1" dirty="0" smtClean="0">
                <a:solidFill>
                  <a:schemeClr val="tx1">
                    <a:lumMod val="65000"/>
                    <a:lumOff val="35000"/>
                  </a:schemeClr>
                </a:solidFill>
              </a:rPr>
              <a:t>35-99 AD</a:t>
            </a:r>
            <a:endParaRPr lang="en-US" sz="2000" b="1" dirty="0" smtClean="0">
              <a:solidFill>
                <a:schemeClr val="tx1">
                  <a:lumMod val="65000"/>
                  <a:lumOff val="35000"/>
                </a:schemeClr>
              </a:solidFill>
            </a:endParaRPr>
          </a:p>
        </p:txBody>
      </p:sp>
      <p:sp>
        <p:nvSpPr>
          <p:cNvPr id="29" name="TextBox 28"/>
          <p:cNvSpPr txBox="1"/>
          <p:nvPr/>
        </p:nvSpPr>
        <p:spPr>
          <a:xfrm>
            <a:off x="5006340" y="5372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Constantine the Great</a:t>
            </a:r>
          </a:p>
          <a:p>
            <a:pPr algn="ctr"/>
            <a:r>
              <a:rPr lang="en-US" sz="1600" b="1" dirty="0" smtClean="0">
                <a:solidFill>
                  <a:schemeClr val="tx1">
                    <a:lumMod val="65000"/>
                    <a:lumOff val="35000"/>
                  </a:schemeClr>
                </a:solidFill>
              </a:rPr>
              <a:t>272-337 AD</a:t>
            </a:r>
          </a:p>
        </p:txBody>
      </p:sp>
      <p:sp>
        <p:nvSpPr>
          <p:cNvPr id="30" name="TextBox 29"/>
          <p:cNvSpPr txBox="1"/>
          <p:nvPr/>
        </p:nvSpPr>
        <p:spPr>
          <a:xfrm>
            <a:off x="5074920" y="2834044"/>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Martin Luther</a:t>
            </a:r>
          </a:p>
          <a:p>
            <a:pPr algn="ctr"/>
            <a:r>
              <a:rPr lang="en-US" sz="1600" b="1" dirty="0" smtClean="0">
                <a:solidFill>
                  <a:schemeClr val="tx1">
                    <a:lumMod val="65000"/>
                    <a:lumOff val="35000"/>
                  </a:schemeClr>
                </a:solidFill>
              </a:rPr>
              <a:t>1483-1546 AD</a:t>
            </a:r>
          </a:p>
        </p:txBody>
      </p:sp>
      <p:cxnSp>
        <p:nvCxnSpPr>
          <p:cNvPr id="31" name="Straight Arrow Connector 30"/>
          <p:cNvCxnSpPr/>
          <p:nvPr/>
        </p:nvCxnSpPr>
        <p:spPr>
          <a:xfrm>
            <a:off x="6391275" y="3456666"/>
            <a:ext cx="171450" cy="48276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787640" y="404622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sp>
        <p:nvSpPr>
          <p:cNvPr id="33" name="TextBox 32"/>
          <p:cNvSpPr txBox="1"/>
          <p:nvPr/>
        </p:nvSpPr>
        <p:spPr>
          <a:xfrm>
            <a:off x="6774180" y="2858064"/>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Today</a:t>
            </a:r>
          </a:p>
          <a:p>
            <a:pPr algn="ctr"/>
            <a:r>
              <a:rPr lang="en-US" sz="1600" b="1" dirty="0" smtClean="0">
                <a:solidFill>
                  <a:schemeClr val="tx1">
                    <a:lumMod val="65000"/>
                    <a:lumOff val="35000"/>
                  </a:schemeClr>
                </a:solidFill>
              </a:rPr>
              <a:t>May 20, 2018 AD</a:t>
            </a:r>
          </a:p>
        </p:txBody>
      </p:sp>
      <p:cxnSp>
        <p:nvCxnSpPr>
          <p:cNvPr id="34" name="Straight Arrow Connector 33"/>
          <p:cNvCxnSpPr/>
          <p:nvPr/>
        </p:nvCxnSpPr>
        <p:spPr>
          <a:xfrm flipH="1">
            <a:off x="7787640" y="3497401"/>
            <a:ext cx="144780" cy="47493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36" name="Title 35"/>
          <p:cNvSpPr>
            <a:spLocks noGrp="1"/>
          </p:cNvSpPr>
          <p:nvPr>
            <p:ph type="title"/>
          </p:nvPr>
        </p:nvSpPr>
        <p:spPr/>
        <p:txBody>
          <a:bodyPr/>
          <a:lstStyle/>
          <a:p>
            <a:endParaRPr lang="en-US"/>
          </a:p>
        </p:txBody>
      </p:sp>
      <p:sp>
        <p:nvSpPr>
          <p:cNvPr id="35" name="TextBox 34"/>
          <p:cNvSpPr txBox="1"/>
          <p:nvPr/>
        </p:nvSpPr>
        <p:spPr>
          <a:xfrm>
            <a:off x="2461260" y="5372100"/>
            <a:ext cx="2286000" cy="646331"/>
          </a:xfrm>
          <a:prstGeom prst="rect">
            <a:avLst/>
          </a:prstGeom>
        </p:spPr>
        <p:txBody>
          <a:bodyPr wrap="square" rtlCol="0">
            <a:spAutoFit/>
          </a:bodyPr>
          <a:lstStyle/>
          <a:p>
            <a:pPr algn="ctr"/>
            <a:r>
              <a:rPr lang="en-US" sz="2000" b="1" dirty="0" smtClean="0">
                <a:solidFill>
                  <a:schemeClr val="tx1">
                    <a:lumMod val="65000"/>
                    <a:lumOff val="35000"/>
                  </a:schemeClr>
                </a:solidFill>
              </a:rPr>
              <a:t>Jesus of Nazareth</a:t>
            </a:r>
          </a:p>
          <a:p>
            <a:pPr algn="ctr"/>
            <a:r>
              <a:rPr lang="en-US" sz="1600" b="1" dirty="0" smtClean="0">
                <a:solidFill>
                  <a:schemeClr val="tx1">
                    <a:lumMod val="65000"/>
                    <a:lumOff val="35000"/>
                  </a:schemeClr>
                </a:solidFill>
              </a:rPr>
              <a:t>0-33 AD</a:t>
            </a:r>
          </a:p>
        </p:txBody>
      </p:sp>
      <p:sp>
        <p:nvSpPr>
          <p:cNvPr id="37" name="TextBox 36"/>
          <p:cNvSpPr txBox="1"/>
          <p:nvPr/>
        </p:nvSpPr>
        <p:spPr>
          <a:xfrm>
            <a:off x="3314700" y="269867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Tertullian of Carthage</a:t>
            </a:r>
          </a:p>
          <a:p>
            <a:pPr algn="ctr"/>
            <a:r>
              <a:rPr lang="en-US" sz="1600" b="1" dirty="0" smtClean="0">
                <a:solidFill>
                  <a:schemeClr val="tx1">
                    <a:lumMod val="65000"/>
                    <a:lumOff val="35000"/>
                  </a:schemeClr>
                </a:solidFill>
              </a:rPr>
              <a:t>155-240 AD  </a:t>
            </a:r>
          </a:p>
        </p:txBody>
      </p:sp>
      <p:cxnSp>
        <p:nvCxnSpPr>
          <p:cNvPr id="38" name="Straight Arrow Connector 37"/>
          <p:cNvCxnSpPr>
            <a:stCxn id="37" idx="2"/>
          </p:cNvCxnSpPr>
          <p:nvPr/>
        </p:nvCxnSpPr>
        <p:spPr>
          <a:xfrm flipH="1">
            <a:off x="4541520" y="3345001"/>
            <a:ext cx="68580" cy="63516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41" name="Title 36"/>
          <p:cNvSpPr txBox="1">
            <a:spLocks/>
          </p:cNvSpPr>
          <p:nvPr/>
        </p:nvSpPr>
        <p:spPr>
          <a:xfrm>
            <a:off x="781050" y="517526"/>
            <a:ext cx="7886700" cy="1325563"/>
          </a:xfrm>
          <a:prstGeom prst="roundRect">
            <a:avLst/>
          </a:prstGeom>
          <a:solidFill>
            <a:srgbClr val="B38939"/>
          </a:solidFill>
          <a:ln w="6350" cap="flat" cmpd="sng" algn="ctr">
            <a:solidFill>
              <a:srgbClr val="B38939"/>
            </a:solidFill>
            <a:prstDash val="solid"/>
            <a:miter lim="800000"/>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vert="horz" lIns="91440" tIns="9144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Aft>
                <a:spcPct val="0"/>
              </a:spcAft>
            </a:pPr>
            <a:r>
              <a:rPr lang="en-US" sz="8500" b="1" dirty="0" smtClean="0">
                <a:solidFill>
                  <a:schemeClr val="bg1"/>
                </a:solidFill>
                <a:effectLst>
                  <a:outerShdw blurRad="38100" dist="38100" dir="2700000" algn="tl">
                    <a:srgbClr val="000000">
                      <a:alpha val="43137"/>
                    </a:srgbClr>
                  </a:outerShdw>
                </a:effectLst>
              </a:rPr>
              <a:t>Specialists &amp; Experts</a:t>
            </a:r>
            <a:endParaRPr lang="en-US" sz="85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407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055116"/>
            <a:ext cx="8649049" cy="5685441"/>
          </a:xfrm>
        </p:spPr>
        <p:txBody>
          <a:bodyPr>
            <a:noAutofit/>
          </a:bodyPr>
          <a:lstStyle/>
          <a:p>
            <a:pPr marL="0" indent="0" algn="ctr">
              <a:buNone/>
            </a:pPr>
            <a:endParaRPr lang="en-US" sz="2400" dirty="0"/>
          </a:p>
        </p:txBody>
      </p:sp>
      <p:cxnSp>
        <p:nvCxnSpPr>
          <p:cNvPr id="4" name="Straight Connector 3"/>
          <p:cNvCxnSpPr/>
          <p:nvPr/>
        </p:nvCxnSpPr>
        <p:spPr>
          <a:xfrm>
            <a:off x="17526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85800" y="4876800"/>
            <a:ext cx="0" cy="13716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58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752600" y="4876800"/>
            <a:ext cx="0" cy="762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9" name="TextBox 8"/>
          <p:cNvSpPr txBox="1"/>
          <p:nvPr/>
        </p:nvSpPr>
        <p:spPr>
          <a:xfrm>
            <a:off x="160020" y="6274683"/>
            <a:ext cx="1661160" cy="400110"/>
          </a:xfrm>
          <a:prstGeom prst="rect">
            <a:avLst/>
          </a:prstGeom>
        </p:spPr>
        <p:txBody>
          <a:bodyPr wrap="square" rtlCol="0">
            <a:spAutoFit/>
          </a:bodyPr>
          <a:lstStyle/>
          <a:p>
            <a:pPr algn="ctr"/>
            <a:r>
              <a:rPr lang="en-US" sz="2000" b="1" dirty="0" smtClean="0">
                <a:solidFill>
                  <a:schemeClr val="tx1">
                    <a:lumMod val="65000"/>
                    <a:lumOff val="35000"/>
                  </a:schemeClr>
                </a:solidFill>
              </a:rPr>
              <a:t>The Fall</a:t>
            </a:r>
            <a:endParaRPr lang="en-US" b="1" dirty="0">
              <a:solidFill>
                <a:schemeClr val="tx1">
                  <a:lumMod val="65000"/>
                  <a:lumOff val="35000"/>
                </a:schemeClr>
              </a:solidFill>
            </a:endParaRPr>
          </a:p>
        </p:txBody>
      </p:sp>
      <p:cxnSp>
        <p:nvCxnSpPr>
          <p:cNvPr id="10" name="Straight Connector 9"/>
          <p:cNvCxnSpPr/>
          <p:nvPr/>
        </p:nvCxnSpPr>
        <p:spPr>
          <a:xfrm>
            <a:off x="350520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505200" y="4861560"/>
            <a:ext cx="0" cy="5486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59892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5074920" y="4895165"/>
            <a:ext cx="533400" cy="54102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14" name="TextBox 13"/>
          <p:cNvSpPr txBox="1"/>
          <p:nvPr/>
        </p:nvSpPr>
        <p:spPr>
          <a:xfrm>
            <a:off x="3810000" y="5943600"/>
            <a:ext cx="2667000" cy="646331"/>
          </a:xfrm>
          <a:prstGeom prst="rect">
            <a:avLst/>
          </a:prstGeom>
        </p:spPr>
        <p:txBody>
          <a:bodyPr wrap="square" rtlCol="0">
            <a:spAutoFit/>
          </a:bodyPr>
          <a:lstStyle/>
          <a:p>
            <a:pPr algn="ctr"/>
            <a:r>
              <a:rPr lang="en-US" sz="2000" b="1" dirty="0" smtClean="0">
                <a:solidFill>
                  <a:schemeClr val="tx1">
                    <a:lumMod val="65000"/>
                    <a:lumOff val="35000"/>
                  </a:schemeClr>
                </a:solidFill>
              </a:rPr>
              <a:t>Ignatius of Antioch</a:t>
            </a:r>
          </a:p>
          <a:p>
            <a:pPr algn="ctr"/>
            <a:r>
              <a:rPr lang="en-US" sz="1600" b="1" dirty="0" smtClean="0">
                <a:solidFill>
                  <a:schemeClr val="tx1">
                    <a:lumMod val="65000"/>
                    <a:lumOff val="35000"/>
                  </a:schemeClr>
                </a:solidFill>
              </a:rPr>
              <a:t>35-107 AD</a:t>
            </a:r>
          </a:p>
        </p:txBody>
      </p:sp>
      <p:cxnSp>
        <p:nvCxnSpPr>
          <p:cNvPr id="15" name="Straight Connector 14"/>
          <p:cNvCxnSpPr/>
          <p:nvPr/>
        </p:nvCxnSpPr>
        <p:spPr>
          <a:xfrm>
            <a:off x="403098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4099560" y="4895165"/>
            <a:ext cx="830580" cy="108204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337560" y="3599170"/>
            <a:ext cx="609600" cy="381000"/>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23" name="Left-Right Arrow 22"/>
          <p:cNvSpPr/>
          <p:nvPr/>
        </p:nvSpPr>
        <p:spPr>
          <a:xfrm>
            <a:off x="304800" y="4267200"/>
            <a:ext cx="8610600" cy="304800"/>
          </a:xfrm>
          <a:prstGeom prst="leftRightArrow">
            <a:avLst/>
          </a:prstGeom>
          <a:solidFill>
            <a:srgbClr val="B38939"/>
          </a:solidFill>
          <a:ln w="127000" cap="flat">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TextBox 23"/>
          <p:cNvSpPr txBox="1"/>
          <p:nvPr/>
        </p:nvSpPr>
        <p:spPr>
          <a:xfrm>
            <a:off x="632460" y="5654040"/>
            <a:ext cx="2819400" cy="646331"/>
          </a:xfrm>
          <a:prstGeom prst="rect">
            <a:avLst/>
          </a:prstGeom>
        </p:spPr>
        <p:txBody>
          <a:bodyPr wrap="square" rtlCol="0">
            <a:spAutoFit/>
          </a:bodyPr>
          <a:lstStyle/>
          <a:p>
            <a:pPr algn="ctr"/>
            <a:r>
              <a:rPr lang="en-US" sz="2000" b="1" dirty="0" smtClean="0">
                <a:solidFill>
                  <a:schemeClr val="tx1">
                    <a:lumMod val="65000"/>
                    <a:lumOff val="35000"/>
                  </a:schemeClr>
                </a:solidFill>
              </a:rPr>
              <a:t>Israel Demands a King</a:t>
            </a:r>
          </a:p>
          <a:p>
            <a:pPr algn="ctr"/>
            <a:r>
              <a:rPr lang="en-US" sz="1600" b="1" dirty="0" smtClean="0">
                <a:solidFill>
                  <a:schemeClr val="tx1">
                    <a:lumMod val="65000"/>
                    <a:lumOff val="35000"/>
                  </a:schemeClr>
                </a:solidFill>
              </a:rPr>
              <a:t>1064 BC (</a:t>
            </a:r>
            <a:r>
              <a:rPr lang="en-US" sz="1600" b="1" dirty="0">
                <a:solidFill>
                  <a:schemeClr val="tx1">
                    <a:lumMod val="65000"/>
                    <a:lumOff val="35000"/>
                  </a:schemeClr>
                </a:solidFill>
              </a:rPr>
              <a:t>1 Kings </a:t>
            </a:r>
            <a:r>
              <a:rPr lang="en-US" sz="1600" b="1" dirty="0" smtClean="0">
                <a:solidFill>
                  <a:schemeClr val="tx1">
                    <a:lumMod val="65000"/>
                    <a:lumOff val="35000"/>
                  </a:schemeClr>
                </a:solidFill>
              </a:rPr>
              <a:t>8)</a:t>
            </a:r>
            <a:endParaRPr lang="en-US" sz="1600" b="1" dirty="0">
              <a:solidFill>
                <a:schemeClr val="tx1">
                  <a:lumMod val="65000"/>
                  <a:lumOff val="35000"/>
                </a:schemeClr>
              </a:solidFill>
            </a:endParaRPr>
          </a:p>
        </p:txBody>
      </p:sp>
      <p:cxnSp>
        <p:nvCxnSpPr>
          <p:cNvPr id="25" name="Straight Connector 24"/>
          <p:cNvCxnSpPr/>
          <p:nvPr/>
        </p:nvCxnSpPr>
        <p:spPr>
          <a:xfrm>
            <a:off x="4541520" y="403860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006340" y="404622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sp>
        <p:nvSpPr>
          <p:cNvPr id="27" name="TextBox 26"/>
          <p:cNvSpPr txBox="1"/>
          <p:nvPr/>
        </p:nvSpPr>
        <p:spPr>
          <a:xfrm>
            <a:off x="1432560" y="3086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Clement of Rome </a:t>
            </a:r>
          </a:p>
          <a:p>
            <a:pPr algn="ctr"/>
            <a:r>
              <a:rPr lang="en-US" sz="1600" b="1" dirty="0" smtClean="0">
                <a:solidFill>
                  <a:schemeClr val="tx1">
                    <a:lumMod val="65000"/>
                    <a:lumOff val="35000"/>
                  </a:schemeClr>
                </a:solidFill>
              </a:rPr>
              <a:t>35-99 AD</a:t>
            </a:r>
            <a:endParaRPr lang="en-US" sz="2000" b="1" dirty="0" smtClean="0">
              <a:solidFill>
                <a:schemeClr val="tx1">
                  <a:lumMod val="65000"/>
                  <a:lumOff val="35000"/>
                </a:schemeClr>
              </a:solidFill>
            </a:endParaRPr>
          </a:p>
        </p:txBody>
      </p:sp>
      <p:sp>
        <p:nvSpPr>
          <p:cNvPr id="29" name="TextBox 28"/>
          <p:cNvSpPr txBox="1"/>
          <p:nvPr/>
        </p:nvSpPr>
        <p:spPr>
          <a:xfrm>
            <a:off x="5006340" y="537210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Constantine the Great</a:t>
            </a:r>
          </a:p>
          <a:p>
            <a:pPr algn="ctr"/>
            <a:r>
              <a:rPr lang="en-US" sz="1600" b="1" dirty="0" smtClean="0">
                <a:solidFill>
                  <a:schemeClr val="tx1">
                    <a:lumMod val="65000"/>
                    <a:lumOff val="35000"/>
                  </a:schemeClr>
                </a:solidFill>
              </a:rPr>
              <a:t>272-337 AD</a:t>
            </a:r>
          </a:p>
        </p:txBody>
      </p:sp>
      <p:sp>
        <p:nvSpPr>
          <p:cNvPr id="30" name="TextBox 29"/>
          <p:cNvSpPr txBox="1"/>
          <p:nvPr/>
        </p:nvSpPr>
        <p:spPr>
          <a:xfrm>
            <a:off x="5074920" y="2834044"/>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Martin Luther</a:t>
            </a:r>
          </a:p>
          <a:p>
            <a:pPr algn="ctr"/>
            <a:r>
              <a:rPr lang="en-US" sz="1600" b="1" dirty="0" smtClean="0">
                <a:solidFill>
                  <a:schemeClr val="tx1">
                    <a:lumMod val="65000"/>
                    <a:lumOff val="35000"/>
                  </a:schemeClr>
                </a:solidFill>
              </a:rPr>
              <a:t>1483-1546 AD</a:t>
            </a:r>
          </a:p>
        </p:txBody>
      </p:sp>
      <p:cxnSp>
        <p:nvCxnSpPr>
          <p:cNvPr id="31" name="Straight Arrow Connector 30"/>
          <p:cNvCxnSpPr/>
          <p:nvPr/>
        </p:nvCxnSpPr>
        <p:spPr>
          <a:xfrm>
            <a:off x="6391275" y="3456666"/>
            <a:ext cx="171450" cy="48276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787640" y="4046220"/>
            <a:ext cx="0" cy="762000"/>
          </a:xfrm>
          <a:prstGeom prst="line">
            <a:avLst/>
          </a:prstGeom>
          <a:ln w="63500">
            <a:solidFill>
              <a:srgbClr val="B38939"/>
            </a:solidFill>
          </a:ln>
        </p:spPr>
        <p:style>
          <a:lnRef idx="1">
            <a:schemeClr val="accent1"/>
          </a:lnRef>
          <a:fillRef idx="0">
            <a:schemeClr val="accent1"/>
          </a:fillRef>
          <a:effectRef idx="1">
            <a:schemeClr val="accent1"/>
          </a:effectRef>
          <a:fontRef idx="minor">
            <a:schemeClr val="tx1"/>
          </a:fontRef>
        </p:style>
      </p:cxnSp>
      <p:sp>
        <p:nvSpPr>
          <p:cNvPr id="33" name="TextBox 32"/>
          <p:cNvSpPr txBox="1"/>
          <p:nvPr/>
        </p:nvSpPr>
        <p:spPr>
          <a:xfrm>
            <a:off x="6774180" y="2858064"/>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Today</a:t>
            </a:r>
          </a:p>
          <a:p>
            <a:pPr algn="ctr"/>
            <a:r>
              <a:rPr lang="en-US" sz="1600" b="1" dirty="0" smtClean="0">
                <a:solidFill>
                  <a:schemeClr val="tx1">
                    <a:lumMod val="65000"/>
                    <a:lumOff val="35000"/>
                  </a:schemeClr>
                </a:solidFill>
              </a:rPr>
              <a:t>May 20, 2018 AD</a:t>
            </a:r>
          </a:p>
        </p:txBody>
      </p:sp>
      <p:cxnSp>
        <p:nvCxnSpPr>
          <p:cNvPr id="34" name="Straight Arrow Connector 33"/>
          <p:cNvCxnSpPr/>
          <p:nvPr/>
        </p:nvCxnSpPr>
        <p:spPr>
          <a:xfrm flipH="1">
            <a:off x="7787640" y="3497401"/>
            <a:ext cx="144780" cy="47493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36" name="Title 35"/>
          <p:cNvSpPr>
            <a:spLocks noGrp="1"/>
          </p:cNvSpPr>
          <p:nvPr>
            <p:ph type="title"/>
          </p:nvPr>
        </p:nvSpPr>
        <p:spPr/>
        <p:txBody>
          <a:bodyPr/>
          <a:lstStyle/>
          <a:p>
            <a:endParaRPr lang="en-US"/>
          </a:p>
        </p:txBody>
      </p:sp>
      <p:sp>
        <p:nvSpPr>
          <p:cNvPr id="35" name="TextBox 34"/>
          <p:cNvSpPr txBox="1"/>
          <p:nvPr/>
        </p:nvSpPr>
        <p:spPr>
          <a:xfrm>
            <a:off x="2461260" y="5372100"/>
            <a:ext cx="2286000" cy="646331"/>
          </a:xfrm>
          <a:prstGeom prst="rect">
            <a:avLst/>
          </a:prstGeom>
        </p:spPr>
        <p:txBody>
          <a:bodyPr wrap="square" rtlCol="0">
            <a:spAutoFit/>
          </a:bodyPr>
          <a:lstStyle/>
          <a:p>
            <a:pPr algn="ctr"/>
            <a:r>
              <a:rPr lang="en-US" sz="2000" b="1" dirty="0" smtClean="0">
                <a:solidFill>
                  <a:schemeClr val="tx1">
                    <a:lumMod val="65000"/>
                    <a:lumOff val="35000"/>
                  </a:schemeClr>
                </a:solidFill>
              </a:rPr>
              <a:t>Jesus of Nazareth</a:t>
            </a:r>
          </a:p>
          <a:p>
            <a:pPr algn="ctr"/>
            <a:r>
              <a:rPr lang="en-US" sz="1600" b="1" dirty="0" smtClean="0">
                <a:solidFill>
                  <a:schemeClr val="tx1">
                    <a:lumMod val="65000"/>
                    <a:lumOff val="35000"/>
                  </a:schemeClr>
                </a:solidFill>
              </a:rPr>
              <a:t>0-33 AD</a:t>
            </a:r>
          </a:p>
        </p:txBody>
      </p:sp>
      <p:sp>
        <p:nvSpPr>
          <p:cNvPr id="37" name="TextBox 36"/>
          <p:cNvSpPr txBox="1"/>
          <p:nvPr/>
        </p:nvSpPr>
        <p:spPr>
          <a:xfrm>
            <a:off x="3314700" y="2698670"/>
            <a:ext cx="2590800" cy="646331"/>
          </a:xfrm>
          <a:prstGeom prst="rect">
            <a:avLst/>
          </a:prstGeom>
        </p:spPr>
        <p:txBody>
          <a:bodyPr wrap="square" rtlCol="0">
            <a:spAutoFit/>
          </a:bodyPr>
          <a:lstStyle/>
          <a:p>
            <a:pPr algn="ctr"/>
            <a:r>
              <a:rPr lang="en-US" sz="2000" b="1" dirty="0" smtClean="0">
                <a:solidFill>
                  <a:schemeClr val="tx1">
                    <a:lumMod val="65000"/>
                    <a:lumOff val="35000"/>
                  </a:schemeClr>
                </a:solidFill>
              </a:rPr>
              <a:t>Tertullian of Carthage</a:t>
            </a:r>
          </a:p>
          <a:p>
            <a:pPr algn="ctr"/>
            <a:r>
              <a:rPr lang="en-US" sz="1600" b="1" dirty="0" smtClean="0">
                <a:solidFill>
                  <a:schemeClr val="tx1">
                    <a:lumMod val="65000"/>
                    <a:lumOff val="35000"/>
                  </a:schemeClr>
                </a:solidFill>
              </a:rPr>
              <a:t>155-240 AD  </a:t>
            </a:r>
          </a:p>
        </p:txBody>
      </p:sp>
      <p:cxnSp>
        <p:nvCxnSpPr>
          <p:cNvPr id="38" name="Straight Arrow Connector 37"/>
          <p:cNvCxnSpPr>
            <a:stCxn id="37" idx="2"/>
          </p:cNvCxnSpPr>
          <p:nvPr/>
        </p:nvCxnSpPr>
        <p:spPr>
          <a:xfrm flipH="1">
            <a:off x="4541520" y="3345001"/>
            <a:ext cx="68580" cy="635169"/>
          </a:xfrm>
          <a:prstGeom prst="straightConnector1">
            <a:avLst/>
          </a:prstGeom>
          <a:ln w="635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40" name="Title 36"/>
          <p:cNvSpPr txBox="1">
            <a:spLocks/>
          </p:cNvSpPr>
          <p:nvPr/>
        </p:nvSpPr>
        <p:spPr>
          <a:xfrm>
            <a:off x="495300" y="304800"/>
            <a:ext cx="8172450" cy="2470070"/>
          </a:xfrm>
          <a:prstGeom prst="roundRect">
            <a:avLst/>
          </a:prstGeom>
          <a:solidFill>
            <a:srgbClr val="B38939"/>
          </a:solidFill>
          <a:ln w="6350" cap="flat" cmpd="sng" algn="ctr">
            <a:solidFill>
              <a:srgbClr val="B38939"/>
            </a:solidFill>
            <a:prstDash val="solid"/>
            <a:miter lim="800000"/>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vert="horz" lIns="91440" tIns="9144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sz="2400" dirty="0"/>
              <a:t>“We believe the pastoral office has stolen your right to function as a full member of Christ’s body. It has distorted the reality of the body, making the pastor a giant mouth and transforming you into a tiny ear. It has rendered you a mute spectator who is proficient at taking sermon notes [or maybe not even that!] and passing an offering plate [which we’re not even doing</a:t>
            </a:r>
            <a:r>
              <a:rPr lang="en-US" sz="2400" dirty="0" smtClean="0"/>
              <a:t>].”</a:t>
            </a:r>
            <a:endParaRPr lang="en-US" sz="2400" dirty="0"/>
          </a:p>
          <a:p>
            <a:pPr algn="ctr" fontAlgn="base">
              <a:spcAft>
                <a:spcPct val="0"/>
              </a:spcAft>
            </a:pPr>
            <a:endParaRPr lang="en-US" sz="2700" dirty="0" smtClean="0"/>
          </a:p>
          <a:p>
            <a:pPr algn="r" fontAlgn="base">
              <a:spcAft>
                <a:spcPct val="0"/>
              </a:spcAft>
            </a:pPr>
            <a:r>
              <a:rPr lang="en-US" sz="2000" dirty="0" smtClean="0"/>
              <a:t>—</a:t>
            </a:r>
            <a:r>
              <a:rPr lang="en-US" sz="2000" i="1" dirty="0" smtClean="0"/>
              <a:t>Pagan Christianity </a:t>
            </a:r>
            <a:r>
              <a:rPr lang="en-US" sz="2000" dirty="0" smtClean="0"/>
              <a:t>(p. 136)</a:t>
            </a:r>
            <a:endParaRPr lang="en-US" sz="20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8809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4144962" y="1752600"/>
            <a:ext cx="685800" cy="685800"/>
          </a:xfrm>
          <a:prstGeom prst="ellipse">
            <a:avLst/>
          </a:prstGeom>
          <a:solidFill>
            <a:schemeClr val="bg1"/>
          </a:solidFill>
          <a:ln w="76200">
            <a:solidFill>
              <a:schemeClr val="tx1">
                <a:lumMod val="50000"/>
                <a:lumOff val="50000"/>
              </a:schemeClr>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44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AutoShape 4"/>
          <p:cNvSpPr>
            <a:spLocks noChangeArrowheads="1"/>
          </p:cNvSpPr>
          <p:nvPr/>
        </p:nvSpPr>
        <p:spPr bwMode="auto">
          <a:xfrm>
            <a:off x="3916362" y="152400"/>
            <a:ext cx="1143000" cy="838200"/>
          </a:xfrm>
          <a:prstGeom prst="triangle">
            <a:avLst>
              <a:gd name="adj" fmla="val 50000"/>
            </a:avLst>
          </a:prstGeom>
          <a:solidFill>
            <a:schemeClr val="bg1"/>
          </a:solidFill>
          <a:ln w="76200">
            <a:solidFill>
              <a:srgbClr val="B38939"/>
            </a:solidFill>
            <a:miter lim="800000"/>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AutoShape 5"/>
          <p:cNvSpPr>
            <a:spLocks noChangeArrowheads="1"/>
          </p:cNvSpPr>
          <p:nvPr/>
        </p:nvSpPr>
        <p:spPr bwMode="auto">
          <a:xfrm>
            <a:off x="4297362" y="1143000"/>
            <a:ext cx="381000" cy="533400"/>
          </a:xfrm>
          <a:prstGeom prst="downArrow">
            <a:avLst>
              <a:gd name="adj1" fmla="val 50000"/>
              <a:gd name="adj2" fmla="val 40000"/>
            </a:avLst>
          </a:prstGeom>
          <a:solidFill>
            <a:schemeClr val="bg1"/>
          </a:solidFill>
          <a:ln w="76200">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2925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3306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3687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4068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49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830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11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592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973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6354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2544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2544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2544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2544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2544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2544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2544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2544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2544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2925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3306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3687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4068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4449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4830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Oval 31"/>
          <p:cNvSpPr>
            <a:spLocks noChangeArrowheads="1"/>
          </p:cNvSpPr>
          <p:nvPr/>
        </p:nvSpPr>
        <p:spPr bwMode="auto">
          <a:xfrm>
            <a:off x="5211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5" name="Oval 32"/>
          <p:cNvSpPr>
            <a:spLocks noChangeArrowheads="1"/>
          </p:cNvSpPr>
          <p:nvPr/>
        </p:nvSpPr>
        <p:spPr bwMode="auto">
          <a:xfrm>
            <a:off x="5592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6" name="Oval 33"/>
          <p:cNvSpPr>
            <a:spLocks noChangeArrowheads="1"/>
          </p:cNvSpPr>
          <p:nvPr/>
        </p:nvSpPr>
        <p:spPr bwMode="auto">
          <a:xfrm>
            <a:off x="5973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7" name="Oval 34"/>
          <p:cNvSpPr>
            <a:spLocks noChangeArrowheads="1"/>
          </p:cNvSpPr>
          <p:nvPr/>
        </p:nvSpPr>
        <p:spPr bwMode="auto">
          <a:xfrm>
            <a:off x="6354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8" name="Oval 35"/>
          <p:cNvSpPr>
            <a:spLocks noChangeArrowheads="1"/>
          </p:cNvSpPr>
          <p:nvPr/>
        </p:nvSpPr>
        <p:spPr bwMode="auto">
          <a:xfrm>
            <a:off x="2925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9" name="Oval 36"/>
          <p:cNvSpPr>
            <a:spLocks noChangeArrowheads="1"/>
          </p:cNvSpPr>
          <p:nvPr/>
        </p:nvSpPr>
        <p:spPr bwMode="auto">
          <a:xfrm>
            <a:off x="3306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0" name="Oval 37"/>
          <p:cNvSpPr>
            <a:spLocks noChangeArrowheads="1"/>
          </p:cNvSpPr>
          <p:nvPr/>
        </p:nvSpPr>
        <p:spPr bwMode="auto">
          <a:xfrm>
            <a:off x="3687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1" name="Oval 38"/>
          <p:cNvSpPr>
            <a:spLocks noChangeArrowheads="1"/>
          </p:cNvSpPr>
          <p:nvPr/>
        </p:nvSpPr>
        <p:spPr bwMode="auto">
          <a:xfrm>
            <a:off x="4068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2" name="Oval 39"/>
          <p:cNvSpPr>
            <a:spLocks noChangeArrowheads="1"/>
          </p:cNvSpPr>
          <p:nvPr/>
        </p:nvSpPr>
        <p:spPr bwMode="auto">
          <a:xfrm>
            <a:off x="4449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3" name="Oval 40"/>
          <p:cNvSpPr>
            <a:spLocks noChangeArrowheads="1"/>
          </p:cNvSpPr>
          <p:nvPr/>
        </p:nvSpPr>
        <p:spPr bwMode="auto">
          <a:xfrm>
            <a:off x="4830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4" name="Oval 41"/>
          <p:cNvSpPr>
            <a:spLocks noChangeArrowheads="1"/>
          </p:cNvSpPr>
          <p:nvPr/>
        </p:nvSpPr>
        <p:spPr bwMode="auto">
          <a:xfrm>
            <a:off x="5211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5" name="Oval 42"/>
          <p:cNvSpPr>
            <a:spLocks noChangeArrowheads="1"/>
          </p:cNvSpPr>
          <p:nvPr/>
        </p:nvSpPr>
        <p:spPr bwMode="auto">
          <a:xfrm>
            <a:off x="5592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6" name="Oval 43"/>
          <p:cNvSpPr>
            <a:spLocks noChangeArrowheads="1"/>
          </p:cNvSpPr>
          <p:nvPr/>
        </p:nvSpPr>
        <p:spPr bwMode="auto">
          <a:xfrm>
            <a:off x="5973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7" name="Oval 44"/>
          <p:cNvSpPr>
            <a:spLocks noChangeArrowheads="1"/>
          </p:cNvSpPr>
          <p:nvPr/>
        </p:nvSpPr>
        <p:spPr bwMode="auto">
          <a:xfrm>
            <a:off x="6354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8" name="Oval 45"/>
          <p:cNvSpPr>
            <a:spLocks noChangeArrowheads="1"/>
          </p:cNvSpPr>
          <p:nvPr/>
        </p:nvSpPr>
        <p:spPr bwMode="auto">
          <a:xfrm>
            <a:off x="2925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9" name="Oval 46"/>
          <p:cNvSpPr>
            <a:spLocks noChangeArrowheads="1"/>
          </p:cNvSpPr>
          <p:nvPr/>
        </p:nvSpPr>
        <p:spPr bwMode="auto">
          <a:xfrm>
            <a:off x="3306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0" name="Oval 47"/>
          <p:cNvSpPr>
            <a:spLocks noChangeArrowheads="1"/>
          </p:cNvSpPr>
          <p:nvPr/>
        </p:nvSpPr>
        <p:spPr bwMode="auto">
          <a:xfrm>
            <a:off x="3687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1" name="Oval 48"/>
          <p:cNvSpPr>
            <a:spLocks noChangeArrowheads="1"/>
          </p:cNvSpPr>
          <p:nvPr/>
        </p:nvSpPr>
        <p:spPr bwMode="auto">
          <a:xfrm>
            <a:off x="4068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2" name="Oval 49"/>
          <p:cNvSpPr>
            <a:spLocks noChangeArrowheads="1"/>
          </p:cNvSpPr>
          <p:nvPr/>
        </p:nvSpPr>
        <p:spPr bwMode="auto">
          <a:xfrm>
            <a:off x="4449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3" name="Oval 50"/>
          <p:cNvSpPr>
            <a:spLocks noChangeArrowheads="1"/>
          </p:cNvSpPr>
          <p:nvPr/>
        </p:nvSpPr>
        <p:spPr bwMode="auto">
          <a:xfrm>
            <a:off x="4830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4" name="Oval 51"/>
          <p:cNvSpPr>
            <a:spLocks noChangeArrowheads="1"/>
          </p:cNvSpPr>
          <p:nvPr/>
        </p:nvSpPr>
        <p:spPr bwMode="auto">
          <a:xfrm>
            <a:off x="5211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5" name="Oval 52"/>
          <p:cNvSpPr>
            <a:spLocks noChangeArrowheads="1"/>
          </p:cNvSpPr>
          <p:nvPr/>
        </p:nvSpPr>
        <p:spPr bwMode="auto">
          <a:xfrm>
            <a:off x="5592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6" name="Oval 53"/>
          <p:cNvSpPr>
            <a:spLocks noChangeArrowheads="1"/>
          </p:cNvSpPr>
          <p:nvPr/>
        </p:nvSpPr>
        <p:spPr bwMode="auto">
          <a:xfrm>
            <a:off x="5973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7" name="Oval 54"/>
          <p:cNvSpPr>
            <a:spLocks noChangeArrowheads="1"/>
          </p:cNvSpPr>
          <p:nvPr/>
        </p:nvSpPr>
        <p:spPr bwMode="auto">
          <a:xfrm>
            <a:off x="6354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8" name="Oval 55"/>
          <p:cNvSpPr>
            <a:spLocks noChangeArrowheads="1"/>
          </p:cNvSpPr>
          <p:nvPr/>
        </p:nvSpPr>
        <p:spPr bwMode="auto">
          <a:xfrm>
            <a:off x="2925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9" name="Oval 56"/>
          <p:cNvSpPr>
            <a:spLocks noChangeArrowheads="1"/>
          </p:cNvSpPr>
          <p:nvPr/>
        </p:nvSpPr>
        <p:spPr bwMode="auto">
          <a:xfrm>
            <a:off x="3306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0" name="Oval 57"/>
          <p:cNvSpPr>
            <a:spLocks noChangeArrowheads="1"/>
          </p:cNvSpPr>
          <p:nvPr/>
        </p:nvSpPr>
        <p:spPr bwMode="auto">
          <a:xfrm>
            <a:off x="3687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1" name="Oval 58"/>
          <p:cNvSpPr>
            <a:spLocks noChangeArrowheads="1"/>
          </p:cNvSpPr>
          <p:nvPr/>
        </p:nvSpPr>
        <p:spPr bwMode="auto">
          <a:xfrm>
            <a:off x="4068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2" name="Oval 59"/>
          <p:cNvSpPr>
            <a:spLocks noChangeArrowheads="1"/>
          </p:cNvSpPr>
          <p:nvPr/>
        </p:nvSpPr>
        <p:spPr bwMode="auto">
          <a:xfrm>
            <a:off x="4449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3" name="Oval 60"/>
          <p:cNvSpPr>
            <a:spLocks noChangeArrowheads="1"/>
          </p:cNvSpPr>
          <p:nvPr/>
        </p:nvSpPr>
        <p:spPr bwMode="auto">
          <a:xfrm>
            <a:off x="4830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4" name="Oval 61"/>
          <p:cNvSpPr>
            <a:spLocks noChangeArrowheads="1"/>
          </p:cNvSpPr>
          <p:nvPr/>
        </p:nvSpPr>
        <p:spPr bwMode="auto">
          <a:xfrm>
            <a:off x="5211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5" name="Oval 62"/>
          <p:cNvSpPr>
            <a:spLocks noChangeArrowheads="1"/>
          </p:cNvSpPr>
          <p:nvPr/>
        </p:nvSpPr>
        <p:spPr bwMode="auto">
          <a:xfrm>
            <a:off x="5592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6" name="Oval 63"/>
          <p:cNvSpPr>
            <a:spLocks noChangeArrowheads="1"/>
          </p:cNvSpPr>
          <p:nvPr/>
        </p:nvSpPr>
        <p:spPr bwMode="auto">
          <a:xfrm>
            <a:off x="5973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7" name="Oval 64"/>
          <p:cNvSpPr>
            <a:spLocks noChangeArrowheads="1"/>
          </p:cNvSpPr>
          <p:nvPr/>
        </p:nvSpPr>
        <p:spPr bwMode="auto">
          <a:xfrm>
            <a:off x="6354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8" name="Oval 65"/>
          <p:cNvSpPr>
            <a:spLocks noChangeArrowheads="1"/>
          </p:cNvSpPr>
          <p:nvPr/>
        </p:nvSpPr>
        <p:spPr bwMode="auto">
          <a:xfrm>
            <a:off x="2925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9" name="Oval 66"/>
          <p:cNvSpPr>
            <a:spLocks noChangeArrowheads="1"/>
          </p:cNvSpPr>
          <p:nvPr/>
        </p:nvSpPr>
        <p:spPr bwMode="auto">
          <a:xfrm>
            <a:off x="3306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0" name="Oval 67"/>
          <p:cNvSpPr>
            <a:spLocks noChangeArrowheads="1"/>
          </p:cNvSpPr>
          <p:nvPr/>
        </p:nvSpPr>
        <p:spPr bwMode="auto">
          <a:xfrm>
            <a:off x="3687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1" name="Oval 68"/>
          <p:cNvSpPr>
            <a:spLocks noChangeArrowheads="1"/>
          </p:cNvSpPr>
          <p:nvPr/>
        </p:nvSpPr>
        <p:spPr bwMode="auto">
          <a:xfrm>
            <a:off x="4068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2" name="Oval 69"/>
          <p:cNvSpPr>
            <a:spLocks noChangeArrowheads="1"/>
          </p:cNvSpPr>
          <p:nvPr/>
        </p:nvSpPr>
        <p:spPr bwMode="auto">
          <a:xfrm>
            <a:off x="4449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3" name="Oval 70"/>
          <p:cNvSpPr>
            <a:spLocks noChangeArrowheads="1"/>
          </p:cNvSpPr>
          <p:nvPr/>
        </p:nvSpPr>
        <p:spPr bwMode="auto">
          <a:xfrm>
            <a:off x="4830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4" name="Oval 71"/>
          <p:cNvSpPr>
            <a:spLocks noChangeArrowheads="1"/>
          </p:cNvSpPr>
          <p:nvPr/>
        </p:nvSpPr>
        <p:spPr bwMode="auto">
          <a:xfrm>
            <a:off x="5211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5" name="Oval 72"/>
          <p:cNvSpPr>
            <a:spLocks noChangeArrowheads="1"/>
          </p:cNvSpPr>
          <p:nvPr/>
        </p:nvSpPr>
        <p:spPr bwMode="auto">
          <a:xfrm>
            <a:off x="5592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6" name="Oval 73"/>
          <p:cNvSpPr>
            <a:spLocks noChangeArrowheads="1"/>
          </p:cNvSpPr>
          <p:nvPr/>
        </p:nvSpPr>
        <p:spPr bwMode="auto">
          <a:xfrm>
            <a:off x="5973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7" name="Oval 74"/>
          <p:cNvSpPr>
            <a:spLocks noChangeArrowheads="1"/>
          </p:cNvSpPr>
          <p:nvPr/>
        </p:nvSpPr>
        <p:spPr bwMode="auto">
          <a:xfrm>
            <a:off x="6354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8" name="Oval 75"/>
          <p:cNvSpPr>
            <a:spLocks noChangeArrowheads="1"/>
          </p:cNvSpPr>
          <p:nvPr/>
        </p:nvSpPr>
        <p:spPr bwMode="auto">
          <a:xfrm>
            <a:off x="2925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9" name="Oval 76"/>
          <p:cNvSpPr>
            <a:spLocks noChangeArrowheads="1"/>
          </p:cNvSpPr>
          <p:nvPr/>
        </p:nvSpPr>
        <p:spPr bwMode="auto">
          <a:xfrm>
            <a:off x="3306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0" name="Oval 77"/>
          <p:cNvSpPr>
            <a:spLocks noChangeArrowheads="1"/>
          </p:cNvSpPr>
          <p:nvPr/>
        </p:nvSpPr>
        <p:spPr bwMode="auto">
          <a:xfrm>
            <a:off x="3687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1" name="Oval 78"/>
          <p:cNvSpPr>
            <a:spLocks noChangeArrowheads="1"/>
          </p:cNvSpPr>
          <p:nvPr/>
        </p:nvSpPr>
        <p:spPr bwMode="auto">
          <a:xfrm>
            <a:off x="4068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2" name="Oval 79"/>
          <p:cNvSpPr>
            <a:spLocks noChangeArrowheads="1"/>
          </p:cNvSpPr>
          <p:nvPr/>
        </p:nvSpPr>
        <p:spPr bwMode="auto">
          <a:xfrm>
            <a:off x="4449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3" name="Oval 80"/>
          <p:cNvSpPr>
            <a:spLocks noChangeArrowheads="1"/>
          </p:cNvSpPr>
          <p:nvPr/>
        </p:nvSpPr>
        <p:spPr bwMode="auto">
          <a:xfrm>
            <a:off x="4830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4" name="Oval 81"/>
          <p:cNvSpPr>
            <a:spLocks noChangeArrowheads="1"/>
          </p:cNvSpPr>
          <p:nvPr/>
        </p:nvSpPr>
        <p:spPr bwMode="auto">
          <a:xfrm>
            <a:off x="5211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5" name="Oval 82"/>
          <p:cNvSpPr>
            <a:spLocks noChangeArrowheads="1"/>
          </p:cNvSpPr>
          <p:nvPr/>
        </p:nvSpPr>
        <p:spPr bwMode="auto">
          <a:xfrm>
            <a:off x="5592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6" name="Oval 83"/>
          <p:cNvSpPr>
            <a:spLocks noChangeArrowheads="1"/>
          </p:cNvSpPr>
          <p:nvPr/>
        </p:nvSpPr>
        <p:spPr bwMode="auto">
          <a:xfrm>
            <a:off x="5973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7" name="Oval 84"/>
          <p:cNvSpPr>
            <a:spLocks noChangeArrowheads="1"/>
          </p:cNvSpPr>
          <p:nvPr/>
        </p:nvSpPr>
        <p:spPr bwMode="auto">
          <a:xfrm>
            <a:off x="6354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8" name="Oval 85"/>
          <p:cNvSpPr>
            <a:spLocks noChangeArrowheads="1"/>
          </p:cNvSpPr>
          <p:nvPr/>
        </p:nvSpPr>
        <p:spPr bwMode="auto">
          <a:xfrm>
            <a:off x="2925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9" name="Oval 86"/>
          <p:cNvSpPr>
            <a:spLocks noChangeArrowheads="1"/>
          </p:cNvSpPr>
          <p:nvPr/>
        </p:nvSpPr>
        <p:spPr bwMode="auto">
          <a:xfrm>
            <a:off x="3306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0" name="Oval 87"/>
          <p:cNvSpPr>
            <a:spLocks noChangeArrowheads="1"/>
          </p:cNvSpPr>
          <p:nvPr/>
        </p:nvSpPr>
        <p:spPr bwMode="auto">
          <a:xfrm>
            <a:off x="3687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1" name="Oval 88"/>
          <p:cNvSpPr>
            <a:spLocks noChangeArrowheads="1"/>
          </p:cNvSpPr>
          <p:nvPr/>
        </p:nvSpPr>
        <p:spPr bwMode="auto">
          <a:xfrm>
            <a:off x="4068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2" name="Oval 89"/>
          <p:cNvSpPr>
            <a:spLocks noChangeArrowheads="1"/>
          </p:cNvSpPr>
          <p:nvPr/>
        </p:nvSpPr>
        <p:spPr bwMode="auto">
          <a:xfrm>
            <a:off x="4449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3" name="Oval 90"/>
          <p:cNvSpPr>
            <a:spLocks noChangeArrowheads="1"/>
          </p:cNvSpPr>
          <p:nvPr/>
        </p:nvSpPr>
        <p:spPr bwMode="auto">
          <a:xfrm>
            <a:off x="4830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4" name="Oval 91"/>
          <p:cNvSpPr>
            <a:spLocks noChangeArrowheads="1"/>
          </p:cNvSpPr>
          <p:nvPr/>
        </p:nvSpPr>
        <p:spPr bwMode="auto">
          <a:xfrm>
            <a:off x="5211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5" name="Oval 92"/>
          <p:cNvSpPr>
            <a:spLocks noChangeArrowheads="1"/>
          </p:cNvSpPr>
          <p:nvPr/>
        </p:nvSpPr>
        <p:spPr bwMode="auto">
          <a:xfrm>
            <a:off x="5592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6" name="Oval 93"/>
          <p:cNvSpPr>
            <a:spLocks noChangeArrowheads="1"/>
          </p:cNvSpPr>
          <p:nvPr/>
        </p:nvSpPr>
        <p:spPr bwMode="auto">
          <a:xfrm>
            <a:off x="5973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7" name="Oval 94"/>
          <p:cNvSpPr>
            <a:spLocks noChangeArrowheads="1"/>
          </p:cNvSpPr>
          <p:nvPr/>
        </p:nvSpPr>
        <p:spPr bwMode="auto">
          <a:xfrm>
            <a:off x="6354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8" name="Oval 95"/>
          <p:cNvSpPr>
            <a:spLocks noChangeArrowheads="1"/>
          </p:cNvSpPr>
          <p:nvPr/>
        </p:nvSpPr>
        <p:spPr bwMode="auto">
          <a:xfrm>
            <a:off x="2925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9" name="Oval 96"/>
          <p:cNvSpPr>
            <a:spLocks noChangeArrowheads="1"/>
          </p:cNvSpPr>
          <p:nvPr/>
        </p:nvSpPr>
        <p:spPr bwMode="auto">
          <a:xfrm>
            <a:off x="3306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0" name="Oval 97"/>
          <p:cNvSpPr>
            <a:spLocks noChangeArrowheads="1"/>
          </p:cNvSpPr>
          <p:nvPr/>
        </p:nvSpPr>
        <p:spPr bwMode="auto">
          <a:xfrm>
            <a:off x="3687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1" name="Oval 98"/>
          <p:cNvSpPr>
            <a:spLocks noChangeArrowheads="1"/>
          </p:cNvSpPr>
          <p:nvPr/>
        </p:nvSpPr>
        <p:spPr bwMode="auto">
          <a:xfrm>
            <a:off x="4068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2" name="Oval 99"/>
          <p:cNvSpPr>
            <a:spLocks noChangeArrowheads="1"/>
          </p:cNvSpPr>
          <p:nvPr/>
        </p:nvSpPr>
        <p:spPr bwMode="auto">
          <a:xfrm>
            <a:off x="4449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3" name="Oval 100"/>
          <p:cNvSpPr>
            <a:spLocks noChangeArrowheads="1"/>
          </p:cNvSpPr>
          <p:nvPr/>
        </p:nvSpPr>
        <p:spPr bwMode="auto">
          <a:xfrm>
            <a:off x="4830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4" name="Oval 101"/>
          <p:cNvSpPr>
            <a:spLocks noChangeArrowheads="1"/>
          </p:cNvSpPr>
          <p:nvPr/>
        </p:nvSpPr>
        <p:spPr bwMode="auto">
          <a:xfrm>
            <a:off x="5211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5" name="Oval 102"/>
          <p:cNvSpPr>
            <a:spLocks noChangeArrowheads="1"/>
          </p:cNvSpPr>
          <p:nvPr/>
        </p:nvSpPr>
        <p:spPr bwMode="auto">
          <a:xfrm>
            <a:off x="5592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6" name="Oval 103"/>
          <p:cNvSpPr>
            <a:spLocks noChangeArrowheads="1"/>
          </p:cNvSpPr>
          <p:nvPr/>
        </p:nvSpPr>
        <p:spPr bwMode="auto">
          <a:xfrm>
            <a:off x="5973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7" name="Oval 104"/>
          <p:cNvSpPr>
            <a:spLocks noChangeArrowheads="1"/>
          </p:cNvSpPr>
          <p:nvPr/>
        </p:nvSpPr>
        <p:spPr bwMode="auto">
          <a:xfrm>
            <a:off x="6354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8" name="Oval 105"/>
          <p:cNvSpPr>
            <a:spLocks noChangeArrowheads="1"/>
          </p:cNvSpPr>
          <p:nvPr/>
        </p:nvSpPr>
        <p:spPr bwMode="auto">
          <a:xfrm>
            <a:off x="2925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9" name="Oval 106"/>
          <p:cNvSpPr>
            <a:spLocks noChangeArrowheads="1"/>
          </p:cNvSpPr>
          <p:nvPr/>
        </p:nvSpPr>
        <p:spPr bwMode="auto">
          <a:xfrm>
            <a:off x="3306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0" name="Oval 107"/>
          <p:cNvSpPr>
            <a:spLocks noChangeArrowheads="1"/>
          </p:cNvSpPr>
          <p:nvPr/>
        </p:nvSpPr>
        <p:spPr bwMode="auto">
          <a:xfrm>
            <a:off x="3687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1" name="Oval 108"/>
          <p:cNvSpPr>
            <a:spLocks noChangeArrowheads="1"/>
          </p:cNvSpPr>
          <p:nvPr/>
        </p:nvSpPr>
        <p:spPr bwMode="auto">
          <a:xfrm>
            <a:off x="4068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2" name="Oval 109"/>
          <p:cNvSpPr>
            <a:spLocks noChangeArrowheads="1"/>
          </p:cNvSpPr>
          <p:nvPr/>
        </p:nvSpPr>
        <p:spPr bwMode="auto">
          <a:xfrm>
            <a:off x="4449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3" name="Oval 110"/>
          <p:cNvSpPr>
            <a:spLocks noChangeArrowheads="1"/>
          </p:cNvSpPr>
          <p:nvPr/>
        </p:nvSpPr>
        <p:spPr bwMode="auto">
          <a:xfrm>
            <a:off x="4830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4" name="Oval 111"/>
          <p:cNvSpPr>
            <a:spLocks noChangeArrowheads="1"/>
          </p:cNvSpPr>
          <p:nvPr/>
        </p:nvSpPr>
        <p:spPr bwMode="auto">
          <a:xfrm>
            <a:off x="5211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5" name="Oval 112"/>
          <p:cNvSpPr>
            <a:spLocks noChangeArrowheads="1"/>
          </p:cNvSpPr>
          <p:nvPr/>
        </p:nvSpPr>
        <p:spPr bwMode="auto">
          <a:xfrm>
            <a:off x="5592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6" name="Oval 113"/>
          <p:cNvSpPr>
            <a:spLocks noChangeArrowheads="1"/>
          </p:cNvSpPr>
          <p:nvPr/>
        </p:nvSpPr>
        <p:spPr bwMode="auto">
          <a:xfrm>
            <a:off x="5973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7" name="Oval 114"/>
          <p:cNvSpPr>
            <a:spLocks noChangeArrowheads="1"/>
          </p:cNvSpPr>
          <p:nvPr/>
        </p:nvSpPr>
        <p:spPr bwMode="auto">
          <a:xfrm>
            <a:off x="6354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8" name="Line 115"/>
          <p:cNvSpPr>
            <a:spLocks noChangeShapeType="1"/>
          </p:cNvSpPr>
          <p:nvPr/>
        </p:nvSpPr>
        <p:spPr bwMode="auto">
          <a:xfrm flipH="1">
            <a:off x="2667000" y="2133600"/>
            <a:ext cx="13716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19" name="Line 116"/>
          <p:cNvSpPr>
            <a:spLocks noChangeShapeType="1"/>
          </p:cNvSpPr>
          <p:nvPr/>
        </p:nvSpPr>
        <p:spPr bwMode="auto">
          <a:xfrm flipH="1">
            <a:off x="3505200" y="2362200"/>
            <a:ext cx="6096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0" name="Line 117"/>
          <p:cNvSpPr>
            <a:spLocks noChangeShapeType="1"/>
          </p:cNvSpPr>
          <p:nvPr/>
        </p:nvSpPr>
        <p:spPr bwMode="auto">
          <a:xfrm flipH="1">
            <a:off x="4495800" y="2514600"/>
            <a:ext cx="0" cy="4572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1" name="Line 118"/>
          <p:cNvSpPr>
            <a:spLocks noChangeShapeType="1"/>
          </p:cNvSpPr>
          <p:nvPr/>
        </p:nvSpPr>
        <p:spPr bwMode="auto">
          <a:xfrm>
            <a:off x="4876800" y="2362200"/>
            <a:ext cx="5334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2" name="Line 119"/>
          <p:cNvSpPr>
            <a:spLocks noChangeShapeType="1"/>
          </p:cNvSpPr>
          <p:nvPr/>
        </p:nvSpPr>
        <p:spPr bwMode="auto">
          <a:xfrm>
            <a:off x="4953000" y="2133600"/>
            <a:ext cx="14478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3" name="Text Box 120"/>
          <p:cNvSpPr txBox="1">
            <a:spLocks noChangeArrowheads="1"/>
          </p:cNvSpPr>
          <p:nvPr/>
        </p:nvSpPr>
        <p:spPr bwMode="auto">
          <a:xfrm>
            <a:off x="7103105" y="1749495"/>
            <a:ext cx="1576714" cy="707886"/>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Clergy</a:t>
            </a:r>
          </a:p>
        </p:txBody>
      </p:sp>
      <p:sp>
        <p:nvSpPr>
          <p:cNvPr id="124" name="Line 121"/>
          <p:cNvSpPr>
            <a:spLocks noChangeShapeType="1"/>
          </p:cNvSpPr>
          <p:nvPr/>
        </p:nvSpPr>
        <p:spPr bwMode="auto">
          <a:xfrm flipH="1" flipV="1">
            <a:off x="5135562" y="2133600"/>
            <a:ext cx="1905000" cy="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5" name="Text Box 122"/>
          <p:cNvSpPr txBox="1">
            <a:spLocks noChangeArrowheads="1"/>
          </p:cNvSpPr>
          <p:nvPr/>
        </p:nvSpPr>
        <p:spPr bwMode="auto">
          <a:xfrm>
            <a:off x="7383462" y="457200"/>
            <a:ext cx="1116013" cy="701675"/>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B38939"/>
                </a:solidFill>
                <a:effectLst>
                  <a:outerShdw blurRad="38100" dist="38100" dir="2700000" algn="tl">
                    <a:srgbClr val="000000"/>
                  </a:outerShdw>
                </a:effectLst>
                <a:ea typeface="ＭＳ Ｐゴシック" pitchFamily="34" charset="-128"/>
                <a:cs typeface="Arial" charset="0"/>
              </a:rPr>
              <a:t>God</a:t>
            </a:r>
          </a:p>
        </p:txBody>
      </p:sp>
      <p:sp>
        <p:nvSpPr>
          <p:cNvPr id="126" name="Line 123"/>
          <p:cNvSpPr>
            <a:spLocks noChangeShapeType="1"/>
          </p:cNvSpPr>
          <p:nvPr/>
        </p:nvSpPr>
        <p:spPr bwMode="auto">
          <a:xfrm flipH="1" flipV="1">
            <a:off x="5287962" y="838200"/>
            <a:ext cx="1905000" cy="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7" name="Text Box 124"/>
          <p:cNvSpPr txBox="1">
            <a:spLocks noChangeArrowheads="1"/>
          </p:cNvSpPr>
          <p:nvPr/>
        </p:nvSpPr>
        <p:spPr bwMode="auto">
          <a:xfrm>
            <a:off x="7459662" y="4419600"/>
            <a:ext cx="1341438" cy="701675"/>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000000"/>
                </a:solidFill>
                <a:effectLst>
                  <a:outerShdw blurRad="38100" dist="38100" dir="2700000" algn="tl">
                    <a:srgbClr val="000000"/>
                  </a:outerShdw>
                </a:effectLst>
                <a:ea typeface="ＭＳ Ｐゴシック" pitchFamily="34" charset="-128"/>
                <a:cs typeface="Arial" charset="0"/>
              </a:rPr>
              <a:t>Laity</a:t>
            </a:r>
          </a:p>
        </p:txBody>
      </p:sp>
      <p:sp>
        <p:nvSpPr>
          <p:cNvPr id="128" name="Line 125"/>
          <p:cNvSpPr>
            <a:spLocks noChangeShapeType="1"/>
          </p:cNvSpPr>
          <p:nvPr/>
        </p:nvSpPr>
        <p:spPr bwMode="auto">
          <a:xfrm flipH="1" flipV="1">
            <a:off x="6781800" y="4800600"/>
            <a:ext cx="800100" cy="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9" name="Text Box 126"/>
          <p:cNvSpPr txBox="1">
            <a:spLocks noChangeArrowheads="1"/>
          </p:cNvSpPr>
          <p:nvPr/>
        </p:nvSpPr>
        <p:spPr bwMode="auto">
          <a:xfrm>
            <a:off x="678241" y="381000"/>
            <a:ext cx="2476512"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Traditional</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Model</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130" name="Text Box 127"/>
          <p:cNvSpPr txBox="1">
            <a:spLocks noChangeArrowheads="1"/>
          </p:cNvSpPr>
          <p:nvPr/>
        </p:nvSpPr>
        <p:spPr bwMode="auto">
          <a:xfrm>
            <a:off x="570495" y="1385887"/>
            <a:ext cx="2696572"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Institutional</a:t>
            </a: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
            </a:r>
            <a:b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b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Paradigm</a:t>
            </a:r>
          </a:p>
        </p:txBody>
      </p:sp>
      <p:sp>
        <p:nvSpPr>
          <p:cNvPr id="131" name="Line 128"/>
          <p:cNvSpPr>
            <a:spLocks noChangeShapeType="1"/>
          </p:cNvSpPr>
          <p:nvPr/>
        </p:nvSpPr>
        <p:spPr bwMode="auto">
          <a:xfrm>
            <a:off x="354399" y="1357374"/>
            <a:ext cx="32004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32" name="Title 36"/>
          <p:cNvSpPr txBox="1">
            <a:spLocks/>
          </p:cNvSpPr>
          <p:nvPr/>
        </p:nvSpPr>
        <p:spPr>
          <a:xfrm>
            <a:off x="495300" y="3070860"/>
            <a:ext cx="8172450" cy="3543300"/>
          </a:xfrm>
          <a:prstGeom prst="roundRect">
            <a:avLst/>
          </a:prstGeom>
          <a:solidFill>
            <a:srgbClr val="B38939"/>
          </a:solidFill>
          <a:ln w="6350" cap="flat" cmpd="sng" algn="ctr">
            <a:solidFill>
              <a:srgbClr val="B38939"/>
            </a:solidFill>
            <a:prstDash val="solid"/>
            <a:miter lim="800000"/>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vert="horz" lIns="91440" tIns="91440" rIns="91440" bIns="45720" numCol="2"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42900" lvl="1" indent="-342900" defTabSz="914400" fontAlgn="base">
              <a:lnSpc>
                <a:spcPct val="90000"/>
              </a:lnSpc>
              <a:spcBef>
                <a:spcPct val="0"/>
              </a:spcBef>
              <a:spcAft>
                <a:spcPct val="0"/>
              </a:spcAft>
              <a:buFont typeface="+mj-lt"/>
              <a:buAutoNum type="arabicPeriod"/>
            </a:pPr>
            <a:r>
              <a:rPr lang="en-US" sz="2200" dirty="0" smtClean="0"/>
              <a:t>casting vision</a:t>
            </a:r>
          </a:p>
          <a:p>
            <a:pPr marL="342900" lvl="1" indent="-342900" defTabSz="914400" fontAlgn="base">
              <a:lnSpc>
                <a:spcPct val="90000"/>
              </a:lnSpc>
              <a:spcBef>
                <a:spcPct val="0"/>
              </a:spcBef>
              <a:spcAft>
                <a:spcPct val="0"/>
              </a:spcAft>
              <a:buFont typeface="+mj-lt"/>
              <a:buAutoNum type="arabicPeriod"/>
            </a:pPr>
            <a:r>
              <a:rPr lang="en-US" sz="2200" dirty="0" smtClean="0"/>
              <a:t>identifying &amp; training leaders</a:t>
            </a:r>
          </a:p>
          <a:p>
            <a:pPr marL="342900" lvl="1" indent="-342900" defTabSz="914400" fontAlgn="base">
              <a:lnSpc>
                <a:spcPct val="90000"/>
              </a:lnSpc>
              <a:spcBef>
                <a:spcPct val="0"/>
              </a:spcBef>
              <a:spcAft>
                <a:spcPct val="0"/>
              </a:spcAft>
              <a:buFont typeface="+mj-lt"/>
              <a:buAutoNum type="arabicPeriod"/>
            </a:pPr>
            <a:r>
              <a:rPr lang="en-US" sz="2200" dirty="0" smtClean="0"/>
              <a:t>preaching and teaching</a:t>
            </a:r>
          </a:p>
          <a:p>
            <a:pPr marL="342900" lvl="1" indent="-342900" defTabSz="914400" fontAlgn="base">
              <a:lnSpc>
                <a:spcPct val="90000"/>
              </a:lnSpc>
              <a:spcBef>
                <a:spcPct val="0"/>
              </a:spcBef>
              <a:spcAft>
                <a:spcPct val="0"/>
              </a:spcAft>
              <a:buFont typeface="+mj-lt"/>
              <a:buAutoNum type="arabicPeriod"/>
            </a:pPr>
            <a:r>
              <a:rPr lang="en-US" sz="2200" dirty="0" smtClean="0"/>
              <a:t>raising money</a:t>
            </a:r>
          </a:p>
          <a:p>
            <a:pPr marL="342900" lvl="1" indent="-342900" defTabSz="914400" fontAlgn="base">
              <a:lnSpc>
                <a:spcPct val="90000"/>
              </a:lnSpc>
              <a:spcBef>
                <a:spcPct val="0"/>
              </a:spcBef>
              <a:spcAft>
                <a:spcPct val="0"/>
              </a:spcAft>
              <a:buFont typeface="+mj-lt"/>
              <a:buAutoNum type="arabicPeriod"/>
            </a:pPr>
            <a:r>
              <a:rPr lang="en-US" sz="2200" dirty="0" smtClean="0"/>
              <a:t>serving the needy</a:t>
            </a:r>
          </a:p>
          <a:p>
            <a:pPr marL="342900" lvl="1" indent="-342900" defTabSz="914400" fontAlgn="base">
              <a:lnSpc>
                <a:spcPct val="90000"/>
              </a:lnSpc>
              <a:spcBef>
                <a:spcPct val="0"/>
              </a:spcBef>
              <a:spcAft>
                <a:spcPct val="0"/>
              </a:spcAft>
              <a:buFont typeface="+mj-lt"/>
              <a:buAutoNum type="arabicPeriod"/>
            </a:pPr>
            <a:r>
              <a:rPr lang="en-US" sz="2200" dirty="0" smtClean="0"/>
              <a:t>providing strategy and planning</a:t>
            </a:r>
          </a:p>
          <a:p>
            <a:pPr marL="342900" lvl="1" indent="-342900" defTabSz="914400" fontAlgn="base">
              <a:lnSpc>
                <a:spcPct val="90000"/>
              </a:lnSpc>
              <a:spcBef>
                <a:spcPct val="0"/>
              </a:spcBef>
              <a:spcAft>
                <a:spcPct val="0"/>
              </a:spcAft>
              <a:buFont typeface="+mj-lt"/>
              <a:buAutoNum type="arabicPeriod"/>
            </a:pPr>
            <a:r>
              <a:rPr lang="en-US" sz="2200" dirty="0" smtClean="0"/>
              <a:t>organizing church activities &amp; programs</a:t>
            </a:r>
          </a:p>
          <a:p>
            <a:pPr marL="342900" lvl="1" indent="-342900" defTabSz="914400" fontAlgn="base">
              <a:lnSpc>
                <a:spcPct val="90000"/>
              </a:lnSpc>
              <a:spcBef>
                <a:spcPct val="0"/>
              </a:spcBef>
              <a:spcAft>
                <a:spcPct val="0"/>
              </a:spcAft>
              <a:buFont typeface="+mj-lt"/>
              <a:buAutoNum type="arabicPeriod"/>
            </a:pPr>
            <a:r>
              <a:rPr lang="en-US" sz="2200" dirty="0" smtClean="0"/>
              <a:t>overseeing all administration</a:t>
            </a:r>
          </a:p>
          <a:p>
            <a:pPr marL="342900" lvl="1" indent="-342900" defTabSz="914400" fontAlgn="base">
              <a:lnSpc>
                <a:spcPct val="90000"/>
              </a:lnSpc>
              <a:spcBef>
                <a:spcPct val="0"/>
              </a:spcBef>
              <a:spcAft>
                <a:spcPct val="0"/>
              </a:spcAft>
              <a:buFont typeface="+mj-lt"/>
              <a:buAutoNum type="arabicPeriod"/>
            </a:pPr>
            <a:r>
              <a:rPr lang="en-US" sz="2200" dirty="0" smtClean="0"/>
              <a:t>managing staff and volunteers</a:t>
            </a:r>
          </a:p>
          <a:p>
            <a:pPr marL="342900" lvl="1" indent="-342900" defTabSz="914400" fontAlgn="base">
              <a:lnSpc>
                <a:spcPct val="90000"/>
              </a:lnSpc>
              <a:spcBef>
                <a:spcPct val="0"/>
              </a:spcBef>
              <a:spcAft>
                <a:spcPct val="0"/>
              </a:spcAft>
              <a:buFont typeface="+mj-lt"/>
              <a:buAutoNum type="arabicPeriod"/>
            </a:pPr>
            <a:r>
              <a:rPr lang="en-US" sz="2200" dirty="0" smtClean="0"/>
              <a:t>resolving conflicts</a:t>
            </a:r>
          </a:p>
          <a:p>
            <a:pPr marL="342900" lvl="1" indent="-342900" defTabSz="914400" fontAlgn="base">
              <a:lnSpc>
                <a:spcPct val="90000"/>
              </a:lnSpc>
              <a:spcBef>
                <a:spcPct val="0"/>
              </a:spcBef>
              <a:spcAft>
                <a:spcPct val="0"/>
              </a:spcAft>
              <a:buFont typeface="+mj-lt"/>
              <a:buAutoNum type="arabicPeriod"/>
            </a:pPr>
            <a:r>
              <a:rPr lang="en-US" sz="2200" dirty="0" smtClean="0"/>
              <a:t>representing the congregation in the community</a:t>
            </a:r>
          </a:p>
          <a:p>
            <a:pPr marL="342900" lvl="1" indent="-342900" defTabSz="914400" fontAlgn="base">
              <a:lnSpc>
                <a:spcPct val="90000"/>
              </a:lnSpc>
              <a:spcBef>
                <a:spcPct val="0"/>
              </a:spcBef>
              <a:spcAft>
                <a:spcPct val="0"/>
              </a:spcAft>
              <a:buFont typeface="+mj-lt"/>
              <a:buAutoNum type="arabicPeriod"/>
            </a:pPr>
            <a:r>
              <a:rPr lang="en-US" sz="2200" dirty="0" smtClean="0"/>
              <a:t>providing congregation care</a:t>
            </a:r>
          </a:p>
          <a:p>
            <a:pPr marL="342900" lvl="1" indent="-342900" defTabSz="914400" fontAlgn="base">
              <a:lnSpc>
                <a:spcPct val="90000"/>
              </a:lnSpc>
              <a:spcBef>
                <a:spcPct val="0"/>
              </a:spcBef>
              <a:spcAft>
                <a:spcPct val="0"/>
              </a:spcAft>
              <a:buFont typeface="+mj-lt"/>
              <a:buAutoNum type="arabicPeriod"/>
            </a:pPr>
            <a:r>
              <a:rPr lang="en-US" sz="2200" dirty="0" smtClean="0"/>
              <a:t>counseling</a:t>
            </a:r>
          </a:p>
          <a:p>
            <a:pPr marL="342900" lvl="1" indent="-342900" defTabSz="914400" fontAlgn="base">
              <a:lnSpc>
                <a:spcPct val="90000"/>
              </a:lnSpc>
              <a:spcBef>
                <a:spcPct val="0"/>
              </a:spcBef>
              <a:spcAft>
                <a:spcPct val="0"/>
              </a:spcAft>
              <a:buFont typeface="+mj-lt"/>
              <a:buAutoNum type="arabicPeriod"/>
            </a:pPr>
            <a:r>
              <a:rPr lang="en-US" sz="2200" dirty="0" smtClean="0"/>
              <a:t>evangelizing the unsaved</a:t>
            </a:r>
          </a:p>
          <a:p>
            <a:pPr marL="342900" lvl="1" indent="-342900" defTabSz="914400" fontAlgn="base">
              <a:lnSpc>
                <a:spcPct val="90000"/>
              </a:lnSpc>
              <a:spcBef>
                <a:spcPct val="0"/>
              </a:spcBef>
              <a:spcAft>
                <a:spcPct val="0"/>
              </a:spcAft>
              <a:buFont typeface="+mj-lt"/>
              <a:buAutoNum type="arabicPeriod"/>
            </a:pPr>
            <a:r>
              <a:rPr lang="en-US" sz="2200" dirty="0" smtClean="0"/>
              <a:t>administering the sacraments</a:t>
            </a:r>
          </a:p>
          <a:p>
            <a:pPr marL="342900" lvl="1" indent="-342900" defTabSz="914400" fontAlgn="base">
              <a:lnSpc>
                <a:spcPct val="90000"/>
              </a:lnSpc>
              <a:spcBef>
                <a:spcPct val="0"/>
              </a:spcBef>
              <a:spcAft>
                <a:spcPct val="0"/>
              </a:spcAft>
              <a:buFont typeface="+mj-lt"/>
              <a:buAutoNum type="arabicPeriod"/>
            </a:pPr>
            <a:r>
              <a:rPr lang="en-US" sz="2200" dirty="0" err="1" smtClean="0"/>
              <a:t>discipling</a:t>
            </a:r>
            <a:r>
              <a:rPr lang="en-US" sz="2200" dirty="0" smtClean="0"/>
              <a:t> individuals</a:t>
            </a:r>
          </a:p>
        </p:txBody>
      </p:sp>
    </p:spTree>
    <p:extLst>
      <p:ext uri="{BB962C8B-B14F-4D97-AF65-F5344CB8AC3E}">
        <p14:creationId xmlns:p14="http://schemas.microsoft.com/office/powerpoint/2010/main" val="225881023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4144962" y="1752600"/>
            <a:ext cx="685800" cy="685800"/>
          </a:xfrm>
          <a:prstGeom prst="ellipse">
            <a:avLst/>
          </a:prstGeom>
          <a:solidFill>
            <a:schemeClr val="bg1"/>
          </a:solidFill>
          <a:ln w="76200">
            <a:solidFill>
              <a:schemeClr val="tx1">
                <a:lumMod val="50000"/>
                <a:lumOff val="50000"/>
              </a:schemeClr>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44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AutoShape 4"/>
          <p:cNvSpPr>
            <a:spLocks noChangeArrowheads="1"/>
          </p:cNvSpPr>
          <p:nvPr/>
        </p:nvSpPr>
        <p:spPr bwMode="auto">
          <a:xfrm>
            <a:off x="3916362" y="152400"/>
            <a:ext cx="1143000" cy="838200"/>
          </a:xfrm>
          <a:prstGeom prst="triangle">
            <a:avLst>
              <a:gd name="adj" fmla="val 50000"/>
            </a:avLst>
          </a:prstGeom>
          <a:solidFill>
            <a:schemeClr val="bg1"/>
          </a:solidFill>
          <a:ln w="76200">
            <a:solidFill>
              <a:srgbClr val="B38939"/>
            </a:solidFill>
            <a:miter lim="800000"/>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AutoShape 5"/>
          <p:cNvSpPr>
            <a:spLocks noChangeArrowheads="1"/>
          </p:cNvSpPr>
          <p:nvPr/>
        </p:nvSpPr>
        <p:spPr bwMode="auto">
          <a:xfrm>
            <a:off x="4297362" y="1143000"/>
            <a:ext cx="381000" cy="533400"/>
          </a:xfrm>
          <a:prstGeom prst="downArrow">
            <a:avLst>
              <a:gd name="adj1" fmla="val 50000"/>
              <a:gd name="adj2" fmla="val 40000"/>
            </a:avLst>
          </a:prstGeom>
          <a:solidFill>
            <a:schemeClr val="bg1"/>
          </a:solidFill>
          <a:ln w="76200">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2925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3306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3687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4068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49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830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11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592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973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6354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2544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2544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2544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2544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2544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2544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2544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2544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2544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2925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3306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3687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4068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4449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4830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Oval 31"/>
          <p:cNvSpPr>
            <a:spLocks noChangeArrowheads="1"/>
          </p:cNvSpPr>
          <p:nvPr/>
        </p:nvSpPr>
        <p:spPr bwMode="auto">
          <a:xfrm>
            <a:off x="5211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5" name="Oval 32"/>
          <p:cNvSpPr>
            <a:spLocks noChangeArrowheads="1"/>
          </p:cNvSpPr>
          <p:nvPr/>
        </p:nvSpPr>
        <p:spPr bwMode="auto">
          <a:xfrm>
            <a:off x="5592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6" name="Oval 33"/>
          <p:cNvSpPr>
            <a:spLocks noChangeArrowheads="1"/>
          </p:cNvSpPr>
          <p:nvPr/>
        </p:nvSpPr>
        <p:spPr bwMode="auto">
          <a:xfrm>
            <a:off x="5973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7" name="Oval 34"/>
          <p:cNvSpPr>
            <a:spLocks noChangeArrowheads="1"/>
          </p:cNvSpPr>
          <p:nvPr/>
        </p:nvSpPr>
        <p:spPr bwMode="auto">
          <a:xfrm>
            <a:off x="6354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8" name="Oval 35"/>
          <p:cNvSpPr>
            <a:spLocks noChangeArrowheads="1"/>
          </p:cNvSpPr>
          <p:nvPr/>
        </p:nvSpPr>
        <p:spPr bwMode="auto">
          <a:xfrm>
            <a:off x="2925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9" name="Oval 36"/>
          <p:cNvSpPr>
            <a:spLocks noChangeArrowheads="1"/>
          </p:cNvSpPr>
          <p:nvPr/>
        </p:nvSpPr>
        <p:spPr bwMode="auto">
          <a:xfrm>
            <a:off x="3306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0" name="Oval 37"/>
          <p:cNvSpPr>
            <a:spLocks noChangeArrowheads="1"/>
          </p:cNvSpPr>
          <p:nvPr/>
        </p:nvSpPr>
        <p:spPr bwMode="auto">
          <a:xfrm>
            <a:off x="3687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1" name="Oval 38"/>
          <p:cNvSpPr>
            <a:spLocks noChangeArrowheads="1"/>
          </p:cNvSpPr>
          <p:nvPr/>
        </p:nvSpPr>
        <p:spPr bwMode="auto">
          <a:xfrm>
            <a:off x="4068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2" name="Oval 39"/>
          <p:cNvSpPr>
            <a:spLocks noChangeArrowheads="1"/>
          </p:cNvSpPr>
          <p:nvPr/>
        </p:nvSpPr>
        <p:spPr bwMode="auto">
          <a:xfrm>
            <a:off x="4449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3" name="Oval 40"/>
          <p:cNvSpPr>
            <a:spLocks noChangeArrowheads="1"/>
          </p:cNvSpPr>
          <p:nvPr/>
        </p:nvSpPr>
        <p:spPr bwMode="auto">
          <a:xfrm>
            <a:off x="4830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4" name="Oval 41"/>
          <p:cNvSpPr>
            <a:spLocks noChangeArrowheads="1"/>
          </p:cNvSpPr>
          <p:nvPr/>
        </p:nvSpPr>
        <p:spPr bwMode="auto">
          <a:xfrm>
            <a:off x="5211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5" name="Oval 42"/>
          <p:cNvSpPr>
            <a:spLocks noChangeArrowheads="1"/>
          </p:cNvSpPr>
          <p:nvPr/>
        </p:nvSpPr>
        <p:spPr bwMode="auto">
          <a:xfrm>
            <a:off x="5592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6" name="Oval 43"/>
          <p:cNvSpPr>
            <a:spLocks noChangeArrowheads="1"/>
          </p:cNvSpPr>
          <p:nvPr/>
        </p:nvSpPr>
        <p:spPr bwMode="auto">
          <a:xfrm>
            <a:off x="5973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7" name="Oval 44"/>
          <p:cNvSpPr>
            <a:spLocks noChangeArrowheads="1"/>
          </p:cNvSpPr>
          <p:nvPr/>
        </p:nvSpPr>
        <p:spPr bwMode="auto">
          <a:xfrm>
            <a:off x="6354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8" name="Oval 45"/>
          <p:cNvSpPr>
            <a:spLocks noChangeArrowheads="1"/>
          </p:cNvSpPr>
          <p:nvPr/>
        </p:nvSpPr>
        <p:spPr bwMode="auto">
          <a:xfrm>
            <a:off x="2925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9" name="Oval 46"/>
          <p:cNvSpPr>
            <a:spLocks noChangeArrowheads="1"/>
          </p:cNvSpPr>
          <p:nvPr/>
        </p:nvSpPr>
        <p:spPr bwMode="auto">
          <a:xfrm>
            <a:off x="3306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0" name="Oval 47"/>
          <p:cNvSpPr>
            <a:spLocks noChangeArrowheads="1"/>
          </p:cNvSpPr>
          <p:nvPr/>
        </p:nvSpPr>
        <p:spPr bwMode="auto">
          <a:xfrm>
            <a:off x="3687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1" name="Oval 48"/>
          <p:cNvSpPr>
            <a:spLocks noChangeArrowheads="1"/>
          </p:cNvSpPr>
          <p:nvPr/>
        </p:nvSpPr>
        <p:spPr bwMode="auto">
          <a:xfrm>
            <a:off x="4068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2" name="Oval 49"/>
          <p:cNvSpPr>
            <a:spLocks noChangeArrowheads="1"/>
          </p:cNvSpPr>
          <p:nvPr/>
        </p:nvSpPr>
        <p:spPr bwMode="auto">
          <a:xfrm>
            <a:off x="4449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3" name="Oval 50"/>
          <p:cNvSpPr>
            <a:spLocks noChangeArrowheads="1"/>
          </p:cNvSpPr>
          <p:nvPr/>
        </p:nvSpPr>
        <p:spPr bwMode="auto">
          <a:xfrm>
            <a:off x="4830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4" name="Oval 51"/>
          <p:cNvSpPr>
            <a:spLocks noChangeArrowheads="1"/>
          </p:cNvSpPr>
          <p:nvPr/>
        </p:nvSpPr>
        <p:spPr bwMode="auto">
          <a:xfrm>
            <a:off x="5211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5" name="Oval 52"/>
          <p:cNvSpPr>
            <a:spLocks noChangeArrowheads="1"/>
          </p:cNvSpPr>
          <p:nvPr/>
        </p:nvSpPr>
        <p:spPr bwMode="auto">
          <a:xfrm>
            <a:off x="5592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6" name="Oval 53"/>
          <p:cNvSpPr>
            <a:spLocks noChangeArrowheads="1"/>
          </p:cNvSpPr>
          <p:nvPr/>
        </p:nvSpPr>
        <p:spPr bwMode="auto">
          <a:xfrm>
            <a:off x="5973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7" name="Oval 54"/>
          <p:cNvSpPr>
            <a:spLocks noChangeArrowheads="1"/>
          </p:cNvSpPr>
          <p:nvPr/>
        </p:nvSpPr>
        <p:spPr bwMode="auto">
          <a:xfrm>
            <a:off x="6354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8" name="Oval 55"/>
          <p:cNvSpPr>
            <a:spLocks noChangeArrowheads="1"/>
          </p:cNvSpPr>
          <p:nvPr/>
        </p:nvSpPr>
        <p:spPr bwMode="auto">
          <a:xfrm>
            <a:off x="2925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9" name="Oval 56"/>
          <p:cNvSpPr>
            <a:spLocks noChangeArrowheads="1"/>
          </p:cNvSpPr>
          <p:nvPr/>
        </p:nvSpPr>
        <p:spPr bwMode="auto">
          <a:xfrm>
            <a:off x="3306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0" name="Oval 57"/>
          <p:cNvSpPr>
            <a:spLocks noChangeArrowheads="1"/>
          </p:cNvSpPr>
          <p:nvPr/>
        </p:nvSpPr>
        <p:spPr bwMode="auto">
          <a:xfrm>
            <a:off x="3687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1" name="Oval 58"/>
          <p:cNvSpPr>
            <a:spLocks noChangeArrowheads="1"/>
          </p:cNvSpPr>
          <p:nvPr/>
        </p:nvSpPr>
        <p:spPr bwMode="auto">
          <a:xfrm>
            <a:off x="4068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2" name="Oval 59"/>
          <p:cNvSpPr>
            <a:spLocks noChangeArrowheads="1"/>
          </p:cNvSpPr>
          <p:nvPr/>
        </p:nvSpPr>
        <p:spPr bwMode="auto">
          <a:xfrm>
            <a:off x="4449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3" name="Oval 60"/>
          <p:cNvSpPr>
            <a:spLocks noChangeArrowheads="1"/>
          </p:cNvSpPr>
          <p:nvPr/>
        </p:nvSpPr>
        <p:spPr bwMode="auto">
          <a:xfrm>
            <a:off x="4830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4" name="Oval 61"/>
          <p:cNvSpPr>
            <a:spLocks noChangeArrowheads="1"/>
          </p:cNvSpPr>
          <p:nvPr/>
        </p:nvSpPr>
        <p:spPr bwMode="auto">
          <a:xfrm>
            <a:off x="5211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5" name="Oval 62"/>
          <p:cNvSpPr>
            <a:spLocks noChangeArrowheads="1"/>
          </p:cNvSpPr>
          <p:nvPr/>
        </p:nvSpPr>
        <p:spPr bwMode="auto">
          <a:xfrm>
            <a:off x="5592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6" name="Oval 63"/>
          <p:cNvSpPr>
            <a:spLocks noChangeArrowheads="1"/>
          </p:cNvSpPr>
          <p:nvPr/>
        </p:nvSpPr>
        <p:spPr bwMode="auto">
          <a:xfrm>
            <a:off x="5973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7" name="Oval 64"/>
          <p:cNvSpPr>
            <a:spLocks noChangeArrowheads="1"/>
          </p:cNvSpPr>
          <p:nvPr/>
        </p:nvSpPr>
        <p:spPr bwMode="auto">
          <a:xfrm>
            <a:off x="6354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8" name="Oval 65"/>
          <p:cNvSpPr>
            <a:spLocks noChangeArrowheads="1"/>
          </p:cNvSpPr>
          <p:nvPr/>
        </p:nvSpPr>
        <p:spPr bwMode="auto">
          <a:xfrm>
            <a:off x="2925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9" name="Oval 66"/>
          <p:cNvSpPr>
            <a:spLocks noChangeArrowheads="1"/>
          </p:cNvSpPr>
          <p:nvPr/>
        </p:nvSpPr>
        <p:spPr bwMode="auto">
          <a:xfrm>
            <a:off x="3306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0" name="Oval 67"/>
          <p:cNvSpPr>
            <a:spLocks noChangeArrowheads="1"/>
          </p:cNvSpPr>
          <p:nvPr/>
        </p:nvSpPr>
        <p:spPr bwMode="auto">
          <a:xfrm>
            <a:off x="3687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1" name="Oval 68"/>
          <p:cNvSpPr>
            <a:spLocks noChangeArrowheads="1"/>
          </p:cNvSpPr>
          <p:nvPr/>
        </p:nvSpPr>
        <p:spPr bwMode="auto">
          <a:xfrm>
            <a:off x="4068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2" name="Oval 69"/>
          <p:cNvSpPr>
            <a:spLocks noChangeArrowheads="1"/>
          </p:cNvSpPr>
          <p:nvPr/>
        </p:nvSpPr>
        <p:spPr bwMode="auto">
          <a:xfrm>
            <a:off x="4449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3" name="Oval 70"/>
          <p:cNvSpPr>
            <a:spLocks noChangeArrowheads="1"/>
          </p:cNvSpPr>
          <p:nvPr/>
        </p:nvSpPr>
        <p:spPr bwMode="auto">
          <a:xfrm>
            <a:off x="4830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4" name="Oval 71"/>
          <p:cNvSpPr>
            <a:spLocks noChangeArrowheads="1"/>
          </p:cNvSpPr>
          <p:nvPr/>
        </p:nvSpPr>
        <p:spPr bwMode="auto">
          <a:xfrm>
            <a:off x="5211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5" name="Oval 72"/>
          <p:cNvSpPr>
            <a:spLocks noChangeArrowheads="1"/>
          </p:cNvSpPr>
          <p:nvPr/>
        </p:nvSpPr>
        <p:spPr bwMode="auto">
          <a:xfrm>
            <a:off x="5592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6" name="Oval 73"/>
          <p:cNvSpPr>
            <a:spLocks noChangeArrowheads="1"/>
          </p:cNvSpPr>
          <p:nvPr/>
        </p:nvSpPr>
        <p:spPr bwMode="auto">
          <a:xfrm>
            <a:off x="5973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7" name="Oval 74"/>
          <p:cNvSpPr>
            <a:spLocks noChangeArrowheads="1"/>
          </p:cNvSpPr>
          <p:nvPr/>
        </p:nvSpPr>
        <p:spPr bwMode="auto">
          <a:xfrm>
            <a:off x="6354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8" name="Oval 75"/>
          <p:cNvSpPr>
            <a:spLocks noChangeArrowheads="1"/>
          </p:cNvSpPr>
          <p:nvPr/>
        </p:nvSpPr>
        <p:spPr bwMode="auto">
          <a:xfrm>
            <a:off x="2925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9" name="Oval 76"/>
          <p:cNvSpPr>
            <a:spLocks noChangeArrowheads="1"/>
          </p:cNvSpPr>
          <p:nvPr/>
        </p:nvSpPr>
        <p:spPr bwMode="auto">
          <a:xfrm>
            <a:off x="3306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0" name="Oval 77"/>
          <p:cNvSpPr>
            <a:spLocks noChangeArrowheads="1"/>
          </p:cNvSpPr>
          <p:nvPr/>
        </p:nvSpPr>
        <p:spPr bwMode="auto">
          <a:xfrm>
            <a:off x="3687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1" name="Oval 78"/>
          <p:cNvSpPr>
            <a:spLocks noChangeArrowheads="1"/>
          </p:cNvSpPr>
          <p:nvPr/>
        </p:nvSpPr>
        <p:spPr bwMode="auto">
          <a:xfrm>
            <a:off x="4068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2" name="Oval 79"/>
          <p:cNvSpPr>
            <a:spLocks noChangeArrowheads="1"/>
          </p:cNvSpPr>
          <p:nvPr/>
        </p:nvSpPr>
        <p:spPr bwMode="auto">
          <a:xfrm>
            <a:off x="4449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3" name="Oval 80"/>
          <p:cNvSpPr>
            <a:spLocks noChangeArrowheads="1"/>
          </p:cNvSpPr>
          <p:nvPr/>
        </p:nvSpPr>
        <p:spPr bwMode="auto">
          <a:xfrm>
            <a:off x="4830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4" name="Oval 81"/>
          <p:cNvSpPr>
            <a:spLocks noChangeArrowheads="1"/>
          </p:cNvSpPr>
          <p:nvPr/>
        </p:nvSpPr>
        <p:spPr bwMode="auto">
          <a:xfrm>
            <a:off x="5211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5" name="Oval 82"/>
          <p:cNvSpPr>
            <a:spLocks noChangeArrowheads="1"/>
          </p:cNvSpPr>
          <p:nvPr/>
        </p:nvSpPr>
        <p:spPr bwMode="auto">
          <a:xfrm>
            <a:off x="5592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6" name="Oval 83"/>
          <p:cNvSpPr>
            <a:spLocks noChangeArrowheads="1"/>
          </p:cNvSpPr>
          <p:nvPr/>
        </p:nvSpPr>
        <p:spPr bwMode="auto">
          <a:xfrm>
            <a:off x="5973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7" name="Oval 84"/>
          <p:cNvSpPr>
            <a:spLocks noChangeArrowheads="1"/>
          </p:cNvSpPr>
          <p:nvPr/>
        </p:nvSpPr>
        <p:spPr bwMode="auto">
          <a:xfrm>
            <a:off x="6354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8" name="Oval 85"/>
          <p:cNvSpPr>
            <a:spLocks noChangeArrowheads="1"/>
          </p:cNvSpPr>
          <p:nvPr/>
        </p:nvSpPr>
        <p:spPr bwMode="auto">
          <a:xfrm>
            <a:off x="2925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9" name="Oval 86"/>
          <p:cNvSpPr>
            <a:spLocks noChangeArrowheads="1"/>
          </p:cNvSpPr>
          <p:nvPr/>
        </p:nvSpPr>
        <p:spPr bwMode="auto">
          <a:xfrm>
            <a:off x="3306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0" name="Oval 87"/>
          <p:cNvSpPr>
            <a:spLocks noChangeArrowheads="1"/>
          </p:cNvSpPr>
          <p:nvPr/>
        </p:nvSpPr>
        <p:spPr bwMode="auto">
          <a:xfrm>
            <a:off x="3687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1" name="Oval 88"/>
          <p:cNvSpPr>
            <a:spLocks noChangeArrowheads="1"/>
          </p:cNvSpPr>
          <p:nvPr/>
        </p:nvSpPr>
        <p:spPr bwMode="auto">
          <a:xfrm>
            <a:off x="4068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2" name="Oval 89"/>
          <p:cNvSpPr>
            <a:spLocks noChangeArrowheads="1"/>
          </p:cNvSpPr>
          <p:nvPr/>
        </p:nvSpPr>
        <p:spPr bwMode="auto">
          <a:xfrm>
            <a:off x="4449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3" name="Oval 90"/>
          <p:cNvSpPr>
            <a:spLocks noChangeArrowheads="1"/>
          </p:cNvSpPr>
          <p:nvPr/>
        </p:nvSpPr>
        <p:spPr bwMode="auto">
          <a:xfrm>
            <a:off x="4830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4" name="Oval 91"/>
          <p:cNvSpPr>
            <a:spLocks noChangeArrowheads="1"/>
          </p:cNvSpPr>
          <p:nvPr/>
        </p:nvSpPr>
        <p:spPr bwMode="auto">
          <a:xfrm>
            <a:off x="5211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5" name="Oval 92"/>
          <p:cNvSpPr>
            <a:spLocks noChangeArrowheads="1"/>
          </p:cNvSpPr>
          <p:nvPr/>
        </p:nvSpPr>
        <p:spPr bwMode="auto">
          <a:xfrm>
            <a:off x="5592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6" name="Oval 93"/>
          <p:cNvSpPr>
            <a:spLocks noChangeArrowheads="1"/>
          </p:cNvSpPr>
          <p:nvPr/>
        </p:nvSpPr>
        <p:spPr bwMode="auto">
          <a:xfrm>
            <a:off x="5973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7" name="Oval 94"/>
          <p:cNvSpPr>
            <a:spLocks noChangeArrowheads="1"/>
          </p:cNvSpPr>
          <p:nvPr/>
        </p:nvSpPr>
        <p:spPr bwMode="auto">
          <a:xfrm>
            <a:off x="6354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8" name="Oval 95"/>
          <p:cNvSpPr>
            <a:spLocks noChangeArrowheads="1"/>
          </p:cNvSpPr>
          <p:nvPr/>
        </p:nvSpPr>
        <p:spPr bwMode="auto">
          <a:xfrm>
            <a:off x="2925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9" name="Oval 96"/>
          <p:cNvSpPr>
            <a:spLocks noChangeArrowheads="1"/>
          </p:cNvSpPr>
          <p:nvPr/>
        </p:nvSpPr>
        <p:spPr bwMode="auto">
          <a:xfrm>
            <a:off x="3306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0" name="Oval 97"/>
          <p:cNvSpPr>
            <a:spLocks noChangeArrowheads="1"/>
          </p:cNvSpPr>
          <p:nvPr/>
        </p:nvSpPr>
        <p:spPr bwMode="auto">
          <a:xfrm>
            <a:off x="3687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1" name="Oval 98"/>
          <p:cNvSpPr>
            <a:spLocks noChangeArrowheads="1"/>
          </p:cNvSpPr>
          <p:nvPr/>
        </p:nvSpPr>
        <p:spPr bwMode="auto">
          <a:xfrm>
            <a:off x="4068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2" name="Oval 99"/>
          <p:cNvSpPr>
            <a:spLocks noChangeArrowheads="1"/>
          </p:cNvSpPr>
          <p:nvPr/>
        </p:nvSpPr>
        <p:spPr bwMode="auto">
          <a:xfrm>
            <a:off x="4449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3" name="Oval 100"/>
          <p:cNvSpPr>
            <a:spLocks noChangeArrowheads="1"/>
          </p:cNvSpPr>
          <p:nvPr/>
        </p:nvSpPr>
        <p:spPr bwMode="auto">
          <a:xfrm>
            <a:off x="4830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4" name="Oval 101"/>
          <p:cNvSpPr>
            <a:spLocks noChangeArrowheads="1"/>
          </p:cNvSpPr>
          <p:nvPr/>
        </p:nvSpPr>
        <p:spPr bwMode="auto">
          <a:xfrm>
            <a:off x="5211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5" name="Oval 102"/>
          <p:cNvSpPr>
            <a:spLocks noChangeArrowheads="1"/>
          </p:cNvSpPr>
          <p:nvPr/>
        </p:nvSpPr>
        <p:spPr bwMode="auto">
          <a:xfrm>
            <a:off x="5592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6" name="Oval 103"/>
          <p:cNvSpPr>
            <a:spLocks noChangeArrowheads="1"/>
          </p:cNvSpPr>
          <p:nvPr/>
        </p:nvSpPr>
        <p:spPr bwMode="auto">
          <a:xfrm>
            <a:off x="5973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7" name="Oval 104"/>
          <p:cNvSpPr>
            <a:spLocks noChangeArrowheads="1"/>
          </p:cNvSpPr>
          <p:nvPr/>
        </p:nvSpPr>
        <p:spPr bwMode="auto">
          <a:xfrm>
            <a:off x="6354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8" name="Oval 105"/>
          <p:cNvSpPr>
            <a:spLocks noChangeArrowheads="1"/>
          </p:cNvSpPr>
          <p:nvPr/>
        </p:nvSpPr>
        <p:spPr bwMode="auto">
          <a:xfrm>
            <a:off x="2925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9" name="Oval 106"/>
          <p:cNvSpPr>
            <a:spLocks noChangeArrowheads="1"/>
          </p:cNvSpPr>
          <p:nvPr/>
        </p:nvSpPr>
        <p:spPr bwMode="auto">
          <a:xfrm>
            <a:off x="3306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0" name="Oval 107"/>
          <p:cNvSpPr>
            <a:spLocks noChangeArrowheads="1"/>
          </p:cNvSpPr>
          <p:nvPr/>
        </p:nvSpPr>
        <p:spPr bwMode="auto">
          <a:xfrm>
            <a:off x="3687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1" name="Oval 108"/>
          <p:cNvSpPr>
            <a:spLocks noChangeArrowheads="1"/>
          </p:cNvSpPr>
          <p:nvPr/>
        </p:nvSpPr>
        <p:spPr bwMode="auto">
          <a:xfrm>
            <a:off x="4068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2" name="Oval 109"/>
          <p:cNvSpPr>
            <a:spLocks noChangeArrowheads="1"/>
          </p:cNvSpPr>
          <p:nvPr/>
        </p:nvSpPr>
        <p:spPr bwMode="auto">
          <a:xfrm>
            <a:off x="4449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3" name="Oval 110"/>
          <p:cNvSpPr>
            <a:spLocks noChangeArrowheads="1"/>
          </p:cNvSpPr>
          <p:nvPr/>
        </p:nvSpPr>
        <p:spPr bwMode="auto">
          <a:xfrm>
            <a:off x="4830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4" name="Oval 111"/>
          <p:cNvSpPr>
            <a:spLocks noChangeArrowheads="1"/>
          </p:cNvSpPr>
          <p:nvPr/>
        </p:nvSpPr>
        <p:spPr bwMode="auto">
          <a:xfrm>
            <a:off x="5211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5" name="Oval 112"/>
          <p:cNvSpPr>
            <a:spLocks noChangeArrowheads="1"/>
          </p:cNvSpPr>
          <p:nvPr/>
        </p:nvSpPr>
        <p:spPr bwMode="auto">
          <a:xfrm>
            <a:off x="5592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6" name="Oval 113"/>
          <p:cNvSpPr>
            <a:spLocks noChangeArrowheads="1"/>
          </p:cNvSpPr>
          <p:nvPr/>
        </p:nvSpPr>
        <p:spPr bwMode="auto">
          <a:xfrm>
            <a:off x="5973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7" name="Oval 114"/>
          <p:cNvSpPr>
            <a:spLocks noChangeArrowheads="1"/>
          </p:cNvSpPr>
          <p:nvPr/>
        </p:nvSpPr>
        <p:spPr bwMode="auto">
          <a:xfrm>
            <a:off x="6354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8" name="Line 115"/>
          <p:cNvSpPr>
            <a:spLocks noChangeShapeType="1"/>
          </p:cNvSpPr>
          <p:nvPr/>
        </p:nvSpPr>
        <p:spPr bwMode="auto">
          <a:xfrm flipH="1">
            <a:off x="2667000" y="2133600"/>
            <a:ext cx="13716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19" name="Line 116"/>
          <p:cNvSpPr>
            <a:spLocks noChangeShapeType="1"/>
          </p:cNvSpPr>
          <p:nvPr/>
        </p:nvSpPr>
        <p:spPr bwMode="auto">
          <a:xfrm flipH="1">
            <a:off x="3505200" y="2362200"/>
            <a:ext cx="6096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0" name="Line 117"/>
          <p:cNvSpPr>
            <a:spLocks noChangeShapeType="1"/>
          </p:cNvSpPr>
          <p:nvPr/>
        </p:nvSpPr>
        <p:spPr bwMode="auto">
          <a:xfrm flipH="1">
            <a:off x="4495800" y="2514600"/>
            <a:ext cx="0" cy="4572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1" name="Line 118"/>
          <p:cNvSpPr>
            <a:spLocks noChangeShapeType="1"/>
          </p:cNvSpPr>
          <p:nvPr/>
        </p:nvSpPr>
        <p:spPr bwMode="auto">
          <a:xfrm>
            <a:off x="4876800" y="2362200"/>
            <a:ext cx="5334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2" name="Line 119"/>
          <p:cNvSpPr>
            <a:spLocks noChangeShapeType="1"/>
          </p:cNvSpPr>
          <p:nvPr/>
        </p:nvSpPr>
        <p:spPr bwMode="auto">
          <a:xfrm>
            <a:off x="4953000" y="2133600"/>
            <a:ext cx="14478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3" name="Text Box 120"/>
          <p:cNvSpPr txBox="1">
            <a:spLocks noChangeArrowheads="1"/>
          </p:cNvSpPr>
          <p:nvPr/>
        </p:nvSpPr>
        <p:spPr bwMode="auto">
          <a:xfrm>
            <a:off x="7103105" y="1749495"/>
            <a:ext cx="1576714" cy="707886"/>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Clergy</a:t>
            </a:r>
          </a:p>
        </p:txBody>
      </p:sp>
      <p:sp>
        <p:nvSpPr>
          <p:cNvPr id="124" name="Line 121"/>
          <p:cNvSpPr>
            <a:spLocks noChangeShapeType="1"/>
          </p:cNvSpPr>
          <p:nvPr/>
        </p:nvSpPr>
        <p:spPr bwMode="auto">
          <a:xfrm flipH="1" flipV="1">
            <a:off x="5135562" y="2133600"/>
            <a:ext cx="1905000" cy="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5" name="Text Box 122"/>
          <p:cNvSpPr txBox="1">
            <a:spLocks noChangeArrowheads="1"/>
          </p:cNvSpPr>
          <p:nvPr/>
        </p:nvSpPr>
        <p:spPr bwMode="auto">
          <a:xfrm>
            <a:off x="7383462" y="457200"/>
            <a:ext cx="1116013" cy="701675"/>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B38939"/>
                </a:solidFill>
                <a:effectLst>
                  <a:outerShdw blurRad="38100" dist="38100" dir="2700000" algn="tl">
                    <a:srgbClr val="000000"/>
                  </a:outerShdw>
                </a:effectLst>
                <a:ea typeface="ＭＳ Ｐゴシック" pitchFamily="34" charset="-128"/>
                <a:cs typeface="Arial" charset="0"/>
              </a:rPr>
              <a:t>God</a:t>
            </a:r>
          </a:p>
        </p:txBody>
      </p:sp>
      <p:sp>
        <p:nvSpPr>
          <p:cNvPr id="126" name="Line 123"/>
          <p:cNvSpPr>
            <a:spLocks noChangeShapeType="1"/>
          </p:cNvSpPr>
          <p:nvPr/>
        </p:nvSpPr>
        <p:spPr bwMode="auto">
          <a:xfrm flipH="1" flipV="1">
            <a:off x="5287962" y="838200"/>
            <a:ext cx="1905000" cy="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7" name="Text Box 124"/>
          <p:cNvSpPr txBox="1">
            <a:spLocks noChangeArrowheads="1"/>
          </p:cNvSpPr>
          <p:nvPr/>
        </p:nvSpPr>
        <p:spPr bwMode="auto">
          <a:xfrm>
            <a:off x="7459662" y="4419600"/>
            <a:ext cx="1341438" cy="701675"/>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000000"/>
                </a:solidFill>
                <a:effectLst>
                  <a:outerShdw blurRad="38100" dist="38100" dir="2700000" algn="tl">
                    <a:srgbClr val="000000"/>
                  </a:outerShdw>
                </a:effectLst>
                <a:ea typeface="ＭＳ Ｐゴシック" pitchFamily="34" charset="-128"/>
                <a:cs typeface="Arial" charset="0"/>
              </a:rPr>
              <a:t>Laity</a:t>
            </a:r>
          </a:p>
        </p:txBody>
      </p:sp>
      <p:sp>
        <p:nvSpPr>
          <p:cNvPr id="128" name="Line 125"/>
          <p:cNvSpPr>
            <a:spLocks noChangeShapeType="1"/>
          </p:cNvSpPr>
          <p:nvPr/>
        </p:nvSpPr>
        <p:spPr bwMode="auto">
          <a:xfrm flipH="1" flipV="1">
            <a:off x="6781800" y="4800600"/>
            <a:ext cx="800100" cy="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9" name="Text Box 126"/>
          <p:cNvSpPr txBox="1">
            <a:spLocks noChangeArrowheads="1"/>
          </p:cNvSpPr>
          <p:nvPr/>
        </p:nvSpPr>
        <p:spPr bwMode="auto">
          <a:xfrm>
            <a:off x="678241" y="381000"/>
            <a:ext cx="2476512"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Traditional</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Model</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130" name="Text Box 127"/>
          <p:cNvSpPr txBox="1">
            <a:spLocks noChangeArrowheads="1"/>
          </p:cNvSpPr>
          <p:nvPr/>
        </p:nvSpPr>
        <p:spPr bwMode="auto">
          <a:xfrm>
            <a:off x="570495" y="1385887"/>
            <a:ext cx="2696572"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Institutional</a:t>
            </a: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
            </a:r>
            <a:b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b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Paradigm</a:t>
            </a:r>
          </a:p>
        </p:txBody>
      </p:sp>
      <p:sp>
        <p:nvSpPr>
          <p:cNvPr id="131" name="Line 128"/>
          <p:cNvSpPr>
            <a:spLocks noChangeShapeType="1"/>
          </p:cNvSpPr>
          <p:nvPr/>
        </p:nvSpPr>
        <p:spPr bwMode="auto">
          <a:xfrm>
            <a:off x="354399" y="1357374"/>
            <a:ext cx="32004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32" name="Title 36"/>
          <p:cNvSpPr txBox="1">
            <a:spLocks/>
          </p:cNvSpPr>
          <p:nvPr/>
        </p:nvSpPr>
        <p:spPr>
          <a:xfrm>
            <a:off x="495300" y="2514600"/>
            <a:ext cx="8172450" cy="4191000"/>
          </a:xfrm>
          <a:prstGeom prst="roundRect">
            <a:avLst/>
          </a:prstGeom>
          <a:solidFill>
            <a:srgbClr val="B38939"/>
          </a:solidFill>
          <a:ln w="6350" cap="flat" cmpd="sng" algn="ctr">
            <a:solidFill>
              <a:srgbClr val="B38939"/>
            </a:solidFill>
            <a:prstDash val="solid"/>
            <a:miter lim="800000"/>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vert="horz" lIns="91440" tIns="91440" rIns="91440" bIns="45720" numCol="2"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42900" indent="-342900">
              <a:buFont typeface="Arial" panose="020B0604020202020204" pitchFamily="34" charset="0"/>
              <a:buChar char="•"/>
            </a:pPr>
            <a:r>
              <a:rPr lang="en-US" sz="2000" dirty="0" smtClean="0"/>
              <a:t>94% </a:t>
            </a:r>
            <a:r>
              <a:rPr lang="en-US" sz="2000" dirty="0"/>
              <a:t>feel pressured to have an ideal family.</a:t>
            </a:r>
          </a:p>
          <a:p>
            <a:pPr marL="342900" indent="-342900">
              <a:buFont typeface="Arial" panose="020B0604020202020204" pitchFamily="34" charset="0"/>
              <a:buChar char="•"/>
            </a:pPr>
            <a:r>
              <a:rPr lang="en-US" sz="2000" dirty="0" smtClean="0"/>
              <a:t>90% </a:t>
            </a:r>
            <a:r>
              <a:rPr lang="en-US" sz="2000" dirty="0"/>
              <a:t>work more than forty-six hours a week.</a:t>
            </a:r>
          </a:p>
          <a:p>
            <a:pPr marL="342900" indent="-342900">
              <a:buFont typeface="Arial" panose="020B0604020202020204" pitchFamily="34" charset="0"/>
              <a:buChar char="•"/>
            </a:pPr>
            <a:r>
              <a:rPr lang="en-US" sz="2000" dirty="0" smtClean="0"/>
              <a:t>81% </a:t>
            </a:r>
            <a:r>
              <a:rPr lang="en-US" sz="2000" dirty="0"/>
              <a:t>say they have insufficient time with their spouses.</a:t>
            </a:r>
          </a:p>
          <a:p>
            <a:pPr marL="342900" indent="-342900">
              <a:buFont typeface="Arial" panose="020B0604020202020204" pitchFamily="34" charset="0"/>
              <a:buChar char="•"/>
            </a:pPr>
            <a:r>
              <a:rPr lang="en-US" sz="2000" dirty="0" smtClean="0"/>
              <a:t>80% </a:t>
            </a:r>
            <a:r>
              <a:rPr lang="en-US" sz="2000" dirty="0"/>
              <a:t>believe that pastoral ministry affects their family negatively.</a:t>
            </a:r>
          </a:p>
          <a:p>
            <a:pPr marL="342900" indent="-342900">
              <a:buFont typeface="Arial" panose="020B0604020202020204" pitchFamily="34" charset="0"/>
              <a:buChar char="•"/>
            </a:pPr>
            <a:r>
              <a:rPr lang="en-US" sz="2000" dirty="0" smtClean="0"/>
              <a:t>70% </a:t>
            </a:r>
            <a:r>
              <a:rPr lang="en-US" sz="2000" dirty="0"/>
              <a:t>do not have someone they consider a close friend.</a:t>
            </a:r>
          </a:p>
          <a:p>
            <a:pPr marL="342900" indent="-342900">
              <a:buFont typeface="Arial" panose="020B0604020202020204" pitchFamily="34" charset="0"/>
              <a:buChar char="•"/>
            </a:pPr>
            <a:r>
              <a:rPr lang="en-US" sz="2000" dirty="0" smtClean="0"/>
              <a:t>70% </a:t>
            </a:r>
            <a:r>
              <a:rPr lang="en-US" sz="2000" dirty="0"/>
              <a:t>have lower self-esteem than when they entered the ministry.</a:t>
            </a:r>
          </a:p>
          <a:p>
            <a:pPr marL="342900" indent="-342900">
              <a:buFont typeface="Arial" panose="020B0604020202020204" pitchFamily="34" charset="0"/>
              <a:buChar char="•"/>
            </a:pPr>
            <a:r>
              <a:rPr lang="en-US" sz="2000" dirty="0" smtClean="0"/>
              <a:t>50% </a:t>
            </a:r>
            <a:r>
              <a:rPr lang="en-US" sz="2000" dirty="0"/>
              <a:t>feel unable to meet the demands of the job.</a:t>
            </a:r>
          </a:p>
          <a:p>
            <a:pPr marL="342900" indent="-342900">
              <a:buFont typeface="Arial" panose="020B0604020202020204" pitchFamily="34" charset="0"/>
              <a:buChar char="•"/>
            </a:pPr>
            <a:r>
              <a:rPr lang="en-US" sz="2000" dirty="0" smtClean="0"/>
              <a:t>80% </a:t>
            </a:r>
            <a:r>
              <a:rPr lang="en-US" sz="2000" dirty="0"/>
              <a:t>are discouraged or deal with depression.</a:t>
            </a:r>
          </a:p>
          <a:p>
            <a:pPr marL="342900" indent="-342900">
              <a:buFont typeface="Arial" panose="020B0604020202020204" pitchFamily="34" charset="0"/>
              <a:buChar char="•"/>
            </a:pPr>
            <a:r>
              <a:rPr lang="en-US" sz="2000" dirty="0"/>
              <a:t>More than </a:t>
            </a:r>
            <a:r>
              <a:rPr lang="en-US" sz="2000" dirty="0" smtClean="0"/>
              <a:t>40% </a:t>
            </a:r>
            <a:r>
              <a:rPr lang="en-US" sz="2000" dirty="0"/>
              <a:t>report that they are suffering from burnout, frantic schedules, and unrealistic expectations.</a:t>
            </a:r>
          </a:p>
          <a:p>
            <a:pPr marL="342900" indent="-342900">
              <a:buFont typeface="Arial" panose="020B0604020202020204" pitchFamily="34" charset="0"/>
              <a:buChar char="•"/>
            </a:pPr>
            <a:r>
              <a:rPr lang="en-US" sz="2000" dirty="0" smtClean="0"/>
              <a:t>33% </a:t>
            </a:r>
            <a:r>
              <a:rPr lang="en-US" sz="2000" dirty="0"/>
              <a:t>consider pastoral ministry an outright hazard to the family.</a:t>
            </a:r>
          </a:p>
          <a:p>
            <a:pPr marL="342900" indent="-342900">
              <a:buFont typeface="Arial" panose="020B0604020202020204" pitchFamily="34" charset="0"/>
              <a:buChar char="•"/>
            </a:pPr>
            <a:r>
              <a:rPr lang="en-US" sz="2000" dirty="0" smtClean="0"/>
              <a:t>33% </a:t>
            </a:r>
            <a:r>
              <a:rPr lang="en-US" sz="2000" dirty="0"/>
              <a:t>have seriously considered leaving their position in the past year.</a:t>
            </a:r>
          </a:p>
          <a:p>
            <a:pPr marL="342900" indent="-342900">
              <a:buFont typeface="Arial" panose="020B0604020202020204" pitchFamily="34" charset="0"/>
              <a:buChar char="•"/>
            </a:pPr>
            <a:r>
              <a:rPr lang="en-US" sz="2000" dirty="0" smtClean="0"/>
              <a:t>40% </a:t>
            </a:r>
            <a:r>
              <a:rPr lang="en-US" sz="2000" dirty="0"/>
              <a:t>of pastoral resignations are due to burnout. </a:t>
            </a:r>
          </a:p>
        </p:txBody>
      </p:sp>
    </p:spTree>
    <p:extLst>
      <p:ext uri="{BB962C8B-B14F-4D97-AF65-F5344CB8AC3E}">
        <p14:creationId xmlns:p14="http://schemas.microsoft.com/office/powerpoint/2010/main" val="19057717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9" name="Rectangle 8">
            <a:extLst>
              <a:ext uri="{FF2B5EF4-FFF2-40B4-BE49-F238E27FC236}">
                <a16:creationId xmlns="" xmlns:a16="http://schemas.microsoft.com/office/drawing/2014/main" id="{BB830F0F-2960-4790-8D0B-7FD5E988AAEB}"/>
              </a:ext>
            </a:extLst>
          </p:cNvPr>
          <p:cNvSpPr/>
          <p:nvPr/>
        </p:nvSpPr>
        <p:spPr>
          <a:xfrm>
            <a:off x="291657" y="233102"/>
            <a:ext cx="8525772" cy="27975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a:extLst>
              <a:ext uri="{FF2B5EF4-FFF2-40B4-BE49-F238E27FC236}">
                <a16:creationId xmlns="" xmlns:a16="http://schemas.microsoft.com/office/drawing/2014/main" id="{D0A1456A-4BE3-4230-9671-A531E5C4FEFF}"/>
              </a:ext>
            </a:extLst>
          </p:cNvPr>
          <p:cNvSpPr txBox="1"/>
          <p:nvPr/>
        </p:nvSpPr>
        <p:spPr>
          <a:xfrm>
            <a:off x="410448" y="314411"/>
            <a:ext cx="8365036" cy="3108543"/>
          </a:xfrm>
          <a:prstGeom prst="rect">
            <a:avLst/>
          </a:prstGeom>
          <a:noFill/>
        </p:spPr>
        <p:txBody>
          <a:bodyPr wrap="square" rtlCol="0">
            <a:spAutoFit/>
          </a:bodyPr>
          <a:lstStyle/>
          <a:p>
            <a:r>
              <a:rPr lang="en-US" sz="2800" dirty="0">
                <a:solidFill>
                  <a:prstClr val="black"/>
                </a:solidFill>
              </a:rPr>
              <a:t>Today: </a:t>
            </a:r>
            <a:r>
              <a:rPr lang="en-US" sz="2800" b="1" dirty="0" smtClean="0">
                <a:solidFill>
                  <a:prstClr val="black"/>
                </a:solidFill>
              </a:rPr>
              <a:t>Ladies’ After Party </a:t>
            </a:r>
            <a:r>
              <a:rPr lang="en-US" sz="1950" i="1" dirty="0">
                <a:solidFill>
                  <a:prstClr val="black"/>
                </a:solidFill>
              </a:rPr>
              <a:t>(@ </a:t>
            </a:r>
            <a:r>
              <a:rPr lang="en-US" sz="1950" i="1" dirty="0" smtClean="0">
                <a:solidFill>
                  <a:prstClr val="black"/>
                </a:solidFill>
              </a:rPr>
              <a:t>Blue Earth Plaza)</a:t>
            </a:r>
            <a:endParaRPr lang="en-US" sz="1950" i="1" dirty="0">
              <a:solidFill>
                <a:prstClr val="black"/>
              </a:solidFill>
            </a:endParaRPr>
          </a:p>
          <a:p>
            <a:r>
              <a:rPr lang="en-US" sz="2800" dirty="0" smtClean="0">
                <a:solidFill>
                  <a:prstClr val="black"/>
                </a:solidFill>
              </a:rPr>
              <a:t>Today: </a:t>
            </a:r>
            <a:r>
              <a:rPr lang="en-US" sz="2800" b="1" dirty="0">
                <a:solidFill>
                  <a:prstClr val="black"/>
                </a:solidFill>
              </a:rPr>
              <a:t>TG Youth Kickoff </a:t>
            </a:r>
            <a:r>
              <a:rPr lang="en-US" sz="2800" dirty="0">
                <a:solidFill>
                  <a:prstClr val="black"/>
                </a:solidFill>
              </a:rPr>
              <a:t>(6:45pm</a:t>
            </a:r>
            <a:r>
              <a:rPr lang="en-US" sz="2800" dirty="0" smtClean="0">
                <a:solidFill>
                  <a:prstClr val="black"/>
                </a:solidFill>
              </a:rPr>
              <a:t>)</a:t>
            </a:r>
          </a:p>
          <a:p>
            <a:r>
              <a:rPr lang="en-US" sz="2800" dirty="0" smtClean="0">
                <a:solidFill>
                  <a:prstClr val="black"/>
                </a:solidFill>
              </a:rPr>
              <a:t>Today</a:t>
            </a:r>
            <a:r>
              <a:rPr lang="en-US" sz="2800" dirty="0">
                <a:solidFill>
                  <a:prstClr val="black"/>
                </a:solidFill>
              </a:rPr>
              <a:t>: Tallgrass </a:t>
            </a:r>
            <a:r>
              <a:rPr lang="en-US" sz="2800" b="1" dirty="0">
                <a:solidFill>
                  <a:prstClr val="black"/>
                </a:solidFill>
              </a:rPr>
              <a:t>Church </a:t>
            </a:r>
            <a:r>
              <a:rPr lang="en-US" sz="2800" b="1" dirty="0" smtClean="0">
                <a:solidFill>
                  <a:prstClr val="black"/>
                </a:solidFill>
              </a:rPr>
              <a:t>Directories</a:t>
            </a:r>
          </a:p>
          <a:p>
            <a:r>
              <a:rPr lang="en-US" sz="2800" dirty="0" smtClean="0">
                <a:solidFill>
                  <a:prstClr val="black"/>
                </a:solidFill>
              </a:rPr>
              <a:t>Next Sunday (27</a:t>
            </a:r>
            <a:r>
              <a:rPr lang="en-US" sz="2800" baseline="30000" dirty="0" smtClean="0">
                <a:solidFill>
                  <a:prstClr val="black"/>
                </a:solidFill>
              </a:rPr>
              <a:t>th</a:t>
            </a:r>
            <a:r>
              <a:rPr lang="en-US" sz="2800" dirty="0" smtClean="0">
                <a:solidFill>
                  <a:prstClr val="black"/>
                </a:solidFill>
              </a:rPr>
              <a:t>): </a:t>
            </a:r>
            <a:r>
              <a:rPr lang="en-US" sz="2800" b="1" dirty="0" smtClean="0">
                <a:solidFill>
                  <a:prstClr val="black"/>
                </a:solidFill>
              </a:rPr>
              <a:t>TG KIDS </a:t>
            </a:r>
            <a:r>
              <a:rPr lang="en-US" sz="2800" b="1" smtClean="0">
                <a:solidFill>
                  <a:prstClr val="black"/>
                </a:solidFill>
              </a:rPr>
              <a:t>Summer Program begins!</a:t>
            </a:r>
            <a:endParaRPr lang="en-US" sz="2800" dirty="0">
              <a:solidFill>
                <a:prstClr val="black"/>
              </a:solidFill>
            </a:endParaRPr>
          </a:p>
          <a:p>
            <a:r>
              <a:rPr lang="en-US" sz="2800" dirty="0" smtClean="0">
                <a:solidFill>
                  <a:prstClr val="black"/>
                </a:solidFill>
              </a:rPr>
              <a:t>Next </a:t>
            </a:r>
            <a:r>
              <a:rPr lang="en-US" sz="2800" dirty="0">
                <a:solidFill>
                  <a:prstClr val="black"/>
                </a:solidFill>
              </a:rPr>
              <a:t>Sunday (</a:t>
            </a:r>
            <a:r>
              <a:rPr lang="en-US" sz="2800" dirty="0" smtClean="0">
                <a:solidFill>
                  <a:prstClr val="black"/>
                </a:solidFill>
              </a:rPr>
              <a:t>27</a:t>
            </a:r>
            <a:r>
              <a:rPr lang="en-US" sz="2800" baseline="30000" dirty="0" smtClean="0">
                <a:solidFill>
                  <a:prstClr val="black"/>
                </a:solidFill>
              </a:rPr>
              <a:t>th</a:t>
            </a:r>
            <a:r>
              <a:rPr lang="en-US" sz="2800" dirty="0" smtClean="0">
                <a:solidFill>
                  <a:prstClr val="black"/>
                </a:solidFill>
              </a:rPr>
              <a:t>): </a:t>
            </a:r>
            <a:r>
              <a:rPr lang="en-US" sz="2800" b="1" dirty="0" smtClean="0">
                <a:solidFill>
                  <a:prstClr val="black"/>
                </a:solidFill>
              </a:rPr>
              <a:t>Guys’ After Party</a:t>
            </a:r>
            <a:endParaRPr lang="en-US" sz="2800" dirty="0">
              <a:solidFill>
                <a:prstClr val="black"/>
              </a:solidFill>
            </a:endParaRPr>
          </a:p>
          <a:p>
            <a:r>
              <a:rPr lang="en-US" sz="2800" dirty="0">
                <a:solidFill>
                  <a:prstClr val="black"/>
                </a:solidFill>
              </a:rPr>
              <a:t>Monday, May 28: </a:t>
            </a:r>
            <a:r>
              <a:rPr lang="en-US" sz="2800" b="1" dirty="0">
                <a:solidFill>
                  <a:prstClr val="black"/>
                </a:solidFill>
              </a:rPr>
              <a:t>TG Memorial Day Picnics  </a:t>
            </a:r>
            <a:br>
              <a:rPr lang="en-US" sz="2800" b="1" dirty="0">
                <a:solidFill>
                  <a:prstClr val="black"/>
                </a:solidFill>
              </a:rPr>
            </a:br>
            <a:endParaRPr lang="en-US" sz="2800" dirty="0">
              <a:solidFill>
                <a:prstClr val="black"/>
              </a:solidFill>
            </a:endParaRPr>
          </a:p>
        </p:txBody>
      </p:sp>
      <p:sp>
        <p:nvSpPr>
          <p:cNvPr id="11" name="Rectangle 10">
            <a:extLst>
              <a:ext uri="{FF2B5EF4-FFF2-40B4-BE49-F238E27FC236}">
                <a16:creationId xmlns="" xmlns:a16="http://schemas.microsoft.com/office/drawing/2014/main"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 xmlns:a16="http://schemas.microsoft.com/office/drawing/2014/main"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solidFill>
                  <a:prstClr val="black"/>
                </a:solidFill>
              </a:rPr>
              <a:t>tallgrass.church</a:t>
            </a:r>
            <a:r>
              <a:rPr lang="en-US" b="1" dirty="0">
                <a:solidFill>
                  <a:prstClr val="black"/>
                </a:solidFill>
              </a:rPr>
              <a:t>    |    </a:t>
            </a:r>
            <a:r>
              <a:rPr lang="en-US" b="1" dirty="0" err="1">
                <a:solidFill>
                  <a:prstClr val="black"/>
                </a:solidFill>
              </a:rPr>
              <a:t>info@tallgrass.church</a:t>
            </a:r>
            <a:endParaRPr lang="en-US" b="1" dirty="0">
              <a:solidFill>
                <a:prstClr val="black"/>
              </a:solidFill>
            </a:endParaRPr>
          </a:p>
        </p:txBody>
      </p:sp>
      <p:sp>
        <p:nvSpPr>
          <p:cNvPr id="12" name="Rectangle 11">
            <a:extLst>
              <a:ext uri="{FF2B5EF4-FFF2-40B4-BE49-F238E27FC236}">
                <a16:creationId xmlns="" xmlns:a16="http://schemas.microsoft.com/office/drawing/2014/main" id="{6697A128-07B1-4CAE-BA49-941942163FAD}"/>
              </a:ext>
            </a:extLst>
          </p:cNvPr>
          <p:cNvSpPr/>
          <p:nvPr/>
        </p:nvSpPr>
        <p:spPr>
          <a:xfrm>
            <a:off x="309114" y="4960140"/>
            <a:ext cx="8525772" cy="109208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a:extLst>
              <a:ext uri="{FF2B5EF4-FFF2-40B4-BE49-F238E27FC236}">
                <a16:creationId xmlns="" xmlns:a16="http://schemas.microsoft.com/office/drawing/2014/main" id="{7204EBB5-E310-46D8-9478-895EB87CD23A}"/>
              </a:ext>
            </a:extLst>
          </p:cNvPr>
          <p:cNvSpPr txBox="1"/>
          <p:nvPr/>
        </p:nvSpPr>
        <p:spPr>
          <a:xfrm>
            <a:off x="370409" y="5111712"/>
            <a:ext cx="8291565" cy="1446550"/>
          </a:xfrm>
          <a:prstGeom prst="rect">
            <a:avLst/>
          </a:prstGeom>
          <a:noFill/>
        </p:spPr>
        <p:txBody>
          <a:bodyPr wrap="none" rtlCol="0">
            <a:spAutoFit/>
          </a:bodyPr>
          <a:lstStyle/>
          <a:p>
            <a:pPr>
              <a:lnSpc>
                <a:spcPct val="80000"/>
              </a:lnSpc>
            </a:pPr>
            <a:r>
              <a:rPr lang="en-US" u="sng" dirty="0">
                <a:solidFill>
                  <a:prstClr val="black"/>
                </a:solidFill>
              </a:rPr>
              <a:t>Mingle Question:</a:t>
            </a:r>
          </a:p>
          <a:p>
            <a:pPr>
              <a:lnSpc>
                <a:spcPct val="80000"/>
              </a:lnSpc>
            </a:pPr>
            <a:r>
              <a:rPr lang="en-US" sz="3800" spc="-200" dirty="0" smtClean="0">
                <a:solidFill>
                  <a:prstClr val="black"/>
                </a:solidFill>
              </a:rPr>
              <a:t>What are you looking forward to this summer?</a:t>
            </a:r>
            <a:endParaRPr lang="en-US" sz="3800" spc="-200" dirty="0">
              <a:solidFill>
                <a:prstClr val="black"/>
              </a:solidFill>
            </a:endParaRPr>
          </a:p>
          <a:p>
            <a:pPr>
              <a:lnSpc>
                <a:spcPct val="80000"/>
              </a:lnSpc>
            </a:pPr>
            <a:endParaRPr lang="en-US" dirty="0">
              <a:solidFill>
                <a:prstClr val="black"/>
              </a:solidFill>
            </a:endParaRPr>
          </a:p>
          <a:p>
            <a:pPr>
              <a:lnSpc>
                <a:spcPct val="80000"/>
              </a:lnSpc>
            </a:pPr>
            <a:endParaRPr lang="en-US" dirty="0">
              <a:solidFill>
                <a:prstClr val="black"/>
              </a:solidFill>
            </a:endParaRPr>
          </a:p>
          <a:p>
            <a:pPr>
              <a:lnSpc>
                <a:spcPct val="80000"/>
              </a:lnSpc>
            </a:pPr>
            <a:endParaRPr lang="en-US" dirty="0">
              <a:solidFill>
                <a:prstClr val="black"/>
              </a:solidFill>
            </a:endParaRPr>
          </a:p>
        </p:txBody>
      </p:sp>
    </p:spTree>
    <p:extLst>
      <p:ext uri="{BB962C8B-B14F-4D97-AF65-F5344CB8AC3E}">
        <p14:creationId xmlns:p14="http://schemas.microsoft.com/office/powerpoint/2010/main" val="1416285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4144962" y="1752600"/>
            <a:ext cx="685800" cy="685800"/>
          </a:xfrm>
          <a:prstGeom prst="ellipse">
            <a:avLst/>
          </a:prstGeom>
          <a:solidFill>
            <a:schemeClr val="bg1"/>
          </a:solidFill>
          <a:ln w="76200">
            <a:solidFill>
              <a:schemeClr val="tx1">
                <a:lumMod val="50000"/>
                <a:lumOff val="50000"/>
              </a:schemeClr>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44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AutoShape 4"/>
          <p:cNvSpPr>
            <a:spLocks noChangeArrowheads="1"/>
          </p:cNvSpPr>
          <p:nvPr/>
        </p:nvSpPr>
        <p:spPr bwMode="auto">
          <a:xfrm>
            <a:off x="3916362" y="152400"/>
            <a:ext cx="1143000" cy="838200"/>
          </a:xfrm>
          <a:prstGeom prst="triangle">
            <a:avLst>
              <a:gd name="adj" fmla="val 50000"/>
            </a:avLst>
          </a:prstGeom>
          <a:solidFill>
            <a:schemeClr val="bg1"/>
          </a:solidFill>
          <a:ln w="76200">
            <a:solidFill>
              <a:srgbClr val="B38939"/>
            </a:solidFill>
            <a:miter lim="800000"/>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AutoShape 5"/>
          <p:cNvSpPr>
            <a:spLocks noChangeArrowheads="1"/>
          </p:cNvSpPr>
          <p:nvPr/>
        </p:nvSpPr>
        <p:spPr bwMode="auto">
          <a:xfrm>
            <a:off x="4297362" y="1143000"/>
            <a:ext cx="381000" cy="533400"/>
          </a:xfrm>
          <a:prstGeom prst="downArrow">
            <a:avLst>
              <a:gd name="adj1" fmla="val 50000"/>
              <a:gd name="adj2" fmla="val 40000"/>
            </a:avLst>
          </a:prstGeom>
          <a:solidFill>
            <a:schemeClr val="bg1"/>
          </a:solidFill>
          <a:ln w="76200">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2925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3306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3687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4068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49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830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11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592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973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6354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2544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2544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2544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2544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2544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2544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2544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2544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2544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2925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3306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3687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4068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4449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4830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Oval 31"/>
          <p:cNvSpPr>
            <a:spLocks noChangeArrowheads="1"/>
          </p:cNvSpPr>
          <p:nvPr/>
        </p:nvSpPr>
        <p:spPr bwMode="auto">
          <a:xfrm>
            <a:off x="5211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5" name="Oval 32"/>
          <p:cNvSpPr>
            <a:spLocks noChangeArrowheads="1"/>
          </p:cNvSpPr>
          <p:nvPr/>
        </p:nvSpPr>
        <p:spPr bwMode="auto">
          <a:xfrm>
            <a:off x="5592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6" name="Oval 33"/>
          <p:cNvSpPr>
            <a:spLocks noChangeArrowheads="1"/>
          </p:cNvSpPr>
          <p:nvPr/>
        </p:nvSpPr>
        <p:spPr bwMode="auto">
          <a:xfrm>
            <a:off x="5973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7" name="Oval 34"/>
          <p:cNvSpPr>
            <a:spLocks noChangeArrowheads="1"/>
          </p:cNvSpPr>
          <p:nvPr/>
        </p:nvSpPr>
        <p:spPr bwMode="auto">
          <a:xfrm>
            <a:off x="6354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8" name="Oval 35"/>
          <p:cNvSpPr>
            <a:spLocks noChangeArrowheads="1"/>
          </p:cNvSpPr>
          <p:nvPr/>
        </p:nvSpPr>
        <p:spPr bwMode="auto">
          <a:xfrm>
            <a:off x="2925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9" name="Oval 36"/>
          <p:cNvSpPr>
            <a:spLocks noChangeArrowheads="1"/>
          </p:cNvSpPr>
          <p:nvPr/>
        </p:nvSpPr>
        <p:spPr bwMode="auto">
          <a:xfrm>
            <a:off x="3306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0" name="Oval 37"/>
          <p:cNvSpPr>
            <a:spLocks noChangeArrowheads="1"/>
          </p:cNvSpPr>
          <p:nvPr/>
        </p:nvSpPr>
        <p:spPr bwMode="auto">
          <a:xfrm>
            <a:off x="3687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1" name="Oval 38"/>
          <p:cNvSpPr>
            <a:spLocks noChangeArrowheads="1"/>
          </p:cNvSpPr>
          <p:nvPr/>
        </p:nvSpPr>
        <p:spPr bwMode="auto">
          <a:xfrm>
            <a:off x="4068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2" name="Oval 39"/>
          <p:cNvSpPr>
            <a:spLocks noChangeArrowheads="1"/>
          </p:cNvSpPr>
          <p:nvPr/>
        </p:nvSpPr>
        <p:spPr bwMode="auto">
          <a:xfrm>
            <a:off x="4449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3" name="Oval 40"/>
          <p:cNvSpPr>
            <a:spLocks noChangeArrowheads="1"/>
          </p:cNvSpPr>
          <p:nvPr/>
        </p:nvSpPr>
        <p:spPr bwMode="auto">
          <a:xfrm>
            <a:off x="4830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4" name="Oval 41"/>
          <p:cNvSpPr>
            <a:spLocks noChangeArrowheads="1"/>
          </p:cNvSpPr>
          <p:nvPr/>
        </p:nvSpPr>
        <p:spPr bwMode="auto">
          <a:xfrm>
            <a:off x="5211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5" name="Oval 42"/>
          <p:cNvSpPr>
            <a:spLocks noChangeArrowheads="1"/>
          </p:cNvSpPr>
          <p:nvPr/>
        </p:nvSpPr>
        <p:spPr bwMode="auto">
          <a:xfrm>
            <a:off x="5592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6" name="Oval 43"/>
          <p:cNvSpPr>
            <a:spLocks noChangeArrowheads="1"/>
          </p:cNvSpPr>
          <p:nvPr/>
        </p:nvSpPr>
        <p:spPr bwMode="auto">
          <a:xfrm>
            <a:off x="5973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7" name="Oval 44"/>
          <p:cNvSpPr>
            <a:spLocks noChangeArrowheads="1"/>
          </p:cNvSpPr>
          <p:nvPr/>
        </p:nvSpPr>
        <p:spPr bwMode="auto">
          <a:xfrm>
            <a:off x="6354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8" name="Oval 45"/>
          <p:cNvSpPr>
            <a:spLocks noChangeArrowheads="1"/>
          </p:cNvSpPr>
          <p:nvPr/>
        </p:nvSpPr>
        <p:spPr bwMode="auto">
          <a:xfrm>
            <a:off x="2925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9" name="Oval 46"/>
          <p:cNvSpPr>
            <a:spLocks noChangeArrowheads="1"/>
          </p:cNvSpPr>
          <p:nvPr/>
        </p:nvSpPr>
        <p:spPr bwMode="auto">
          <a:xfrm>
            <a:off x="3306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0" name="Oval 47"/>
          <p:cNvSpPr>
            <a:spLocks noChangeArrowheads="1"/>
          </p:cNvSpPr>
          <p:nvPr/>
        </p:nvSpPr>
        <p:spPr bwMode="auto">
          <a:xfrm>
            <a:off x="3687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1" name="Oval 48"/>
          <p:cNvSpPr>
            <a:spLocks noChangeArrowheads="1"/>
          </p:cNvSpPr>
          <p:nvPr/>
        </p:nvSpPr>
        <p:spPr bwMode="auto">
          <a:xfrm>
            <a:off x="4068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2" name="Oval 49"/>
          <p:cNvSpPr>
            <a:spLocks noChangeArrowheads="1"/>
          </p:cNvSpPr>
          <p:nvPr/>
        </p:nvSpPr>
        <p:spPr bwMode="auto">
          <a:xfrm>
            <a:off x="4449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3" name="Oval 50"/>
          <p:cNvSpPr>
            <a:spLocks noChangeArrowheads="1"/>
          </p:cNvSpPr>
          <p:nvPr/>
        </p:nvSpPr>
        <p:spPr bwMode="auto">
          <a:xfrm>
            <a:off x="4830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4" name="Oval 51"/>
          <p:cNvSpPr>
            <a:spLocks noChangeArrowheads="1"/>
          </p:cNvSpPr>
          <p:nvPr/>
        </p:nvSpPr>
        <p:spPr bwMode="auto">
          <a:xfrm>
            <a:off x="5211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5" name="Oval 52"/>
          <p:cNvSpPr>
            <a:spLocks noChangeArrowheads="1"/>
          </p:cNvSpPr>
          <p:nvPr/>
        </p:nvSpPr>
        <p:spPr bwMode="auto">
          <a:xfrm>
            <a:off x="5592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6" name="Oval 53"/>
          <p:cNvSpPr>
            <a:spLocks noChangeArrowheads="1"/>
          </p:cNvSpPr>
          <p:nvPr/>
        </p:nvSpPr>
        <p:spPr bwMode="auto">
          <a:xfrm>
            <a:off x="5973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7" name="Oval 54"/>
          <p:cNvSpPr>
            <a:spLocks noChangeArrowheads="1"/>
          </p:cNvSpPr>
          <p:nvPr/>
        </p:nvSpPr>
        <p:spPr bwMode="auto">
          <a:xfrm>
            <a:off x="6354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8" name="Oval 55"/>
          <p:cNvSpPr>
            <a:spLocks noChangeArrowheads="1"/>
          </p:cNvSpPr>
          <p:nvPr/>
        </p:nvSpPr>
        <p:spPr bwMode="auto">
          <a:xfrm>
            <a:off x="2925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9" name="Oval 56"/>
          <p:cNvSpPr>
            <a:spLocks noChangeArrowheads="1"/>
          </p:cNvSpPr>
          <p:nvPr/>
        </p:nvSpPr>
        <p:spPr bwMode="auto">
          <a:xfrm>
            <a:off x="3306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0" name="Oval 57"/>
          <p:cNvSpPr>
            <a:spLocks noChangeArrowheads="1"/>
          </p:cNvSpPr>
          <p:nvPr/>
        </p:nvSpPr>
        <p:spPr bwMode="auto">
          <a:xfrm>
            <a:off x="3687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1" name="Oval 58"/>
          <p:cNvSpPr>
            <a:spLocks noChangeArrowheads="1"/>
          </p:cNvSpPr>
          <p:nvPr/>
        </p:nvSpPr>
        <p:spPr bwMode="auto">
          <a:xfrm>
            <a:off x="4068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2" name="Oval 59"/>
          <p:cNvSpPr>
            <a:spLocks noChangeArrowheads="1"/>
          </p:cNvSpPr>
          <p:nvPr/>
        </p:nvSpPr>
        <p:spPr bwMode="auto">
          <a:xfrm>
            <a:off x="4449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3" name="Oval 60"/>
          <p:cNvSpPr>
            <a:spLocks noChangeArrowheads="1"/>
          </p:cNvSpPr>
          <p:nvPr/>
        </p:nvSpPr>
        <p:spPr bwMode="auto">
          <a:xfrm>
            <a:off x="4830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4" name="Oval 61"/>
          <p:cNvSpPr>
            <a:spLocks noChangeArrowheads="1"/>
          </p:cNvSpPr>
          <p:nvPr/>
        </p:nvSpPr>
        <p:spPr bwMode="auto">
          <a:xfrm>
            <a:off x="5211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5" name="Oval 62"/>
          <p:cNvSpPr>
            <a:spLocks noChangeArrowheads="1"/>
          </p:cNvSpPr>
          <p:nvPr/>
        </p:nvSpPr>
        <p:spPr bwMode="auto">
          <a:xfrm>
            <a:off x="5592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6" name="Oval 63"/>
          <p:cNvSpPr>
            <a:spLocks noChangeArrowheads="1"/>
          </p:cNvSpPr>
          <p:nvPr/>
        </p:nvSpPr>
        <p:spPr bwMode="auto">
          <a:xfrm>
            <a:off x="5973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7" name="Oval 64"/>
          <p:cNvSpPr>
            <a:spLocks noChangeArrowheads="1"/>
          </p:cNvSpPr>
          <p:nvPr/>
        </p:nvSpPr>
        <p:spPr bwMode="auto">
          <a:xfrm>
            <a:off x="6354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8" name="Oval 65"/>
          <p:cNvSpPr>
            <a:spLocks noChangeArrowheads="1"/>
          </p:cNvSpPr>
          <p:nvPr/>
        </p:nvSpPr>
        <p:spPr bwMode="auto">
          <a:xfrm>
            <a:off x="2925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9" name="Oval 66"/>
          <p:cNvSpPr>
            <a:spLocks noChangeArrowheads="1"/>
          </p:cNvSpPr>
          <p:nvPr/>
        </p:nvSpPr>
        <p:spPr bwMode="auto">
          <a:xfrm>
            <a:off x="3306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0" name="Oval 67"/>
          <p:cNvSpPr>
            <a:spLocks noChangeArrowheads="1"/>
          </p:cNvSpPr>
          <p:nvPr/>
        </p:nvSpPr>
        <p:spPr bwMode="auto">
          <a:xfrm>
            <a:off x="3687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1" name="Oval 68"/>
          <p:cNvSpPr>
            <a:spLocks noChangeArrowheads="1"/>
          </p:cNvSpPr>
          <p:nvPr/>
        </p:nvSpPr>
        <p:spPr bwMode="auto">
          <a:xfrm>
            <a:off x="4068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2" name="Oval 69"/>
          <p:cNvSpPr>
            <a:spLocks noChangeArrowheads="1"/>
          </p:cNvSpPr>
          <p:nvPr/>
        </p:nvSpPr>
        <p:spPr bwMode="auto">
          <a:xfrm>
            <a:off x="4449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3" name="Oval 70"/>
          <p:cNvSpPr>
            <a:spLocks noChangeArrowheads="1"/>
          </p:cNvSpPr>
          <p:nvPr/>
        </p:nvSpPr>
        <p:spPr bwMode="auto">
          <a:xfrm>
            <a:off x="4830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4" name="Oval 71"/>
          <p:cNvSpPr>
            <a:spLocks noChangeArrowheads="1"/>
          </p:cNvSpPr>
          <p:nvPr/>
        </p:nvSpPr>
        <p:spPr bwMode="auto">
          <a:xfrm>
            <a:off x="5211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5" name="Oval 72"/>
          <p:cNvSpPr>
            <a:spLocks noChangeArrowheads="1"/>
          </p:cNvSpPr>
          <p:nvPr/>
        </p:nvSpPr>
        <p:spPr bwMode="auto">
          <a:xfrm>
            <a:off x="5592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6" name="Oval 73"/>
          <p:cNvSpPr>
            <a:spLocks noChangeArrowheads="1"/>
          </p:cNvSpPr>
          <p:nvPr/>
        </p:nvSpPr>
        <p:spPr bwMode="auto">
          <a:xfrm>
            <a:off x="5973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7" name="Oval 74"/>
          <p:cNvSpPr>
            <a:spLocks noChangeArrowheads="1"/>
          </p:cNvSpPr>
          <p:nvPr/>
        </p:nvSpPr>
        <p:spPr bwMode="auto">
          <a:xfrm>
            <a:off x="6354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8" name="Oval 75"/>
          <p:cNvSpPr>
            <a:spLocks noChangeArrowheads="1"/>
          </p:cNvSpPr>
          <p:nvPr/>
        </p:nvSpPr>
        <p:spPr bwMode="auto">
          <a:xfrm>
            <a:off x="2925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9" name="Oval 76"/>
          <p:cNvSpPr>
            <a:spLocks noChangeArrowheads="1"/>
          </p:cNvSpPr>
          <p:nvPr/>
        </p:nvSpPr>
        <p:spPr bwMode="auto">
          <a:xfrm>
            <a:off x="3306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0" name="Oval 77"/>
          <p:cNvSpPr>
            <a:spLocks noChangeArrowheads="1"/>
          </p:cNvSpPr>
          <p:nvPr/>
        </p:nvSpPr>
        <p:spPr bwMode="auto">
          <a:xfrm>
            <a:off x="3687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1" name="Oval 78"/>
          <p:cNvSpPr>
            <a:spLocks noChangeArrowheads="1"/>
          </p:cNvSpPr>
          <p:nvPr/>
        </p:nvSpPr>
        <p:spPr bwMode="auto">
          <a:xfrm>
            <a:off x="4068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2" name="Oval 79"/>
          <p:cNvSpPr>
            <a:spLocks noChangeArrowheads="1"/>
          </p:cNvSpPr>
          <p:nvPr/>
        </p:nvSpPr>
        <p:spPr bwMode="auto">
          <a:xfrm>
            <a:off x="4449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3" name="Oval 80"/>
          <p:cNvSpPr>
            <a:spLocks noChangeArrowheads="1"/>
          </p:cNvSpPr>
          <p:nvPr/>
        </p:nvSpPr>
        <p:spPr bwMode="auto">
          <a:xfrm>
            <a:off x="4830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4" name="Oval 81"/>
          <p:cNvSpPr>
            <a:spLocks noChangeArrowheads="1"/>
          </p:cNvSpPr>
          <p:nvPr/>
        </p:nvSpPr>
        <p:spPr bwMode="auto">
          <a:xfrm>
            <a:off x="5211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5" name="Oval 82"/>
          <p:cNvSpPr>
            <a:spLocks noChangeArrowheads="1"/>
          </p:cNvSpPr>
          <p:nvPr/>
        </p:nvSpPr>
        <p:spPr bwMode="auto">
          <a:xfrm>
            <a:off x="5592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6" name="Oval 83"/>
          <p:cNvSpPr>
            <a:spLocks noChangeArrowheads="1"/>
          </p:cNvSpPr>
          <p:nvPr/>
        </p:nvSpPr>
        <p:spPr bwMode="auto">
          <a:xfrm>
            <a:off x="5973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7" name="Oval 84"/>
          <p:cNvSpPr>
            <a:spLocks noChangeArrowheads="1"/>
          </p:cNvSpPr>
          <p:nvPr/>
        </p:nvSpPr>
        <p:spPr bwMode="auto">
          <a:xfrm>
            <a:off x="6354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8" name="Oval 85"/>
          <p:cNvSpPr>
            <a:spLocks noChangeArrowheads="1"/>
          </p:cNvSpPr>
          <p:nvPr/>
        </p:nvSpPr>
        <p:spPr bwMode="auto">
          <a:xfrm>
            <a:off x="2925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9" name="Oval 86"/>
          <p:cNvSpPr>
            <a:spLocks noChangeArrowheads="1"/>
          </p:cNvSpPr>
          <p:nvPr/>
        </p:nvSpPr>
        <p:spPr bwMode="auto">
          <a:xfrm>
            <a:off x="3306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0" name="Oval 87"/>
          <p:cNvSpPr>
            <a:spLocks noChangeArrowheads="1"/>
          </p:cNvSpPr>
          <p:nvPr/>
        </p:nvSpPr>
        <p:spPr bwMode="auto">
          <a:xfrm>
            <a:off x="3687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1" name="Oval 88"/>
          <p:cNvSpPr>
            <a:spLocks noChangeArrowheads="1"/>
          </p:cNvSpPr>
          <p:nvPr/>
        </p:nvSpPr>
        <p:spPr bwMode="auto">
          <a:xfrm>
            <a:off x="4068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2" name="Oval 89"/>
          <p:cNvSpPr>
            <a:spLocks noChangeArrowheads="1"/>
          </p:cNvSpPr>
          <p:nvPr/>
        </p:nvSpPr>
        <p:spPr bwMode="auto">
          <a:xfrm>
            <a:off x="4449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3" name="Oval 90"/>
          <p:cNvSpPr>
            <a:spLocks noChangeArrowheads="1"/>
          </p:cNvSpPr>
          <p:nvPr/>
        </p:nvSpPr>
        <p:spPr bwMode="auto">
          <a:xfrm>
            <a:off x="4830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4" name="Oval 91"/>
          <p:cNvSpPr>
            <a:spLocks noChangeArrowheads="1"/>
          </p:cNvSpPr>
          <p:nvPr/>
        </p:nvSpPr>
        <p:spPr bwMode="auto">
          <a:xfrm>
            <a:off x="5211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5" name="Oval 92"/>
          <p:cNvSpPr>
            <a:spLocks noChangeArrowheads="1"/>
          </p:cNvSpPr>
          <p:nvPr/>
        </p:nvSpPr>
        <p:spPr bwMode="auto">
          <a:xfrm>
            <a:off x="5592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6" name="Oval 93"/>
          <p:cNvSpPr>
            <a:spLocks noChangeArrowheads="1"/>
          </p:cNvSpPr>
          <p:nvPr/>
        </p:nvSpPr>
        <p:spPr bwMode="auto">
          <a:xfrm>
            <a:off x="5973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7" name="Oval 94"/>
          <p:cNvSpPr>
            <a:spLocks noChangeArrowheads="1"/>
          </p:cNvSpPr>
          <p:nvPr/>
        </p:nvSpPr>
        <p:spPr bwMode="auto">
          <a:xfrm>
            <a:off x="6354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8" name="Oval 95"/>
          <p:cNvSpPr>
            <a:spLocks noChangeArrowheads="1"/>
          </p:cNvSpPr>
          <p:nvPr/>
        </p:nvSpPr>
        <p:spPr bwMode="auto">
          <a:xfrm>
            <a:off x="2925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9" name="Oval 96"/>
          <p:cNvSpPr>
            <a:spLocks noChangeArrowheads="1"/>
          </p:cNvSpPr>
          <p:nvPr/>
        </p:nvSpPr>
        <p:spPr bwMode="auto">
          <a:xfrm>
            <a:off x="3306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0" name="Oval 97"/>
          <p:cNvSpPr>
            <a:spLocks noChangeArrowheads="1"/>
          </p:cNvSpPr>
          <p:nvPr/>
        </p:nvSpPr>
        <p:spPr bwMode="auto">
          <a:xfrm>
            <a:off x="3687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1" name="Oval 98"/>
          <p:cNvSpPr>
            <a:spLocks noChangeArrowheads="1"/>
          </p:cNvSpPr>
          <p:nvPr/>
        </p:nvSpPr>
        <p:spPr bwMode="auto">
          <a:xfrm>
            <a:off x="4068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2" name="Oval 99"/>
          <p:cNvSpPr>
            <a:spLocks noChangeArrowheads="1"/>
          </p:cNvSpPr>
          <p:nvPr/>
        </p:nvSpPr>
        <p:spPr bwMode="auto">
          <a:xfrm>
            <a:off x="4449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3" name="Oval 100"/>
          <p:cNvSpPr>
            <a:spLocks noChangeArrowheads="1"/>
          </p:cNvSpPr>
          <p:nvPr/>
        </p:nvSpPr>
        <p:spPr bwMode="auto">
          <a:xfrm>
            <a:off x="4830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4" name="Oval 101"/>
          <p:cNvSpPr>
            <a:spLocks noChangeArrowheads="1"/>
          </p:cNvSpPr>
          <p:nvPr/>
        </p:nvSpPr>
        <p:spPr bwMode="auto">
          <a:xfrm>
            <a:off x="5211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5" name="Oval 102"/>
          <p:cNvSpPr>
            <a:spLocks noChangeArrowheads="1"/>
          </p:cNvSpPr>
          <p:nvPr/>
        </p:nvSpPr>
        <p:spPr bwMode="auto">
          <a:xfrm>
            <a:off x="5592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6" name="Oval 103"/>
          <p:cNvSpPr>
            <a:spLocks noChangeArrowheads="1"/>
          </p:cNvSpPr>
          <p:nvPr/>
        </p:nvSpPr>
        <p:spPr bwMode="auto">
          <a:xfrm>
            <a:off x="5973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7" name="Oval 104"/>
          <p:cNvSpPr>
            <a:spLocks noChangeArrowheads="1"/>
          </p:cNvSpPr>
          <p:nvPr/>
        </p:nvSpPr>
        <p:spPr bwMode="auto">
          <a:xfrm>
            <a:off x="6354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8" name="Oval 105"/>
          <p:cNvSpPr>
            <a:spLocks noChangeArrowheads="1"/>
          </p:cNvSpPr>
          <p:nvPr/>
        </p:nvSpPr>
        <p:spPr bwMode="auto">
          <a:xfrm>
            <a:off x="2925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9" name="Oval 106"/>
          <p:cNvSpPr>
            <a:spLocks noChangeArrowheads="1"/>
          </p:cNvSpPr>
          <p:nvPr/>
        </p:nvSpPr>
        <p:spPr bwMode="auto">
          <a:xfrm>
            <a:off x="3306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0" name="Oval 107"/>
          <p:cNvSpPr>
            <a:spLocks noChangeArrowheads="1"/>
          </p:cNvSpPr>
          <p:nvPr/>
        </p:nvSpPr>
        <p:spPr bwMode="auto">
          <a:xfrm>
            <a:off x="3687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1" name="Oval 108"/>
          <p:cNvSpPr>
            <a:spLocks noChangeArrowheads="1"/>
          </p:cNvSpPr>
          <p:nvPr/>
        </p:nvSpPr>
        <p:spPr bwMode="auto">
          <a:xfrm>
            <a:off x="4068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2" name="Oval 109"/>
          <p:cNvSpPr>
            <a:spLocks noChangeArrowheads="1"/>
          </p:cNvSpPr>
          <p:nvPr/>
        </p:nvSpPr>
        <p:spPr bwMode="auto">
          <a:xfrm>
            <a:off x="4449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3" name="Oval 110"/>
          <p:cNvSpPr>
            <a:spLocks noChangeArrowheads="1"/>
          </p:cNvSpPr>
          <p:nvPr/>
        </p:nvSpPr>
        <p:spPr bwMode="auto">
          <a:xfrm>
            <a:off x="4830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4" name="Oval 111"/>
          <p:cNvSpPr>
            <a:spLocks noChangeArrowheads="1"/>
          </p:cNvSpPr>
          <p:nvPr/>
        </p:nvSpPr>
        <p:spPr bwMode="auto">
          <a:xfrm>
            <a:off x="5211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5" name="Oval 112"/>
          <p:cNvSpPr>
            <a:spLocks noChangeArrowheads="1"/>
          </p:cNvSpPr>
          <p:nvPr/>
        </p:nvSpPr>
        <p:spPr bwMode="auto">
          <a:xfrm>
            <a:off x="5592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6" name="Oval 113"/>
          <p:cNvSpPr>
            <a:spLocks noChangeArrowheads="1"/>
          </p:cNvSpPr>
          <p:nvPr/>
        </p:nvSpPr>
        <p:spPr bwMode="auto">
          <a:xfrm>
            <a:off x="5973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7" name="Oval 114"/>
          <p:cNvSpPr>
            <a:spLocks noChangeArrowheads="1"/>
          </p:cNvSpPr>
          <p:nvPr/>
        </p:nvSpPr>
        <p:spPr bwMode="auto">
          <a:xfrm>
            <a:off x="6354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8" name="Line 115"/>
          <p:cNvSpPr>
            <a:spLocks noChangeShapeType="1"/>
          </p:cNvSpPr>
          <p:nvPr/>
        </p:nvSpPr>
        <p:spPr bwMode="auto">
          <a:xfrm flipH="1">
            <a:off x="2667000" y="2133600"/>
            <a:ext cx="13716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19" name="Line 116"/>
          <p:cNvSpPr>
            <a:spLocks noChangeShapeType="1"/>
          </p:cNvSpPr>
          <p:nvPr/>
        </p:nvSpPr>
        <p:spPr bwMode="auto">
          <a:xfrm flipH="1">
            <a:off x="3505200" y="2362200"/>
            <a:ext cx="6096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0" name="Line 117"/>
          <p:cNvSpPr>
            <a:spLocks noChangeShapeType="1"/>
          </p:cNvSpPr>
          <p:nvPr/>
        </p:nvSpPr>
        <p:spPr bwMode="auto">
          <a:xfrm flipH="1">
            <a:off x="4495800" y="2514600"/>
            <a:ext cx="0" cy="4572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1" name="Line 118"/>
          <p:cNvSpPr>
            <a:spLocks noChangeShapeType="1"/>
          </p:cNvSpPr>
          <p:nvPr/>
        </p:nvSpPr>
        <p:spPr bwMode="auto">
          <a:xfrm>
            <a:off x="4876800" y="2362200"/>
            <a:ext cx="5334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2" name="Line 119"/>
          <p:cNvSpPr>
            <a:spLocks noChangeShapeType="1"/>
          </p:cNvSpPr>
          <p:nvPr/>
        </p:nvSpPr>
        <p:spPr bwMode="auto">
          <a:xfrm>
            <a:off x="4953000" y="2133600"/>
            <a:ext cx="14478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3" name="Text Box 120"/>
          <p:cNvSpPr txBox="1">
            <a:spLocks noChangeArrowheads="1"/>
          </p:cNvSpPr>
          <p:nvPr/>
        </p:nvSpPr>
        <p:spPr bwMode="auto">
          <a:xfrm>
            <a:off x="7103105" y="1749495"/>
            <a:ext cx="1576714" cy="707886"/>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Clergy</a:t>
            </a:r>
          </a:p>
        </p:txBody>
      </p:sp>
      <p:sp>
        <p:nvSpPr>
          <p:cNvPr id="124" name="Line 121"/>
          <p:cNvSpPr>
            <a:spLocks noChangeShapeType="1"/>
          </p:cNvSpPr>
          <p:nvPr/>
        </p:nvSpPr>
        <p:spPr bwMode="auto">
          <a:xfrm flipH="1" flipV="1">
            <a:off x="5135562" y="2133600"/>
            <a:ext cx="1905000" cy="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5" name="Text Box 122"/>
          <p:cNvSpPr txBox="1">
            <a:spLocks noChangeArrowheads="1"/>
          </p:cNvSpPr>
          <p:nvPr/>
        </p:nvSpPr>
        <p:spPr bwMode="auto">
          <a:xfrm>
            <a:off x="7383462" y="457200"/>
            <a:ext cx="1116013" cy="701675"/>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B38939"/>
                </a:solidFill>
                <a:effectLst>
                  <a:outerShdw blurRad="38100" dist="38100" dir="2700000" algn="tl">
                    <a:srgbClr val="000000"/>
                  </a:outerShdw>
                </a:effectLst>
                <a:ea typeface="ＭＳ Ｐゴシック" pitchFamily="34" charset="-128"/>
                <a:cs typeface="Arial" charset="0"/>
              </a:rPr>
              <a:t>God</a:t>
            </a:r>
          </a:p>
        </p:txBody>
      </p:sp>
      <p:sp>
        <p:nvSpPr>
          <p:cNvPr id="126" name="Line 123"/>
          <p:cNvSpPr>
            <a:spLocks noChangeShapeType="1"/>
          </p:cNvSpPr>
          <p:nvPr/>
        </p:nvSpPr>
        <p:spPr bwMode="auto">
          <a:xfrm flipH="1" flipV="1">
            <a:off x="5287962" y="838200"/>
            <a:ext cx="1905000" cy="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7" name="Text Box 124"/>
          <p:cNvSpPr txBox="1">
            <a:spLocks noChangeArrowheads="1"/>
          </p:cNvSpPr>
          <p:nvPr/>
        </p:nvSpPr>
        <p:spPr bwMode="auto">
          <a:xfrm>
            <a:off x="7459662" y="4419600"/>
            <a:ext cx="1341438" cy="701675"/>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000000"/>
                </a:solidFill>
                <a:effectLst>
                  <a:outerShdw blurRad="38100" dist="38100" dir="2700000" algn="tl">
                    <a:srgbClr val="000000"/>
                  </a:outerShdw>
                </a:effectLst>
                <a:ea typeface="ＭＳ Ｐゴシック" pitchFamily="34" charset="-128"/>
                <a:cs typeface="Arial" charset="0"/>
              </a:rPr>
              <a:t>Laity</a:t>
            </a:r>
          </a:p>
        </p:txBody>
      </p:sp>
      <p:sp>
        <p:nvSpPr>
          <p:cNvPr id="128" name="Line 125"/>
          <p:cNvSpPr>
            <a:spLocks noChangeShapeType="1"/>
          </p:cNvSpPr>
          <p:nvPr/>
        </p:nvSpPr>
        <p:spPr bwMode="auto">
          <a:xfrm flipH="1" flipV="1">
            <a:off x="6781800" y="4800600"/>
            <a:ext cx="800100" cy="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9" name="Text Box 126"/>
          <p:cNvSpPr txBox="1">
            <a:spLocks noChangeArrowheads="1"/>
          </p:cNvSpPr>
          <p:nvPr/>
        </p:nvSpPr>
        <p:spPr bwMode="auto">
          <a:xfrm>
            <a:off x="678241" y="381000"/>
            <a:ext cx="2476512"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Traditional</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Model</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130" name="Text Box 127"/>
          <p:cNvSpPr txBox="1">
            <a:spLocks noChangeArrowheads="1"/>
          </p:cNvSpPr>
          <p:nvPr/>
        </p:nvSpPr>
        <p:spPr bwMode="auto">
          <a:xfrm>
            <a:off x="570495" y="1385887"/>
            <a:ext cx="2696572"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Institutional</a:t>
            </a: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
            </a:r>
            <a:b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b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Paradigm</a:t>
            </a:r>
          </a:p>
        </p:txBody>
      </p:sp>
      <p:sp>
        <p:nvSpPr>
          <p:cNvPr id="131" name="Line 128"/>
          <p:cNvSpPr>
            <a:spLocks noChangeShapeType="1"/>
          </p:cNvSpPr>
          <p:nvPr/>
        </p:nvSpPr>
        <p:spPr bwMode="auto">
          <a:xfrm>
            <a:off x="354399" y="1357374"/>
            <a:ext cx="32004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33" name="Title 36"/>
          <p:cNvSpPr txBox="1">
            <a:spLocks/>
          </p:cNvSpPr>
          <p:nvPr/>
        </p:nvSpPr>
        <p:spPr>
          <a:xfrm>
            <a:off x="507369" y="3657600"/>
            <a:ext cx="8172450" cy="2470070"/>
          </a:xfrm>
          <a:prstGeom prst="roundRect">
            <a:avLst/>
          </a:prstGeom>
          <a:solidFill>
            <a:srgbClr val="B38939"/>
          </a:solidFill>
          <a:ln w="6350" cap="flat" cmpd="sng" algn="ctr">
            <a:solidFill>
              <a:srgbClr val="B38939"/>
            </a:solidFill>
            <a:prstDash val="solid"/>
            <a:miter lim="800000"/>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vert="horz" lIns="91440" tIns="9144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900" dirty="0"/>
              <a:t>“The church began as a fellowship of men and women centered on Jesus Christ. It went to Greece and became a philosophy. It went to Rome and became an institution. It went to Europe and became a culture. It came to America and became an enterprise</a:t>
            </a:r>
            <a:r>
              <a:rPr lang="en-US" sz="2900" dirty="0" smtClean="0"/>
              <a:t>.” </a:t>
            </a:r>
            <a:endParaRPr lang="en-US" sz="2900" dirty="0"/>
          </a:p>
          <a:p>
            <a:pPr algn="ctr" fontAlgn="base">
              <a:spcAft>
                <a:spcPct val="0"/>
              </a:spcAft>
            </a:pPr>
            <a:endParaRPr lang="en-US" sz="1800" dirty="0" smtClean="0"/>
          </a:p>
          <a:p>
            <a:pPr algn="r" fontAlgn="base">
              <a:spcAft>
                <a:spcPct val="0"/>
              </a:spcAft>
            </a:pPr>
            <a:r>
              <a:rPr lang="en-US" sz="2000" dirty="0" smtClean="0"/>
              <a:t>—</a:t>
            </a:r>
            <a:r>
              <a:rPr lang="en-US" sz="2000" i="1" dirty="0" smtClean="0"/>
              <a:t>The Neighboring Church </a:t>
            </a:r>
            <a:r>
              <a:rPr lang="en-US" sz="2000" dirty="0" smtClean="0"/>
              <a:t>(p. </a:t>
            </a:r>
            <a:r>
              <a:rPr lang="en-US" sz="2000" dirty="0"/>
              <a:t>xviii</a:t>
            </a:r>
            <a:r>
              <a:rPr lang="en-US" sz="2000" dirty="0" smtClean="0"/>
              <a:t>)</a:t>
            </a:r>
            <a:endParaRPr lang="en-US" sz="20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661790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3886200" y="533400"/>
            <a:ext cx="1447800" cy="1447800"/>
          </a:xfrm>
          <a:prstGeom prst="ellipse">
            <a:avLst/>
          </a:prstGeom>
          <a:solidFill>
            <a:schemeClr val="bg1"/>
          </a:solidFill>
          <a:ln w="76200">
            <a:solidFill>
              <a:srgbClr val="B38939"/>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14600" y="1981200"/>
            <a:ext cx="4267200" cy="4648200"/>
          </a:xfrm>
          <a:prstGeom prst="ellipse">
            <a:avLst/>
          </a:prstGeom>
          <a:solidFill>
            <a:schemeClr val="bg1"/>
          </a:solidFill>
          <a:ln w="38100">
            <a:solidFill>
              <a:schemeClr val="accent1">
                <a:lumMod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Oval 4"/>
          <p:cNvSpPr>
            <a:spLocks noChangeArrowheads="1"/>
          </p:cNvSpPr>
          <p:nvPr/>
        </p:nvSpPr>
        <p:spPr bwMode="auto">
          <a:xfrm>
            <a:off x="3505200" y="26670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Oval 5"/>
          <p:cNvSpPr>
            <a:spLocks noChangeArrowheads="1"/>
          </p:cNvSpPr>
          <p:nvPr/>
        </p:nvSpPr>
        <p:spPr bwMode="auto">
          <a:xfrm>
            <a:off x="3124200" y="48006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4648200" y="4876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5867400" y="51054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5562600" y="37338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5257800" y="2362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19600" y="3505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114800" y="5791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57800" y="3200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257800" y="4800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867400" y="4572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5257800" y="54864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5029200" y="5791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3733800" y="3352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3200400" y="3505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3657600" y="5486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4191000" y="2362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3505200" y="3810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3048000" y="4191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3810000" y="4114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4419600" y="3124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4114800" y="5029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4267200" y="4572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4419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50292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5943600" y="3276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6324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Freeform 31"/>
          <p:cNvSpPr>
            <a:spLocks/>
          </p:cNvSpPr>
          <p:nvPr/>
        </p:nvSpPr>
        <p:spPr bwMode="auto">
          <a:xfrm>
            <a:off x="3311525" y="2273300"/>
            <a:ext cx="2898775" cy="3517900"/>
          </a:xfrm>
          <a:custGeom>
            <a:avLst/>
            <a:gdLst>
              <a:gd name="T0" fmla="*/ 2147483647 w 1826"/>
              <a:gd name="T1" fmla="*/ 2147483647 h 2216"/>
              <a:gd name="T2" fmla="*/ 2147483647 w 1826"/>
              <a:gd name="T3" fmla="*/ 2147483647 h 2216"/>
              <a:gd name="T4" fmla="*/ 2147483647 w 1826"/>
              <a:gd name="T5" fmla="*/ 2147483647 h 2216"/>
              <a:gd name="T6" fmla="*/ 2147483647 w 1826"/>
              <a:gd name="T7" fmla="*/ 2147483647 h 2216"/>
              <a:gd name="T8" fmla="*/ 2147483647 w 1826"/>
              <a:gd name="T9" fmla="*/ 2147483647 h 2216"/>
              <a:gd name="T10" fmla="*/ 2147483647 w 1826"/>
              <a:gd name="T11" fmla="*/ 2147483647 h 2216"/>
              <a:gd name="T12" fmla="*/ 2147483647 w 1826"/>
              <a:gd name="T13" fmla="*/ 2147483647 h 2216"/>
              <a:gd name="T14" fmla="*/ 2147483647 w 1826"/>
              <a:gd name="T15" fmla="*/ 2147483647 h 2216"/>
              <a:gd name="T16" fmla="*/ 2147483647 w 1826"/>
              <a:gd name="T17" fmla="*/ 2147483647 h 2216"/>
              <a:gd name="T18" fmla="*/ 2147483647 w 1826"/>
              <a:gd name="T19" fmla="*/ 2147483647 h 2216"/>
              <a:gd name="T20" fmla="*/ 2147483647 w 1826"/>
              <a:gd name="T21" fmla="*/ 2147483647 h 2216"/>
              <a:gd name="T22" fmla="*/ 2147483647 w 1826"/>
              <a:gd name="T23" fmla="*/ 2147483647 h 2216"/>
              <a:gd name="T24" fmla="*/ 2147483647 w 1826"/>
              <a:gd name="T25" fmla="*/ 2147483647 h 2216"/>
              <a:gd name="T26" fmla="*/ 2147483647 w 1826"/>
              <a:gd name="T27" fmla="*/ 2147483647 h 2216"/>
              <a:gd name="T28" fmla="*/ 2147483647 w 1826"/>
              <a:gd name="T29" fmla="*/ 2147483647 h 2216"/>
              <a:gd name="T30" fmla="*/ 2147483647 w 1826"/>
              <a:gd name="T31" fmla="*/ 2147483647 h 2216"/>
              <a:gd name="T32" fmla="*/ 2147483647 w 1826"/>
              <a:gd name="T33" fmla="*/ 2147483647 h 2216"/>
              <a:gd name="T34" fmla="*/ 2147483647 w 1826"/>
              <a:gd name="T35" fmla="*/ 2147483647 h 2216"/>
              <a:gd name="T36" fmla="*/ 2147483647 w 1826"/>
              <a:gd name="T37" fmla="*/ 2147483647 h 2216"/>
              <a:gd name="T38" fmla="*/ 2147483647 w 1826"/>
              <a:gd name="T39" fmla="*/ 2147483647 h 2216"/>
              <a:gd name="T40" fmla="*/ 2147483647 w 1826"/>
              <a:gd name="T41" fmla="*/ 2147483647 h 2216"/>
              <a:gd name="T42" fmla="*/ 2147483647 w 1826"/>
              <a:gd name="T43" fmla="*/ 2147483647 h 2216"/>
              <a:gd name="T44" fmla="*/ 2147483647 w 1826"/>
              <a:gd name="T45" fmla="*/ 2147483647 h 2216"/>
              <a:gd name="T46" fmla="*/ 2147483647 w 1826"/>
              <a:gd name="T47" fmla="*/ 2147483647 h 2216"/>
              <a:gd name="T48" fmla="*/ 2147483647 w 1826"/>
              <a:gd name="T49" fmla="*/ 2147483647 h 2216"/>
              <a:gd name="T50" fmla="*/ 2147483647 w 1826"/>
              <a:gd name="T51" fmla="*/ 2147483647 h 2216"/>
              <a:gd name="T52" fmla="*/ 2147483647 w 1826"/>
              <a:gd name="T53" fmla="*/ 2147483647 h 2216"/>
              <a:gd name="T54" fmla="*/ 2147483647 w 1826"/>
              <a:gd name="T55" fmla="*/ 2147483647 h 2216"/>
              <a:gd name="T56" fmla="*/ 2147483647 w 1826"/>
              <a:gd name="T57" fmla="*/ 2147483647 h 2216"/>
              <a:gd name="T58" fmla="*/ 2147483647 w 1826"/>
              <a:gd name="T59" fmla="*/ 2147483647 h 2216"/>
              <a:gd name="T60" fmla="*/ 2147483647 w 1826"/>
              <a:gd name="T61" fmla="*/ 2147483647 h 2216"/>
              <a:gd name="T62" fmla="*/ 2147483647 w 1826"/>
              <a:gd name="T63" fmla="*/ 2147483647 h 2216"/>
              <a:gd name="T64" fmla="*/ 2147483647 w 1826"/>
              <a:gd name="T65" fmla="*/ 2147483647 h 2216"/>
              <a:gd name="T66" fmla="*/ 2147483647 w 1826"/>
              <a:gd name="T67" fmla="*/ 2147483647 h 2216"/>
              <a:gd name="T68" fmla="*/ 2147483647 w 1826"/>
              <a:gd name="T69" fmla="*/ 2147483647 h 2216"/>
              <a:gd name="T70" fmla="*/ 2147483647 w 1826"/>
              <a:gd name="T71" fmla="*/ 2147483647 h 2216"/>
              <a:gd name="T72" fmla="*/ 2147483647 w 1826"/>
              <a:gd name="T73" fmla="*/ 2147483647 h 2216"/>
              <a:gd name="T74" fmla="*/ 2147483647 w 1826"/>
              <a:gd name="T75" fmla="*/ 2147483647 h 2216"/>
              <a:gd name="T76" fmla="*/ 2147483647 w 1826"/>
              <a:gd name="T77" fmla="*/ 2147483647 h 2216"/>
              <a:gd name="T78" fmla="*/ 2147483647 w 1826"/>
              <a:gd name="T79" fmla="*/ 2147483647 h 2216"/>
              <a:gd name="T80" fmla="*/ 2147483647 w 1826"/>
              <a:gd name="T81" fmla="*/ 2147483647 h 2216"/>
              <a:gd name="T82" fmla="*/ 2147483647 w 1826"/>
              <a:gd name="T83" fmla="*/ 2147483647 h 2216"/>
              <a:gd name="T84" fmla="*/ 2147483647 w 1826"/>
              <a:gd name="T85" fmla="*/ 2147483647 h 2216"/>
              <a:gd name="T86" fmla="*/ 2147483647 w 1826"/>
              <a:gd name="T87" fmla="*/ 2147483647 h 2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2216"/>
              <a:gd name="T134" fmla="*/ 1826 w 1826"/>
              <a:gd name="T135" fmla="*/ 2216 h 2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2216">
                <a:moveTo>
                  <a:pt x="303" y="1957"/>
                </a:moveTo>
                <a:cubicBezTo>
                  <a:pt x="259" y="1856"/>
                  <a:pt x="0" y="1429"/>
                  <a:pt x="26" y="1352"/>
                </a:cubicBezTo>
                <a:cubicBezTo>
                  <a:pt x="52" y="1275"/>
                  <a:pt x="354" y="1456"/>
                  <a:pt x="458" y="1496"/>
                </a:cubicBezTo>
                <a:cubicBezTo>
                  <a:pt x="562" y="1536"/>
                  <a:pt x="578" y="1560"/>
                  <a:pt x="650" y="1592"/>
                </a:cubicBezTo>
                <a:cubicBezTo>
                  <a:pt x="722" y="1624"/>
                  <a:pt x="786" y="1728"/>
                  <a:pt x="890" y="1688"/>
                </a:cubicBezTo>
                <a:cubicBezTo>
                  <a:pt x="994" y="1648"/>
                  <a:pt x="1178" y="1432"/>
                  <a:pt x="1274" y="1352"/>
                </a:cubicBezTo>
                <a:cubicBezTo>
                  <a:pt x="1370" y="1272"/>
                  <a:pt x="1442" y="1272"/>
                  <a:pt x="1466" y="1208"/>
                </a:cubicBezTo>
                <a:cubicBezTo>
                  <a:pt x="1490" y="1144"/>
                  <a:pt x="1466" y="1040"/>
                  <a:pt x="1418" y="968"/>
                </a:cubicBezTo>
                <a:cubicBezTo>
                  <a:pt x="1370" y="896"/>
                  <a:pt x="1258" y="832"/>
                  <a:pt x="1178" y="776"/>
                </a:cubicBezTo>
                <a:cubicBezTo>
                  <a:pt x="1098" y="720"/>
                  <a:pt x="1010" y="648"/>
                  <a:pt x="938" y="632"/>
                </a:cubicBezTo>
                <a:cubicBezTo>
                  <a:pt x="866" y="616"/>
                  <a:pt x="786" y="616"/>
                  <a:pt x="746" y="680"/>
                </a:cubicBezTo>
                <a:cubicBezTo>
                  <a:pt x="706" y="744"/>
                  <a:pt x="714" y="904"/>
                  <a:pt x="698" y="1016"/>
                </a:cubicBezTo>
                <a:cubicBezTo>
                  <a:pt x="682" y="1128"/>
                  <a:pt x="698" y="1224"/>
                  <a:pt x="650" y="1352"/>
                </a:cubicBezTo>
                <a:cubicBezTo>
                  <a:pt x="602" y="1480"/>
                  <a:pt x="434" y="1656"/>
                  <a:pt x="410" y="1784"/>
                </a:cubicBezTo>
                <a:cubicBezTo>
                  <a:pt x="386" y="1912"/>
                  <a:pt x="418" y="2048"/>
                  <a:pt x="506" y="2120"/>
                </a:cubicBezTo>
                <a:cubicBezTo>
                  <a:pt x="594" y="2192"/>
                  <a:pt x="778" y="2216"/>
                  <a:pt x="938" y="2216"/>
                </a:cubicBezTo>
                <a:cubicBezTo>
                  <a:pt x="1098" y="2216"/>
                  <a:pt x="1370" y="2208"/>
                  <a:pt x="1466" y="2120"/>
                </a:cubicBezTo>
                <a:cubicBezTo>
                  <a:pt x="1562" y="2032"/>
                  <a:pt x="1578" y="1816"/>
                  <a:pt x="1514" y="1688"/>
                </a:cubicBezTo>
                <a:cubicBezTo>
                  <a:pt x="1450" y="1560"/>
                  <a:pt x="1154" y="1456"/>
                  <a:pt x="1082" y="1352"/>
                </a:cubicBezTo>
                <a:cubicBezTo>
                  <a:pt x="1010" y="1248"/>
                  <a:pt x="1074" y="1160"/>
                  <a:pt x="1082" y="1064"/>
                </a:cubicBezTo>
                <a:cubicBezTo>
                  <a:pt x="1090" y="968"/>
                  <a:pt x="1058" y="848"/>
                  <a:pt x="1130" y="776"/>
                </a:cubicBezTo>
                <a:cubicBezTo>
                  <a:pt x="1202" y="704"/>
                  <a:pt x="1418" y="648"/>
                  <a:pt x="1514" y="632"/>
                </a:cubicBezTo>
                <a:cubicBezTo>
                  <a:pt x="1610" y="616"/>
                  <a:pt x="1658" y="640"/>
                  <a:pt x="1706" y="680"/>
                </a:cubicBezTo>
                <a:cubicBezTo>
                  <a:pt x="1754" y="720"/>
                  <a:pt x="1786" y="768"/>
                  <a:pt x="1802" y="872"/>
                </a:cubicBezTo>
                <a:cubicBezTo>
                  <a:pt x="1818" y="976"/>
                  <a:pt x="1826" y="1200"/>
                  <a:pt x="1802" y="1304"/>
                </a:cubicBezTo>
                <a:cubicBezTo>
                  <a:pt x="1778" y="1408"/>
                  <a:pt x="1746" y="1472"/>
                  <a:pt x="1658" y="1496"/>
                </a:cubicBezTo>
                <a:cubicBezTo>
                  <a:pt x="1570" y="1520"/>
                  <a:pt x="1394" y="1464"/>
                  <a:pt x="1274" y="1448"/>
                </a:cubicBezTo>
                <a:cubicBezTo>
                  <a:pt x="1154" y="1432"/>
                  <a:pt x="1050" y="1432"/>
                  <a:pt x="938" y="1400"/>
                </a:cubicBezTo>
                <a:cubicBezTo>
                  <a:pt x="826" y="1368"/>
                  <a:pt x="698" y="1360"/>
                  <a:pt x="602" y="1256"/>
                </a:cubicBezTo>
                <a:cubicBezTo>
                  <a:pt x="506" y="1152"/>
                  <a:pt x="434" y="920"/>
                  <a:pt x="362" y="776"/>
                </a:cubicBezTo>
                <a:cubicBezTo>
                  <a:pt x="290" y="632"/>
                  <a:pt x="154" y="512"/>
                  <a:pt x="170" y="392"/>
                </a:cubicBezTo>
                <a:cubicBezTo>
                  <a:pt x="186" y="272"/>
                  <a:pt x="354" y="112"/>
                  <a:pt x="458" y="56"/>
                </a:cubicBezTo>
                <a:cubicBezTo>
                  <a:pt x="562" y="0"/>
                  <a:pt x="698" y="40"/>
                  <a:pt x="794" y="56"/>
                </a:cubicBezTo>
                <a:cubicBezTo>
                  <a:pt x="890" y="72"/>
                  <a:pt x="954" y="104"/>
                  <a:pt x="1034" y="152"/>
                </a:cubicBezTo>
                <a:cubicBezTo>
                  <a:pt x="1114" y="200"/>
                  <a:pt x="1250" y="288"/>
                  <a:pt x="1274" y="344"/>
                </a:cubicBezTo>
                <a:cubicBezTo>
                  <a:pt x="1298" y="400"/>
                  <a:pt x="1202" y="448"/>
                  <a:pt x="1178" y="488"/>
                </a:cubicBezTo>
                <a:cubicBezTo>
                  <a:pt x="1154" y="528"/>
                  <a:pt x="1154" y="512"/>
                  <a:pt x="1130" y="584"/>
                </a:cubicBezTo>
                <a:cubicBezTo>
                  <a:pt x="1106" y="656"/>
                  <a:pt x="1074" y="824"/>
                  <a:pt x="1034" y="920"/>
                </a:cubicBezTo>
                <a:cubicBezTo>
                  <a:pt x="994" y="1016"/>
                  <a:pt x="978" y="1080"/>
                  <a:pt x="890" y="1160"/>
                </a:cubicBezTo>
                <a:cubicBezTo>
                  <a:pt x="802" y="1240"/>
                  <a:pt x="594" y="1328"/>
                  <a:pt x="506" y="1400"/>
                </a:cubicBezTo>
                <a:cubicBezTo>
                  <a:pt x="418" y="1472"/>
                  <a:pt x="394" y="1512"/>
                  <a:pt x="362" y="1592"/>
                </a:cubicBezTo>
                <a:cubicBezTo>
                  <a:pt x="330" y="1672"/>
                  <a:pt x="282" y="1816"/>
                  <a:pt x="314" y="1880"/>
                </a:cubicBezTo>
                <a:cubicBezTo>
                  <a:pt x="346" y="1944"/>
                  <a:pt x="448" y="2006"/>
                  <a:pt x="554" y="1976"/>
                </a:cubicBezTo>
                <a:cubicBezTo>
                  <a:pt x="660" y="1946"/>
                  <a:pt x="866" y="1758"/>
                  <a:pt x="948" y="1701"/>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5" name="Freeform 32"/>
          <p:cNvSpPr>
            <a:spLocks/>
          </p:cNvSpPr>
          <p:nvPr/>
        </p:nvSpPr>
        <p:spPr bwMode="auto">
          <a:xfrm>
            <a:off x="2886075" y="2266950"/>
            <a:ext cx="3394075" cy="4135438"/>
          </a:xfrm>
          <a:custGeom>
            <a:avLst/>
            <a:gdLst>
              <a:gd name="T0" fmla="*/ 2147483647 w 2138"/>
              <a:gd name="T1" fmla="*/ 2147483647 h 2605"/>
              <a:gd name="T2" fmla="*/ 2147483647 w 2138"/>
              <a:gd name="T3" fmla="*/ 2147483647 h 2605"/>
              <a:gd name="T4" fmla="*/ 2147483647 w 2138"/>
              <a:gd name="T5" fmla="*/ 2147483647 h 2605"/>
              <a:gd name="T6" fmla="*/ 2147483647 w 2138"/>
              <a:gd name="T7" fmla="*/ 2147483647 h 2605"/>
              <a:gd name="T8" fmla="*/ 2147483647 w 2138"/>
              <a:gd name="T9" fmla="*/ 2147483647 h 2605"/>
              <a:gd name="T10" fmla="*/ 2147483647 w 2138"/>
              <a:gd name="T11" fmla="*/ 2147483647 h 2605"/>
              <a:gd name="T12" fmla="*/ 2147483647 w 2138"/>
              <a:gd name="T13" fmla="*/ 2147483647 h 2605"/>
              <a:gd name="T14" fmla="*/ 2147483647 w 2138"/>
              <a:gd name="T15" fmla="*/ 2147483647 h 2605"/>
              <a:gd name="T16" fmla="*/ 2147483647 w 2138"/>
              <a:gd name="T17" fmla="*/ 2147483647 h 2605"/>
              <a:gd name="T18" fmla="*/ 2147483647 w 2138"/>
              <a:gd name="T19" fmla="*/ 2147483647 h 2605"/>
              <a:gd name="T20" fmla="*/ 2147483647 w 2138"/>
              <a:gd name="T21" fmla="*/ 2147483647 h 2605"/>
              <a:gd name="T22" fmla="*/ 2147483647 w 2138"/>
              <a:gd name="T23" fmla="*/ 2147483647 h 2605"/>
              <a:gd name="T24" fmla="*/ 2147483647 w 2138"/>
              <a:gd name="T25" fmla="*/ 2147483647 h 2605"/>
              <a:gd name="T26" fmla="*/ 2147483647 w 2138"/>
              <a:gd name="T27" fmla="*/ 2147483647 h 2605"/>
              <a:gd name="T28" fmla="*/ 2147483647 w 2138"/>
              <a:gd name="T29" fmla="*/ 2147483647 h 2605"/>
              <a:gd name="T30" fmla="*/ 2147483647 w 2138"/>
              <a:gd name="T31" fmla="*/ 2147483647 h 2605"/>
              <a:gd name="T32" fmla="*/ 2147483647 w 2138"/>
              <a:gd name="T33" fmla="*/ 2147483647 h 2605"/>
              <a:gd name="T34" fmla="*/ 2147483647 w 2138"/>
              <a:gd name="T35" fmla="*/ 2147483647 h 2605"/>
              <a:gd name="T36" fmla="*/ 2147483647 w 2138"/>
              <a:gd name="T37" fmla="*/ 2147483647 h 2605"/>
              <a:gd name="T38" fmla="*/ 2147483647 w 2138"/>
              <a:gd name="T39" fmla="*/ 2147483647 h 2605"/>
              <a:gd name="T40" fmla="*/ 2147483647 w 2138"/>
              <a:gd name="T41" fmla="*/ 2147483647 h 2605"/>
              <a:gd name="T42" fmla="*/ 2147483647 w 2138"/>
              <a:gd name="T43" fmla="*/ 2147483647 h 2605"/>
              <a:gd name="T44" fmla="*/ 2147483647 w 2138"/>
              <a:gd name="T45" fmla="*/ 2147483647 h 2605"/>
              <a:gd name="T46" fmla="*/ 2147483647 w 2138"/>
              <a:gd name="T47" fmla="*/ 2147483647 h 2605"/>
              <a:gd name="T48" fmla="*/ 2147483647 w 2138"/>
              <a:gd name="T49" fmla="*/ 2147483647 h 2605"/>
              <a:gd name="T50" fmla="*/ 2147483647 w 2138"/>
              <a:gd name="T51" fmla="*/ 2147483647 h 2605"/>
              <a:gd name="T52" fmla="*/ 2147483647 w 2138"/>
              <a:gd name="T53" fmla="*/ 2147483647 h 2605"/>
              <a:gd name="T54" fmla="*/ 2147483647 w 2138"/>
              <a:gd name="T55" fmla="*/ 2147483647 h 2605"/>
              <a:gd name="T56" fmla="*/ 2147483647 w 2138"/>
              <a:gd name="T57" fmla="*/ 2147483647 h 2605"/>
              <a:gd name="T58" fmla="*/ 2147483647 w 2138"/>
              <a:gd name="T59" fmla="*/ 2147483647 h 2605"/>
              <a:gd name="T60" fmla="*/ 2147483647 w 2138"/>
              <a:gd name="T61" fmla="*/ 2147483647 h 2605"/>
              <a:gd name="T62" fmla="*/ 2147483647 w 2138"/>
              <a:gd name="T63" fmla="*/ 2147483647 h 2605"/>
              <a:gd name="T64" fmla="*/ 2147483647 w 2138"/>
              <a:gd name="T65" fmla="*/ 2147483647 h 2605"/>
              <a:gd name="T66" fmla="*/ 2147483647 w 2138"/>
              <a:gd name="T67" fmla="*/ 2147483647 h 2605"/>
              <a:gd name="T68" fmla="*/ 2147483647 w 2138"/>
              <a:gd name="T69" fmla="*/ 2147483647 h 2605"/>
              <a:gd name="T70" fmla="*/ 2147483647 w 2138"/>
              <a:gd name="T71" fmla="*/ 2147483647 h 2605"/>
              <a:gd name="T72" fmla="*/ 2147483647 w 2138"/>
              <a:gd name="T73" fmla="*/ 2147483647 h 2605"/>
              <a:gd name="T74" fmla="*/ 2147483647 w 2138"/>
              <a:gd name="T75" fmla="*/ 2147483647 h 2605"/>
              <a:gd name="T76" fmla="*/ 2147483647 w 2138"/>
              <a:gd name="T77" fmla="*/ 2147483647 h 2605"/>
              <a:gd name="T78" fmla="*/ 2147483647 w 2138"/>
              <a:gd name="T79" fmla="*/ 2147483647 h 2605"/>
              <a:gd name="T80" fmla="*/ 2147483647 w 2138"/>
              <a:gd name="T81" fmla="*/ 2147483647 h 2605"/>
              <a:gd name="T82" fmla="*/ 2147483647 w 2138"/>
              <a:gd name="T83" fmla="*/ 2147483647 h 26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8"/>
              <a:gd name="T127" fmla="*/ 0 h 2605"/>
              <a:gd name="T128" fmla="*/ 2138 w 2138"/>
              <a:gd name="T129" fmla="*/ 2605 h 26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8" h="2605">
                <a:moveTo>
                  <a:pt x="449" y="2138"/>
                </a:moveTo>
                <a:cubicBezTo>
                  <a:pt x="417" y="2107"/>
                  <a:pt x="377" y="2083"/>
                  <a:pt x="349" y="2049"/>
                </a:cubicBezTo>
                <a:cubicBezTo>
                  <a:pt x="342" y="2041"/>
                  <a:pt x="299" y="1949"/>
                  <a:pt x="293" y="1938"/>
                </a:cubicBezTo>
                <a:cubicBezTo>
                  <a:pt x="261" y="1775"/>
                  <a:pt x="241" y="1636"/>
                  <a:pt x="227" y="1472"/>
                </a:cubicBezTo>
                <a:cubicBezTo>
                  <a:pt x="231" y="1309"/>
                  <a:pt x="226" y="1146"/>
                  <a:pt x="238" y="983"/>
                </a:cubicBezTo>
                <a:cubicBezTo>
                  <a:pt x="239" y="973"/>
                  <a:pt x="263" y="865"/>
                  <a:pt x="293" y="838"/>
                </a:cubicBezTo>
                <a:cubicBezTo>
                  <a:pt x="313" y="820"/>
                  <a:pt x="360" y="794"/>
                  <a:pt x="360" y="794"/>
                </a:cubicBezTo>
                <a:cubicBezTo>
                  <a:pt x="416" y="801"/>
                  <a:pt x="473" y="800"/>
                  <a:pt x="527" y="816"/>
                </a:cubicBezTo>
                <a:cubicBezTo>
                  <a:pt x="540" y="820"/>
                  <a:pt x="545" y="863"/>
                  <a:pt x="549" y="850"/>
                </a:cubicBezTo>
                <a:cubicBezTo>
                  <a:pt x="567" y="797"/>
                  <a:pt x="562" y="738"/>
                  <a:pt x="571" y="683"/>
                </a:cubicBezTo>
                <a:cubicBezTo>
                  <a:pt x="601" y="495"/>
                  <a:pt x="644" y="170"/>
                  <a:pt x="860" y="116"/>
                </a:cubicBezTo>
                <a:cubicBezTo>
                  <a:pt x="1054" y="153"/>
                  <a:pt x="1024" y="135"/>
                  <a:pt x="982" y="383"/>
                </a:cubicBezTo>
                <a:cubicBezTo>
                  <a:pt x="976" y="421"/>
                  <a:pt x="962" y="458"/>
                  <a:pt x="949" y="494"/>
                </a:cubicBezTo>
                <a:cubicBezTo>
                  <a:pt x="944" y="509"/>
                  <a:pt x="933" y="523"/>
                  <a:pt x="927" y="538"/>
                </a:cubicBezTo>
                <a:cubicBezTo>
                  <a:pt x="922" y="549"/>
                  <a:pt x="906" y="566"/>
                  <a:pt x="916" y="572"/>
                </a:cubicBezTo>
                <a:cubicBezTo>
                  <a:pt x="928" y="578"/>
                  <a:pt x="939" y="558"/>
                  <a:pt x="949" y="550"/>
                </a:cubicBezTo>
                <a:cubicBezTo>
                  <a:pt x="1039" y="477"/>
                  <a:pt x="1112" y="379"/>
                  <a:pt x="1216" y="327"/>
                </a:cubicBezTo>
                <a:cubicBezTo>
                  <a:pt x="1272" y="299"/>
                  <a:pt x="1246" y="314"/>
                  <a:pt x="1294" y="283"/>
                </a:cubicBezTo>
                <a:cubicBezTo>
                  <a:pt x="1375" y="444"/>
                  <a:pt x="1326" y="329"/>
                  <a:pt x="1294" y="727"/>
                </a:cubicBezTo>
                <a:cubicBezTo>
                  <a:pt x="1286" y="824"/>
                  <a:pt x="1273" y="942"/>
                  <a:pt x="1249" y="1038"/>
                </a:cubicBezTo>
                <a:cubicBezTo>
                  <a:pt x="1324" y="1117"/>
                  <a:pt x="1571" y="1094"/>
                  <a:pt x="1571" y="1094"/>
                </a:cubicBezTo>
                <a:cubicBezTo>
                  <a:pt x="1672" y="1124"/>
                  <a:pt x="1704" y="1126"/>
                  <a:pt x="1749" y="1216"/>
                </a:cubicBezTo>
                <a:cubicBezTo>
                  <a:pt x="1786" y="1402"/>
                  <a:pt x="1847" y="1706"/>
                  <a:pt x="1616" y="1783"/>
                </a:cubicBezTo>
                <a:cubicBezTo>
                  <a:pt x="1623" y="1772"/>
                  <a:pt x="1625" y="1754"/>
                  <a:pt x="1638" y="1750"/>
                </a:cubicBezTo>
                <a:cubicBezTo>
                  <a:pt x="1656" y="1745"/>
                  <a:pt x="1691" y="1742"/>
                  <a:pt x="1694" y="1761"/>
                </a:cubicBezTo>
                <a:cubicBezTo>
                  <a:pt x="1698" y="1787"/>
                  <a:pt x="1667" y="1807"/>
                  <a:pt x="1649" y="1827"/>
                </a:cubicBezTo>
                <a:cubicBezTo>
                  <a:pt x="1578" y="1907"/>
                  <a:pt x="1410" y="1903"/>
                  <a:pt x="1316" y="1916"/>
                </a:cubicBezTo>
                <a:cubicBezTo>
                  <a:pt x="987" y="1895"/>
                  <a:pt x="836" y="1997"/>
                  <a:pt x="671" y="1750"/>
                </a:cubicBezTo>
                <a:cubicBezTo>
                  <a:pt x="645" y="1711"/>
                  <a:pt x="642" y="1661"/>
                  <a:pt x="627" y="1616"/>
                </a:cubicBezTo>
                <a:cubicBezTo>
                  <a:pt x="582" y="1302"/>
                  <a:pt x="618" y="1009"/>
                  <a:pt x="693" y="705"/>
                </a:cubicBezTo>
                <a:cubicBezTo>
                  <a:pt x="707" y="649"/>
                  <a:pt x="719" y="574"/>
                  <a:pt x="771" y="550"/>
                </a:cubicBezTo>
                <a:cubicBezTo>
                  <a:pt x="813" y="530"/>
                  <a:pt x="860" y="527"/>
                  <a:pt x="905" y="516"/>
                </a:cubicBezTo>
                <a:cubicBezTo>
                  <a:pt x="1083" y="523"/>
                  <a:pt x="1261" y="517"/>
                  <a:pt x="1438" y="538"/>
                </a:cubicBezTo>
                <a:cubicBezTo>
                  <a:pt x="1515" y="547"/>
                  <a:pt x="1660" y="605"/>
                  <a:pt x="1660" y="605"/>
                </a:cubicBezTo>
                <a:cubicBezTo>
                  <a:pt x="1683" y="682"/>
                  <a:pt x="1823" y="1012"/>
                  <a:pt x="1671" y="1061"/>
                </a:cubicBezTo>
                <a:cubicBezTo>
                  <a:pt x="1614" y="1001"/>
                  <a:pt x="1658" y="888"/>
                  <a:pt x="1716" y="838"/>
                </a:cubicBezTo>
                <a:cubicBezTo>
                  <a:pt x="1740" y="817"/>
                  <a:pt x="1776" y="812"/>
                  <a:pt x="1805" y="805"/>
                </a:cubicBezTo>
                <a:cubicBezTo>
                  <a:pt x="1885" y="845"/>
                  <a:pt x="1879" y="842"/>
                  <a:pt x="1916" y="916"/>
                </a:cubicBezTo>
                <a:cubicBezTo>
                  <a:pt x="1950" y="1054"/>
                  <a:pt x="1943" y="1198"/>
                  <a:pt x="1971" y="1338"/>
                </a:cubicBezTo>
                <a:cubicBezTo>
                  <a:pt x="1982" y="1488"/>
                  <a:pt x="1978" y="1519"/>
                  <a:pt x="2016" y="1672"/>
                </a:cubicBezTo>
                <a:cubicBezTo>
                  <a:pt x="2042" y="1777"/>
                  <a:pt x="2084" y="1877"/>
                  <a:pt x="2105" y="1983"/>
                </a:cubicBezTo>
                <a:cubicBezTo>
                  <a:pt x="2129" y="2105"/>
                  <a:pt x="2115" y="2058"/>
                  <a:pt x="2138" y="2127"/>
                </a:cubicBezTo>
                <a:cubicBezTo>
                  <a:pt x="2092" y="2197"/>
                  <a:pt x="2015" y="2186"/>
                  <a:pt x="1938" y="2194"/>
                </a:cubicBezTo>
                <a:cubicBezTo>
                  <a:pt x="1877" y="2225"/>
                  <a:pt x="1857" y="2212"/>
                  <a:pt x="1782" y="2249"/>
                </a:cubicBezTo>
                <a:cubicBezTo>
                  <a:pt x="1768" y="2256"/>
                  <a:pt x="1728" y="2342"/>
                  <a:pt x="1716" y="2361"/>
                </a:cubicBezTo>
                <a:cubicBezTo>
                  <a:pt x="1704" y="2408"/>
                  <a:pt x="1697" y="2468"/>
                  <a:pt x="1660" y="2505"/>
                </a:cubicBezTo>
                <a:cubicBezTo>
                  <a:pt x="1629" y="2536"/>
                  <a:pt x="1538" y="2549"/>
                  <a:pt x="1538" y="2549"/>
                </a:cubicBezTo>
                <a:cubicBezTo>
                  <a:pt x="1457" y="2545"/>
                  <a:pt x="1375" y="2544"/>
                  <a:pt x="1294" y="2538"/>
                </a:cubicBezTo>
                <a:cubicBezTo>
                  <a:pt x="1222" y="2532"/>
                  <a:pt x="1275" y="2524"/>
                  <a:pt x="1205" y="2505"/>
                </a:cubicBezTo>
                <a:cubicBezTo>
                  <a:pt x="1180" y="2498"/>
                  <a:pt x="1153" y="2498"/>
                  <a:pt x="1127" y="2494"/>
                </a:cubicBezTo>
                <a:cubicBezTo>
                  <a:pt x="1094" y="2501"/>
                  <a:pt x="1059" y="2504"/>
                  <a:pt x="1027" y="2516"/>
                </a:cubicBezTo>
                <a:cubicBezTo>
                  <a:pt x="1010" y="2523"/>
                  <a:pt x="998" y="2540"/>
                  <a:pt x="982" y="2549"/>
                </a:cubicBezTo>
                <a:cubicBezTo>
                  <a:pt x="913" y="2589"/>
                  <a:pt x="914" y="2587"/>
                  <a:pt x="860" y="2605"/>
                </a:cubicBezTo>
                <a:cubicBezTo>
                  <a:pt x="807" y="2569"/>
                  <a:pt x="785" y="2523"/>
                  <a:pt x="749" y="2472"/>
                </a:cubicBezTo>
                <a:cubicBezTo>
                  <a:pt x="725" y="2439"/>
                  <a:pt x="686" y="2427"/>
                  <a:pt x="660" y="2394"/>
                </a:cubicBezTo>
                <a:cubicBezTo>
                  <a:pt x="575" y="2287"/>
                  <a:pt x="537" y="2163"/>
                  <a:pt x="393" y="2116"/>
                </a:cubicBezTo>
                <a:cubicBezTo>
                  <a:pt x="349" y="2072"/>
                  <a:pt x="301" y="2028"/>
                  <a:pt x="249" y="1994"/>
                </a:cubicBezTo>
                <a:cubicBezTo>
                  <a:pt x="166" y="1787"/>
                  <a:pt x="106" y="1590"/>
                  <a:pt x="60" y="1372"/>
                </a:cubicBezTo>
                <a:cubicBezTo>
                  <a:pt x="49" y="1260"/>
                  <a:pt x="24" y="1151"/>
                  <a:pt x="16" y="1038"/>
                </a:cubicBezTo>
                <a:cubicBezTo>
                  <a:pt x="0" y="819"/>
                  <a:pt x="113" y="932"/>
                  <a:pt x="82" y="716"/>
                </a:cubicBezTo>
                <a:cubicBezTo>
                  <a:pt x="66" y="605"/>
                  <a:pt x="206" y="638"/>
                  <a:pt x="193" y="527"/>
                </a:cubicBezTo>
                <a:cubicBezTo>
                  <a:pt x="184" y="445"/>
                  <a:pt x="160" y="305"/>
                  <a:pt x="160" y="305"/>
                </a:cubicBezTo>
                <a:cubicBezTo>
                  <a:pt x="178" y="111"/>
                  <a:pt x="104" y="290"/>
                  <a:pt x="293" y="227"/>
                </a:cubicBezTo>
                <a:cubicBezTo>
                  <a:pt x="337" y="180"/>
                  <a:pt x="692" y="0"/>
                  <a:pt x="805" y="83"/>
                </a:cubicBezTo>
                <a:cubicBezTo>
                  <a:pt x="918" y="166"/>
                  <a:pt x="1069" y="668"/>
                  <a:pt x="971" y="727"/>
                </a:cubicBezTo>
                <a:cubicBezTo>
                  <a:pt x="979" y="1015"/>
                  <a:pt x="172" y="154"/>
                  <a:pt x="216" y="439"/>
                </a:cubicBezTo>
                <a:cubicBezTo>
                  <a:pt x="229" y="525"/>
                  <a:pt x="232" y="628"/>
                  <a:pt x="271" y="705"/>
                </a:cubicBezTo>
                <a:cubicBezTo>
                  <a:pt x="306" y="897"/>
                  <a:pt x="301" y="1190"/>
                  <a:pt x="493" y="1305"/>
                </a:cubicBezTo>
                <a:cubicBezTo>
                  <a:pt x="530" y="1298"/>
                  <a:pt x="570" y="1298"/>
                  <a:pt x="605" y="1283"/>
                </a:cubicBezTo>
                <a:cubicBezTo>
                  <a:pt x="634" y="1271"/>
                  <a:pt x="652" y="1237"/>
                  <a:pt x="682" y="1227"/>
                </a:cubicBezTo>
                <a:cubicBezTo>
                  <a:pt x="704" y="1220"/>
                  <a:pt x="749" y="1205"/>
                  <a:pt x="749" y="1205"/>
                </a:cubicBezTo>
                <a:cubicBezTo>
                  <a:pt x="776" y="1123"/>
                  <a:pt x="799" y="1039"/>
                  <a:pt x="838" y="961"/>
                </a:cubicBezTo>
                <a:cubicBezTo>
                  <a:pt x="827" y="946"/>
                  <a:pt x="821" y="925"/>
                  <a:pt x="805" y="916"/>
                </a:cubicBezTo>
                <a:cubicBezTo>
                  <a:pt x="737" y="879"/>
                  <a:pt x="477" y="883"/>
                  <a:pt x="471" y="883"/>
                </a:cubicBezTo>
                <a:cubicBezTo>
                  <a:pt x="394" y="875"/>
                  <a:pt x="351" y="867"/>
                  <a:pt x="282" y="850"/>
                </a:cubicBezTo>
                <a:cubicBezTo>
                  <a:pt x="246" y="825"/>
                  <a:pt x="212" y="808"/>
                  <a:pt x="171" y="794"/>
                </a:cubicBezTo>
                <a:cubicBezTo>
                  <a:pt x="112" y="706"/>
                  <a:pt x="220" y="559"/>
                  <a:pt x="316" y="538"/>
                </a:cubicBezTo>
                <a:cubicBezTo>
                  <a:pt x="349" y="531"/>
                  <a:pt x="383" y="529"/>
                  <a:pt x="416" y="527"/>
                </a:cubicBezTo>
                <a:cubicBezTo>
                  <a:pt x="531" y="518"/>
                  <a:pt x="760" y="505"/>
                  <a:pt x="760" y="505"/>
                </a:cubicBezTo>
                <a:cubicBezTo>
                  <a:pt x="817" y="467"/>
                  <a:pt x="884" y="466"/>
                  <a:pt x="949" y="450"/>
                </a:cubicBezTo>
                <a:cubicBezTo>
                  <a:pt x="989" y="422"/>
                  <a:pt x="1024" y="406"/>
                  <a:pt x="1071" y="394"/>
                </a:cubicBezTo>
                <a:cubicBezTo>
                  <a:pt x="1101" y="401"/>
                  <a:pt x="1133" y="402"/>
                  <a:pt x="1160" y="416"/>
                </a:cubicBezTo>
                <a:cubicBezTo>
                  <a:pt x="1191" y="431"/>
                  <a:pt x="1209" y="464"/>
                  <a:pt x="1238" y="483"/>
                </a:cubicBezTo>
                <a:cubicBezTo>
                  <a:pt x="1266" y="525"/>
                  <a:pt x="1251" y="507"/>
                  <a:pt x="1282" y="538"/>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6" name="Line 33"/>
          <p:cNvSpPr>
            <a:spLocks noChangeShapeType="1"/>
          </p:cNvSpPr>
          <p:nvPr/>
        </p:nvSpPr>
        <p:spPr bwMode="auto">
          <a:xfrm>
            <a:off x="3429000" y="5181600"/>
            <a:ext cx="6858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7" name="Line 34"/>
          <p:cNvSpPr>
            <a:spLocks noChangeShapeType="1"/>
          </p:cNvSpPr>
          <p:nvPr/>
        </p:nvSpPr>
        <p:spPr bwMode="auto">
          <a:xfrm flipH="1">
            <a:off x="4495800" y="5334000"/>
            <a:ext cx="1371600" cy="533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8" name="Line 35"/>
          <p:cNvSpPr>
            <a:spLocks noChangeShapeType="1"/>
          </p:cNvSpPr>
          <p:nvPr/>
        </p:nvSpPr>
        <p:spPr bwMode="auto">
          <a:xfrm flipV="1">
            <a:off x="3505200" y="3810000"/>
            <a:ext cx="914400" cy="1066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9" name="Line 36"/>
          <p:cNvSpPr>
            <a:spLocks noChangeShapeType="1"/>
          </p:cNvSpPr>
          <p:nvPr/>
        </p:nvSpPr>
        <p:spPr bwMode="auto">
          <a:xfrm>
            <a:off x="3886200" y="2971800"/>
            <a:ext cx="5334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0" name="Line 37"/>
          <p:cNvSpPr>
            <a:spLocks noChangeShapeType="1"/>
          </p:cNvSpPr>
          <p:nvPr/>
        </p:nvSpPr>
        <p:spPr bwMode="auto">
          <a:xfrm flipH="1">
            <a:off x="4800600" y="2667000"/>
            <a:ext cx="457200" cy="914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1" name="Line 38"/>
          <p:cNvSpPr>
            <a:spLocks noChangeShapeType="1"/>
          </p:cNvSpPr>
          <p:nvPr/>
        </p:nvSpPr>
        <p:spPr bwMode="auto">
          <a:xfrm flipH="1">
            <a:off x="3886200" y="2514600"/>
            <a:ext cx="1371600" cy="228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2" name="Line 39"/>
          <p:cNvSpPr>
            <a:spLocks noChangeShapeType="1"/>
          </p:cNvSpPr>
          <p:nvPr/>
        </p:nvSpPr>
        <p:spPr bwMode="auto">
          <a:xfrm flipH="1" flipV="1">
            <a:off x="5486400" y="2743200"/>
            <a:ext cx="3048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3" name="Line 40"/>
          <p:cNvSpPr>
            <a:spLocks noChangeShapeType="1"/>
          </p:cNvSpPr>
          <p:nvPr/>
        </p:nvSpPr>
        <p:spPr bwMode="auto">
          <a:xfrm>
            <a:off x="4724400" y="3810000"/>
            <a:ext cx="1219200" cy="1295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4" name="Line 41"/>
          <p:cNvSpPr>
            <a:spLocks noChangeShapeType="1"/>
          </p:cNvSpPr>
          <p:nvPr/>
        </p:nvSpPr>
        <p:spPr bwMode="auto">
          <a:xfrm>
            <a:off x="5791200" y="4114800"/>
            <a:ext cx="2286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5" name="Line 42"/>
          <p:cNvSpPr>
            <a:spLocks noChangeShapeType="1"/>
          </p:cNvSpPr>
          <p:nvPr/>
        </p:nvSpPr>
        <p:spPr bwMode="auto">
          <a:xfrm flipH="1">
            <a:off x="3276600" y="3048000"/>
            <a:ext cx="381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6" name="Line 43"/>
          <p:cNvSpPr>
            <a:spLocks noChangeShapeType="1"/>
          </p:cNvSpPr>
          <p:nvPr/>
        </p:nvSpPr>
        <p:spPr bwMode="auto">
          <a:xfrm flipH="1">
            <a:off x="4419600" y="4038600"/>
            <a:ext cx="1143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7" name="Text Box 44"/>
          <p:cNvSpPr txBox="1">
            <a:spLocks noChangeArrowheads="1"/>
          </p:cNvSpPr>
          <p:nvPr/>
        </p:nvSpPr>
        <p:spPr bwMode="auto">
          <a:xfrm>
            <a:off x="6211974" y="623826"/>
            <a:ext cx="2411237"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Christ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rgbClr val="B38939"/>
                </a:solidFill>
                <a:effectLst>
                  <a:outerShdw blurRad="38100" dist="38100" dir="2700000" algn="tl">
                    <a:srgbClr val="000000"/>
                  </a:outerShdw>
                </a:effectLst>
                <a:ea typeface="ＭＳ Ｐゴシック" pitchFamily="34" charset="-128"/>
                <a:cs typeface="Arial" charset="0"/>
              </a:rPr>
              <a:t>The Head</a:t>
            </a: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48" name="Line 45"/>
          <p:cNvSpPr>
            <a:spLocks noChangeShapeType="1"/>
          </p:cNvSpPr>
          <p:nvPr/>
        </p:nvSpPr>
        <p:spPr bwMode="auto">
          <a:xfrm flipH="1">
            <a:off x="5410200" y="914400"/>
            <a:ext cx="1219200" cy="22860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9" name="Text Box 46"/>
          <p:cNvSpPr txBox="1">
            <a:spLocks noChangeArrowheads="1"/>
          </p:cNvSpPr>
          <p:nvPr/>
        </p:nvSpPr>
        <p:spPr bwMode="auto">
          <a:xfrm>
            <a:off x="6661724" y="2021672"/>
            <a:ext cx="181812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Leaders</a:t>
            </a:r>
          </a:p>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Elders</a:t>
            </a: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endParaRPr>
          </a:p>
        </p:txBody>
      </p:sp>
      <p:sp>
        <p:nvSpPr>
          <p:cNvPr id="50" name="Line 47"/>
          <p:cNvSpPr>
            <a:spLocks noChangeShapeType="1"/>
          </p:cNvSpPr>
          <p:nvPr/>
        </p:nvSpPr>
        <p:spPr bwMode="auto">
          <a:xfrm flipH="1" flipV="1">
            <a:off x="5791200" y="2438400"/>
            <a:ext cx="762000" cy="14288"/>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1" name="Line 48"/>
          <p:cNvSpPr>
            <a:spLocks noChangeShapeType="1"/>
          </p:cNvSpPr>
          <p:nvPr/>
        </p:nvSpPr>
        <p:spPr bwMode="auto">
          <a:xfrm flipH="1">
            <a:off x="5943600" y="2438400"/>
            <a:ext cx="609600" cy="12954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2" name="Line 49"/>
          <p:cNvSpPr>
            <a:spLocks noChangeShapeType="1"/>
          </p:cNvSpPr>
          <p:nvPr/>
        </p:nvSpPr>
        <p:spPr bwMode="auto">
          <a:xfrm flipH="1">
            <a:off x="4876800" y="2514600"/>
            <a:ext cx="1676400" cy="9906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3" name="Text Box 50"/>
          <p:cNvSpPr txBox="1">
            <a:spLocks noChangeArrowheads="1"/>
          </p:cNvSpPr>
          <p:nvPr/>
        </p:nvSpPr>
        <p:spPr bwMode="auto">
          <a:xfrm>
            <a:off x="104693" y="395226"/>
            <a:ext cx="3464090"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New Testament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Model</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54" name="Text Box 51"/>
          <p:cNvSpPr txBox="1">
            <a:spLocks noChangeArrowheads="1"/>
          </p:cNvSpPr>
          <p:nvPr/>
        </p:nvSpPr>
        <p:spPr bwMode="auto">
          <a:xfrm>
            <a:off x="698555" y="1431863"/>
            <a:ext cx="2220801"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Organic</a:t>
            </a: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
            </a:r>
            <a:b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b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Paradigm</a:t>
            </a:r>
          </a:p>
        </p:txBody>
      </p:sp>
      <p:sp>
        <p:nvSpPr>
          <p:cNvPr id="55" name="Line 52"/>
          <p:cNvSpPr>
            <a:spLocks noChangeShapeType="1"/>
          </p:cNvSpPr>
          <p:nvPr/>
        </p:nvSpPr>
        <p:spPr bwMode="auto">
          <a:xfrm>
            <a:off x="228600" y="1371600"/>
            <a:ext cx="32766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6" name="Text Box 53"/>
          <p:cNvSpPr txBox="1">
            <a:spLocks noChangeArrowheads="1"/>
          </p:cNvSpPr>
          <p:nvPr/>
        </p:nvSpPr>
        <p:spPr bwMode="auto">
          <a:xfrm>
            <a:off x="6774645" y="3377334"/>
            <a:ext cx="243207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err="1"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E’erbody</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a:p>
            <a:pPr algn="ctr" defTabSz="914400">
              <a:lnSpc>
                <a:spcPct val="70000"/>
              </a:lnSpc>
              <a:defRPr/>
            </a:pP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Ministers</a:t>
            </a: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p:txBody>
      </p:sp>
      <p:sp>
        <p:nvSpPr>
          <p:cNvPr id="57" name="Line 54"/>
          <p:cNvSpPr>
            <a:spLocks noChangeShapeType="1"/>
          </p:cNvSpPr>
          <p:nvPr/>
        </p:nvSpPr>
        <p:spPr bwMode="auto">
          <a:xfrm flipH="1" flipV="1">
            <a:off x="5562600" y="3352800"/>
            <a:ext cx="1447800" cy="228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8" name="Line 55"/>
          <p:cNvSpPr>
            <a:spLocks noChangeShapeType="1"/>
          </p:cNvSpPr>
          <p:nvPr/>
        </p:nvSpPr>
        <p:spPr bwMode="auto">
          <a:xfrm flipH="1">
            <a:off x="6096000" y="3581400"/>
            <a:ext cx="914400" cy="990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9" name="Line 56"/>
          <p:cNvSpPr>
            <a:spLocks noChangeShapeType="1"/>
          </p:cNvSpPr>
          <p:nvPr/>
        </p:nvSpPr>
        <p:spPr bwMode="auto">
          <a:xfrm flipH="1">
            <a:off x="4876800" y="3581400"/>
            <a:ext cx="2133600" cy="12954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218878269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3886200" y="533400"/>
            <a:ext cx="1447800" cy="1447800"/>
          </a:xfrm>
          <a:prstGeom prst="ellipse">
            <a:avLst/>
          </a:prstGeom>
          <a:solidFill>
            <a:schemeClr val="bg1"/>
          </a:solidFill>
          <a:ln w="76200">
            <a:solidFill>
              <a:srgbClr val="B38939"/>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14600" y="1981200"/>
            <a:ext cx="4267200" cy="4648200"/>
          </a:xfrm>
          <a:prstGeom prst="ellipse">
            <a:avLst/>
          </a:prstGeom>
          <a:solidFill>
            <a:schemeClr val="bg1"/>
          </a:solidFill>
          <a:ln w="38100">
            <a:solidFill>
              <a:schemeClr val="accent1">
                <a:lumMod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Oval 4"/>
          <p:cNvSpPr>
            <a:spLocks noChangeArrowheads="1"/>
          </p:cNvSpPr>
          <p:nvPr/>
        </p:nvSpPr>
        <p:spPr bwMode="auto">
          <a:xfrm>
            <a:off x="3505200" y="26670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Oval 5"/>
          <p:cNvSpPr>
            <a:spLocks noChangeArrowheads="1"/>
          </p:cNvSpPr>
          <p:nvPr/>
        </p:nvSpPr>
        <p:spPr bwMode="auto">
          <a:xfrm>
            <a:off x="3124200" y="48006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4648200" y="4876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5867400" y="51054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5562600" y="37338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5257800" y="2362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19600" y="3505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114800" y="5791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57800" y="3200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257800" y="4800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867400" y="4572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5257800" y="54864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5029200" y="5791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3733800" y="3352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3200400" y="3505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3657600" y="5486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4191000" y="2362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3505200" y="3810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3048000" y="4191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3810000" y="4114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4419600" y="3124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4114800" y="5029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4267200" y="4572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4419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50292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5943600" y="3276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6324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Freeform 31"/>
          <p:cNvSpPr>
            <a:spLocks/>
          </p:cNvSpPr>
          <p:nvPr/>
        </p:nvSpPr>
        <p:spPr bwMode="auto">
          <a:xfrm>
            <a:off x="3311525" y="2273300"/>
            <a:ext cx="2898775" cy="3517900"/>
          </a:xfrm>
          <a:custGeom>
            <a:avLst/>
            <a:gdLst>
              <a:gd name="T0" fmla="*/ 2147483647 w 1826"/>
              <a:gd name="T1" fmla="*/ 2147483647 h 2216"/>
              <a:gd name="T2" fmla="*/ 2147483647 w 1826"/>
              <a:gd name="T3" fmla="*/ 2147483647 h 2216"/>
              <a:gd name="T4" fmla="*/ 2147483647 w 1826"/>
              <a:gd name="T5" fmla="*/ 2147483647 h 2216"/>
              <a:gd name="T6" fmla="*/ 2147483647 w 1826"/>
              <a:gd name="T7" fmla="*/ 2147483647 h 2216"/>
              <a:gd name="T8" fmla="*/ 2147483647 w 1826"/>
              <a:gd name="T9" fmla="*/ 2147483647 h 2216"/>
              <a:gd name="T10" fmla="*/ 2147483647 w 1826"/>
              <a:gd name="T11" fmla="*/ 2147483647 h 2216"/>
              <a:gd name="T12" fmla="*/ 2147483647 w 1826"/>
              <a:gd name="T13" fmla="*/ 2147483647 h 2216"/>
              <a:gd name="T14" fmla="*/ 2147483647 w 1826"/>
              <a:gd name="T15" fmla="*/ 2147483647 h 2216"/>
              <a:gd name="T16" fmla="*/ 2147483647 w 1826"/>
              <a:gd name="T17" fmla="*/ 2147483647 h 2216"/>
              <a:gd name="T18" fmla="*/ 2147483647 w 1826"/>
              <a:gd name="T19" fmla="*/ 2147483647 h 2216"/>
              <a:gd name="T20" fmla="*/ 2147483647 w 1826"/>
              <a:gd name="T21" fmla="*/ 2147483647 h 2216"/>
              <a:gd name="T22" fmla="*/ 2147483647 w 1826"/>
              <a:gd name="T23" fmla="*/ 2147483647 h 2216"/>
              <a:gd name="T24" fmla="*/ 2147483647 w 1826"/>
              <a:gd name="T25" fmla="*/ 2147483647 h 2216"/>
              <a:gd name="T26" fmla="*/ 2147483647 w 1826"/>
              <a:gd name="T27" fmla="*/ 2147483647 h 2216"/>
              <a:gd name="T28" fmla="*/ 2147483647 w 1826"/>
              <a:gd name="T29" fmla="*/ 2147483647 h 2216"/>
              <a:gd name="T30" fmla="*/ 2147483647 w 1826"/>
              <a:gd name="T31" fmla="*/ 2147483647 h 2216"/>
              <a:gd name="T32" fmla="*/ 2147483647 w 1826"/>
              <a:gd name="T33" fmla="*/ 2147483647 h 2216"/>
              <a:gd name="T34" fmla="*/ 2147483647 w 1826"/>
              <a:gd name="T35" fmla="*/ 2147483647 h 2216"/>
              <a:gd name="T36" fmla="*/ 2147483647 w 1826"/>
              <a:gd name="T37" fmla="*/ 2147483647 h 2216"/>
              <a:gd name="T38" fmla="*/ 2147483647 w 1826"/>
              <a:gd name="T39" fmla="*/ 2147483647 h 2216"/>
              <a:gd name="T40" fmla="*/ 2147483647 w 1826"/>
              <a:gd name="T41" fmla="*/ 2147483647 h 2216"/>
              <a:gd name="T42" fmla="*/ 2147483647 w 1826"/>
              <a:gd name="T43" fmla="*/ 2147483647 h 2216"/>
              <a:gd name="T44" fmla="*/ 2147483647 w 1826"/>
              <a:gd name="T45" fmla="*/ 2147483647 h 2216"/>
              <a:gd name="T46" fmla="*/ 2147483647 w 1826"/>
              <a:gd name="T47" fmla="*/ 2147483647 h 2216"/>
              <a:gd name="T48" fmla="*/ 2147483647 w 1826"/>
              <a:gd name="T49" fmla="*/ 2147483647 h 2216"/>
              <a:gd name="T50" fmla="*/ 2147483647 w 1826"/>
              <a:gd name="T51" fmla="*/ 2147483647 h 2216"/>
              <a:gd name="T52" fmla="*/ 2147483647 w 1826"/>
              <a:gd name="T53" fmla="*/ 2147483647 h 2216"/>
              <a:gd name="T54" fmla="*/ 2147483647 w 1826"/>
              <a:gd name="T55" fmla="*/ 2147483647 h 2216"/>
              <a:gd name="T56" fmla="*/ 2147483647 w 1826"/>
              <a:gd name="T57" fmla="*/ 2147483647 h 2216"/>
              <a:gd name="T58" fmla="*/ 2147483647 w 1826"/>
              <a:gd name="T59" fmla="*/ 2147483647 h 2216"/>
              <a:gd name="T60" fmla="*/ 2147483647 w 1826"/>
              <a:gd name="T61" fmla="*/ 2147483647 h 2216"/>
              <a:gd name="T62" fmla="*/ 2147483647 w 1826"/>
              <a:gd name="T63" fmla="*/ 2147483647 h 2216"/>
              <a:gd name="T64" fmla="*/ 2147483647 w 1826"/>
              <a:gd name="T65" fmla="*/ 2147483647 h 2216"/>
              <a:gd name="T66" fmla="*/ 2147483647 w 1826"/>
              <a:gd name="T67" fmla="*/ 2147483647 h 2216"/>
              <a:gd name="T68" fmla="*/ 2147483647 w 1826"/>
              <a:gd name="T69" fmla="*/ 2147483647 h 2216"/>
              <a:gd name="T70" fmla="*/ 2147483647 w 1826"/>
              <a:gd name="T71" fmla="*/ 2147483647 h 2216"/>
              <a:gd name="T72" fmla="*/ 2147483647 w 1826"/>
              <a:gd name="T73" fmla="*/ 2147483647 h 2216"/>
              <a:gd name="T74" fmla="*/ 2147483647 w 1826"/>
              <a:gd name="T75" fmla="*/ 2147483647 h 2216"/>
              <a:gd name="T76" fmla="*/ 2147483647 w 1826"/>
              <a:gd name="T77" fmla="*/ 2147483647 h 2216"/>
              <a:gd name="T78" fmla="*/ 2147483647 w 1826"/>
              <a:gd name="T79" fmla="*/ 2147483647 h 2216"/>
              <a:gd name="T80" fmla="*/ 2147483647 w 1826"/>
              <a:gd name="T81" fmla="*/ 2147483647 h 2216"/>
              <a:gd name="T82" fmla="*/ 2147483647 w 1826"/>
              <a:gd name="T83" fmla="*/ 2147483647 h 2216"/>
              <a:gd name="T84" fmla="*/ 2147483647 w 1826"/>
              <a:gd name="T85" fmla="*/ 2147483647 h 2216"/>
              <a:gd name="T86" fmla="*/ 2147483647 w 1826"/>
              <a:gd name="T87" fmla="*/ 2147483647 h 2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2216"/>
              <a:gd name="T134" fmla="*/ 1826 w 1826"/>
              <a:gd name="T135" fmla="*/ 2216 h 2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2216">
                <a:moveTo>
                  <a:pt x="303" y="1957"/>
                </a:moveTo>
                <a:cubicBezTo>
                  <a:pt x="259" y="1856"/>
                  <a:pt x="0" y="1429"/>
                  <a:pt x="26" y="1352"/>
                </a:cubicBezTo>
                <a:cubicBezTo>
                  <a:pt x="52" y="1275"/>
                  <a:pt x="354" y="1456"/>
                  <a:pt x="458" y="1496"/>
                </a:cubicBezTo>
                <a:cubicBezTo>
                  <a:pt x="562" y="1536"/>
                  <a:pt x="578" y="1560"/>
                  <a:pt x="650" y="1592"/>
                </a:cubicBezTo>
                <a:cubicBezTo>
                  <a:pt x="722" y="1624"/>
                  <a:pt x="786" y="1728"/>
                  <a:pt x="890" y="1688"/>
                </a:cubicBezTo>
                <a:cubicBezTo>
                  <a:pt x="994" y="1648"/>
                  <a:pt x="1178" y="1432"/>
                  <a:pt x="1274" y="1352"/>
                </a:cubicBezTo>
                <a:cubicBezTo>
                  <a:pt x="1370" y="1272"/>
                  <a:pt x="1442" y="1272"/>
                  <a:pt x="1466" y="1208"/>
                </a:cubicBezTo>
                <a:cubicBezTo>
                  <a:pt x="1490" y="1144"/>
                  <a:pt x="1466" y="1040"/>
                  <a:pt x="1418" y="968"/>
                </a:cubicBezTo>
                <a:cubicBezTo>
                  <a:pt x="1370" y="896"/>
                  <a:pt x="1258" y="832"/>
                  <a:pt x="1178" y="776"/>
                </a:cubicBezTo>
                <a:cubicBezTo>
                  <a:pt x="1098" y="720"/>
                  <a:pt x="1010" y="648"/>
                  <a:pt x="938" y="632"/>
                </a:cubicBezTo>
                <a:cubicBezTo>
                  <a:pt x="866" y="616"/>
                  <a:pt x="786" y="616"/>
                  <a:pt x="746" y="680"/>
                </a:cubicBezTo>
                <a:cubicBezTo>
                  <a:pt x="706" y="744"/>
                  <a:pt x="714" y="904"/>
                  <a:pt x="698" y="1016"/>
                </a:cubicBezTo>
                <a:cubicBezTo>
                  <a:pt x="682" y="1128"/>
                  <a:pt x="698" y="1224"/>
                  <a:pt x="650" y="1352"/>
                </a:cubicBezTo>
                <a:cubicBezTo>
                  <a:pt x="602" y="1480"/>
                  <a:pt x="434" y="1656"/>
                  <a:pt x="410" y="1784"/>
                </a:cubicBezTo>
                <a:cubicBezTo>
                  <a:pt x="386" y="1912"/>
                  <a:pt x="418" y="2048"/>
                  <a:pt x="506" y="2120"/>
                </a:cubicBezTo>
                <a:cubicBezTo>
                  <a:pt x="594" y="2192"/>
                  <a:pt x="778" y="2216"/>
                  <a:pt x="938" y="2216"/>
                </a:cubicBezTo>
                <a:cubicBezTo>
                  <a:pt x="1098" y="2216"/>
                  <a:pt x="1370" y="2208"/>
                  <a:pt x="1466" y="2120"/>
                </a:cubicBezTo>
                <a:cubicBezTo>
                  <a:pt x="1562" y="2032"/>
                  <a:pt x="1578" y="1816"/>
                  <a:pt x="1514" y="1688"/>
                </a:cubicBezTo>
                <a:cubicBezTo>
                  <a:pt x="1450" y="1560"/>
                  <a:pt x="1154" y="1456"/>
                  <a:pt x="1082" y="1352"/>
                </a:cubicBezTo>
                <a:cubicBezTo>
                  <a:pt x="1010" y="1248"/>
                  <a:pt x="1074" y="1160"/>
                  <a:pt x="1082" y="1064"/>
                </a:cubicBezTo>
                <a:cubicBezTo>
                  <a:pt x="1090" y="968"/>
                  <a:pt x="1058" y="848"/>
                  <a:pt x="1130" y="776"/>
                </a:cubicBezTo>
                <a:cubicBezTo>
                  <a:pt x="1202" y="704"/>
                  <a:pt x="1418" y="648"/>
                  <a:pt x="1514" y="632"/>
                </a:cubicBezTo>
                <a:cubicBezTo>
                  <a:pt x="1610" y="616"/>
                  <a:pt x="1658" y="640"/>
                  <a:pt x="1706" y="680"/>
                </a:cubicBezTo>
                <a:cubicBezTo>
                  <a:pt x="1754" y="720"/>
                  <a:pt x="1786" y="768"/>
                  <a:pt x="1802" y="872"/>
                </a:cubicBezTo>
                <a:cubicBezTo>
                  <a:pt x="1818" y="976"/>
                  <a:pt x="1826" y="1200"/>
                  <a:pt x="1802" y="1304"/>
                </a:cubicBezTo>
                <a:cubicBezTo>
                  <a:pt x="1778" y="1408"/>
                  <a:pt x="1746" y="1472"/>
                  <a:pt x="1658" y="1496"/>
                </a:cubicBezTo>
                <a:cubicBezTo>
                  <a:pt x="1570" y="1520"/>
                  <a:pt x="1394" y="1464"/>
                  <a:pt x="1274" y="1448"/>
                </a:cubicBezTo>
                <a:cubicBezTo>
                  <a:pt x="1154" y="1432"/>
                  <a:pt x="1050" y="1432"/>
                  <a:pt x="938" y="1400"/>
                </a:cubicBezTo>
                <a:cubicBezTo>
                  <a:pt x="826" y="1368"/>
                  <a:pt x="698" y="1360"/>
                  <a:pt x="602" y="1256"/>
                </a:cubicBezTo>
                <a:cubicBezTo>
                  <a:pt x="506" y="1152"/>
                  <a:pt x="434" y="920"/>
                  <a:pt x="362" y="776"/>
                </a:cubicBezTo>
                <a:cubicBezTo>
                  <a:pt x="290" y="632"/>
                  <a:pt x="154" y="512"/>
                  <a:pt x="170" y="392"/>
                </a:cubicBezTo>
                <a:cubicBezTo>
                  <a:pt x="186" y="272"/>
                  <a:pt x="354" y="112"/>
                  <a:pt x="458" y="56"/>
                </a:cubicBezTo>
                <a:cubicBezTo>
                  <a:pt x="562" y="0"/>
                  <a:pt x="698" y="40"/>
                  <a:pt x="794" y="56"/>
                </a:cubicBezTo>
                <a:cubicBezTo>
                  <a:pt x="890" y="72"/>
                  <a:pt x="954" y="104"/>
                  <a:pt x="1034" y="152"/>
                </a:cubicBezTo>
                <a:cubicBezTo>
                  <a:pt x="1114" y="200"/>
                  <a:pt x="1250" y="288"/>
                  <a:pt x="1274" y="344"/>
                </a:cubicBezTo>
                <a:cubicBezTo>
                  <a:pt x="1298" y="400"/>
                  <a:pt x="1202" y="448"/>
                  <a:pt x="1178" y="488"/>
                </a:cubicBezTo>
                <a:cubicBezTo>
                  <a:pt x="1154" y="528"/>
                  <a:pt x="1154" y="512"/>
                  <a:pt x="1130" y="584"/>
                </a:cubicBezTo>
                <a:cubicBezTo>
                  <a:pt x="1106" y="656"/>
                  <a:pt x="1074" y="824"/>
                  <a:pt x="1034" y="920"/>
                </a:cubicBezTo>
                <a:cubicBezTo>
                  <a:pt x="994" y="1016"/>
                  <a:pt x="978" y="1080"/>
                  <a:pt x="890" y="1160"/>
                </a:cubicBezTo>
                <a:cubicBezTo>
                  <a:pt x="802" y="1240"/>
                  <a:pt x="594" y="1328"/>
                  <a:pt x="506" y="1400"/>
                </a:cubicBezTo>
                <a:cubicBezTo>
                  <a:pt x="418" y="1472"/>
                  <a:pt x="394" y="1512"/>
                  <a:pt x="362" y="1592"/>
                </a:cubicBezTo>
                <a:cubicBezTo>
                  <a:pt x="330" y="1672"/>
                  <a:pt x="282" y="1816"/>
                  <a:pt x="314" y="1880"/>
                </a:cubicBezTo>
                <a:cubicBezTo>
                  <a:pt x="346" y="1944"/>
                  <a:pt x="448" y="2006"/>
                  <a:pt x="554" y="1976"/>
                </a:cubicBezTo>
                <a:cubicBezTo>
                  <a:pt x="660" y="1946"/>
                  <a:pt x="866" y="1758"/>
                  <a:pt x="948" y="1701"/>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5" name="Freeform 32"/>
          <p:cNvSpPr>
            <a:spLocks/>
          </p:cNvSpPr>
          <p:nvPr/>
        </p:nvSpPr>
        <p:spPr bwMode="auto">
          <a:xfrm>
            <a:off x="2886075" y="2266950"/>
            <a:ext cx="3394075" cy="4135438"/>
          </a:xfrm>
          <a:custGeom>
            <a:avLst/>
            <a:gdLst>
              <a:gd name="T0" fmla="*/ 2147483647 w 2138"/>
              <a:gd name="T1" fmla="*/ 2147483647 h 2605"/>
              <a:gd name="T2" fmla="*/ 2147483647 w 2138"/>
              <a:gd name="T3" fmla="*/ 2147483647 h 2605"/>
              <a:gd name="T4" fmla="*/ 2147483647 w 2138"/>
              <a:gd name="T5" fmla="*/ 2147483647 h 2605"/>
              <a:gd name="T6" fmla="*/ 2147483647 w 2138"/>
              <a:gd name="T7" fmla="*/ 2147483647 h 2605"/>
              <a:gd name="T8" fmla="*/ 2147483647 w 2138"/>
              <a:gd name="T9" fmla="*/ 2147483647 h 2605"/>
              <a:gd name="T10" fmla="*/ 2147483647 w 2138"/>
              <a:gd name="T11" fmla="*/ 2147483647 h 2605"/>
              <a:gd name="T12" fmla="*/ 2147483647 w 2138"/>
              <a:gd name="T13" fmla="*/ 2147483647 h 2605"/>
              <a:gd name="T14" fmla="*/ 2147483647 w 2138"/>
              <a:gd name="T15" fmla="*/ 2147483647 h 2605"/>
              <a:gd name="T16" fmla="*/ 2147483647 w 2138"/>
              <a:gd name="T17" fmla="*/ 2147483647 h 2605"/>
              <a:gd name="T18" fmla="*/ 2147483647 w 2138"/>
              <a:gd name="T19" fmla="*/ 2147483647 h 2605"/>
              <a:gd name="T20" fmla="*/ 2147483647 w 2138"/>
              <a:gd name="T21" fmla="*/ 2147483647 h 2605"/>
              <a:gd name="T22" fmla="*/ 2147483647 w 2138"/>
              <a:gd name="T23" fmla="*/ 2147483647 h 2605"/>
              <a:gd name="T24" fmla="*/ 2147483647 w 2138"/>
              <a:gd name="T25" fmla="*/ 2147483647 h 2605"/>
              <a:gd name="T26" fmla="*/ 2147483647 w 2138"/>
              <a:gd name="T27" fmla="*/ 2147483647 h 2605"/>
              <a:gd name="T28" fmla="*/ 2147483647 w 2138"/>
              <a:gd name="T29" fmla="*/ 2147483647 h 2605"/>
              <a:gd name="T30" fmla="*/ 2147483647 w 2138"/>
              <a:gd name="T31" fmla="*/ 2147483647 h 2605"/>
              <a:gd name="T32" fmla="*/ 2147483647 w 2138"/>
              <a:gd name="T33" fmla="*/ 2147483647 h 2605"/>
              <a:gd name="T34" fmla="*/ 2147483647 w 2138"/>
              <a:gd name="T35" fmla="*/ 2147483647 h 2605"/>
              <a:gd name="T36" fmla="*/ 2147483647 w 2138"/>
              <a:gd name="T37" fmla="*/ 2147483647 h 2605"/>
              <a:gd name="T38" fmla="*/ 2147483647 w 2138"/>
              <a:gd name="T39" fmla="*/ 2147483647 h 2605"/>
              <a:gd name="T40" fmla="*/ 2147483647 w 2138"/>
              <a:gd name="T41" fmla="*/ 2147483647 h 2605"/>
              <a:gd name="T42" fmla="*/ 2147483647 w 2138"/>
              <a:gd name="T43" fmla="*/ 2147483647 h 2605"/>
              <a:gd name="T44" fmla="*/ 2147483647 w 2138"/>
              <a:gd name="T45" fmla="*/ 2147483647 h 2605"/>
              <a:gd name="T46" fmla="*/ 2147483647 w 2138"/>
              <a:gd name="T47" fmla="*/ 2147483647 h 2605"/>
              <a:gd name="T48" fmla="*/ 2147483647 w 2138"/>
              <a:gd name="T49" fmla="*/ 2147483647 h 2605"/>
              <a:gd name="T50" fmla="*/ 2147483647 w 2138"/>
              <a:gd name="T51" fmla="*/ 2147483647 h 2605"/>
              <a:gd name="T52" fmla="*/ 2147483647 w 2138"/>
              <a:gd name="T53" fmla="*/ 2147483647 h 2605"/>
              <a:gd name="T54" fmla="*/ 2147483647 w 2138"/>
              <a:gd name="T55" fmla="*/ 2147483647 h 2605"/>
              <a:gd name="T56" fmla="*/ 2147483647 w 2138"/>
              <a:gd name="T57" fmla="*/ 2147483647 h 2605"/>
              <a:gd name="T58" fmla="*/ 2147483647 w 2138"/>
              <a:gd name="T59" fmla="*/ 2147483647 h 2605"/>
              <a:gd name="T60" fmla="*/ 2147483647 w 2138"/>
              <a:gd name="T61" fmla="*/ 2147483647 h 2605"/>
              <a:gd name="T62" fmla="*/ 2147483647 w 2138"/>
              <a:gd name="T63" fmla="*/ 2147483647 h 2605"/>
              <a:gd name="T64" fmla="*/ 2147483647 w 2138"/>
              <a:gd name="T65" fmla="*/ 2147483647 h 2605"/>
              <a:gd name="T66" fmla="*/ 2147483647 w 2138"/>
              <a:gd name="T67" fmla="*/ 2147483647 h 2605"/>
              <a:gd name="T68" fmla="*/ 2147483647 w 2138"/>
              <a:gd name="T69" fmla="*/ 2147483647 h 2605"/>
              <a:gd name="T70" fmla="*/ 2147483647 w 2138"/>
              <a:gd name="T71" fmla="*/ 2147483647 h 2605"/>
              <a:gd name="T72" fmla="*/ 2147483647 w 2138"/>
              <a:gd name="T73" fmla="*/ 2147483647 h 2605"/>
              <a:gd name="T74" fmla="*/ 2147483647 w 2138"/>
              <a:gd name="T75" fmla="*/ 2147483647 h 2605"/>
              <a:gd name="T76" fmla="*/ 2147483647 w 2138"/>
              <a:gd name="T77" fmla="*/ 2147483647 h 2605"/>
              <a:gd name="T78" fmla="*/ 2147483647 w 2138"/>
              <a:gd name="T79" fmla="*/ 2147483647 h 2605"/>
              <a:gd name="T80" fmla="*/ 2147483647 w 2138"/>
              <a:gd name="T81" fmla="*/ 2147483647 h 2605"/>
              <a:gd name="T82" fmla="*/ 2147483647 w 2138"/>
              <a:gd name="T83" fmla="*/ 2147483647 h 26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8"/>
              <a:gd name="T127" fmla="*/ 0 h 2605"/>
              <a:gd name="T128" fmla="*/ 2138 w 2138"/>
              <a:gd name="T129" fmla="*/ 2605 h 26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8" h="2605">
                <a:moveTo>
                  <a:pt x="449" y="2138"/>
                </a:moveTo>
                <a:cubicBezTo>
                  <a:pt x="417" y="2107"/>
                  <a:pt x="377" y="2083"/>
                  <a:pt x="349" y="2049"/>
                </a:cubicBezTo>
                <a:cubicBezTo>
                  <a:pt x="342" y="2041"/>
                  <a:pt x="299" y="1949"/>
                  <a:pt x="293" y="1938"/>
                </a:cubicBezTo>
                <a:cubicBezTo>
                  <a:pt x="261" y="1775"/>
                  <a:pt x="241" y="1636"/>
                  <a:pt x="227" y="1472"/>
                </a:cubicBezTo>
                <a:cubicBezTo>
                  <a:pt x="231" y="1309"/>
                  <a:pt x="226" y="1146"/>
                  <a:pt x="238" y="983"/>
                </a:cubicBezTo>
                <a:cubicBezTo>
                  <a:pt x="239" y="973"/>
                  <a:pt x="263" y="865"/>
                  <a:pt x="293" y="838"/>
                </a:cubicBezTo>
                <a:cubicBezTo>
                  <a:pt x="313" y="820"/>
                  <a:pt x="360" y="794"/>
                  <a:pt x="360" y="794"/>
                </a:cubicBezTo>
                <a:cubicBezTo>
                  <a:pt x="416" y="801"/>
                  <a:pt x="473" y="800"/>
                  <a:pt x="527" y="816"/>
                </a:cubicBezTo>
                <a:cubicBezTo>
                  <a:pt x="540" y="820"/>
                  <a:pt x="545" y="863"/>
                  <a:pt x="549" y="850"/>
                </a:cubicBezTo>
                <a:cubicBezTo>
                  <a:pt x="567" y="797"/>
                  <a:pt x="562" y="738"/>
                  <a:pt x="571" y="683"/>
                </a:cubicBezTo>
                <a:cubicBezTo>
                  <a:pt x="601" y="495"/>
                  <a:pt x="644" y="170"/>
                  <a:pt x="860" y="116"/>
                </a:cubicBezTo>
                <a:cubicBezTo>
                  <a:pt x="1054" y="153"/>
                  <a:pt x="1024" y="135"/>
                  <a:pt x="982" y="383"/>
                </a:cubicBezTo>
                <a:cubicBezTo>
                  <a:pt x="976" y="421"/>
                  <a:pt x="962" y="458"/>
                  <a:pt x="949" y="494"/>
                </a:cubicBezTo>
                <a:cubicBezTo>
                  <a:pt x="944" y="509"/>
                  <a:pt x="933" y="523"/>
                  <a:pt x="927" y="538"/>
                </a:cubicBezTo>
                <a:cubicBezTo>
                  <a:pt x="922" y="549"/>
                  <a:pt x="906" y="566"/>
                  <a:pt x="916" y="572"/>
                </a:cubicBezTo>
                <a:cubicBezTo>
                  <a:pt x="928" y="578"/>
                  <a:pt x="939" y="558"/>
                  <a:pt x="949" y="550"/>
                </a:cubicBezTo>
                <a:cubicBezTo>
                  <a:pt x="1039" y="477"/>
                  <a:pt x="1112" y="379"/>
                  <a:pt x="1216" y="327"/>
                </a:cubicBezTo>
                <a:cubicBezTo>
                  <a:pt x="1272" y="299"/>
                  <a:pt x="1246" y="314"/>
                  <a:pt x="1294" y="283"/>
                </a:cubicBezTo>
                <a:cubicBezTo>
                  <a:pt x="1375" y="444"/>
                  <a:pt x="1326" y="329"/>
                  <a:pt x="1294" y="727"/>
                </a:cubicBezTo>
                <a:cubicBezTo>
                  <a:pt x="1286" y="824"/>
                  <a:pt x="1273" y="942"/>
                  <a:pt x="1249" y="1038"/>
                </a:cubicBezTo>
                <a:cubicBezTo>
                  <a:pt x="1324" y="1117"/>
                  <a:pt x="1571" y="1094"/>
                  <a:pt x="1571" y="1094"/>
                </a:cubicBezTo>
                <a:cubicBezTo>
                  <a:pt x="1672" y="1124"/>
                  <a:pt x="1704" y="1126"/>
                  <a:pt x="1749" y="1216"/>
                </a:cubicBezTo>
                <a:cubicBezTo>
                  <a:pt x="1786" y="1402"/>
                  <a:pt x="1847" y="1706"/>
                  <a:pt x="1616" y="1783"/>
                </a:cubicBezTo>
                <a:cubicBezTo>
                  <a:pt x="1623" y="1772"/>
                  <a:pt x="1625" y="1754"/>
                  <a:pt x="1638" y="1750"/>
                </a:cubicBezTo>
                <a:cubicBezTo>
                  <a:pt x="1656" y="1745"/>
                  <a:pt x="1691" y="1742"/>
                  <a:pt x="1694" y="1761"/>
                </a:cubicBezTo>
                <a:cubicBezTo>
                  <a:pt x="1698" y="1787"/>
                  <a:pt x="1667" y="1807"/>
                  <a:pt x="1649" y="1827"/>
                </a:cubicBezTo>
                <a:cubicBezTo>
                  <a:pt x="1578" y="1907"/>
                  <a:pt x="1410" y="1903"/>
                  <a:pt x="1316" y="1916"/>
                </a:cubicBezTo>
                <a:cubicBezTo>
                  <a:pt x="987" y="1895"/>
                  <a:pt x="836" y="1997"/>
                  <a:pt x="671" y="1750"/>
                </a:cubicBezTo>
                <a:cubicBezTo>
                  <a:pt x="645" y="1711"/>
                  <a:pt x="642" y="1661"/>
                  <a:pt x="627" y="1616"/>
                </a:cubicBezTo>
                <a:cubicBezTo>
                  <a:pt x="582" y="1302"/>
                  <a:pt x="618" y="1009"/>
                  <a:pt x="693" y="705"/>
                </a:cubicBezTo>
                <a:cubicBezTo>
                  <a:pt x="707" y="649"/>
                  <a:pt x="719" y="574"/>
                  <a:pt x="771" y="550"/>
                </a:cubicBezTo>
                <a:cubicBezTo>
                  <a:pt x="813" y="530"/>
                  <a:pt x="860" y="527"/>
                  <a:pt x="905" y="516"/>
                </a:cubicBezTo>
                <a:cubicBezTo>
                  <a:pt x="1083" y="523"/>
                  <a:pt x="1261" y="517"/>
                  <a:pt x="1438" y="538"/>
                </a:cubicBezTo>
                <a:cubicBezTo>
                  <a:pt x="1515" y="547"/>
                  <a:pt x="1660" y="605"/>
                  <a:pt x="1660" y="605"/>
                </a:cubicBezTo>
                <a:cubicBezTo>
                  <a:pt x="1683" y="682"/>
                  <a:pt x="1823" y="1012"/>
                  <a:pt x="1671" y="1061"/>
                </a:cubicBezTo>
                <a:cubicBezTo>
                  <a:pt x="1614" y="1001"/>
                  <a:pt x="1658" y="888"/>
                  <a:pt x="1716" y="838"/>
                </a:cubicBezTo>
                <a:cubicBezTo>
                  <a:pt x="1740" y="817"/>
                  <a:pt x="1776" y="812"/>
                  <a:pt x="1805" y="805"/>
                </a:cubicBezTo>
                <a:cubicBezTo>
                  <a:pt x="1885" y="845"/>
                  <a:pt x="1879" y="842"/>
                  <a:pt x="1916" y="916"/>
                </a:cubicBezTo>
                <a:cubicBezTo>
                  <a:pt x="1950" y="1054"/>
                  <a:pt x="1943" y="1198"/>
                  <a:pt x="1971" y="1338"/>
                </a:cubicBezTo>
                <a:cubicBezTo>
                  <a:pt x="1982" y="1488"/>
                  <a:pt x="1978" y="1519"/>
                  <a:pt x="2016" y="1672"/>
                </a:cubicBezTo>
                <a:cubicBezTo>
                  <a:pt x="2042" y="1777"/>
                  <a:pt x="2084" y="1877"/>
                  <a:pt x="2105" y="1983"/>
                </a:cubicBezTo>
                <a:cubicBezTo>
                  <a:pt x="2129" y="2105"/>
                  <a:pt x="2115" y="2058"/>
                  <a:pt x="2138" y="2127"/>
                </a:cubicBezTo>
                <a:cubicBezTo>
                  <a:pt x="2092" y="2197"/>
                  <a:pt x="2015" y="2186"/>
                  <a:pt x="1938" y="2194"/>
                </a:cubicBezTo>
                <a:cubicBezTo>
                  <a:pt x="1877" y="2225"/>
                  <a:pt x="1857" y="2212"/>
                  <a:pt x="1782" y="2249"/>
                </a:cubicBezTo>
                <a:cubicBezTo>
                  <a:pt x="1768" y="2256"/>
                  <a:pt x="1728" y="2342"/>
                  <a:pt x="1716" y="2361"/>
                </a:cubicBezTo>
                <a:cubicBezTo>
                  <a:pt x="1704" y="2408"/>
                  <a:pt x="1697" y="2468"/>
                  <a:pt x="1660" y="2505"/>
                </a:cubicBezTo>
                <a:cubicBezTo>
                  <a:pt x="1629" y="2536"/>
                  <a:pt x="1538" y="2549"/>
                  <a:pt x="1538" y="2549"/>
                </a:cubicBezTo>
                <a:cubicBezTo>
                  <a:pt x="1457" y="2545"/>
                  <a:pt x="1375" y="2544"/>
                  <a:pt x="1294" y="2538"/>
                </a:cubicBezTo>
                <a:cubicBezTo>
                  <a:pt x="1222" y="2532"/>
                  <a:pt x="1275" y="2524"/>
                  <a:pt x="1205" y="2505"/>
                </a:cubicBezTo>
                <a:cubicBezTo>
                  <a:pt x="1180" y="2498"/>
                  <a:pt x="1153" y="2498"/>
                  <a:pt x="1127" y="2494"/>
                </a:cubicBezTo>
                <a:cubicBezTo>
                  <a:pt x="1094" y="2501"/>
                  <a:pt x="1059" y="2504"/>
                  <a:pt x="1027" y="2516"/>
                </a:cubicBezTo>
                <a:cubicBezTo>
                  <a:pt x="1010" y="2523"/>
                  <a:pt x="998" y="2540"/>
                  <a:pt x="982" y="2549"/>
                </a:cubicBezTo>
                <a:cubicBezTo>
                  <a:pt x="913" y="2589"/>
                  <a:pt x="914" y="2587"/>
                  <a:pt x="860" y="2605"/>
                </a:cubicBezTo>
                <a:cubicBezTo>
                  <a:pt x="807" y="2569"/>
                  <a:pt x="785" y="2523"/>
                  <a:pt x="749" y="2472"/>
                </a:cubicBezTo>
                <a:cubicBezTo>
                  <a:pt x="725" y="2439"/>
                  <a:pt x="686" y="2427"/>
                  <a:pt x="660" y="2394"/>
                </a:cubicBezTo>
                <a:cubicBezTo>
                  <a:pt x="575" y="2287"/>
                  <a:pt x="537" y="2163"/>
                  <a:pt x="393" y="2116"/>
                </a:cubicBezTo>
                <a:cubicBezTo>
                  <a:pt x="349" y="2072"/>
                  <a:pt x="301" y="2028"/>
                  <a:pt x="249" y="1994"/>
                </a:cubicBezTo>
                <a:cubicBezTo>
                  <a:pt x="166" y="1787"/>
                  <a:pt x="106" y="1590"/>
                  <a:pt x="60" y="1372"/>
                </a:cubicBezTo>
                <a:cubicBezTo>
                  <a:pt x="49" y="1260"/>
                  <a:pt x="24" y="1151"/>
                  <a:pt x="16" y="1038"/>
                </a:cubicBezTo>
                <a:cubicBezTo>
                  <a:pt x="0" y="819"/>
                  <a:pt x="113" y="932"/>
                  <a:pt x="82" y="716"/>
                </a:cubicBezTo>
                <a:cubicBezTo>
                  <a:pt x="66" y="605"/>
                  <a:pt x="206" y="638"/>
                  <a:pt x="193" y="527"/>
                </a:cubicBezTo>
                <a:cubicBezTo>
                  <a:pt x="184" y="445"/>
                  <a:pt x="160" y="305"/>
                  <a:pt x="160" y="305"/>
                </a:cubicBezTo>
                <a:cubicBezTo>
                  <a:pt x="178" y="111"/>
                  <a:pt x="104" y="290"/>
                  <a:pt x="293" y="227"/>
                </a:cubicBezTo>
                <a:cubicBezTo>
                  <a:pt x="337" y="180"/>
                  <a:pt x="692" y="0"/>
                  <a:pt x="805" y="83"/>
                </a:cubicBezTo>
                <a:cubicBezTo>
                  <a:pt x="918" y="166"/>
                  <a:pt x="1069" y="668"/>
                  <a:pt x="971" y="727"/>
                </a:cubicBezTo>
                <a:cubicBezTo>
                  <a:pt x="979" y="1015"/>
                  <a:pt x="172" y="154"/>
                  <a:pt x="216" y="439"/>
                </a:cubicBezTo>
                <a:cubicBezTo>
                  <a:pt x="229" y="525"/>
                  <a:pt x="232" y="628"/>
                  <a:pt x="271" y="705"/>
                </a:cubicBezTo>
                <a:cubicBezTo>
                  <a:pt x="306" y="897"/>
                  <a:pt x="301" y="1190"/>
                  <a:pt x="493" y="1305"/>
                </a:cubicBezTo>
                <a:cubicBezTo>
                  <a:pt x="530" y="1298"/>
                  <a:pt x="570" y="1298"/>
                  <a:pt x="605" y="1283"/>
                </a:cubicBezTo>
                <a:cubicBezTo>
                  <a:pt x="634" y="1271"/>
                  <a:pt x="652" y="1237"/>
                  <a:pt x="682" y="1227"/>
                </a:cubicBezTo>
                <a:cubicBezTo>
                  <a:pt x="704" y="1220"/>
                  <a:pt x="749" y="1205"/>
                  <a:pt x="749" y="1205"/>
                </a:cubicBezTo>
                <a:cubicBezTo>
                  <a:pt x="776" y="1123"/>
                  <a:pt x="799" y="1039"/>
                  <a:pt x="838" y="961"/>
                </a:cubicBezTo>
                <a:cubicBezTo>
                  <a:pt x="827" y="946"/>
                  <a:pt x="821" y="925"/>
                  <a:pt x="805" y="916"/>
                </a:cubicBezTo>
                <a:cubicBezTo>
                  <a:pt x="737" y="879"/>
                  <a:pt x="477" y="883"/>
                  <a:pt x="471" y="883"/>
                </a:cubicBezTo>
                <a:cubicBezTo>
                  <a:pt x="394" y="875"/>
                  <a:pt x="351" y="867"/>
                  <a:pt x="282" y="850"/>
                </a:cubicBezTo>
                <a:cubicBezTo>
                  <a:pt x="246" y="825"/>
                  <a:pt x="212" y="808"/>
                  <a:pt x="171" y="794"/>
                </a:cubicBezTo>
                <a:cubicBezTo>
                  <a:pt x="112" y="706"/>
                  <a:pt x="220" y="559"/>
                  <a:pt x="316" y="538"/>
                </a:cubicBezTo>
                <a:cubicBezTo>
                  <a:pt x="349" y="531"/>
                  <a:pt x="383" y="529"/>
                  <a:pt x="416" y="527"/>
                </a:cubicBezTo>
                <a:cubicBezTo>
                  <a:pt x="531" y="518"/>
                  <a:pt x="760" y="505"/>
                  <a:pt x="760" y="505"/>
                </a:cubicBezTo>
                <a:cubicBezTo>
                  <a:pt x="817" y="467"/>
                  <a:pt x="884" y="466"/>
                  <a:pt x="949" y="450"/>
                </a:cubicBezTo>
                <a:cubicBezTo>
                  <a:pt x="989" y="422"/>
                  <a:pt x="1024" y="406"/>
                  <a:pt x="1071" y="394"/>
                </a:cubicBezTo>
                <a:cubicBezTo>
                  <a:pt x="1101" y="401"/>
                  <a:pt x="1133" y="402"/>
                  <a:pt x="1160" y="416"/>
                </a:cubicBezTo>
                <a:cubicBezTo>
                  <a:pt x="1191" y="431"/>
                  <a:pt x="1209" y="464"/>
                  <a:pt x="1238" y="483"/>
                </a:cubicBezTo>
                <a:cubicBezTo>
                  <a:pt x="1266" y="525"/>
                  <a:pt x="1251" y="507"/>
                  <a:pt x="1282" y="538"/>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6" name="Line 33"/>
          <p:cNvSpPr>
            <a:spLocks noChangeShapeType="1"/>
          </p:cNvSpPr>
          <p:nvPr/>
        </p:nvSpPr>
        <p:spPr bwMode="auto">
          <a:xfrm>
            <a:off x="3429000" y="5181600"/>
            <a:ext cx="6858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7" name="Line 34"/>
          <p:cNvSpPr>
            <a:spLocks noChangeShapeType="1"/>
          </p:cNvSpPr>
          <p:nvPr/>
        </p:nvSpPr>
        <p:spPr bwMode="auto">
          <a:xfrm flipH="1">
            <a:off x="4495800" y="5334000"/>
            <a:ext cx="1371600" cy="533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8" name="Line 35"/>
          <p:cNvSpPr>
            <a:spLocks noChangeShapeType="1"/>
          </p:cNvSpPr>
          <p:nvPr/>
        </p:nvSpPr>
        <p:spPr bwMode="auto">
          <a:xfrm flipV="1">
            <a:off x="3505200" y="3810000"/>
            <a:ext cx="914400" cy="1066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9" name="Line 36"/>
          <p:cNvSpPr>
            <a:spLocks noChangeShapeType="1"/>
          </p:cNvSpPr>
          <p:nvPr/>
        </p:nvSpPr>
        <p:spPr bwMode="auto">
          <a:xfrm>
            <a:off x="3886200" y="2971800"/>
            <a:ext cx="5334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0" name="Line 37"/>
          <p:cNvSpPr>
            <a:spLocks noChangeShapeType="1"/>
          </p:cNvSpPr>
          <p:nvPr/>
        </p:nvSpPr>
        <p:spPr bwMode="auto">
          <a:xfrm flipH="1">
            <a:off x="4800600" y="2667000"/>
            <a:ext cx="457200" cy="914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1" name="Line 38"/>
          <p:cNvSpPr>
            <a:spLocks noChangeShapeType="1"/>
          </p:cNvSpPr>
          <p:nvPr/>
        </p:nvSpPr>
        <p:spPr bwMode="auto">
          <a:xfrm flipH="1">
            <a:off x="3886200" y="2514600"/>
            <a:ext cx="1371600" cy="228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2" name="Line 39"/>
          <p:cNvSpPr>
            <a:spLocks noChangeShapeType="1"/>
          </p:cNvSpPr>
          <p:nvPr/>
        </p:nvSpPr>
        <p:spPr bwMode="auto">
          <a:xfrm flipH="1" flipV="1">
            <a:off x="5486400" y="2743200"/>
            <a:ext cx="3048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3" name="Line 40"/>
          <p:cNvSpPr>
            <a:spLocks noChangeShapeType="1"/>
          </p:cNvSpPr>
          <p:nvPr/>
        </p:nvSpPr>
        <p:spPr bwMode="auto">
          <a:xfrm>
            <a:off x="4724400" y="3810000"/>
            <a:ext cx="1219200" cy="1295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4" name="Line 41"/>
          <p:cNvSpPr>
            <a:spLocks noChangeShapeType="1"/>
          </p:cNvSpPr>
          <p:nvPr/>
        </p:nvSpPr>
        <p:spPr bwMode="auto">
          <a:xfrm>
            <a:off x="5791200" y="4114800"/>
            <a:ext cx="2286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5" name="Line 42"/>
          <p:cNvSpPr>
            <a:spLocks noChangeShapeType="1"/>
          </p:cNvSpPr>
          <p:nvPr/>
        </p:nvSpPr>
        <p:spPr bwMode="auto">
          <a:xfrm flipH="1">
            <a:off x="3276600" y="3048000"/>
            <a:ext cx="381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6" name="Line 43"/>
          <p:cNvSpPr>
            <a:spLocks noChangeShapeType="1"/>
          </p:cNvSpPr>
          <p:nvPr/>
        </p:nvSpPr>
        <p:spPr bwMode="auto">
          <a:xfrm flipH="1">
            <a:off x="4419600" y="4038600"/>
            <a:ext cx="1143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7" name="Text Box 44"/>
          <p:cNvSpPr txBox="1">
            <a:spLocks noChangeArrowheads="1"/>
          </p:cNvSpPr>
          <p:nvPr/>
        </p:nvSpPr>
        <p:spPr bwMode="auto">
          <a:xfrm>
            <a:off x="6211974" y="623826"/>
            <a:ext cx="2411237"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Christ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rgbClr val="B38939"/>
                </a:solidFill>
                <a:effectLst>
                  <a:outerShdw blurRad="38100" dist="38100" dir="2700000" algn="tl">
                    <a:srgbClr val="000000"/>
                  </a:outerShdw>
                </a:effectLst>
                <a:ea typeface="ＭＳ Ｐゴシック" pitchFamily="34" charset="-128"/>
                <a:cs typeface="Arial" charset="0"/>
              </a:rPr>
              <a:t>The Head</a:t>
            </a: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48" name="Line 45"/>
          <p:cNvSpPr>
            <a:spLocks noChangeShapeType="1"/>
          </p:cNvSpPr>
          <p:nvPr/>
        </p:nvSpPr>
        <p:spPr bwMode="auto">
          <a:xfrm flipH="1">
            <a:off x="5410200" y="914400"/>
            <a:ext cx="1219200" cy="22860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9" name="Text Box 46"/>
          <p:cNvSpPr txBox="1">
            <a:spLocks noChangeArrowheads="1"/>
          </p:cNvSpPr>
          <p:nvPr/>
        </p:nvSpPr>
        <p:spPr bwMode="auto">
          <a:xfrm>
            <a:off x="6661724" y="2021672"/>
            <a:ext cx="181812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Leaders</a:t>
            </a:r>
          </a:p>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Elders</a:t>
            </a: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endParaRPr>
          </a:p>
        </p:txBody>
      </p:sp>
      <p:sp>
        <p:nvSpPr>
          <p:cNvPr id="50" name="Line 47"/>
          <p:cNvSpPr>
            <a:spLocks noChangeShapeType="1"/>
          </p:cNvSpPr>
          <p:nvPr/>
        </p:nvSpPr>
        <p:spPr bwMode="auto">
          <a:xfrm flipH="1" flipV="1">
            <a:off x="5791200" y="2438400"/>
            <a:ext cx="762000" cy="14288"/>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1" name="Line 48"/>
          <p:cNvSpPr>
            <a:spLocks noChangeShapeType="1"/>
          </p:cNvSpPr>
          <p:nvPr/>
        </p:nvSpPr>
        <p:spPr bwMode="auto">
          <a:xfrm flipH="1">
            <a:off x="5943600" y="2438400"/>
            <a:ext cx="609600" cy="12954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2" name="Line 49"/>
          <p:cNvSpPr>
            <a:spLocks noChangeShapeType="1"/>
          </p:cNvSpPr>
          <p:nvPr/>
        </p:nvSpPr>
        <p:spPr bwMode="auto">
          <a:xfrm flipH="1">
            <a:off x="4876800" y="2514600"/>
            <a:ext cx="1676400" cy="9906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3" name="Text Box 50"/>
          <p:cNvSpPr txBox="1">
            <a:spLocks noChangeArrowheads="1"/>
          </p:cNvSpPr>
          <p:nvPr/>
        </p:nvSpPr>
        <p:spPr bwMode="auto">
          <a:xfrm>
            <a:off x="104693" y="395226"/>
            <a:ext cx="3464090"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New Testament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Model</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54" name="Text Box 51"/>
          <p:cNvSpPr txBox="1">
            <a:spLocks noChangeArrowheads="1"/>
          </p:cNvSpPr>
          <p:nvPr/>
        </p:nvSpPr>
        <p:spPr bwMode="auto">
          <a:xfrm>
            <a:off x="698555" y="1431863"/>
            <a:ext cx="2220801"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Organic</a:t>
            </a: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
            </a:r>
            <a:b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b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Paradigm</a:t>
            </a:r>
          </a:p>
        </p:txBody>
      </p:sp>
      <p:sp>
        <p:nvSpPr>
          <p:cNvPr id="55" name="Line 52"/>
          <p:cNvSpPr>
            <a:spLocks noChangeShapeType="1"/>
          </p:cNvSpPr>
          <p:nvPr/>
        </p:nvSpPr>
        <p:spPr bwMode="auto">
          <a:xfrm>
            <a:off x="228600" y="1371600"/>
            <a:ext cx="32766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6" name="Text Box 53"/>
          <p:cNvSpPr txBox="1">
            <a:spLocks noChangeArrowheads="1"/>
          </p:cNvSpPr>
          <p:nvPr/>
        </p:nvSpPr>
        <p:spPr bwMode="auto">
          <a:xfrm>
            <a:off x="6774645" y="3377334"/>
            <a:ext cx="243207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err="1"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E’erbody</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a:p>
            <a:pPr algn="ctr" defTabSz="914400">
              <a:lnSpc>
                <a:spcPct val="70000"/>
              </a:lnSpc>
              <a:defRPr/>
            </a:pP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Ministers</a:t>
            </a: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p:txBody>
      </p:sp>
      <p:sp>
        <p:nvSpPr>
          <p:cNvPr id="57" name="Line 54"/>
          <p:cNvSpPr>
            <a:spLocks noChangeShapeType="1"/>
          </p:cNvSpPr>
          <p:nvPr/>
        </p:nvSpPr>
        <p:spPr bwMode="auto">
          <a:xfrm flipH="1" flipV="1">
            <a:off x="5562600" y="3352800"/>
            <a:ext cx="1447800" cy="228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8" name="Line 55"/>
          <p:cNvSpPr>
            <a:spLocks noChangeShapeType="1"/>
          </p:cNvSpPr>
          <p:nvPr/>
        </p:nvSpPr>
        <p:spPr bwMode="auto">
          <a:xfrm flipH="1">
            <a:off x="6096000" y="3581400"/>
            <a:ext cx="914400" cy="990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9" name="Line 56"/>
          <p:cNvSpPr>
            <a:spLocks noChangeShapeType="1"/>
          </p:cNvSpPr>
          <p:nvPr/>
        </p:nvSpPr>
        <p:spPr bwMode="auto">
          <a:xfrm flipH="1">
            <a:off x="4876800" y="3581400"/>
            <a:ext cx="2133600" cy="12954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60" name="Rounded Rectangle 59"/>
          <p:cNvSpPr/>
          <p:nvPr/>
        </p:nvSpPr>
        <p:spPr>
          <a:xfrm>
            <a:off x="381000" y="4739640"/>
            <a:ext cx="8305800" cy="1889760"/>
          </a:xfrm>
          <a:prstGeom prst="roundRect">
            <a:avLst/>
          </a:prstGeom>
          <a:solidFill>
            <a:srgbClr val="B38939"/>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91440" rtlCol="0" anchor="ctr"/>
          <a:lstStyle/>
          <a:p>
            <a:pPr algn="ctr" defTabSz="914400" fontAlgn="base">
              <a:spcBef>
                <a:spcPct val="0"/>
              </a:spcBef>
              <a:spcAft>
                <a:spcPct val="0"/>
              </a:spcAft>
            </a:pPr>
            <a:r>
              <a:rPr lang="en-US" sz="2800" dirty="0" smtClean="0">
                <a:solidFill>
                  <a:srgbClr val="FFFFFF"/>
                </a:solidFill>
              </a:rPr>
              <a:t>“In him you also, when you heard the word of truth, the gospel of your salvation, and believed in him, were </a:t>
            </a:r>
            <a:r>
              <a:rPr lang="en-US" sz="3200" b="1" i="1" dirty="0" smtClean="0">
                <a:solidFill>
                  <a:srgbClr val="FFFFFF"/>
                </a:solidFill>
              </a:rPr>
              <a:t>sealed with the promised Holy Spirit</a:t>
            </a:r>
            <a:r>
              <a:rPr lang="en-US" sz="2800" dirty="0" smtClean="0">
                <a:solidFill>
                  <a:srgbClr val="FFFFFF"/>
                </a:solidFill>
              </a:rPr>
              <a:t>…”</a:t>
            </a:r>
            <a:r>
              <a:rPr lang="en-US" sz="2400" i="1" dirty="0" smtClean="0">
                <a:solidFill>
                  <a:srgbClr val="FFFFFF"/>
                </a:solidFill>
              </a:rPr>
              <a:t>Ephesians 1:13</a:t>
            </a:r>
            <a:endParaRPr lang="en-US" sz="2400" dirty="0">
              <a:solidFill>
                <a:srgbClr val="FFFFFF"/>
              </a:solidFill>
            </a:endParaRPr>
          </a:p>
        </p:txBody>
      </p:sp>
    </p:spTree>
    <p:extLst>
      <p:ext uri="{BB962C8B-B14F-4D97-AF65-F5344CB8AC3E}">
        <p14:creationId xmlns:p14="http://schemas.microsoft.com/office/powerpoint/2010/main" val="356011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3886200" y="533400"/>
            <a:ext cx="1447800" cy="1447800"/>
          </a:xfrm>
          <a:prstGeom prst="ellipse">
            <a:avLst/>
          </a:prstGeom>
          <a:solidFill>
            <a:schemeClr val="bg1"/>
          </a:solidFill>
          <a:ln w="76200">
            <a:solidFill>
              <a:srgbClr val="B38939"/>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14600" y="1981200"/>
            <a:ext cx="4267200" cy="4648200"/>
          </a:xfrm>
          <a:prstGeom prst="ellipse">
            <a:avLst/>
          </a:prstGeom>
          <a:solidFill>
            <a:schemeClr val="bg1"/>
          </a:solidFill>
          <a:ln w="38100">
            <a:solidFill>
              <a:schemeClr val="accent1">
                <a:lumMod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Oval 4"/>
          <p:cNvSpPr>
            <a:spLocks noChangeArrowheads="1"/>
          </p:cNvSpPr>
          <p:nvPr/>
        </p:nvSpPr>
        <p:spPr bwMode="auto">
          <a:xfrm>
            <a:off x="3505200" y="26670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Oval 5"/>
          <p:cNvSpPr>
            <a:spLocks noChangeArrowheads="1"/>
          </p:cNvSpPr>
          <p:nvPr/>
        </p:nvSpPr>
        <p:spPr bwMode="auto">
          <a:xfrm>
            <a:off x="3124200" y="48006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4648200" y="4876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5867400" y="51054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5562600" y="37338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5257800" y="2362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19600" y="3505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114800" y="5791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57800" y="3200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257800" y="4800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867400" y="4572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5257800" y="54864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5029200" y="5791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3733800" y="3352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3200400" y="3505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3657600" y="5486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4191000" y="2362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3505200" y="3810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3048000" y="4191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3810000" y="4114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4419600" y="3124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4114800" y="5029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4267200" y="4572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4419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50292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5943600" y="3276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6324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Freeform 31"/>
          <p:cNvSpPr>
            <a:spLocks/>
          </p:cNvSpPr>
          <p:nvPr/>
        </p:nvSpPr>
        <p:spPr bwMode="auto">
          <a:xfrm>
            <a:off x="3311525" y="2273300"/>
            <a:ext cx="2898775" cy="3517900"/>
          </a:xfrm>
          <a:custGeom>
            <a:avLst/>
            <a:gdLst>
              <a:gd name="T0" fmla="*/ 2147483647 w 1826"/>
              <a:gd name="T1" fmla="*/ 2147483647 h 2216"/>
              <a:gd name="T2" fmla="*/ 2147483647 w 1826"/>
              <a:gd name="T3" fmla="*/ 2147483647 h 2216"/>
              <a:gd name="T4" fmla="*/ 2147483647 w 1826"/>
              <a:gd name="T5" fmla="*/ 2147483647 h 2216"/>
              <a:gd name="T6" fmla="*/ 2147483647 w 1826"/>
              <a:gd name="T7" fmla="*/ 2147483647 h 2216"/>
              <a:gd name="T8" fmla="*/ 2147483647 w 1826"/>
              <a:gd name="T9" fmla="*/ 2147483647 h 2216"/>
              <a:gd name="T10" fmla="*/ 2147483647 w 1826"/>
              <a:gd name="T11" fmla="*/ 2147483647 h 2216"/>
              <a:gd name="T12" fmla="*/ 2147483647 w 1826"/>
              <a:gd name="T13" fmla="*/ 2147483647 h 2216"/>
              <a:gd name="T14" fmla="*/ 2147483647 w 1826"/>
              <a:gd name="T15" fmla="*/ 2147483647 h 2216"/>
              <a:gd name="T16" fmla="*/ 2147483647 w 1826"/>
              <a:gd name="T17" fmla="*/ 2147483647 h 2216"/>
              <a:gd name="T18" fmla="*/ 2147483647 w 1826"/>
              <a:gd name="T19" fmla="*/ 2147483647 h 2216"/>
              <a:gd name="T20" fmla="*/ 2147483647 w 1826"/>
              <a:gd name="T21" fmla="*/ 2147483647 h 2216"/>
              <a:gd name="T22" fmla="*/ 2147483647 w 1826"/>
              <a:gd name="T23" fmla="*/ 2147483647 h 2216"/>
              <a:gd name="T24" fmla="*/ 2147483647 w 1826"/>
              <a:gd name="T25" fmla="*/ 2147483647 h 2216"/>
              <a:gd name="T26" fmla="*/ 2147483647 w 1826"/>
              <a:gd name="T27" fmla="*/ 2147483647 h 2216"/>
              <a:gd name="T28" fmla="*/ 2147483647 w 1826"/>
              <a:gd name="T29" fmla="*/ 2147483647 h 2216"/>
              <a:gd name="T30" fmla="*/ 2147483647 w 1826"/>
              <a:gd name="T31" fmla="*/ 2147483647 h 2216"/>
              <a:gd name="T32" fmla="*/ 2147483647 w 1826"/>
              <a:gd name="T33" fmla="*/ 2147483647 h 2216"/>
              <a:gd name="T34" fmla="*/ 2147483647 w 1826"/>
              <a:gd name="T35" fmla="*/ 2147483647 h 2216"/>
              <a:gd name="T36" fmla="*/ 2147483647 w 1826"/>
              <a:gd name="T37" fmla="*/ 2147483647 h 2216"/>
              <a:gd name="T38" fmla="*/ 2147483647 w 1826"/>
              <a:gd name="T39" fmla="*/ 2147483647 h 2216"/>
              <a:gd name="T40" fmla="*/ 2147483647 w 1826"/>
              <a:gd name="T41" fmla="*/ 2147483647 h 2216"/>
              <a:gd name="T42" fmla="*/ 2147483647 w 1826"/>
              <a:gd name="T43" fmla="*/ 2147483647 h 2216"/>
              <a:gd name="T44" fmla="*/ 2147483647 w 1826"/>
              <a:gd name="T45" fmla="*/ 2147483647 h 2216"/>
              <a:gd name="T46" fmla="*/ 2147483647 w 1826"/>
              <a:gd name="T47" fmla="*/ 2147483647 h 2216"/>
              <a:gd name="T48" fmla="*/ 2147483647 w 1826"/>
              <a:gd name="T49" fmla="*/ 2147483647 h 2216"/>
              <a:gd name="T50" fmla="*/ 2147483647 w 1826"/>
              <a:gd name="T51" fmla="*/ 2147483647 h 2216"/>
              <a:gd name="T52" fmla="*/ 2147483647 w 1826"/>
              <a:gd name="T53" fmla="*/ 2147483647 h 2216"/>
              <a:gd name="T54" fmla="*/ 2147483647 w 1826"/>
              <a:gd name="T55" fmla="*/ 2147483647 h 2216"/>
              <a:gd name="T56" fmla="*/ 2147483647 w 1826"/>
              <a:gd name="T57" fmla="*/ 2147483647 h 2216"/>
              <a:gd name="T58" fmla="*/ 2147483647 w 1826"/>
              <a:gd name="T59" fmla="*/ 2147483647 h 2216"/>
              <a:gd name="T60" fmla="*/ 2147483647 w 1826"/>
              <a:gd name="T61" fmla="*/ 2147483647 h 2216"/>
              <a:gd name="T62" fmla="*/ 2147483647 w 1826"/>
              <a:gd name="T63" fmla="*/ 2147483647 h 2216"/>
              <a:gd name="T64" fmla="*/ 2147483647 w 1826"/>
              <a:gd name="T65" fmla="*/ 2147483647 h 2216"/>
              <a:gd name="T66" fmla="*/ 2147483647 w 1826"/>
              <a:gd name="T67" fmla="*/ 2147483647 h 2216"/>
              <a:gd name="T68" fmla="*/ 2147483647 w 1826"/>
              <a:gd name="T69" fmla="*/ 2147483647 h 2216"/>
              <a:gd name="T70" fmla="*/ 2147483647 w 1826"/>
              <a:gd name="T71" fmla="*/ 2147483647 h 2216"/>
              <a:gd name="T72" fmla="*/ 2147483647 w 1826"/>
              <a:gd name="T73" fmla="*/ 2147483647 h 2216"/>
              <a:gd name="T74" fmla="*/ 2147483647 w 1826"/>
              <a:gd name="T75" fmla="*/ 2147483647 h 2216"/>
              <a:gd name="T76" fmla="*/ 2147483647 w 1826"/>
              <a:gd name="T77" fmla="*/ 2147483647 h 2216"/>
              <a:gd name="T78" fmla="*/ 2147483647 w 1826"/>
              <a:gd name="T79" fmla="*/ 2147483647 h 2216"/>
              <a:gd name="T80" fmla="*/ 2147483647 w 1826"/>
              <a:gd name="T81" fmla="*/ 2147483647 h 2216"/>
              <a:gd name="T82" fmla="*/ 2147483647 w 1826"/>
              <a:gd name="T83" fmla="*/ 2147483647 h 2216"/>
              <a:gd name="T84" fmla="*/ 2147483647 w 1826"/>
              <a:gd name="T85" fmla="*/ 2147483647 h 2216"/>
              <a:gd name="T86" fmla="*/ 2147483647 w 1826"/>
              <a:gd name="T87" fmla="*/ 2147483647 h 2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2216"/>
              <a:gd name="T134" fmla="*/ 1826 w 1826"/>
              <a:gd name="T135" fmla="*/ 2216 h 2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2216">
                <a:moveTo>
                  <a:pt x="303" y="1957"/>
                </a:moveTo>
                <a:cubicBezTo>
                  <a:pt x="259" y="1856"/>
                  <a:pt x="0" y="1429"/>
                  <a:pt x="26" y="1352"/>
                </a:cubicBezTo>
                <a:cubicBezTo>
                  <a:pt x="52" y="1275"/>
                  <a:pt x="354" y="1456"/>
                  <a:pt x="458" y="1496"/>
                </a:cubicBezTo>
                <a:cubicBezTo>
                  <a:pt x="562" y="1536"/>
                  <a:pt x="578" y="1560"/>
                  <a:pt x="650" y="1592"/>
                </a:cubicBezTo>
                <a:cubicBezTo>
                  <a:pt x="722" y="1624"/>
                  <a:pt x="786" y="1728"/>
                  <a:pt x="890" y="1688"/>
                </a:cubicBezTo>
                <a:cubicBezTo>
                  <a:pt x="994" y="1648"/>
                  <a:pt x="1178" y="1432"/>
                  <a:pt x="1274" y="1352"/>
                </a:cubicBezTo>
                <a:cubicBezTo>
                  <a:pt x="1370" y="1272"/>
                  <a:pt x="1442" y="1272"/>
                  <a:pt x="1466" y="1208"/>
                </a:cubicBezTo>
                <a:cubicBezTo>
                  <a:pt x="1490" y="1144"/>
                  <a:pt x="1466" y="1040"/>
                  <a:pt x="1418" y="968"/>
                </a:cubicBezTo>
                <a:cubicBezTo>
                  <a:pt x="1370" y="896"/>
                  <a:pt x="1258" y="832"/>
                  <a:pt x="1178" y="776"/>
                </a:cubicBezTo>
                <a:cubicBezTo>
                  <a:pt x="1098" y="720"/>
                  <a:pt x="1010" y="648"/>
                  <a:pt x="938" y="632"/>
                </a:cubicBezTo>
                <a:cubicBezTo>
                  <a:pt x="866" y="616"/>
                  <a:pt x="786" y="616"/>
                  <a:pt x="746" y="680"/>
                </a:cubicBezTo>
                <a:cubicBezTo>
                  <a:pt x="706" y="744"/>
                  <a:pt x="714" y="904"/>
                  <a:pt x="698" y="1016"/>
                </a:cubicBezTo>
                <a:cubicBezTo>
                  <a:pt x="682" y="1128"/>
                  <a:pt x="698" y="1224"/>
                  <a:pt x="650" y="1352"/>
                </a:cubicBezTo>
                <a:cubicBezTo>
                  <a:pt x="602" y="1480"/>
                  <a:pt x="434" y="1656"/>
                  <a:pt x="410" y="1784"/>
                </a:cubicBezTo>
                <a:cubicBezTo>
                  <a:pt x="386" y="1912"/>
                  <a:pt x="418" y="2048"/>
                  <a:pt x="506" y="2120"/>
                </a:cubicBezTo>
                <a:cubicBezTo>
                  <a:pt x="594" y="2192"/>
                  <a:pt x="778" y="2216"/>
                  <a:pt x="938" y="2216"/>
                </a:cubicBezTo>
                <a:cubicBezTo>
                  <a:pt x="1098" y="2216"/>
                  <a:pt x="1370" y="2208"/>
                  <a:pt x="1466" y="2120"/>
                </a:cubicBezTo>
                <a:cubicBezTo>
                  <a:pt x="1562" y="2032"/>
                  <a:pt x="1578" y="1816"/>
                  <a:pt x="1514" y="1688"/>
                </a:cubicBezTo>
                <a:cubicBezTo>
                  <a:pt x="1450" y="1560"/>
                  <a:pt x="1154" y="1456"/>
                  <a:pt x="1082" y="1352"/>
                </a:cubicBezTo>
                <a:cubicBezTo>
                  <a:pt x="1010" y="1248"/>
                  <a:pt x="1074" y="1160"/>
                  <a:pt x="1082" y="1064"/>
                </a:cubicBezTo>
                <a:cubicBezTo>
                  <a:pt x="1090" y="968"/>
                  <a:pt x="1058" y="848"/>
                  <a:pt x="1130" y="776"/>
                </a:cubicBezTo>
                <a:cubicBezTo>
                  <a:pt x="1202" y="704"/>
                  <a:pt x="1418" y="648"/>
                  <a:pt x="1514" y="632"/>
                </a:cubicBezTo>
                <a:cubicBezTo>
                  <a:pt x="1610" y="616"/>
                  <a:pt x="1658" y="640"/>
                  <a:pt x="1706" y="680"/>
                </a:cubicBezTo>
                <a:cubicBezTo>
                  <a:pt x="1754" y="720"/>
                  <a:pt x="1786" y="768"/>
                  <a:pt x="1802" y="872"/>
                </a:cubicBezTo>
                <a:cubicBezTo>
                  <a:pt x="1818" y="976"/>
                  <a:pt x="1826" y="1200"/>
                  <a:pt x="1802" y="1304"/>
                </a:cubicBezTo>
                <a:cubicBezTo>
                  <a:pt x="1778" y="1408"/>
                  <a:pt x="1746" y="1472"/>
                  <a:pt x="1658" y="1496"/>
                </a:cubicBezTo>
                <a:cubicBezTo>
                  <a:pt x="1570" y="1520"/>
                  <a:pt x="1394" y="1464"/>
                  <a:pt x="1274" y="1448"/>
                </a:cubicBezTo>
                <a:cubicBezTo>
                  <a:pt x="1154" y="1432"/>
                  <a:pt x="1050" y="1432"/>
                  <a:pt x="938" y="1400"/>
                </a:cubicBezTo>
                <a:cubicBezTo>
                  <a:pt x="826" y="1368"/>
                  <a:pt x="698" y="1360"/>
                  <a:pt x="602" y="1256"/>
                </a:cubicBezTo>
                <a:cubicBezTo>
                  <a:pt x="506" y="1152"/>
                  <a:pt x="434" y="920"/>
                  <a:pt x="362" y="776"/>
                </a:cubicBezTo>
                <a:cubicBezTo>
                  <a:pt x="290" y="632"/>
                  <a:pt x="154" y="512"/>
                  <a:pt x="170" y="392"/>
                </a:cubicBezTo>
                <a:cubicBezTo>
                  <a:pt x="186" y="272"/>
                  <a:pt x="354" y="112"/>
                  <a:pt x="458" y="56"/>
                </a:cubicBezTo>
                <a:cubicBezTo>
                  <a:pt x="562" y="0"/>
                  <a:pt x="698" y="40"/>
                  <a:pt x="794" y="56"/>
                </a:cubicBezTo>
                <a:cubicBezTo>
                  <a:pt x="890" y="72"/>
                  <a:pt x="954" y="104"/>
                  <a:pt x="1034" y="152"/>
                </a:cubicBezTo>
                <a:cubicBezTo>
                  <a:pt x="1114" y="200"/>
                  <a:pt x="1250" y="288"/>
                  <a:pt x="1274" y="344"/>
                </a:cubicBezTo>
                <a:cubicBezTo>
                  <a:pt x="1298" y="400"/>
                  <a:pt x="1202" y="448"/>
                  <a:pt x="1178" y="488"/>
                </a:cubicBezTo>
                <a:cubicBezTo>
                  <a:pt x="1154" y="528"/>
                  <a:pt x="1154" y="512"/>
                  <a:pt x="1130" y="584"/>
                </a:cubicBezTo>
                <a:cubicBezTo>
                  <a:pt x="1106" y="656"/>
                  <a:pt x="1074" y="824"/>
                  <a:pt x="1034" y="920"/>
                </a:cubicBezTo>
                <a:cubicBezTo>
                  <a:pt x="994" y="1016"/>
                  <a:pt x="978" y="1080"/>
                  <a:pt x="890" y="1160"/>
                </a:cubicBezTo>
                <a:cubicBezTo>
                  <a:pt x="802" y="1240"/>
                  <a:pt x="594" y="1328"/>
                  <a:pt x="506" y="1400"/>
                </a:cubicBezTo>
                <a:cubicBezTo>
                  <a:pt x="418" y="1472"/>
                  <a:pt x="394" y="1512"/>
                  <a:pt x="362" y="1592"/>
                </a:cubicBezTo>
                <a:cubicBezTo>
                  <a:pt x="330" y="1672"/>
                  <a:pt x="282" y="1816"/>
                  <a:pt x="314" y="1880"/>
                </a:cubicBezTo>
                <a:cubicBezTo>
                  <a:pt x="346" y="1944"/>
                  <a:pt x="448" y="2006"/>
                  <a:pt x="554" y="1976"/>
                </a:cubicBezTo>
                <a:cubicBezTo>
                  <a:pt x="660" y="1946"/>
                  <a:pt x="866" y="1758"/>
                  <a:pt x="948" y="1701"/>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5" name="Freeform 32"/>
          <p:cNvSpPr>
            <a:spLocks/>
          </p:cNvSpPr>
          <p:nvPr/>
        </p:nvSpPr>
        <p:spPr bwMode="auto">
          <a:xfrm>
            <a:off x="2886075" y="2266950"/>
            <a:ext cx="3394075" cy="4135438"/>
          </a:xfrm>
          <a:custGeom>
            <a:avLst/>
            <a:gdLst>
              <a:gd name="T0" fmla="*/ 2147483647 w 2138"/>
              <a:gd name="T1" fmla="*/ 2147483647 h 2605"/>
              <a:gd name="T2" fmla="*/ 2147483647 w 2138"/>
              <a:gd name="T3" fmla="*/ 2147483647 h 2605"/>
              <a:gd name="T4" fmla="*/ 2147483647 w 2138"/>
              <a:gd name="T5" fmla="*/ 2147483647 h 2605"/>
              <a:gd name="T6" fmla="*/ 2147483647 w 2138"/>
              <a:gd name="T7" fmla="*/ 2147483647 h 2605"/>
              <a:gd name="T8" fmla="*/ 2147483647 w 2138"/>
              <a:gd name="T9" fmla="*/ 2147483647 h 2605"/>
              <a:gd name="T10" fmla="*/ 2147483647 w 2138"/>
              <a:gd name="T11" fmla="*/ 2147483647 h 2605"/>
              <a:gd name="T12" fmla="*/ 2147483647 w 2138"/>
              <a:gd name="T13" fmla="*/ 2147483647 h 2605"/>
              <a:gd name="T14" fmla="*/ 2147483647 w 2138"/>
              <a:gd name="T15" fmla="*/ 2147483647 h 2605"/>
              <a:gd name="T16" fmla="*/ 2147483647 w 2138"/>
              <a:gd name="T17" fmla="*/ 2147483647 h 2605"/>
              <a:gd name="T18" fmla="*/ 2147483647 w 2138"/>
              <a:gd name="T19" fmla="*/ 2147483647 h 2605"/>
              <a:gd name="T20" fmla="*/ 2147483647 w 2138"/>
              <a:gd name="T21" fmla="*/ 2147483647 h 2605"/>
              <a:gd name="T22" fmla="*/ 2147483647 w 2138"/>
              <a:gd name="T23" fmla="*/ 2147483647 h 2605"/>
              <a:gd name="T24" fmla="*/ 2147483647 w 2138"/>
              <a:gd name="T25" fmla="*/ 2147483647 h 2605"/>
              <a:gd name="T26" fmla="*/ 2147483647 w 2138"/>
              <a:gd name="T27" fmla="*/ 2147483647 h 2605"/>
              <a:gd name="T28" fmla="*/ 2147483647 w 2138"/>
              <a:gd name="T29" fmla="*/ 2147483647 h 2605"/>
              <a:gd name="T30" fmla="*/ 2147483647 w 2138"/>
              <a:gd name="T31" fmla="*/ 2147483647 h 2605"/>
              <a:gd name="T32" fmla="*/ 2147483647 w 2138"/>
              <a:gd name="T33" fmla="*/ 2147483647 h 2605"/>
              <a:gd name="T34" fmla="*/ 2147483647 w 2138"/>
              <a:gd name="T35" fmla="*/ 2147483647 h 2605"/>
              <a:gd name="T36" fmla="*/ 2147483647 w 2138"/>
              <a:gd name="T37" fmla="*/ 2147483647 h 2605"/>
              <a:gd name="T38" fmla="*/ 2147483647 w 2138"/>
              <a:gd name="T39" fmla="*/ 2147483647 h 2605"/>
              <a:gd name="T40" fmla="*/ 2147483647 w 2138"/>
              <a:gd name="T41" fmla="*/ 2147483647 h 2605"/>
              <a:gd name="T42" fmla="*/ 2147483647 w 2138"/>
              <a:gd name="T43" fmla="*/ 2147483647 h 2605"/>
              <a:gd name="T44" fmla="*/ 2147483647 w 2138"/>
              <a:gd name="T45" fmla="*/ 2147483647 h 2605"/>
              <a:gd name="T46" fmla="*/ 2147483647 w 2138"/>
              <a:gd name="T47" fmla="*/ 2147483647 h 2605"/>
              <a:gd name="T48" fmla="*/ 2147483647 w 2138"/>
              <a:gd name="T49" fmla="*/ 2147483647 h 2605"/>
              <a:gd name="T50" fmla="*/ 2147483647 w 2138"/>
              <a:gd name="T51" fmla="*/ 2147483647 h 2605"/>
              <a:gd name="T52" fmla="*/ 2147483647 w 2138"/>
              <a:gd name="T53" fmla="*/ 2147483647 h 2605"/>
              <a:gd name="T54" fmla="*/ 2147483647 w 2138"/>
              <a:gd name="T55" fmla="*/ 2147483647 h 2605"/>
              <a:gd name="T56" fmla="*/ 2147483647 w 2138"/>
              <a:gd name="T57" fmla="*/ 2147483647 h 2605"/>
              <a:gd name="T58" fmla="*/ 2147483647 w 2138"/>
              <a:gd name="T59" fmla="*/ 2147483647 h 2605"/>
              <a:gd name="T60" fmla="*/ 2147483647 w 2138"/>
              <a:gd name="T61" fmla="*/ 2147483647 h 2605"/>
              <a:gd name="T62" fmla="*/ 2147483647 w 2138"/>
              <a:gd name="T63" fmla="*/ 2147483647 h 2605"/>
              <a:gd name="T64" fmla="*/ 2147483647 w 2138"/>
              <a:gd name="T65" fmla="*/ 2147483647 h 2605"/>
              <a:gd name="T66" fmla="*/ 2147483647 w 2138"/>
              <a:gd name="T67" fmla="*/ 2147483647 h 2605"/>
              <a:gd name="T68" fmla="*/ 2147483647 w 2138"/>
              <a:gd name="T69" fmla="*/ 2147483647 h 2605"/>
              <a:gd name="T70" fmla="*/ 2147483647 w 2138"/>
              <a:gd name="T71" fmla="*/ 2147483647 h 2605"/>
              <a:gd name="T72" fmla="*/ 2147483647 w 2138"/>
              <a:gd name="T73" fmla="*/ 2147483647 h 2605"/>
              <a:gd name="T74" fmla="*/ 2147483647 w 2138"/>
              <a:gd name="T75" fmla="*/ 2147483647 h 2605"/>
              <a:gd name="T76" fmla="*/ 2147483647 w 2138"/>
              <a:gd name="T77" fmla="*/ 2147483647 h 2605"/>
              <a:gd name="T78" fmla="*/ 2147483647 w 2138"/>
              <a:gd name="T79" fmla="*/ 2147483647 h 2605"/>
              <a:gd name="T80" fmla="*/ 2147483647 w 2138"/>
              <a:gd name="T81" fmla="*/ 2147483647 h 2605"/>
              <a:gd name="T82" fmla="*/ 2147483647 w 2138"/>
              <a:gd name="T83" fmla="*/ 2147483647 h 26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8"/>
              <a:gd name="T127" fmla="*/ 0 h 2605"/>
              <a:gd name="T128" fmla="*/ 2138 w 2138"/>
              <a:gd name="T129" fmla="*/ 2605 h 26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8" h="2605">
                <a:moveTo>
                  <a:pt x="449" y="2138"/>
                </a:moveTo>
                <a:cubicBezTo>
                  <a:pt x="417" y="2107"/>
                  <a:pt x="377" y="2083"/>
                  <a:pt x="349" y="2049"/>
                </a:cubicBezTo>
                <a:cubicBezTo>
                  <a:pt x="342" y="2041"/>
                  <a:pt x="299" y="1949"/>
                  <a:pt x="293" y="1938"/>
                </a:cubicBezTo>
                <a:cubicBezTo>
                  <a:pt x="261" y="1775"/>
                  <a:pt x="241" y="1636"/>
                  <a:pt x="227" y="1472"/>
                </a:cubicBezTo>
                <a:cubicBezTo>
                  <a:pt x="231" y="1309"/>
                  <a:pt x="226" y="1146"/>
                  <a:pt x="238" y="983"/>
                </a:cubicBezTo>
                <a:cubicBezTo>
                  <a:pt x="239" y="973"/>
                  <a:pt x="263" y="865"/>
                  <a:pt x="293" y="838"/>
                </a:cubicBezTo>
                <a:cubicBezTo>
                  <a:pt x="313" y="820"/>
                  <a:pt x="360" y="794"/>
                  <a:pt x="360" y="794"/>
                </a:cubicBezTo>
                <a:cubicBezTo>
                  <a:pt x="416" y="801"/>
                  <a:pt x="473" y="800"/>
                  <a:pt x="527" y="816"/>
                </a:cubicBezTo>
                <a:cubicBezTo>
                  <a:pt x="540" y="820"/>
                  <a:pt x="545" y="863"/>
                  <a:pt x="549" y="850"/>
                </a:cubicBezTo>
                <a:cubicBezTo>
                  <a:pt x="567" y="797"/>
                  <a:pt x="562" y="738"/>
                  <a:pt x="571" y="683"/>
                </a:cubicBezTo>
                <a:cubicBezTo>
                  <a:pt x="601" y="495"/>
                  <a:pt x="644" y="170"/>
                  <a:pt x="860" y="116"/>
                </a:cubicBezTo>
                <a:cubicBezTo>
                  <a:pt x="1054" y="153"/>
                  <a:pt x="1024" y="135"/>
                  <a:pt x="982" y="383"/>
                </a:cubicBezTo>
                <a:cubicBezTo>
                  <a:pt x="976" y="421"/>
                  <a:pt x="962" y="458"/>
                  <a:pt x="949" y="494"/>
                </a:cubicBezTo>
                <a:cubicBezTo>
                  <a:pt x="944" y="509"/>
                  <a:pt x="933" y="523"/>
                  <a:pt x="927" y="538"/>
                </a:cubicBezTo>
                <a:cubicBezTo>
                  <a:pt x="922" y="549"/>
                  <a:pt x="906" y="566"/>
                  <a:pt x="916" y="572"/>
                </a:cubicBezTo>
                <a:cubicBezTo>
                  <a:pt x="928" y="578"/>
                  <a:pt x="939" y="558"/>
                  <a:pt x="949" y="550"/>
                </a:cubicBezTo>
                <a:cubicBezTo>
                  <a:pt x="1039" y="477"/>
                  <a:pt x="1112" y="379"/>
                  <a:pt x="1216" y="327"/>
                </a:cubicBezTo>
                <a:cubicBezTo>
                  <a:pt x="1272" y="299"/>
                  <a:pt x="1246" y="314"/>
                  <a:pt x="1294" y="283"/>
                </a:cubicBezTo>
                <a:cubicBezTo>
                  <a:pt x="1375" y="444"/>
                  <a:pt x="1326" y="329"/>
                  <a:pt x="1294" y="727"/>
                </a:cubicBezTo>
                <a:cubicBezTo>
                  <a:pt x="1286" y="824"/>
                  <a:pt x="1273" y="942"/>
                  <a:pt x="1249" y="1038"/>
                </a:cubicBezTo>
                <a:cubicBezTo>
                  <a:pt x="1324" y="1117"/>
                  <a:pt x="1571" y="1094"/>
                  <a:pt x="1571" y="1094"/>
                </a:cubicBezTo>
                <a:cubicBezTo>
                  <a:pt x="1672" y="1124"/>
                  <a:pt x="1704" y="1126"/>
                  <a:pt x="1749" y="1216"/>
                </a:cubicBezTo>
                <a:cubicBezTo>
                  <a:pt x="1786" y="1402"/>
                  <a:pt x="1847" y="1706"/>
                  <a:pt x="1616" y="1783"/>
                </a:cubicBezTo>
                <a:cubicBezTo>
                  <a:pt x="1623" y="1772"/>
                  <a:pt x="1625" y="1754"/>
                  <a:pt x="1638" y="1750"/>
                </a:cubicBezTo>
                <a:cubicBezTo>
                  <a:pt x="1656" y="1745"/>
                  <a:pt x="1691" y="1742"/>
                  <a:pt x="1694" y="1761"/>
                </a:cubicBezTo>
                <a:cubicBezTo>
                  <a:pt x="1698" y="1787"/>
                  <a:pt x="1667" y="1807"/>
                  <a:pt x="1649" y="1827"/>
                </a:cubicBezTo>
                <a:cubicBezTo>
                  <a:pt x="1578" y="1907"/>
                  <a:pt x="1410" y="1903"/>
                  <a:pt x="1316" y="1916"/>
                </a:cubicBezTo>
                <a:cubicBezTo>
                  <a:pt x="987" y="1895"/>
                  <a:pt x="836" y="1997"/>
                  <a:pt x="671" y="1750"/>
                </a:cubicBezTo>
                <a:cubicBezTo>
                  <a:pt x="645" y="1711"/>
                  <a:pt x="642" y="1661"/>
                  <a:pt x="627" y="1616"/>
                </a:cubicBezTo>
                <a:cubicBezTo>
                  <a:pt x="582" y="1302"/>
                  <a:pt x="618" y="1009"/>
                  <a:pt x="693" y="705"/>
                </a:cubicBezTo>
                <a:cubicBezTo>
                  <a:pt x="707" y="649"/>
                  <a:pt x="719" y="574"/>
                  <a:pt x="771" y="550"/>
                </a:cubicBezTo>
                <a:cubicBezTo>
                  <a:pt x="813" y="530"/>
                  <a:pt x="860" y="527"/>
                  <a:pt x="905" y="516"/>
                </a:cubicBezTo>
                <a:cubicBezTo>
                  <a:pt x="1083" y="523"/>
                  <a:pt x="1261" y="517"/>
                  <a:pt x="1438" y="538"/>
                </a:cubicBezTo>
                <a:cubicBezTo>
                  <a:pt x="1515" y="547"/>
                  <a:pt x="1660" y="605"/>
                  <a:pt x="1660" y="605"/>
                </a:cubicBezTo>
                <a:cubicBezTo>
                  <a:pt x="1683" y="682"/>
                  <a:pt x="1823" y="1012"/>
                  <a:pt x="1671" y="1061"/>
                </a:cubicBezTo>
                <a:cubicBezTo>
                  <a:pt x="1614" y="1001"/>
                  <a:pt x="1658" y="888"/>
                  <a:pt x="1716" y="838"/>
                </a:cubicBezTo>
                <a:cubicBezTo>
                  <a:pt x="1740" y="817"/>
                  <a:pt x="1776" y="812"/>
                  <a:pt x="1805" y="805"/>
                </a:cubicBezTo>
                <a:cubicBezTo>
                  <a:pt x="1885" y="845"/>
                  <a:pt x="1879" y="842"/>
                  <a:pt x="1916" y="916"/>
                </a:cubicBezTo>
                <a:cubicBezTo>
                  <a:pt x="1950" y="1054"/>
                  <a:pt x="1943" y="1198"/>
                  <a:pt x="1971" y="1338"/>
                </a:cubicBezTo>
                <a:cubicBezTo>
                  <a:pt x="1982" y="1488"/>
                  <a:pt x="1978" y="1519"/>
                  <a:pt x="2016" y="1672"/>
                </a:cubicBezTo>
                <a:cubicBezTo>
                  <a:pt x="2042" y="1777"/>
                  <a:pt x="2084" y="1877"/>
                  <a:pt x="2105" y="1983"/>
                </a:cubicBezTo>
                <a:cubicBezTo>
                  <a:pt x="2129" y="2105"/>
                  <a:pt x="2115" y="2058"/>
                  <a:pt x="2138" y="2127"/>
                </a:cubicBezTo>
                <a:cubicBezTo>
                  <a:pt x="2092" y="2197"/>
                  <a:pt x="2015" y="2186"/>
                  <a:pt x="1938" y="2194"/>
                </a:cubicBezTo>
                <a:cubicBezTo>
                  <a:pt x="1877" y="2225"/>
                  <a:pt x="1857" y="2212"/>
                  <a:pt x="1782" y="2249"/>
                </a:cubicBezTo>
                <a:cubicBezTo>
                  <a:pt x="1768" y="2256"/>
                  <a:pt x="1728" y="2342"/>
                  <a:pt x="1716" y="2361"/>
                </a:cubicBezTo>
                <a:cubicBezTo>
                  <a:pt x="1704" y="2408"/>
                  <a:pt x="1697" y="2468"/>
                  <a:pt x="1660" y="2505"/>
                </a:cubicBezTo>
                <a:cubicBezTo>
                  <a:pt x="1629" y="2536"/>
                  <a:pt x="1538" y="2549"/>
                  <a:pt x="1538" y="2549"/>
                </a:cubicBezTo>
                <a:cubicBezTo>
                  <a:pt x="1457" y="2545"/>
                  <a:pt x="1375" y="2544"/>
                  <a:pt x="1294" y="2538"/>
                </a:cubicBezTo>
                <a:cubicBezTo>
                  <a:pt x="1222" y="2532"/>
                  <a:pt x="1275" y="2524"/>
                  <a:pt x="1205" y="2505"/>
                </a:cubicBezTo>
                <a:cubicBezTo>
                  <a:pt x="1180" y="2498"/>
                  <a:pt x="1153" y="2498"/>
                  <a:pt x="1127" y="2494"/>
                </a:cubicBezTo>
                <a:cubicBezTo>
                  <a:pt x="1094" y="2501"/>
                  <a:pt x="1059" y="2504"/>
                  <a:pt x="1027" y="2516"/>
                </a:cubicBezTo>
                <a:cubicBezTo>
                  <a:pt x="1010" y="2523"/>
                  <a:pt x="998" y="2540"/>
                  <a:pt x="982" y="2549"/>
                </a:cubicBezTo>
                <a:cubicBezTo>
                  <a:pt x="913" y="2589"/>
                  <a:pt x="914" y="2587"/>
                  <a:pt x="860" y="2605"/>
                </a:cubicBezTo>
                <a:cubicBezTo>
                  <a:pt x="807" y="2569"/>
                  <a:pt x="785" y="2523"/>
                  <a:pt x="749" y="2472"/>
                </a:cubicBezTo>
                <a:cubicBezTo>
                  <a:pt x="725" y="2439"/>
                  <a:pt x="686" y="2427"/>
                  <a:pt x="660" y="2394"/>
                </a:cubicBezTo>
                <a:cubicBezTo>
                  <a:pt x="575" y="2287"/>
                  <a:pt x="537" y="2163"/>
                  <a:pt x="393" y="2116"/>
                </a:cubicBezTo>
                <a:cubicBezTo>
                  <a:pt x="349" y="2072"/>
                  <a:pt x="301" y="2028"/>
                  <a:pt x="249" y="1994"/>
                </a:cubicBezTo>
                <a:cubicBezTo>
                  <a:pt x="166" y="1787"/>
                  <a:pt x="106" y="1590"/>
                  <a:pt x="60" y="1372"/>
                </a:cubicBezTo>
                <a:cubicBezTo>
                  <a:pt x="49" y="1260"/>
                  <a:pt x="24" y="1151"/>
                  <a:pt x="16" y="1038"/>
                </a:cubicBezTo>
                <a:cubicBezTo>
                  <a:pt x="0" y="819"/>
                  <a:pt x="113" y="932"/>
                  <a:pt x="82" y="716"/>
                </a:cubicBezTo>
                <a:cubicBezTo>
                  <a:pt x="66" y="605"/>
                  <a:pt x="206" y="638"/>
                  <a:pt x="193" y="527"/>
                </a:cubicBezTo>
                <a:cubicBezTo>
                  <a:pt x="184" y="445"/>
                  <a:pt x="160" y="305"/>
                  <a:pt x="160" y="305"/>
                </a:cubicBezTo>
                <a:cubicBezTo>
                  <a:pt x="178" y="111"/>
                  <a:pt x="104" y="290"/>
                  <a:pt x="293" y="227"/>
                </a:cubicBezTo>
                <a:cubicBezTo>
                  <a:pt x="337" y="180"/>
                  <a:pt x="692" y="0"/>
                  <a:pt x="805" y="83"/>
                </a:cubicBezTo>
                <a:cubicBezTo>
                  <a:pt x="918" y="166"/>
                  <a:pt x="1069" y="668"/>
                  <a:pt x="971" y="727"/>
                </a:cubicBezTo>
                <a:cubicBezTo>
                  <a:pt x="979" y="1015"/>
                  <a:pt x="172" y="154"/>
                  <a:pt x="216" y="439"/>
                </a:cubicBezTo>
                <a:cubicBezTo>
                  <a:pt x="229" y="525"/>
                  <a:pt x="232" y="628"/>
                  <a:pt x="271" y="705"/>
                </a:cubicBezTo>
                <a:cubicBezTo>
                  <a:pt x="306" y="897"/>
                  <a:pt x="301" y="1190"/>
                  <a:pt x="493" y="1305"/>
                </a:cubicBezTo>
                <a:cubicBezTo>
                  <a:pt x="530" y="1298"/>
                  <a:pt x="570" y="1298"/>
                  <a:pt x="605" y="1283"/>
                </a:cubicBezTo>
                <a:cubicBezTo>
                  <a:pt x="634" y="1271"/>
                  <a:pt x="652" y="1237"/>
                  <a:pt x="682" y="1227"/>
                </a:cubicBezTo>
                <a:cubicBezTo>
                  <a:pt x="704" y="1220"/>
                  <a:pt x="749" y="1205"/>
                  <a:pt x="749" y="1205"/>
                </a:cubicBezTo>
                <a:cubicBezTo>
                  <a:pt x="776" y="1123"/>
                  <a:pt x="799" y="1039"/>
                  <a:pt x="838" y="961"/>
                </a:cubicBezTo>
                <a:cubicBezTo>
                  <a:pt x="827" y="946"/>
                  <a:pt x="821" y="925"/>
                  <a:pt x="805" y="916"/>
                </a:cubicBezTo>
                <a:cubicBezTo>
                  <a:pt x="737" y="879"/>
                  <a:pt x="477" y="883"/>
                  <a:pt x="471" y="883"/>
                </a:cubicBezTo>
                <a:cubicBezTo>
                  <a:pt x="394" y="875"/>
                  <a:pt x="351" y="867"/>
                  <a:pt x="282" y="850"/>
                </a:cubicBezTo>
                <a:cubicBezTo>
                  <a:pt x="246" y="825"/>
                  <a:pt x="212" y="808"/>
                  <a:pt x="171" y="794"/>
                </a:cubicBezTo>
                <a:cubicBezTo>
                  <a:pt x="112" y="706"/>
                  <a:pt x="220" y="559"/>
                  <a:pt x="316" y="538"/>
                </a:cubicBezTo>
                <a:cubicBezTo>
                  <a:pt x="349" y="531"/>
                  <a:pt x="383" y="529"/>
                  <a:pt x="416" y="527"/>
                </a:cubicBezTo>
                <a:cubicBezTo>
                  <a:pt x="531" y="518"/>
                  <a:pt x="760" y="505"/>
                  <a:pt x="760" y="505"/>
                </a:cubicBezTo>
                <a:cubicBezTo>
                  <a:pt x="817" y="467"/>
                  <a:pt x="884" y="466"/>
                  <a:pt x="949" y="450"/>
                </a:cubicBezTo>
                <a:cubicBezTo>
                  <a:pt x="989" y="422"/>
                  <a:pt x="1024" y="406"/>
                  <a:pt x="1071" y="394"/>
                </a:cubicBezTo>
                <a:cubicBezTo>
                  <a:pt x="1101" y="401"/>
                  <a:pt x="1133" y="402"/>
                  <a:pt x="1160" y="416"/>
                </a:cubicBezTo>
                <a:cubicBezTo>
                  <a:pt x="1191" y="431"/>
                  <a:pt x="1209" y="464"/>
                  <a:pt x="1238" y="483"/>
                </a:cubicBezTo>
                <a:cubicBezTo>
                  <a:pt x="1266" y="525"/>
                  <a:pt x="1251" y="507"/>
                  <a:pt x="1282" y="538"/>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6" name="Line 33"/>
          <p:cNvSpPr>
            <a:spLocks noChangeShapeType="1"/>
          </p:cNvSpPr>
          <p:nvPr/>
        </p:nvSpPr>
        <p:spPr bwMode="auto">
          <a:xfrm>
            <a:off x="3429000" y="5181600"/>
            <a:ext cx="6858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7" name="Line 34"/>
          <p:cNvSpPr>
            <a:spLocks noChangeShapeType="1"/>
          </p:cNvSpPr>
          <p:nvPr/>
        </p:nvSpPr>
        <p:spPr bwMode="auto">
          <a:xfrm flipH="1">
            <a:off x="4495800" y="5334000"/>
            <a:ext cx="1371600" cy="533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8" name="Line 35"/>
          <p:cNvSpPr>
            <a:spLocks noChangeShapeType="1"/>
          </p:cNvSpPr>
          <p:nvPr/>
        </p:nvSpPr>
        <p:spPr bwMode="auto">
          <a:xfrm flipV="1">
            <a:off x="3505200" y="3810000"/>
            <a:ext cx="914400" cy="1066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9" name="Line 36"/>
          <p:cNvSpPr>
            <a:spLocks noChangeShapeType="1"/>
          </p:cNvSpPr>
          <p:nvPr/>
        </p:nvSpPr>
        <p:spPr bwMode="auto">
          <a:xfrm>
            <a:off x="3886200" y="2971800"/>
            <a:ext cx="5334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0" name="Line 37"/>
          <p:cNvSpPr>
            <a:spLocks noChangeShapeType="1"/>
          </p:cNvSpPr>
          <p:nvPr/>
        </p:nvSpPr>
        <p:spPr bwMode="auto">
          <a:xfrm flipH="1">
            <a:off x="4800600" y="2667000"/>
            <a:ext cx="457200" cy="914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1" name="Line 38"/>
          <p:cNvSpPr>
            <a:spLocks noChangeShapeType="1"/>
          </p:cNvSpPr>
          <p:nvPr/>
        </p:nvSpPr>
        <p:spPr bwMode="auto">
          <a:xfrm flipH="1">
            <a:off x="3886200" y="2514600"/>
            <a:ext cx="1371600" cy="228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2" name="Line 39"/>
          <p:cNvSpPr>
            <a:spLocks noChangeShapeType="1"/>
          </p:cNvSpPr>
          <p:nvPr/>
        </p:nvSpPr>
        <p:spPr bwMode="auto">
          <a:xfrm flipH="1" flipV="1">
            <a:off x="5486400" y="2743200"/>
            <a:ext cx="3048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3" name="Line 40"/>
          <p:cNvSpPr>
            <a:spLocks noChangeShapeType="1"/>
          </p:cNvSpPr>
          <p:nvPr/>
        </p:nvSpPr>
        <p:spPr bwMode="auto">
          <a:xfrm>
            <a:off x="4724400" y="3810000"/>
            <a:ext cx="1219200" cy="1295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4" name="Line 41"/>
          <p:cNvSpPr>
            <a:spLocks noChangeShapeType="1"/>
          </p:cNvSpPr>
          <p:nvPr/>
        </p:nvSpPr>
        <p:spPr bwMode="auto">
          <a:xfrm>
            <a:off x="5791200" y="4114800"/>
            <a:ext cx="2286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5" name="Line 42"/>
          <p:cNvSpPr>
            <a:spLocks noChangeShapeType="1"/>
          </p:cNvSpPr>
          <p:nvPr/>
        </p:nvSpPr>
        <p:spPr bwMode="auto">
          <a:xfrm flipH="1">
            <a:off x="3276600" y="3048000"/>
            <a:ext cx="381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6" name="Line 43"/>
          <p:cNvSpPr>
            <a:spLocks noChangeShapeType="1"/>
          </p:cNvSpPr>
          <p:nvPr/>
        </p:nvSpPr>
        <p:spPr bwMode="auto">
          <a:xfrm flipH="1">
            <a:off x="4419600" y="4038600"/>
            <a:ext cx="1143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7" name="Text Box 44"/>
          <p:cNvSpPr txBox="1">
            <a:spLocks noChangeArrowheads="1"/>
          </p:cNvSpPr>
          <p:nvPr/>
        </p:nvSpPr>
        <p:spPr bwMode="auto">
          <a:xfrm>
            <a:off x="6211974" y="623826"/>
            <a:ext cx="2411237"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Christ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rgbClr val="B38939"/>
                </a:solidFill>
                <a:effectLst>
                  <a:outerShdw blurRad="38100" dist="38100" dir="2700000" algn="tl">
                    <a:srgbClr val="000000"/>
                  </a:outerShdw>
                </a:effectLst>
                <a:ea typeface="ＭＳ Ｐゴシック" pitchFamily="34" charset="-128"/>
                <a:cs typeface="Arial" charset="0"/>
              </a:rPr>
              <a:t>The Head</a:t>
            </a: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48" name="Line 45"/>
          <p:cNvSpPr>
            <a:spLocks noChangeShapeType="1"/>
          </p:cNvSpPr>
          <p:nvPr/>
        </p:nvSpPr>
        <p:spPr bwMode="auto">
          <a:xfrm flipH="1">
            <a:off x="5410200" y="914400"/>
            <a:ext cx="1219200" cy="22860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9" name="Text Box 46"/>
          <p:cNvSpPr txBox="1">
            <a:spLocks noChangeArrowheads="1"/>
          </p:cNvSpPr>
          <p:nvPr/>
        </p:nvSpPr>
        <p:spPr bwMode="auto">
          <a:xfrm>
            <a:off x="6661724" y="2021672"/>
            <a:ext cx="181812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Leaders</a:t>
            </a:r>
          </a:p>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Elders</a:t>
            </a: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endParaRPr>
          </a:p>
        </p:txBody>
      </p:sp>
      <p:sp>
        <p:nvSpPr>
          <p:cNvPr id="50" name="Line 47"/>
          <p:cNvSpPr>
            <a:spLocks noChangeShapeType="1"/>
          </p:cNvSpPr>
          <p:nvPr/>
        </p:nvSpPr>
        <p:spPr bwMode="auto">
          <a:xfrm flipH="1" flipV="1">
            <a:off x="5791200" y="2438400"/>
            <a:ext cx="762000" cy="14288"/>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1" name="Line 48"/>
          <p:cNvSpPr>
            <a:spLocks noChangeShapeType="1"/>
          </p:cNvSpPr>
          <p:nvPr/>
        </p:nvSpPr>
        <p:spPr bwMode="auto">
          <a:xfrm flipH="1">
            <a:off x="5943600" y="2438400"/>
            <a:ext cx="609600" cy="12954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2" name="Line 49"/>
          <p:cNvSpPr>
            <a:spLocks noChangeShapeType="1"/>
          </p:cNvSpPr>
          <p:nvPr/>
        </p:nvSpPr>
        <p:spPr bwMode="auto">
          <a:xfrm flipH="1">
            <a:off x="4876800" y="2514600"/>
            <a:ext cx="1676400" cy="9906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3" name="Text Box 50"/>
          <p:cNvSpPr txBox="1">
            <a:spLocks noChangeArrowheads="1"/>
          </p:cNvSpPr>
          <p:nvPr/>
        </p:nvSpPr>
        <p:spPr bwMode="auto">
          <a:xfrm>
            <a:off x="104693" y="395226"/>
            <a:ext cx="3464090"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New Testament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Model</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54" name="Text Box 51"/>
          <p:cNvSpPr txBox="1">
            <a:spLocks noChangeArrowheads="1"/>
          </p:cNvSpPr>
          <p:nvPr/>
        </p:nvSpPr>
        <p:spPr bwMode="auto">
          <a:xfrm>
            <a:off x="698555" y="1431863"/>
            <a:ext cx="2220801"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Organic</a:t>
            </a: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
            </a:r>
            <a:b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b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Paradigm</a:t>
            </a:r>
          </a:p>
        </p:txBody>
      </p:sp>
      <p:sp>
        <p:nvSpPr>
          <p:cNvPr id="55" name="Line 52"/>
          <p:cNvSpPr>
            <a:spLocks noChangeShapeType="1"/>
          </p:cNvSpPr>
          <p:nvPr/>
        </p:nvSpPr>
        <p:spPr bwMode="auto">
          <a:xfrm>
            <a:off x="228600" y="1371600"/>
            <a:ext cx="32766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6" name="Text Box 53"/>
          <p:cNvSpPr txBox="1">
            <a:spLocks noChangeArrowheads="1"/>
          </p:cNvSpPr>
          <p:nvPr/>
        </p:nvSpPr>
        <p:spPr bwMode="auto">
          <a:xfrm>
            <a:off x="6774645" y="3377334"/>
            <a:ext cx="243207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err="1"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E’erbody</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a:p>
            <a:pPr algn="ctr" defTabSz="914400">
              <a:lnSpc>
                <a:spcPct val="70000"/>
              </a:lnSpc>
              <a:defRPr/>
            </a:pP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Ministers</a:t>
            </a: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p:txBody>
      </p:sp>
      <p:sp>
        <p:nvSpPr>
          <p:cNvPr id="57" name="Line 54"/>
          <p:cNvSpPr>
            <a:spLocks noChangeShapeType="1"/>
          </p:cNvSpPr>
          <p:nvPr/>
        </p:nvSpPr>
        <p:spPr bwMode="auto">
          <a:xfrm flipH="1" flipV="1">
            <a:off x="5562600" y="3352800"/>
            <a:ext cx="1447800" cy="228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8" name="Line 55"/>
          <p:cNvSpPr>
            <a:spLocks noChangeShapeType="1"/>
          </p:cNvSpPr>
          <p:nvPr/>
        </p:nvSpPr>
        <p:spPr bwMode="auto">
          <a:xfrm flipH="1">
            <a:off x="6096000" y="3581400"/>
            <a:ext cx="914400" cy="990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9" name="Line 56"/>
          <p:cNvSpPr>
            <a:spLocks noChangeShapeType="1"/>
          </p:cNvSpPr>
          <p:nvPr/>
        </p:nvSpPr>
        <p:spPr bwMode="auto">
          <a:xfrm flipH="1">
            <a:off x="4876800" y="3581400"/>
            <a:ext cx="2133600" cy="12954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60" name="Rounded Rectangle 59"/>
          <p:cNvSpPr/>
          <p:nvPr/>
        </p:nvSpPr>
        <p:spPr>
          <a:xfrm>
            <a:off x="381000" y="2857500"/>
            <a:ext cx="8305800" cy="3703320"/>
          </a:xfrm>
          <a:prstGeom prst="roundRect">
            <a:avLst/>
          </a:prstGeom>
          <a:solidFill>
            <a:srgbClr val="B38939"/>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91440" rtlCol="0" anchor="ctr"/>
          <a:lstStyle/>
          <a:p>
            <a:pPr lvl="0" algn="ctr"/>
            <a:r>
              <a:rPr lang="en-US" sz="2600" b="1" baseline="30000" dirty="0" smtClean="0"/>
              <a:t>5</a:t>
            </a:r>
            <a:r>
              <a:rPr lang="en-US" sz="2600" b="1" baseline="30000" dirty="0"/>
              <a:t> </a:t>
            </a:r>
            <a:r>
              <a:rPr lang="en-US" sz="2600" dirty="0"/>
              <a:t>…you yourselves like living stones are being built up as a spiritual house, to be a </a:t>
            </a:r>
            <a:r>
              <a:rPr lang="en-US" sz="3200" b="1" i="1" dirty="0"/>
              <a:t>holy priesthood</a:t>
            </a:r>
            <a:r>
              <a:rPr lang="en-US" sz="2600" dirty="0"/>
              <a:t>, to offer spiritual sacrifices acceptable to God through Jesus Christ. </a:t>
            </a:r>
            <a:r>
              <a:rPr lang="en-US" sz="2600" b="1" baseline="30000" dirty="0"/>
              <a:t>9 </a:t>
            </a:r>
            <a:r>
              <a:rPr lang="en-US" sz="2600" dirty="0"/>
              <a:t>But you are a chosen race, a </a:t>
            </a:r>
            <a:r>
              <a:rPr lang="en-US" sz="3200" b="1" i="1" dirty="0"/>
              <a:t>royal priesthood</a:t>
            </a:r>
            <a:r>
              <a:rPr lang="en-US" sz="2600" dirty="0"/>
              <a:t>, a holy nation, a people for his own possession, that you may proclaim the </a:t>
            </a:r>
            <a:r>
              <a:rPr lang="en-US" sz="2600" dirty="0" err="1"/>
              <a:t>excellencies</a:t>
            </a:r>
            <a:r>
              <a:rPr lang="en-US" sz="2600" dirty="0"/>
              <a:t> of him who called you out of darkness into his marvelous light</a:t>
            </a:r>
            <a:r>
              <a:rPr lang="en-US" sz="2600" dirty="0" smtClean="0"/>
              <a:t>.</a:t>
            </a:r>
            <a:r>
              <a:rPr lang="en-US" sz="2400" dirty="0" smtClean="0"/>
              <a:t> </a:t>
            </a:r>
          </a:p>
          <a:p>
            <a:pPr lvl="0" algn="r"/>
            <a:r>
              <a:rPr lang="en-US" sz="2400" i="1" dirty="0" smtClean="0"/>
              <a:t>1 </a:t>
            </a:r>
            <a:r>
              <a:rPr lang="en-US" sz="2400" i="1" dirty="0"/>
              <a:t>Peter 2:5, 9 </a:t>
            </a:r>
          </a:p>
        </p:txBody>
      </p:sp>
    </p:spTree>
    <p:extLst>
      <p:ext uri="{BB962C8B-B14F-4D97-AF65-F5344CB8AC3E}">
        <p14:creationId xmlns:p14="http://schemas.microsoft.com/office/powerpoint/2010/main" val="408790755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3886200" y="533400"/>
            <a:ext cx="1447800" cy="1447800"/>
          </a:xfrm>
          <a:prstGeom prst="ellipse">
            <a:avLst/>
          </a:prstGeom>
          <a:solidFill>
            <a:schemeClr val="bg1"/>
          </a:solidFill>
          <a:ln w="76200">
            <a:solidFill>
              <a:srgbClr val="B38939"/>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14600" y="1981200"/>
            <a:ext cx="4267200" cy="4648200"/>
          </a:xfrm>
          <a:prstGeom prst="ellipse">
            <a:avLst/>
          </a:prstGeom>
          <a:solidFill>
            <a:schemeClr val="bg1"/>
          </a:solidFill>
          <a:ln w="38100">
            <a:solidFill>
              <a:schemeClr val="accent1">
                <a:lumMod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Oval 4"/>
          <p:cNvSpPr>
            <a:spLocks noChangeArrowheads="1"/>
          </p:cNvSpPr>
          <p:nvPr/>
        </p:nvSpPr>
        <p:spPr bwMode="auto">
          <a:xfrm>
            <a:off x="3505200" y="26670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Oval 5"/>
          <p:cNvSpPr>
            <a:spLocks noChangeArrowheads="1"/>
          </p:cNvSpPr>
          <p:nvPr/>
        </p:nvSpPr>
        <p:spPr bwMode="auto">
          <a:xfrm>
            <a:off x="3124200" y="48006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4648200" y="4876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5867400" y="51054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5562600" y="37338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5257800" y="2362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19600" y="3505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114800" y="5791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57800" y="3200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257800" y="4800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867400" y="4572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5257800" y="54864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5029200" y="5791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3733800" y="3352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3200400" y="3505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3657600" y="5486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4191000" y="2362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3505200" y="3810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3048000" y="4191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3810000" y="4114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4419600" y="3124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4114800" y="5029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4267200" y="4572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4419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50292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5943600" y="3276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6324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Freeform 31"/>
          <p:cNvSpPr>
            <a:spLocks/>
          </p:cNvSpPr>
          <p:nvPr/>
        </p:nvSpPr>
        <p:spPr bwMode="auto">
          <a:xfrm>
            <a:off x="3311525" y="2273300"/>
            <a:ext cx="2898775" cy="3517900"/>
          </a:xfrm>
          <a:custGeom>
            <a:avLst/>
            <a:gdLst>
              <a:gd name="T0" fmla="*/ 2147483647 w 1826"/>
              <a:gd name="T1" fmla="*/ 2147483647 h 2216"/>
              <a:gd name="T2" fmla="*/ 2147483647 w 1826"/>
              <a:gd name="T3" fmla="*/ 2147483647 h 2216"/>
              <a:gd name="T4" fmla="*/ 2147483647 w 1826"/>
              <a:gd name="T5" fmla="*/ 2147483647 h 2216"/>
              <a:gd name="T6" fmla="*/ 2147483647 w 1826"/>
              <a:gd name="T7" fmla="*/ 2147483647 h 2216"/>
              <a:gd name="T8" fmla="*/ 2147483647 w 1826"/>
              <a:gd name="T9" fmla="*/ 2147483647 h 2216"/>
              <a:gd name="T10" fmla="*/ 2147483647 w 1826"/>
              <a:gd name="T11" fmla="*/ 2147483647 h 2216"/>
              <a:gd name="T12" fmla="*/ 2147483647 w 1826"/>
              <a:gd name="T13" fmla="*/ 2147483647 h 2216"/>
              <a:gd name="T14" fmla="*/ 2147483647 w 1826"/>
              <a:gd name="T15" fmla="*/ 2147483647 h 2216"/>
              <a:gd name="T16" fmla="*/ 2147483647 w 1826"/>
              <a:gd name="T17" fmla="*/ 2147483647 h 2216"/>
              <a:gd name="T18" fmla="*/ 2147483647 w 1826"/>
              <a:gd name="T19" fmla="*/ 2147483647 h 2216"/>
              <a:gd name="T20" fmla="*/ 2147483647 w 1826"/>
              <a:gd name="T21" fmla="*/ 2147483647 h 2216"/>
              <a:gd name="T22" fmla="*/ 2147483647 w 1826"/>
              <a:gd name="T23" fmla="*/ 2147483647 h 2216"/>
              <a:gd name="T24" fmla="*/ 2147483647 w 1826"/>
              <a:gd name="T25" fmla="*/ 2147483647 h 2216"/>
              <a:gd name="T26" fmla="*/ 2147483647 w 1826"/>
              <a:gd name="T27" fmla="*/ 2147483647 h 2216"/>
              <a:gd name="T28" fmla="*/ 2147483647 w 1826"/>
              <a:gd name="T29" fmla="*/ 2147483647 h 2216"/>
              <a:gd name="T30" fmla="*/ 2147483647 w 1826"/>
              <a:gd name="T31" fmla="*/ 2147483647 h 2216"/>
              <a:gd name="T32" fmla="*/ 2147483647 w 1826"/>
              <a:gd name="T33" fmla="*/ 2147483647 h 2216"/>
              <a:gd name="T34" fmla="*/ 2147483647 w 1826"/>
              <a:gd name="T35" fmla="*/ 2147483647 h 2216"/>
              <a:gd name="T36" fmla="*/ 2147483647 w 1826"/>
              <a:gd name="T37" fmla="*/ 2147483647 h 2216"/>
              <a:gd name="T38" fmla="*/ 2147483647 w 1826"/>
              <a:gd name="T39" fmla="*/ 2147483647 h 2216"/>
              <a:gd name="T40" fmla="*/ 2147483647 w 1826"/>
              <a:gd name="T41" fmla="*/ 2147483647 h 2216"/>
              <a:gd name="T42" fmla="*/ 2147483647 w 1826"/>
              <a:gd name="T43" fmla="*/ 2147483647 h 2216"/>
              <a:gd name="T44" fmla="*/ 2147483647 w 1826"/>
              <a:gd name="T45" fmla="*/ 2147483647 h 2216"/>
              <a:gd name="T46" fmla="*/ 2147483647 w 1826"/>
              <a:gd name="T47" fmla="*/ 2147483647 h 2216"/>
              <a:gd name="T48" fmla="*/ 2147483647 w 1826"/>
              <a:gd name="T49" fmla="*/ 2147483647 h 2216"/>
              <a:gd name="T50" fmla="*/ 2147483647 w 1826"/>
              <a:gd name="T51" fmla="*/ 2147483647 h 2216"/>
              <a:gd name="T52" fmla="*/ 2147483647 w 1826"/>
              <a:gd name="T53" fmla="*/ 2147483647 h 2216"/>
              <a:gd name="T54" fmla="*/ 2147483647 w 1826"/>
              <a:gd name="T55" fmla="*/ 2147483647 h 2216"/>
              <a:gd name="T56" fmla="*/ 2147483647 w 1826"/>
              <a:gd name="T57" fmla="*/ 2147483647 h 2216"/>
              <a:gd name="T58" fmla="*/ 2147483647 w 1826"/>
              <a:gd name="T59" fmla="*/ 2147483647 h 2216"/>
              <a:gd name="T60" fmla="*/ 2147483647 w 1826"/>
              <a:gd name="T61" fmla="*/ 2147483647 h 2216"/>
              <a:gd name="T62" fmla="*/ 2147483647 w 1826"/>
              <a:gd name="T63" fmla="*/ 2147483647 h 2216"/>
              <a:gd name="T64" fmla="*/ 2147483647 w 1826"/>
              <a:gd name="T65" fmla="*/ 2147483647 h 2216"/>
              <a:gd name="T66" fmla="*/ 2147483647 w 1826"/>
              <a:gd name="T67" fmla="*/ 2147483647 h 2216"/>
              <a:gd name="T68" fmla="*/ 2147483647 w 1826"/>
              <a:gd name="T69" fmla="*/ 2147483647 h 2216"/>
              <a:gd name="T70" fmla="*/ 2147483647 w 1826"/>
              <a:gd name="T71" fmla="*/ 2147483647 h 2216"/>
              <a:gd name="T72" fmla="*/ 2147483647 w 1826"/>
              <a:gd name="T73" fmla="*/ 2147483647 h 2216"/>
              <a:gd name="T74" fmla="*/ 2147483647 w 1826"/>
              <a:gd name="T75" fmla="*/ 2147483647 h 2216"/>
              <a:gd name="T76" fmla="*/ 2147483647 w 1826"/>
              <a:gd name="T77" fmla="*/ 2147483647 h 2216"/>
              <a:gd name="T78" fmla="*/ 2147483647 w 1826"/>
              <a:gd name="T79" fmla="*/ 2147483647 h 2216"/>
              <a:gd name="T80" fmla="*/ 2147483647 w 1826"/>
              <a:gd name="T81" fmla="*/ 2147483647 h 2216"/>
              <a:gd name="T82" fmla="*/ 2147483647 w 1826"/>
              <a:gd name="T83" fmla="*/ 2147483647 h 2216"/>
              <a:gd name="T84" fmla="*/ 2147483647 w 1826"/>
              <a:gd name="T85" fmla="*/ 2147483647 h 2216"/>
              <a:gd name="T86" fmla="*/ 2147483647 w 1826"/>
              <a:gd name="T87" fmla="*/ 2147483647 h 2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2216"/>
              <a:gd name="T134" fmla="*/ 1826 w 1826"/>
              <a:gd name="T135" fmla="*/ 2216 h 2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2216">
                <a:moveTo>
                  <a:pt x="303" y="1957"/>
                </a:moveTo>
                <a:cubicBezTo>
                  <a:pt x="259" y="1856"/>
                  <a:pt x="0" y="1429"/>
                  <a:pt x="26" y="1352"/>
                </a:cubicBezTo>
                <a:cubicBezTo>
                  <a:pt x="52" y="1275"/>
                  <a:pt x="354" y="1456"/>
                  <a:pt x="458" y="1496"/>
                </a:cubicBezTo>
                <a:cubicBezTo>
                  <a:pt x="562" y="1536"/>
                  <a:pt x="578" y="1560"/>
                  <a:pt x="650" y="1592"/>
                </a:cubicBezTo>
                <a:cubicBezTo>
                  <a:pt x="722" y="1624"/>
                  <a:pt x="786" y="1728"/>
                  <a:pt x="890" y="1688"/>
                </a:cubicBezTo>
                <a:cubicBezTo>
                  <a:pt x="994" y="1648"/>
                  <a:pt x="1178" y="1432"/>
                  <a:pt x="1274" y="1352"/>
                </a:cubicBezTo>
                <a:cubicBezTo>
                  <a:pt x="1370" y="1272"/>
                  <a:pt x="1442" y="1272"/>
                  <a:pt x="1466" y="1208"/>
                </a:cubicBezTo>
                <a:cubicBezTo>
                  <a:pt x="1490" y="1144"/>
                  <a:pt x="1466" y="1040"/>
                  <a:pt x="1418" y="968"/>
                </a:cubicBezTo>
                <a:cubicBezTo>
                  <a:pt x="1370" y="896"/>
                  <a:pt x="1258" y="832"/>
                  <a:pt x="1178" y="776"/>
                </a:cubicBezTo>
                <a:cubicBezTo>
                  <a:pt x="1098" y="720"/>
                  <a:pt x="1010" y="648"/>
                  <a:pt x="938" y="632"/>
                </a:cubicBezTo>
                <a:cubicBezTo>
                  <a:pt x="866" y="616"/>
                  <a:pt x="786" y="616"/>
                  <a:pt x="746" y="680"/>
                </a:cubicBezTo>
                <a:cubicBezTo>
                  <a:pt x="706" y="744"/>
                  <a:pt x="714" y="904"/>
                  <a:pt x="698" y="1016"/>
                </a:cubicBezTo>
                <a:cubicBezTo>
                  <a:pt x="682" y="1128"/>
                  <a:pt x="698" y="1224"/>
                  <a:pt x="650" y="1352"/>
                </a:cubicBezTo>
                <a:cubicBezTo>
                  <a:pt x="602" y="1480"/>
                  <a:pt x="434" y="1656"/>
                  <a:pt x="410" y="1784"/>
                </a:cubicBezTo>
                <a:cubicBezTo>
                  <a:pt x="386" y="1912"/>
                  <a:pt x="418" y="2048"/>
                  <a:pt x="506" y="2120"/>
                </a:cubicBezTo>
                <a:cubicBezTo>
                  <a:pt x="594" y="2192"/>
                  <a:pt x="778" y="2216"/>
                  <a:pt x="938" y="2216"/>
                </a:cubicBezTo>
                <a:cubicBezTo>
                  <a:pt x="1098" y="2216"/>
                  <a:pt x="1370" y="2208"/>
                  <a:pt x="1466" y="2120"/>
                </a:cubicBezTo>
                <a:cubicBezTo>
                  <a:pt x="1562" y="2032"/>
                  <a:pt x="1578" y="1816"/>
                  <a:pt x="1514" y="1688"/>
                </a:cubicBezTo>
                <a:cubicBezTo>
                  <a:pt x="1450" y="1560"/>
                  <a:pt x="1154" y="1456"/>
                  <a:pt x="1082" y="1352"/>
                </a:cubicBezTo>
                <a:cubicBezTo>
                  <a:pt x="1010" y="1248"/>
                  <a:pt x="1074" y="1160"/>
                  <a:pt x="1082" y="1064"/>
                </a:cubicBezTo>
                <a:cubicBezTo>
                  <a:pt x="1090" y="968"/>
                  <a:pt x="1058" y="848"/>
                  <a:pt x="1130" y="776"/>
                </a:cubicBezTo>
                <a:cubicBezTo>
                  <a:pt x="1202" y="704"/>
                  <a:pt x="1418" y="648"/>
                  <a:pt x="1514" y="632"/>
                </a:cubicBezTo>
                <a:cubicBezTo>
                  <a:pt x="1610" y="616"/>
                  <a:pt x="1658" y="640"/>
                  <a:pt x="1706" y="680"/>
                </a:cubicBezTo>
                <a:cubicBezTo>
                  <a:pt x="1754" y="720"/>
                  <a:pt x="1786" y="768"/>
                  <a:pt x="1802" y="872"/>
                </a:cubicBezTo>
                <a:cubicBezTo>
                  <a:pt x="1818" y="976"/>
                  <a:pt x="1826" y="1200"/>
                  <a:pt x="1802" y="1304"/>
                </a:cubicBezTo>
                <a:cubicBezTo>
                  <a:pt x="1778" y="1408"/>
                  <a:pt x="1746" y="1472"/>
                  <a:pt x="1658" y="1496"/>
                </a:cubicBezTo>
                <a:cubicBezTo>
                  <a:pt x="1570" y="1520"/>
                  <a:pt x="1394" y="1464"/>
                  <a:pt x="1274" y="1448"/>
                </a:cubicBezTo>
                <a:cubicBezTo>
                  <a:pt x="1154" y="1432"/>
                  <a:pt x="1050" y="1432"/>
                  <a:pt x="938" y="1400"/>
                </a:cubicBezTo>
                <a:cubicBezTo>
                  <a:pt x="826" y="1368"/>
                  <a:pt x="698" y="1360"/>
                  <a:pt x="602" y="1256"/>
                </a:cubicBezTo>
                <a:cubicBezTo>
                  <a:pt x="506" y="1152"/>
                  <a:pt x="434" y="920"/>
                  <a:pt x="362" y="776"/>
                </a:cubicBezTo>
                <a:cubicBezTo>
                  <a:pt x="290" y="632"/>
                  <a:pt x="154" y="512"/>
                  <a:pt x="170" y="392"/>
                </a:cubicBezTo>
                <a:cubicBezTo>
                  <a:pt x="186" y="272"/>
                  <a:pt x="354" y="112"/>
                  <a:pt x="458" y="56"/>
                </a:cubicBezTo>
                <a:cubicBezTo>
                  <a:pt x="562" y="0"/>
                  <a:pt x="698" y="40"/>
                  <a:pt x="794" y="56"/>
                </a:cubicBezTo>
                <a:cubicBezTo>
                  <a:pt x="890" y="72"/>
                  <a:pt x="954" y="104"/>
                  <a:pt x="1034" y="152"/>
                </a:cubicBezTo>
                <a:cubicBezTo>
                  <a:pt x="1114" y="200"/>
                  <a:pt x="1250" y="288"/>
                  <a:pt x="1274" y="344"/>
                </a:cubicBezTo>
                <a:cubicBezTo>
                  <a:pt x="1298" y="400"/>
                  <a:pt x="1202" y="448"/>
                  <a:pt x="1178" y="488"/>
                </a:cubicBezTo>
                <a:cubicBezTo>
                  <a:pt x="1154" y="528"/>
                  <a:pt x="1154" y="512"/>
                  <a:pt x="1130" y="584"/>
                </a:cubicBezTo>
                <a:cubicBezTo>
                  <a:pt x="1106" y="656"/>
                  <a:pt x="1074" y="824"/>
                  <a:pt x="1034" y="920"/>
                </a:cubicBezTo>
                <a:cubicBezTo>
                  <a:pt x="994" y="1016"/>
                  <a:pt x="978" y="1080"/>
                  <a:pt x="890" y="1160"/>
                </a:cubicBezTo>
                <a:cubicBezTo>
                  <a:pt x="802" y="1240"/>
                  <a:pt x="594" y="1328"/>
                  <a:pt x="506" y="1400"/>
                </a:cubicBezTo>
                <a:cubicBezTo>
                  <a:pt x="418" y="1472"/>
                  <a:pt x="394" y="1512"/>
                  <a:pt x="362" y="1592"/>
                </a:cubicBezTo>
                <a:cubicBezTo>
                  <a:pt x="330" y="1672"/>
                  <a:pt x="282" y="1816"/>
                  <a:pt x="314" y="1880"/>
                </a:cubicBezTo>
                <a:cubicBezTo>
                  <a:pt x="346" y="1944"/>
                  <a:pt x="448" y="2006"/>
                  <a:pt x="554" y="1976"/>
                </a:cubicBezTo>
                <a:cubicBezTo>
                  <a:pt x="660" y="1946"/>
                  <a:pt x="866" y="1758"/>
                  <a:pt x="948" y="1701"/>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5" name="Freeform 32"/>
          <p:cNvSpPr>
            <a:spLocks/>
          </p:cNvSpPr>
          <p:nvPr/>
        </p:nvSpPr>
        <p:spPr bwMode="auto">
          <a:xfrm>
            <a:off x="2886075" y="2266950"/>
            <a:ext cx="3394075" cy="4135438"/>
          </a:xfrm>
          <a:custGeom>
            <a:avLst/>
            <a:gdLst>
              <a:gd name="T0" fmla="*/ 2147483647 w 2138"/>
              <a:gd name="T1" fmla="*/ 2147483647 h 2605"/>
              <a:gd name="T2" fmla="*/ 2147483647 w 2138"/>
              <a:gd name="T3" fmla="*/ 2147483647 h 2605"/>
              <a:gd name="T4" fmla="*/ 2147483647 w 2138"/>
              <a:gd name="T5" fmla="*/ 2147483647 h 2605"/>
              <a:gd name="T6" fmla="*/ 2147483647 w 2138"/>
              <a:gd name="T7" fmla="*/ 2147483647 h 2605"/>
              <a:gd name="T8" fmla="*/ 2147483647 w 2138"/>
              <a:gd name="T9" fmla="*/ 2147483647 h 2605"/>
              <a:gd name="T10" fmla="*/ 2147483647 w 2138"/>
              <a:gd name="T11" fmla="*/ 2147483647 h 2605"/>
              <a:gd name="T12" fmla="*/ 2147483647 w 2138"/>
              <a:gd name="T13" fmla="*/ 2147483647 h 2605"/>
              <a:gd name="T14" fmla="*/ 2147483647 w 2138"/>
              <a:gd name="T15" fmla="*/ 2147483647 h 2605"/>
              <a:gd name="T16" fmla="*/ 2147483647 w 2138"/>
              <a:gd name="T17" fmla="*/ 2147483647 h 2605"/>
              <a:gd name="T18" fmla="*/ 2147483647 w 2138"/>
              <a:gd name="T19" fmla="*/ 2147483647 h 2605"/>
              <a:gd name="T20" fmla="*/ 2147483647 w 2138"/>
              <a:gd name="T21" fmla="*/ 2147483647 h 2605"/>
              <a:gd name="T22" fmla="*/ 2147483647 w 2138"/>
              <a:gd name="T23" fmla="*/ 2147483647 h 2605"/>
              <a:gd name="T24" fmla="*/ 2147483647 w 2138"/>
              <a:gd name="T25" fmla="*/ 2147483647 h 2605"/>
              <a:gd name="T26" fmla="*/ 2147483647 w 2138"/>
              <a:gd name="T27" fmla="*/ 2147483647 h 2605"/>
              <a:gd name="T28" fmla="*/ 2147483647 w 2138"/>
              <a:gd name="T29" fmla="*/ 2147483647 h 2605"/>
              <a:gd name="T30" fmla="*/ 2147483647 w 2138"/>
              <a:gd name="T31" fmla="*/ 2147483647 h 2605"/>
              <a:gd name="T32" fmla="*/ 2147483647 w 2138"/>
              <a:gd name="T33" fmla="*/ 2147483647 h 2605"/>
              <a:gd name="T34" fmla="*/ 2147483647 w 2138"/>
              <a:gd name="T35" fmla="*/ 2147483647 h 2605"/>
              <a:gd name="T36" fmla="*/ 2147483647 w 2138"/>
              <a:gd name="T37" fmla="*/ 2147483647 h 2605"/>
              <a:gd name="T38" fmla="*/ 2147483647 w 2138"/>
              <a:gd name="T39" fmla="*/ 2147483647 h 2605"/>
              <a:gd name="T40" fmla="*/ 2147483647 w 2138"/>
              <a:gd name="T41" fmla="*/ 2147483647 h 2605"/>
              <a:gd name="T42" fmla="*/ 2147483647 w 2138"/>
              <a:gd name="T43" fmla="*/ 2147483647 h 2605"/>
              <a:gd name="T44" fmla="*/ 2147483647 w 2138"/>
              <a:gd name="T45" fmla="*/ 2147483647 h 2605"/>
              <a:gd name="T46" fmla="*/ 2147483647 w 2138"/>
              <a:gd name="T47" fmla="*/ 2147483647 h 2605"/>
              <a:gd name="T48" fmla="*/ 2147483647 w 2138"/>
              <a:gd name="T49" fmla="*/ 2147483647 h 2605"/>
              <a:gd name="T50" fmla="*/ 2147483647 w 2138"/>
              <a:gd name="T51" fmla="*/ 2147483647 h 2605"/>
              <a:gd name="T52" fmla="*/ 2147483647 w 2138"/>
              <a:gd name="T53" fmla="*/ 2147483647 h 2605"/>
              <a:gd name="T54" fmla="*/ 2147483647 w 2138"/>
              <a:gd name="T55" fmla="*/ 2147483647 h 2605"/>
              <a:gd name="T56" fmla="*/ 2147483647 w 2138"/>
              <a:gd name="T57" fmla="*/ 2147483647 h 2605"/>
              <a:gd name="T58" fmla="*/ 2147483647 w 2138"/>
              <a:gd name="T59" fmla="*/ 2147483647 h 2605"/>
              <a:gd name="T60" fmla="*/ 2147483647 w 2138"/>
              <a:gd name="T61" fmla="*/ 2147483647 h 2605"/>
              <a:gd name="T62" fmla="*/ 2147483647 w 2138"/>
              <a:gd name="T63" fmla="*/ 2147483647 h 2605"/>
              <a:gd name="T64" fmla="*/ 2147483647 w 2138"/>
              <a:gd name="T65" fmla="*/ 2147483647 h 2605"/>
              <a:gd name="T66" fmla="*/ 2147483647 w 2138"/>
              <a:gd name="T67" fmla="*/ 2147483647 h 2605"/>
              <a:gd name="T68" fmla="*/ 2147483647 w 2138"/>
              <a:gd name="T69" fmla="*/ 2147483647 h 2605"/>
              <a:gd name="T70" fmla="*/ 2147483647 w 2138"/>
              <a:gd name="T71" fmla="*/ 2147483647 h 2605"/>
              <a:gd name="T72" fmla="*/ 2147483647 w 2138"/>
              <a:gd name="T73" fmla="*/ 2147483647 h 2605"/>
              <a:gd name="T74" fmla="*/ 2147483647 w 2138"/>
              <a:gd name="T75" fmla="*/ 2147483647 h 2605"/>
              <a:gd name="T76" fmla="*/ 2147483647 w 2138"/>
              <a:gd name="T77" fmla="*/ 2147483647 h 2605"/>
              <a:gd name="T78" fmla="*/ 2147483647 w 2138"/>
              <a:gd name="T79" fmla="*/ 2147483647 h 2605"/>
              <a:gd name="T80" fmla="*/ 2147483647 w 2138"/>
              <a:gd name="T81" fmla="*/ 2147483647 h 2605"/>
              <a:gd name="T82" fmla="*/ 2147483647 w 2138"/>
              <a:gd name="T83" fmla="*/ 2147483647 h 26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8"/>
              <a:gd name="T127" fmla="*/ 0 h 2605"/>
              <a:gd name="T128" fmla="*/ 2138 w 2138"/>
              <a:gd name="T129" fmla="*/ 2605 h 26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8" h="2605">
                <a:moveTo>
                  <a:pt x="449" y="2138"/>
                </a:moveTo>
                <a:cubicBezTo>
                  <a:pt x="417" y="2107"/>
                  <a:pt x="377" y="2083"/>
                  <a:pt x="349" y="2049"/>
                </a:cubicBezTo>
                <a:cubicBezTo>
                  <a:pt x="342" y="2041"/>
                  <a:pt x="299" y="1949"/>
                  <a:pt x="293" y="1938"/>
                </a:cubicBezTo>
                <a:cubicBezTo>
                  <a:pt x="261" y="1775"/>
                  <a:pt x="241" y="1636"/>
                  <a:pt x="227" y="1472"/>
                </a:cubicBezTo>
                <a:cubicBezTo>
                  <a:pt x="231" y="1309"/>
                  <a:pt x="226" y="1146"/>
                  <a:pt x="238" y="983"/>
                </a:cubicBezTo>
                <a:cubicBezTo>
                  <a:pt x="239" y="973"/>
                  <a:pt x="263" y="865"/>
                  <a:pt x="293" y="838"/>
                </a:cubicBezTo>
                <a:cubicBezTo>
                  <a:pt x="313" y="820"/>
                  <a:pt x="360" y="794"/>
                  <a:pt x="360" y="794"/>
                </a:cubicBezTo>
                <a:cubicBezTo>
                  <a:pt x="416" y="801"/>
                  <a:pt x="473" y="800"/>
                  <a:pt x="527" y="816"/>
                </a:cubicBezTo>
                <a:cubicBezTo>
                  <a:pt x="540" y="820"/>
                  <a:pt x="545" y="863"/>
                  <a:pt x="549" y="850"/>
                </a:cubicBezTo>
                <a:cubicBezTo>
                  <a:pt x="567" y="797"/>
                  <a:pt x="562" y="738"/>
                  <a:pt x="571" y="683"/>
                </a:cubicBezTo>
                <a:cubicBezTo>
                  <a:pt x="601" y="495"/>
                  <a:pt x="644" y="170"/>
                  <a:pt x="860" y="116"/>
                </a:cubicBezTo>
                <a:cubicBezTo>
                  <a:pt x="1054" y="153"/>
                  <a:pt x="1024" y="135"/>
                  <a:pt x="982" y="383"/>
                </a:cubicBezTo>
                <a:cubicBezTo>
                  <a:pt x="976" y="421"/>
                  <a:pt x="962" y="458"/>
                  <a:pt x="949" y="494"/>
                </a:cubicBezTo>
                <a:cubicBezTo>
                  <a:pt x="944" y="509"/>
                  <a:pt x="933" y="523"/>
                  <a:pt x="927" y="538"/>
                </a:cubicBezTo>
                <a:cubicBezTo>
                  <a:pt x="922" y="549"/>
                  <a:pt x="906" y="566"/>
                  <a:pt x="916" y="572"/>
                </a:cubicBezTo>
                <a:cubicBezTo>
                  <a:pt x="928" y="578"/>
                  <a:pt x="939" y="558"/>
                  <a:pt x="949" y="550"/>
                </a:cubicBezTo>
                <a:cubicBezTo>
                  <a:pt x="1039" y="477"/>
                  <a:pt x="1112" y="379"/>
                  <a:pt x="1216" y="327"/>
                </a:cubicBezTo>
                <a:cubicBezTo>
                  <a:pt x="1272" y="299"/>
                  <a:pt x="1246" y="314"/>
                  <a:pt x="1294" y="283"/>
                </a:cubicBezTo>
                <a:cubicBezTo>
                  <a:pt x="1375" y="444"/>
                  <a:pt x="1326" y="329"/>
                  <a:pt x="1294" y="727"/>
                </a:cubicBezTo>
                <a:cubicBezTo>
                  <a:pt x="1286" y="824"/>
                  <a:pt x="1273" y="942"/>
                  <a:pt x="1249" y="1038"/>
                </a:cubicBezTo>
                <a:cubicBezTo>
                  <a:pt x="1324" y="1117"/>
                  <a:pt x="1571" y="1094"/>
                  <a:pt x="1571" y="1094"/>
                </a:cubicBezTo>
                <a:cubicBezTo>
                  <a:pt x="1672" y="1124"/>
                  <a:pt x="1704" y="1126"/>
                  <a:pt x="1749" y="1216"/>
                </a:cubicBezTo>
                <a:cubicBezTo>
                  <a:pt x="1786" y="1402"/>
                  <a:pt x="1847" y="1706"/>
                  <a:pt x="1616" y="1783"/>
                </a:cubicBezTo>
                <a:cubicBezTo>
                  <a:pt x="1623" y="1772"/>
                  <a:pt x="1625" y="1754"/>
                  <a:pt x="1638" y="1750"/>
                </a:cubicBezTo>
                <a:cubicBezTo>
                  <a:pt x="1656" y="1745"/>
                  <a:pt x="1691" y="1742"/>
                  <a:pt x="1694" y="1761"/>
                </a:cubicBezTo>
                <a:cubicBezTo>
                  <a:pt x="1698" y="1787"/>
                  <a:pt x="1667" y="1807"/>
                  <a:pt x="1649" y="1827"/>
                </a:cubicBezTo>
                <a:cubicBezTo>
                  <a:pt x="1578" y="1907"/>
                  <a:pt x="1410" y="1903"/>
                  <a:pt x="1316" y="1916"/>
                </a:cubicBezTo>
                <a:cubicBezTo>
                  <a:pt x="987" y="1895"/>
                  <a:pt x="836" y="1997"/>
                  <a:pt x="671" y="1750"/>
                </a:cubicBezTo>
                <a:cubicBezTo>
                  <a:pt x="645" y="1711"/>
                  <a:pt x="642" y="1661"/>
                  <a:pt x="627" y="1616"/>
                </a:cubicBezTo>
                <a:cubicBezTo>
                  <a:pt x="582" y="1302"/>
                  <a:pt x="618" y="1009"/>
                  <a:pt x="693" y="705"/>
                </a:cubicBezTo>
                <a:cubicBezTo>
                  <a:pt x="707" y="649"/>
                  <a:pt x="719" y="574"/>
                  <a:pt x="771" y="550"/>
                </a:cubicBezTo>
                <a:cubicBezTo>
                  <a:pt x="813" y="530"/>
                  <a:pt x="860" y="527"/>
                  <a:pt x="905" y="516"/>
                </a:cubicBezTo>
                <a:cubicBezTo>
                  <a:pt x="1083" y="523"/>
                  <a:pt x="1261" y="517"/>
                  <a:pt x="1438" y="538"/>
                </a:cubicBezTo>
                <a:cubicBezTo>
                  <a:pt x="1515" y="547"/>
                  <a:pt x="1660" y="605"/>
                  <a:pt x="1660" y="605"/>
                </a:cubicBezTo>
                <a:cubicBezTo>
                  <a:pt x="1683" y="682"/>
                  <a:pt x="1823" y="1012"/>
                  <a:pt x="1671" y="1061"/>
                </a:cubicBezTo>
                <a:cubicBezTo>
                  <a:pt x="1614" y="1001"/>
                  <a:pt x="1658" y="888"/>
                  <a:pt x="1716" y="838"/>
                </a:cubicBezTo>
                <a:cubicBezTo>
                  <a:pt x="1740" y="817"/>
                  <a:pt x="1776" y="812"/>
                  <a:pt x="1805" y="805"/>
                </a:cubicBezTo>
                <a:cubicBezTo>
                  <a:pt x="1885" y="845"/>
                  <a:pt x="1879" y="842"/>
                  <a:pt x="1916" y="916"/>
                </a:cubicBezTo>
                <a:cubicBezTo>
                  <a:pt x="1950" y="1054"/>
                  <a:pt x="1943" y="1198"/>
                  <a:pt x="1971" y="1338"/>
                </a:cubicBezTo>
                <a:cubicBezTo>
                  <a:pt x="1982" y="1488"/>
                  <a:pt x="1978" y="1519"/>
                  <a:pt x="2016" y="1672"/>
                </a:cubicBezTo>
                <a:cubicBezTo>
                  <a:pt x="2042" y="1777"/>
                  <a:pt x="2084" y="1877"/>
                  <a:pt x="2105" y="1983"/>
                </a:cubicBezTo>
                <a:cubicBezTo>
                  <a:pt x="2129" y="2105"/>
                  <a:pt x="2115" y="2058"/>
                  <a:pt x="2138" y="2127"/>
                </a:cubicBezTo>
                <a:cubicBezTo>
                  <a:pt x="2092" y="2197"/>
                  <a:pt x="2015" y="2186"/>
                  <a:pt x="1938" y="2194"/>
                </a:cubicBezTo>
                <a:cubicBezTo>
                  <a:pt x="1877" y="2225"/>
                  <a:pt x="1857" y="2212"/>
                  <a:pt x="1782" y="2249"/>
                </a:cubicBezTo>
                <a:cubicBezTo>
                  <a:pt x="1768" y="2256"/>
                  <a:pt x="1728" y="2342"/>
                  <a:pt x="1716" y="2361"/>
                </a:cubicBezTo>
                <a:cubicBezTo>
                  <a:pt x="1704" y="2408"/>
                  <a:pt x="1697" y="2468"/>
                  <a:pt x="1660" y="2505"/>
                </a:cubicBezTo>
                <a:cubicBezTo>
                  <a:pt x="1629" y="2536"/>
                  <a:pt x="1538" y="2549"/>
                  <a:pt x="1538" y="2549"/>
                </a:cubicBezTo>
                <a:cubicBezTo>
                  <a:pt x="1457" y="2545"/>
                  <a:pt x="1375" y="2544"/>
                  <a:pt x="1294" y="2538"/>
                </a:cubicBezTo>
                <a:cubicBezTo>
                  <a:pt x="1222" y="2532"/>
                  <a:pt x="1275" y="2524"/>
                  <a:pt x="1205" y="2505"/>
                </a:cubicBezTo>
                <a:cubicBezTo>
                  <a:pt x="1180" y="2498"/>
                  <a:pt x="1153" y="2498"/>
                  <a:pt x="1127" y="2494"/>
                </a:cubicBezTo>
                <a:cubicBezTo>
                  <a:pt x="1094" y="2501"/>
                  <a:pt x="1059" y="2504"/>
                  <a:pt x="1027" y="2516"/>
                </a:cubicBezTo>
                <a:cubicBezTo>
                  <a:pt x="1010" y="2523"/>
                  <a:pt x="998" y="2540"/>
                  <a:pt x="982" y="2549"/>
                </a:cubicBezTo>
                <a:cubicBezTo>
                  <a:pt x="913" y="2589"/>
                  <a:pt x="914" y="2587"/>
                  <a:pt x="860" y="2605"/>
                </a:cubicBezTo>
                <a:cubicBezTo>
                  <a:pt x="807" y="2569"/>
                  <a:pt x="785" y="2523"/>
                  <a:pt x="749" y="2472"/>
                </a:cubicBezTo>
                <a:cubicBezTo>
                  <a:pt x="725" y="2439"/>
                  <a:pt x="686" y="2427"/>
                  <a:pt x="660" y="2394"/>
                </a:cubicBezTo>
                <a:cubicBezTo>
                  <a:pt x="575" y="2287"/>
                  <a:pt x="537" y="2163"/>
                  <a:pt x="393" y="2116"/>
                </a:cubicBezTo>
                <a:cubicBezTo>
                  <a:pt x="349" y="2072"/>
                  <a:pt x="301" y="2028"/>
                  <a:pt x="249" y="1994"/>
                </a:cubicBezTo>
                <a:cubicBezTo>
                  <a:pt x="166" y="1787"/>
                  <a:pt x="106" y="1590"/>
                  <a:pt x="60" y="1372"/>
                </a:cubicBezTo>
                <a:cubicBezTo>
                  <a:pt x="49" y="1260"/>
                  <a:pt x="24" y="1151"/>
                  <a:pt x="16" y="1038"/>
                </a:cubicBezTo>
                <a:cubicBezTo>
                  <a:pt x="0" y="819"/>
                  <a:pt x="113" y="932"/>
                  <a:pt x="82" y="716"/>
                </a:cubicBezTo>
                <a:cubicBezTo>
                  <a:pt x="66" y="605"/>
                  <a:pt x="206" y="638"/>
                  <a:pt x="193" y="527"/>
                </a:cubicBezTo>
                <a:cubicBezTo>
                  <a:pt x="184" y="445"/>
                  <a:pt x="160" y="305"/>
                  <a:pt x="160" y="305"/>
                </a:cubicBezTo>
                <a:cubicBezTo>
                  <a:pt x="178" y="111"/>
                  <a:pt x="104" y="290"/>
                  <a:pt x="293" y="227"/>
                </a:cubicBezTo>
                <a:cubicBezTo>
                  <a:pt x="337" y="180"/>
                  <a:pt x="692" y="0"/>
                  <a:pt x="805" y="83"/>
                </a:cubicBezTo>
                <a:cubicBezTo>
                  <a:pt x="918" y="166"/>
                  <a:pt x="1069" y="668"/>
                  <a:pt x="971" y="727"/>
                </a:cubicBezTo>
                <a:cubicBezTo>
                  <a:pt x="979" y="1015"/>
                  <a:pt x="172" y="154"/>
                  <a:pt x="216" y="439"/>
                </a:cubicBezTo>
                <a:cubicBezTo>
                  <a:pt x="229" y="525"/>
                  <a:pt x="232" y="628"/>
                  <a:pt x="271" y="705"/>
                </a:cubicBezTo>
                <a:cubicBezTo>
                  <a:pt x="306" y="897"/>
                  <a:pt x="301" y="1190"/>
                  <a:pt x="493" y="1305"/>
                </a:cubicBezTo>
                <a:cubicBezTo>
                  <a:pt x="530" y="1298"/>
                  <a:pt x="570" y="1298"/>
                  <a:pt x="605" y="1283"/>
                </a:cubicBezTo>
                <a:cubicBezTo>
                  <a:pt x="634" y="1271"/>
                  <a:pt x="652" y="1237"/>
                  <a:pt x="682" y="1227"/>
                </a:cubicBezTo>
                <a:cubicBezTo>
                  <a:pt x="704" y="1220"/>
                  <a:pt x="749" y="1205"/>
                  <a:pt x="749" y="1205"/>
                </a:cubicBezTo>
                <a:cubicBezTo>
                  <a:pt x="776" y="1123"/>
                  <a:pt x="799" y="1039"/>
                  <a:pt x="838" y="961"/>
                </a:cubicBezTo>
                <a:cubicBezTo>
                  <a:pt x="827" y="946"/>
                  <a:pt x="821" y="925"/>
                  <a:pt x="805" y="916"/>
                </a:cubicBezTo>
                <a:cubicBezTo>
                  <a:pt x="737" y="879"/>
                  <a:pt x="477" y="883"/>
                  <a:pt x="471" y="883"/>
                </a:cubicBezTo>
                <a:cubicBezTo>
                  <a:pt x="394" y="875"/>
                  <a:pt x="351" y="867"/>
                  <a:pt x="282" y="850"/>
                </a:cubicBezTo>
                <a:cubicBezTo>
                  <a:pt x="246" y="825"/>
                  <a:pt x="212" y="808"/>
                  <a:pt x="171" y="794"/>
                </a:cubicBezTo>
                <a:cubicBezTo>
                  <a:pt x="112" y="706"/>
                  <a:pt x="220" y="559"/>
                  <a:pt x="316" y="538"/>
                </a:cubicBezTo>
                <a:cubicBezTo>
                  <a:pt x="349" y="531"/>
                  <a:pt x="383" y="529"/>
                  <a:pt x="416" y="527"/>
                </a:cubicBezTo>
                <a:cubicBezTo>
                  <a:pt x="531" y="518"/>
                  <a:pt x="760" y="505"/>
                  <a:pt x="760" y="505"/>
                </a:cubicBezTo>
                <a:cubicBezTo>
                  <a:pt x="817" y="467"/>
                  <a:pt x="884" y="466"/>
                  <a:pt x="949" y="450"/>
                </a:cubicBezTo>
                <a:cubicBezTo>
                  <a:pt x="989" y="422"/>
                  <a:pt x="1024" y="406"/>
                  <a:pt x="1071" y="394"/>
                </a:cubicBezTo>
                <a:cubicBezTo>
                  <a:pt x="1101" y="401"/>
                  <a:pt x="1133" y="402"/>
                  <a:pt x="1160" y="416"/>
                </a:cubicBezTo>
                <a:cubicBezTo>
                  <a:pt x="1191" y="431"/>
                  <a:pt x="1209" y="464"/>
                  <a:pt x="1238" y="483"/>
                </a:cubicBezTo>
                <a:cubicBezTo>
                  <a:pt x="1266" y="525"/>
                  <a:pt x="1251" y="507"/>
                  <a:pt x="1282" y="538"/>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6" name="Line 33"/>
          <p:cNvSpPr>
            <a:spLocks noChangeShapeType="1"/>
          </p:cNvSpPr>
          <p:nvPr/>
        </p:nvSpPr>
        <p:spPr bwMode="auto">
          <a:xfrm>
            <a:off x="3429000" y="5181600"/>
            <a:ext cx="6858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7" name="Line 34"/>
          <p:cNvSpPr>
            <a:spLocks noChangeShapeType="1"/>
          </p:cNvSpPr>
          <p:nvPr/>
        </p:nvSpPr>
        <p:spPr bwMode="auto">
          <a:xfrm flipH="1">
            <a:off x="4495800" y="5334000"/>
            <a:ext cx="1371600" cy="533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8" name="Line 35"/>
          <p:cNvSpPr>
            <a:spLocks noChangeShapeType="1"/>
          </p:cNvSpPr>
          <p:nvPr/>
        </p:nvSpPr>
        <p:spPr bwMode="auto">
          <a:xfrm flipV="1">
            <a:off x="3505200" y="3810000"/>
            <a:ext cx="914400" cy="1066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9" name="Line 36"/>
          <p:cNvSpPr>
            <a:spLocks noChangeShapeType="1"/>
          </p:cNvSpPr>
          <p:nvPr/>
        </p:nvSpPr>
        <p:spPr bwMode="auto">
          <a:xfrm>
            <a:off x="3886200" y="2971800"/>
            <a:ext cx="5334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0" name="Line 37"/>
          <p:cNvSpPr>
            <a:spLocks noChangeShapeType="1"/>
          </p:cNvSpPr>
          <p:nvPr/>
        </p:nvSpPr>
        <p:spPr bwMode="auto">
          <a:xfrm flipH="1">
            <a:off x="4800600" y="2667000"/>
            <a:ext cx="457200" cy="914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1" name="Line 38"/>
          <p:cNvSpPr>
            <a:spLocks noChangeShapeType="1"/>
          </p:cNvSpPr>
          <p:nvPr/>
        </p:nvSpPr>
        <p:spPr bwMode="auto">
          <a:xfrm flipH="1">
            <a:off x="3886200" y="2514600"/>
            <a:ext cx="1371600" cy="228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2" name="Line 39"/>
          <p:cNvSpPr>
            <a:spLocks noChangeShapeType="1"/>
          </p:cNvSpPr>
          <p:nvPr/>
        </p:nvSpPr>
        <p:spPr bwMode="auto">
          <a:xfrm flipH="1" flipV="1">
            <a:off x="5486400" y="2743200"/>
            <a:ext cx="3048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3" name="Line 40"/>
          <p:cNvSpPr>
            <a:spLocks noChangeShapeType="1"/>
          </p:cNvSpPr>
          <p:nvPr/>
        </p:nvSpPr>
        <p:spPr bwMode="auto">
          <a:xfrm>
            <a:off x="4724400" y="3810000"/>
            <a:ext cx="1219200" cy="1295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4" name="Line 41"/>
          <p:cNvSpPr>
            <a:spLocks noChangeShapeType="1"/>
          </p:cNvSpPr>
          <p:nvPr/>
        </p:nvSpPr>
        <p:spPr bwMode="auto">
          <a:xfrm>
            <a:off x="5791200" y="4114800"/>
            <a:ext cx="2286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5" name="Line 42"/>
          <p:cNvSpPr>
            <a:spLocks noChangeShapeType="1"/>
          </p:cNvSpPr>
          <p:nvPr/>
        </p:nvSpPr>
        <p:spPr bwMode="auto">
          <a:xfrm flipH="1">
            <a:off x="3276600" y="3048000"/>
            <a:ext cx="381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6" name="Line 43"/>
          <p:cNvSpPr>
            <a:spLocks noChangeShapeType="1"/>
          </p:cNvSpPr>
          <p:nvPr/>
        </p:nvSpPr>
        <p:spPr bwMode="auto">
          <a:xfrm flipH="1">
            <a:off x="4419600" y="4038600"/>
            <a:ext cx="1143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7" name="Text Box 44"/>
          <p:cNvSpPr txBox="1">
            <a:spLocks noChangeArrowheads="1"/>
          </p:cNvSpPr>
          <p:nvPr/>
        </p:nvSpPr>
        <p:spPr bwMode="auto">
          <a:xfrm>
            <a:off x="6211974" y="623826"/>
            <a:ext cx="2411237"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Christ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rgbClr val="B38939"/>
                </a:solidFill>
                <a:effectLst>
                  <a:outerShdw blurRad="38100" dist="38100" dir="2700000" algn="tl">
                    <a:srgbClr val="000000"/>
                  </a:outerShdw>
                </a:effectLst>
                <a:ea typeface="ＭＳ Ｐゴシック" pitchFamily="34" charset="-128"/>
                <a:cs typeface="Arial" charset="0"/>
              </a:rPr>
              <a:t>The Head</a:t>
            </a: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48" name="Line 45"/>
          <p:cNvSpPr>
            <a:spLocks noChangeShapeType="1"/>
          </p:cNvSpPr>
          <p:nvPr/>
        </p:nvSpPr>
        <p:spPr bwMode="auto">
          <a:xfrm flipH="1">
            <a:off x="5410200" y="914400"/>
            <a:ext cx="1219200" cy="22860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9" name="Text Box 46"/>
          <p:cNvSpPr txBox="1">
            <a:spLocks noChangeArrowheads="1"/>
          </p:cNvSpPr>
          <p:nvPr/>
        </p:nvSpPr>
        <p:spPr bwMode="auto">
          <a:xfrm>
            <a:off x="6661724" y="2021672"/>
            <a:ext cx="181812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Leaders</a:t>
            </a:r>
          </a:p>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Elders</a:t>
            </a: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endParaRPr>
          </a:p>
        </p:txBody>
      </p:sp>
      <p:sp>
        <p:nvSpPr>
          <p:cNvPr id="50" name="Line 47"/>
          <p:cNvSpPr>
            <a:spLocks noChangeShapeType="1"/>
          </p:cNvSpPr>
          <p:nvPr/>
        </p:nvSpPr>
        <p:spPr bwMode="auto">
          <a:xfrm flipH="1" flipV="1">
            <a:off x="5791200" y="2438400"/>
            <a:ext cx="762000" cy="14288"/>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1" name="Line 48"/>
          <p:cNvSpPr>
            <a:spLocks noChangeShapeType="1"/>
          </p:cNvSpPr>
          <p:nvPr/>
        </p:nvSpPr>
        <p:spPr bwMode="auto">
          <a:xfrm flipH="1">
            <a:off x="5943600" y="2438400"/>
            <a:ext cx="609600" cy="12954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2" name="Line 49"/>
          <p:cNvSpPr>
            <a:spLocks noChangeShapeType="1"/>
          </p:cNvSpPr>
          <p:nvPr/>
        </p:nvSpPr>
        <p:spPr bwMode="auto">
          <a:xfrm flipH="1">
            <a:off x="4876800" y="2514600"/>
            <a:ext cx="1676400" cy="9906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3" name="Text Box 50"/>
          <p:cNvSpPr txBox="1">
            <a:spLocks noChangeArrowheads="1"/>
          </p:cNvSpPr>
          <p:nvPr/>
        </p:nvSpPr>
        <p:spPr bwMode="auto">
          <a:xfrm>
            <a:off x="104693" y="395226"/>
            <a:ext cx="3464090"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New Testament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Model</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54" name="Text Box 51"/>
          <p:cNvSpPr txBox="1">
            <a:spLocks noChangeArrowheads="1"/>
          </p:cNvSpPr>
          <p:nvPr/>
        </p:nvSpPr>
        <p:spPr bwMode="auto">
          <a:xfrm>
            <a:off x="698555" y="1431863"/>
            <a:ext cx="2220801"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Organic</a:t>
            </a: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
            </a:r>
            <a:b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b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Paradigm</a:t>
            </a:r>
          </a:p>
        </p:txBody>
      </p:sp>
      <p:sp>
        <p:nvSpPr>
          <p:cNvPr id="55" name="Line 52"/>
          <p:cNvSpPr>
            <a:spLocks noChangeShapeType="1"/>
          </p:cNvSpPr>
          <p:nvPr/>
        </p:nvSpPr>
        <p:spPr bwMode="auto">
          <a:xfrm>
            <a:off x="228600" y="1371600"/>
            <a:ext cx="32766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6" name="Text Box 53"/>
          <p:cNvSpPr txBox="1">
            <a:spLocks noChangeArrowheads="1"/>
          </p:cNvSpPr>
          <p:nvPr/>
        </p:nvSpPr>
        <p:spPr bwMode="auto">
          <a:xfrm>
            <a:off x="6774645" y="3377334"/>
            <a:ext cx="243207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err="1"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E’erbody</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a:p>
            <a:pPr algn="ctr" defTabSz="914400">
              <a:lnSpc>
                <a:spcPct val="70000"/>
              </a:lnSpc>
              <a:defRPr/>
            </a:pP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Ministers</a:t>
            </a: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p:txBody>
      </p:sp>
      <p:sp>
        <p:nvSpPr>
          <p:cNvPr id="57" name="Line 54"/>
          <p:cNvSpPr>
            <a:spLocks noChangeShapeType="1"/>
          </p:cNvSpPr>
          <p:nvPr/>
        </p:nvSpPr>
        <p:spPr bwMode="auto">
          <a:xfrm flipH="1" flipV="1">
            <a:off x="5562600" y="3352800"/>
            <a:ext cx="1447800" cy="228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8" name="Line 55"/>
          <p:cNvSpPr>
            <a:spLocks noChangeShapeType="1"/>
          </p:cNvSpPr>
          <p:nvPr/>
        </p:nvSpPr>
        <p:spPr bwMode="auto">
          <a:xfrm flipH="1">
            <a:off x="6096000" y="3581400"/>
            <a:ext cx="914400" cy="990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9" name="Line 56"/>
          <p:cNvSpPr>
            <a:spLocks noChangeShapeType="1"/>
          </p:cNvSpPr>
          <p:nvPr/>
        </p:nvSpPr>
        <p:spPr bwMode="auto">
          <a:xfrm flipH="1">
            <a:off x="4876800" y="3581400"/>
            <a:ext cx="2133600" cy="12954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61" name="Rounded Rectangle 60"/>
          <p:cNvSpPr/>
          <p:nvPr/>
        </p:nvSpPr>
        <p:spPr>
          <a:xfrm>
            <a:off x="381000" y="3787140"/>
            <a:ext cx="8305800" cy="2781300"/>
          </a:xfrm>
          <a:prstGeom prst="roundRect">
            <a:avLst/>
          </a:prstGeom>
          <a:solidFill>
            <a:srgbClr val="B38939"/>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91440" rtlCol="0" anchor="ctr"/>
          <a:lstStyle/>
          <a:p>
            <a:pPr algn="ctr" defTabSz="914400" fontAlgn="base">
              <a:spcBef>
                <a:spcPct val="0"/>
              </a:spcBef>
              <a:spcAft>
                <a:spcPct val="0"/>
              </a:spcAft>
            </a:pPr>
            <a:r>
              <a:rPr lang="en-US" sz="2800" b="1" baseline="30000" dirty="0" smtClean="0"/>
              <a:t>24</a:t>
            </a:r>
            <a:r>
              <a:rPr lang="en-US" sz="2800" b="1" baseline="30000" dirty="0"/>
              <a:t> </a:t>
            </a:r>
            <a:r>
              <a:rPr lang="en-US" sz="2800" dirty="0"/>
              <a:t>He himself bore our sins in his body on the tree, that we might die to sin and live to righteousness. By his wounds you have been healed. </a:t>
            </a:r>
            <a:r>
              <a:rPr lang="en-US" sz="2800" b="1" baseline="30000" dirty="0"/>
              <a:t>25 </a:t>
            </a:r>
            <a:r>
              <a:rPr lang="en-US" sz="2800" dirty="0"/>
              <a:t>For you were straying like sheep, but have now returned to the </a:t>
            </a:r>
            <a:r>
              <a:rPr lang="en-US" sz="3200" b="1" i="1" dirty="0"/>
              <a:t>Shepherd</a:t>
            </a:r>
            <a:r>
              <a:rPr lang="en-US" sz="2800" dirty="0"/>
              <a:t> and Overseer of your souls</a:t>
            </a:r>
            <a:r>
              <a:rPr lang="en-US" sz="2800" dirty="0" smtClean="0"/>
              <a:t>.</a:t>
            </a:r>
          </a:p>
          <a:p>
            <a:pPr algn="r" defTabSz="914400" fontAlgn="base">
              <a:spcBef>
                <a:spcPct val="0"/>
              </a:spcBef>
              <a:spcAft>
                <a:spcPct val="0"/>
              </a:spcAft>
            </a:pPr>
            <a:r>
              <a:rPr lang="en-US" sz="2400" i="1" dirty="0"/>
              <a:t>1 Peter 2:24-25</a:t>
            </a:r>
            <a:endParaRPr lang="en-US" sz="2400" i="1" dirty="0">
              <a:solidFill>
                <a:srgbClr val="FFFFFF"/>
              </a:solidFill>
            </a:endParaRPr>
          </a:p>
        </p:txBody>
      </p:sp>
    </p:spTree>
    <p:extLst>
      <p:ext uri="{BB962C8B-B14F-4D97-AF65-F5344CB8AC3E}">
        <p14:creationId xmlns:p14="http://schemas.microsoft.com/office/powerpoint/2010/main" val="47806837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3886200" y="533400"/>
            <a:ext cx="1447800" cy="1447800"/>
          </a:xfrm>
          <a:prstGeom prst="ellipse">
            <a:avLst/>
          </a:prstGeom>
          <a:solidFill>
            <a:schemeClr val="bg1"/>
          </a:solidFill>
          <a:ln w="76200">
            <a:solidFill>
              <a:srgbClr val="B38939"/>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14600" y="1981200"/>
            <a:ext cx="4267200" cy="4648200"/>
          </a:xfrm>
          <a:prstGeom prst="ellipse">
            <a:avLst/>
          </a:prstGeom>
          <a:solidFill>
            <a:schemeClr val="bg1"/>
          </a:solidFill>
          <a:ln w="38100">
            <a:solidFill>
              <a:schemeClr val="accent1">
                <a:lumMod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Oval 4"/>
          <p:cNvSpPr>
            <a:spLocks noChangeArrowheads="1"/>
          </p:cNvSpPr>
          <p:nvPr/>
        </p:nvSpPr>
        <p:spPr bwMode="auto">
          <a:xfrm>
            <a:off x="3505200" y="26670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Oval 5"/>
          <p:cNvSpPr>
            <a:spLocks noChangeArrowheads="1"/>
          </p:cNvSpPr>
          <p:nvPr/>
        </p:nvSpPr>
        <p:spPr bwMode="auto">
          <a:xfrm>
            <a:off x="3124200" y="48006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4648200" y="4876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5867400" y="51054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5562600" y="37338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5257800" y="2362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19600" y="3505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114800" y="5791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57800" y="3200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257800" y="4800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867400" y="4572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5257800" y="54864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5029200" y="5791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3733800" y="3352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3200400" y="3505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3657600" y="5486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4191000" y="2362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3505200" y="3810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3048000" y="4191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3810000" y="4114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4419600" y="3124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4114800" y="5029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4267200" y="4572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4419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50292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5943600" y="3276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6324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Freeform 31"/>
          <p:cNvSpPr>
            <a:spLocks/>
          </p:cNvSpPr>
          <p:nvPr/>
        </p:nvSpPr>
        <p:spPr bwMode="auto">
          <a:xfrm>
            <a:off x="3311525" y="2273300"/>
            <a:ext cx="2898775" cy="3517900"/>
          </a:xfrm>
          <a:custGeom>
            <a:avLst/>
            <a:gdLst>
              <a:gd name="T0" fmla="*/ 2147483647 w 1826"/>
              <a:gd name="T1" fmla="*/ 2147483647 h 2216"/>
              <a:gd name="T2" fmla="*/ 2147483647 w 1826"/>
              <a:gd name="T3" fmla="*/ 2147483647 h 2216"/>
              <a:gd name="T4" fmla="*/ 2147483647 w 1826"/>
              <a:gd name="T5" fmla="*/ 2147483647 h 2216"/>
              <a:gd name="T6" fmla="*/ 2147483647 w 1826"/>
              <a:gd name="T7" fmla="*/ 2147483647 h 2216"/>
              <a:gd name="T8" fmla="*/ 2147483647 w 1826"/>
              <a:gd name="T9" fmla="*/ 2147483647 h 2216"/>
              <a:gd name="T10" fmla="*/ 2147483647 w 1826"/>
              <a:gd name="T11" fmla="*/ 2147483647 h 2216"/>
              <a:gd name="T12" fmla="*/ 2147483647 w 1826"/>
              <a:gd name="T13" fmla="*/ 2147483647 h 2216"/>
              <a:gd name="T14" fmla="*/ 2147483647 w 1826"/>
              <a:gd name="T15" fmla="*/ 2147483647 h 2216"/>
              <a:gd name="T16" fmla="*/ 2147483647 w 1826"/>
              <a:gd name="T17" fmla="*/ 2147483647 h 2216"/>
              <a:gd name="T18" fmla="*/ 2147483647 w 1826"/>
              <a:gd name="T19" fmla="*/ 2147483647 h 2216"/>
              <a:gd name="T20" fmla="*/ 2147483647 w 1826"/>
              <a:gd name="T21" fmla="*/ 2147483647 h 2216"/>
              <a:gd name="T22" fmla="*/ 2147483647 w 1826"/>
              <a:gd name="T23" fmla="*/ 2147483647 h 2216"/>
              <a:gd name="T24" fmla="*/ 2147483647 w 1826"/>
              <a:gd name="T25" fmla="*/ 2147483647 h 2216"/>
              <a:gd name="T26" fmla="*/ 2147483647 w 1826"/>
              <a:gd name="T27" fmla="*/ 2147483647 h 2216"/>
              <a:gd name="T28" fmla="*/ 2147483647 w 1826"/>
              <a:gd name="T29" fmla="*/ 2147483647 h 2216"/>
              <a:gd name="T30" fmla="*/ 2147483647 w 1826"/>
              <a:gd name="T31" fmla="*/ 2147483647 h 2216"/>
              <a:gd name="T32" fmla="*/ 2147483647 w 1826"/>
              <a:gd name="T33" fmla="*/ 2147483647 h 2216"/>
              <a:gd name="T34" fmla="*/ 2147483647 w 1826"/>
              <a:gd name="T35" fmla="*/ 2147483647 h 2216"/>
              <a:gd name="T36" fmla="*/ 2147483647 w 1826"/>
              <a:gd name="T37" fmla="*/ 2147483647 h 2216"/>
              <a:gd name="T38" fmla="*/ 2147483647 w 1826"/>
              <a:gd name="T39" fmla="*/ 2147483647 h 2216"/>
              <a:gd name="T40" fmla="*/ 2147483647 w 1826"/>
              <a:gd name="T41" fmla="*/ 2147483647 h 2216"/>
              <a:gd name="T42" fmla="*/ 2147483647 w 1826"/>
              <a:gd name="T43" fmla="*/ 2147483647 h 2216"/>
              <a:gd name="T44" fmla="*/ 2147483647 w 1826"/>
              <a:gd name="T45" fmla="*/ 2147483647 h 2216"/>
              <a:gd name="T46" fmla="*/ 2147483647 w 1826"/>
              <a:gd name="T47" fmla="*/ 2147483647 h 2216"/>
              <a:gd name="T48" fmla="*/ 2147483647 w 1826"/>
              <a:gd name="T49" fmla="*/ 2147483647 h 2216"/>
              <a:gd name="T50" fmla="*/ 2147483647 w 1826"/>
              <a:gd name="T51" fmla="*/ 2147483647 h 2216"/>
              <a:gd name="T52" fmla="*/ 2147483647 w 1826"/>
              <a:gd name="T53" fmla="*/ 2147483647 h 2216"/>
              <a:gd name="T54" fmla="*/ 2147483647 w 1826"/>
              <a:gd name="T55" fmla="*/ 2147483647 h 2216"/>
              <a:gd name="T56" fmla="*/ 2147483647 w 1826"/>
              <a:gd name="T57" fmla="*/ 2147483647 h 2216"/>
              <a:gd name="T58" fmla="*/ 2147483647 w 1826"/>
              <a:gd name="T59" fmla="*/ 2147483647 h 2216"/>
              <a:gd name="T60" fmla="*/ 2147483647 w 1826"/>
              <a:gd name="T61" fmla="*/ 2147483647 h 2216"/>
              <a:gd name="T62" fmla="*/ 2147483647 w 1826"/>
              <a:gd name="T63" fmla="*/ 2147483647 h 2216"/>
              <a:gd name="T64" fmla="*/ 2147483647 w 1826"/>
              <a:gd name="T65" fmla="*/ 2147483647 h 2216"/>
              <a:gd name="T66" fmla="*/ 2147483647 w 1826"/>
              <a:gd name="T67" fmla="*/ 2147483647 h 2216"/>
              <a:gd name="T68" fmla="*/ 2147483647 w 1826"/>
              <a:gd name="T69" fmla="*/ 2147483647 h 2216"/>
              <a:gd name="T70" fmla="*/ 2147483647 w 1826"/>
              <a:gd name="T71" fmla="*/ 2147483647 h 2216"/>
              <a:gd name="T72" fmla="*/ 2147483647 w 1826"/>
              <a:gd name="T73" fmla="*/ 2147483647 h 2216"/>
              <a:gd name="T74" fmla="*/ 2147483647 w 1826"/>
              <a:gd name="T75" fmla="*/ 2147483647 h 2216"/>
              <a:gd name="T76" fmla="*/ 2147483647 w 1826"/>
              <a:gd name="T77" fmla="*/ 2147483647 h 2216"/>
              <a:gd name="T78" fmla="*/ 2147483647 w 1826"/>
              <a:gd name="T79" fmla="*/ 2147483647 h 2216"/>
              <a:gd name="T80" fmla="*/ 2147483647 w 1826"/>
              <a:gd name="T81" fmla="*/ 2147483647 h 2216"/>
              <a:gd name="T82" fmla="*/ 2147483647 w 1826"/>
              <a:gd name="T83" fmla="*/ 2147483647 h 2216"/>
              <a:gd name="T84" fmla="*/ 2147483647 w 1826"/>
              <a:gd name="T85" fmla="*/ 2147483647 h 2216"/>
              <a:gd name="T86" fmla="*/ 2147483647 w 1826"/>
              <a:gd name="T87" fmla="*/ 2147483647 h 2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2216"/>
              <a:gd name="T134" fmla="*/ 1826 w 1826"/>
              <a:gd name="T135" fmla="*/ 2216 h 2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2216">
                <a:moveTo>
                  <a:pt x="303" y="1957"/>
                </a:moveTo>
                <a:cubicBezTo>
                  <a:pt x="259" y="1856"/>
                  <a:pt x="0" y="1429"/>
                  <a:pt x="26" y="1352"/>
                </a:cubicBezTo>
                <a:cubicBezTo>
                  <a:pt x="52" y="1275"/>
                  <a:pt x="354" y="1456"/>
                  <a:pt x="458" y="1496"/>
                </a:cubicBezTo>
                <a:cubicBezTo>
                  <a:pt x="562" y="1536"/>
                  <a:pt x="578" y="1560"/>
                  <a:pt x="650" y="1592"/>
                </a:cubicBezTo>
                <a:cubicBezTo>
                  <a:pt x="722" y="1624"/>
                  <a:pt x="786" y="1728"/>
                  <a:pt x="890" y="1688"/>
                </a:cubicBezTo>
                <a:cubicBezTo>
                  <a:pt x="994" y="1648"/>
                  <a:pt x="1178" y="1432"/>
                  <a:pt x="1274" y="1352"/>
                </a:cubicBezTo>
                <a:cubicBezTo>
                  <a:pt x="1370" y="1272"/>
                  <a:pt x="1442" y="1272"/>
                  <a:pt x="1466" y="1208"/>
                </a:cubicBezTo>
                <a:cubicBezTo>
                  <a:pt x="1490" y="1144"/>
                  <a:pt x="1466" y="1040"/>
                  <a:pt x="1418" y="968"/>
                </a:cubicBezTo>
                <a:cubicBezTo>
                  <a:pt x="1370" y="896"/>
                  <a:pt x="1258" y="832"/>
                  <a:pt x="1178" y="776"/>
                </a:cubicBezTo>
                <a:cubicBezTo>
                  <a:pt x="1098" y="720"/>
                  <a:pt x="1010" y="648"/>
                  <a:pt x="938" y="632"/>
                </a:cubicBezTo>
                <a:cubicBezTo>
                  <a:pt x="866" y="616"/>
                  <a:pt x="786" y="616"/>
                  <a:pt x="746" y="680"/>
                </a:cubicBezTo>
                <a:cubicBezTo>
                  <a:pt x="706" y="744"/>
                  <a:pt x="714" y="904"/>
                  <a:pt x="698" y="1016"/>
                </a:cubicBezTo>
                <a:cubicBezTo>
                  <a:pt x="682" y="1128"/>
                  <a:pt x="698" y="1224"/>
                  <a:pt x="650" y="1352"/>
                </a:cubicBezTo>
                <a:cubicBezTo>
                  <a:pt x="602" y="1480"/>
                  <a:pt x="434" y="1656"/>
                  <a:pt x="410" y="1784"/>
                </a:cubicBezTo>
                <a:cubicBezTo>
                  <a:pt x="386" y="1912"/>
                  <a:pt x="418" y="2048"/>
                  <a:pt x="506" y="2120"/>
                </a:cubicBezTo>
                <a:cubicBezTo>
                  <a:pt x="594" y="2192"/>
                  <a:pt x="778" y="2216"/>
                  <a:pt x="938" y="2216"/>
                </a:cubicBezTo>
                <a:cubicBezTo>
                  <a:pt x="1098" y="2216"/>
                  <a:pt x="1370" y="2208"/>
                  <a:pt x="1466" y="2120"/>
                </a:cubicBezTo>
                <a:cubicBezTo>
                  <a:pt x="1562" y="2032"/>
                  <a:pt x="1578" y="1816"/>
                  <a:pt x="1514" y="1688"/>
                </a:cubicBezTo>
                <a:cubicBezTo>
                  <a:pt x="1450" y="1560"/>
                  <a:pt x="1154" y="1456"/>
                  <a:pt x="1082" y="1352"/>
                </a:cubicBezTo>
                <a:cubicBezTo>
                  <a:pt x="1010" y="1248"/>
                  <a:pt x="1074" y="1160"/>
                  <a:pt x="1082" y="1064"/>
                </a:cubicBezTo>
                <a:cubicBezTo>
                  <a:pt x="1090" y="968"/>
                  <a:pt x="1058" y="848"/>
                  <a:pt x="1130" y="776"/>
                </a:cubicBezTo>
                <a:cubicBezTo>
                  <a:pt x="1202" y="704"/>
                  <a:pt x="1418" y="648"/>
                  <a:pt x="1514" y="632"/>
                </a:cubicBezTo>
                <a:cubicBezTo>
                  <a:pt x="1610" y="616"/>
                  <a:pt x="1658" y="640"/>
                  <a:pt x="1706" y="680"/>
                </a:cubicBezTo>
                <a:cubicBezTo>
                  <a:pt x="1754" y="720"/>
                  <a:pt x="1786" y="768"/>
                  <a:pt x="1802" y="872"/>
                </a:cubicBezTo>
                <a:cubicBezTo>
                  <a:pt x="1818" y="976"/>
                  <a:pt x="1826" y="1200"/>
                  <a:pt x="1802" y="1304"/>
                </a:cubicBezTo>
                <a:cubicBezTo>
                  <a:pt x="1778" y="1408"/>
                  <a:pt x="1746" y="1472"/>
                  <a:pt x="1658" y="1496"/>
                </a:cubicBezTo>
                <a:cubicBezTo>
                  <a:pt x="1570" y="1520"/>
                  <a:pt x="1394" y="1464"/>
                  <a:pt x="1274" y="1448"/>
                </a:cubicBezTo>
                <a:cubicBezTo>
                  <a:pt x="1154" y="1432"/>
                  <a:pt x="1050" y="1432"/>
                  <a:pt x="938" y="1400"/>
                </a:cubicBezTo>
                <a:cubicBezTo>
                  <a:pt x="826" y="1368"/>
                  <a:pt x="698" y="1360"/>
                  <a:pt x="602" y="1256"/>
                </a:cubicBezTo>
                <a:cubicBezTo>
                  <a:pt x="506" y="1152"/>
                  <a:pt x="434" y="920"/>
                  <a:pt x="362" y="776"/>
                </a:cubicBezTo>
                <a:cubicBezTo>
                  <a:pt x="290" y="632"/>
                  <a:pt x="154" y="512"/>
                  <a:pt x="170" y="392"/>
                </a:cubicBezTo>
                <a:cubicBezTo>
                  <a:pt x="186" y="272"/>
                  <a:pt x="354" y="112"/>
                  <a:pt x="458" y="56"/>
                </a:cubicBezTo>
                <a:cubicBezTo>
                  <a:pt x="562" y="0"/>
                  <a:pt x="698" y="40"/>
                  <a:pt x="794" y="56"/>
                </a:cubicBezTo>
                <a:cubicBezTo>
                  <a:pt x="890" y="72"/>
                  <a:pt x="954" y="104"/>
                  <a:pt x="1034" y="152"/>
                </a:cubicBezTo>
                <a:cubicBezTo>
                  <a:pt x="1114" y="200"/>
                  <a:pt x="1250" y="288"/>
                  <a:pt x="1274" y="344"/>
                </a:cubicBezTo>
                <a:cubicBezTo>
                  <a:pt x="1298" y="400"/>
                  <a:pt x="1202" y="448"/>
                  <a:pt x="1178" y="488"/>
                </a:cubicBezTo>
                <a:cubicBezTo>
                  <a:pt x="1154" y="528"/>
                  <a:pt x="1154" y="512"/>
                  <a:pt x="1130" y="584"/>
                </a:cubicBezTo>
                <a:cubicBezTo>
                  <a:pt x="1106" y="656"/>
                  <a:pt x="1074" y="824"/>
                  <a:pt x="1034" y="920"/>
                </a:cubicBezTo>
                <a:cubicBezTo>
                  <a:pt x="994" y="1016"/>
                  <a:pt x="978" y="1080"/>
                  <a:pt x="890" y="1160"/>
                </a:cubicBezTo>
                <a:cubicBezTo>
                  <a:pt x="802" y="1240"/>
                  <a:pt x="594" y="1328"/>
                  <a:pt x="506" y="1400"/>
                </a:cubicBezTo>
                <a:cubicBezTo>
                  <a:pt x="418" y="1472"/>
                  <a:pt x="394" y="1512"/>
                  <a:pt x="362" y="1592"/>
                </a:cubicBezTo>
                <a:cubicBezTo>
                  <a:pt x="330" y="1672"/>
                  <a:pt x="282" y="1816"/>
                  <a:pt x="314" y="1880"/>
                </a:cubicBezTo>
                <a:cubicBezTo>
                  <a:pt x="346" y="1944"/>
                  <a:pt x="448" y="2006"/>
                  <a:pt x="554" y="1976"/>
                </a:cubicBezTo>
                <a:cubicBezTo>
                  <a:pt x="660" y="1946"/>
                  <a:pt x="866" y="1758"/>
                  <a:pt x="948" y="1701"/>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5" name="Freeform 32"/>
          <p:cNvSpPr>
            <a:spLocks/>
          </p:cNvSpPr>
          <p:nvPr/>
        </p:nvSpPr>
        <p:spPr bwMode="auto">
          <a:xfrm>
            <a:off x="2886075" y="2266950"/>
            <a:ext cx="3394075" cy="4135438"/>
          </a:xfrm>
          <a:custGeom>
            <a:avLst/>
            <a:gdLst>
              <a:gd name="T0" fmla="*/ 2147483647 w 2138"/>
              <a:gd name="T1" fmla="*/ 2147483647 h 2605"/>
              <a:gd name="T2" fmla="*/ 2147483647 w 2138"/>
              <a:gd name="T3" fmla="*/ 2147483647 h 2605"/>
              <a:gd name="T4" fmla="*/ 2147483647 w 2138"/>
              <a:gd name="T5" fmla="*/ 2147483647 h 2605"/>
              <a:gd name="T6" fmla="*/ 2147483647 w 2138"/>
              <a:gd name="T7" fmla="*/ 2147483647 h 2605"/>
              <a:gd name="T8" fmla="*/ 2147483647 w 2138"/>
              <a:gd name="T9" fmla="*/ 2147483647 h 2605"/>
              <a:gd name="T10" fmla="*/ 2147483647 w 2138"/>
              <a:gd name="T11" fmla="*/ 2147483647 h 2605"/>
              <a:gd name="T12" fmla="*/ 2147483647 w 2138"/>
              <a:gd name="T13" fmla="*/ 2147483647 h 2605"/>
              <a:gd name="T14" fmla="*/ 2147483647 w 2138"/>
              <a:gd name="T15" fmla="*/ 2147483647 h 2605"/>
              <a:gd name="T16" fmla="*/ 2147483647 w 2138"/>
              <a:gd name="T17" fmla="*/ 2147483647 h 2605"/>
              <a:gd name="T18" fmla="*/ 2147483647 w 2138"/>
              <a:gd name="T19" fmla="*/ 2147483647 h 2605"/>
              <a:gd name="T20" fmla="*/ 2147483647 w 2138"/>
              <a:gd name="T21" fmla="*/ 2147483647 h 2605"/>
              <a:gd name="T22" fmla="*/ 2147483647 w 2138"/>
              <a:gd name="T23" fmla="*/ 2147483647 h 2605"/>
              <a:gd name="T24" fmla="*/ 2147483647 w 2138"/>
              <a:gd name="T25" fmla="*/ 2147483647 h 2605"/>
              <a:gd name="T26" fmla="*/ 2147483647 w 2138"/>
              <a:gd name="T27" fmla="*/ 2147483647 h 2605"/>
              <a:gd name="T28" fmla="*/ 2147483647 w 2138"/>
              <a:gd name="T29" fmla="*/ 2147483647 h 2605"/>
              <a:gd name="T30" fmla="*/ 2147483647 w 2138"/>
              <a:gd name="T31" fmla="*/ 2147483647 h 2605"/>
              <a:gd name="T32" fmla="*/ 2147483647 w 2138"/>
              <a:gd name="T33" fmla="*/ 2147483647 h 2605"/>
              <a:gd name="T34" fmla="*/ 2147483647 w 2138"/>
              <a:gd name="T35" fmla="*/ 2147483647 h 2605"/>
              <a:gd name="T36" fmla="*/ 2147483647 w 2138"/>
              <a:gd name="T37" fmla="*/ 2147483647 h 2605"/>
              <a:gd name="T38" fmla="*/ 2147483647 w 2138"/>
              <a:gd name="T39" fmla="*/ 2147483647 h 2605"/>
              <a:gd name="T40" fmla="*/ 2147483647 w 2138"/>
              <a:gd name="T41" fmla="*/ 2147483647 h 2605"/>
              <a:gd name="T42" fmla="*/ 2147483647 w 2138"/>
              <a:gd name="T43" fmla="*/ 2147483647 h 2605"/>
              <a:gd name="T44" fmla="*/ 2147483647 w 2138"/>
              <a:gd name="T45" fmla="*/ 2147483647 h 2605"/>
              <a:gd name="T46" fmla="*/ 2147483647 w 2138"/>
              <a:gd name="T47" fmla="*/ 2147483647 h 2605"/>
              <a:gd name="T48" fmla="*/ 2147483647 w 2138"/>
              <a:gd name="T49" fmla="*/ 2147483647 h 2605"/>
              <a:gd name="T50" fmla="*/ 2147483647 w 2138"/>
              <a:gd name="T51" fmla="*/ 2147483647 h 2605"/>
              <a:gd name="T52" fmla="*/ 2147483647 w 2138"/>
              <a:gd name="T53" fmla="*/ 2147483647 h 2605"/>
              <a:gd name="T54" fmla="*/ 2147483647 w 2138"/>
              <a:gd name="T55" fmla="*/ 2147483647 h 2605"/>
              <a:gd name="T56" fmla="*/ 2147483647 w 2138"/>
              <a:gd name="T57" fmla="*/ 2147483647 h 2605"/>
              <a:gd name="T58" fmla="*/ 2147483647 w 2138"/>
              <a:gd name="T59" fmla="*/ 2147483647 h 2605"/>
              <a:gd name="T60" fmla="*/ 2147483647 w 2138"/>
              <a:gd name="T61" fmla="*/ 2147483647 h 2605"/>
              <a:gd name="T62" fmla="*/ 2147483647 w 2138"/>
              <a:gd name="T63" fmla="*/ 2147483647 h 2605"/>
              <a:gd name="T64" fmla="*/ 2147483647 w 2138"/>
              <a:gd name="T65" fmla="*/ 2147483647 h 2605"/>
              <a:gd name="T66" fmla="*/ 2147483647 w 2138"/>
              <a:gd name="T67" fmla="*/ 2147483647 h 2605"/>
              <a:gd name="T68" fmla="*/ 2147483647 w 2138"/>
              <a:gd name="T69" fmla="*/ 2147483647 h 2605"/>
              <a:gd name="T70" fmla="*/ 2147483647 w 2138"/>
              <a:gd name="T71" fmla="*/ 2147483647 h 2605"/>
              <a:gd name="T72" fmla="*/ 2147483647 w 2138"/>
              <a:gd name="T73" fmla="*/ 2147483647 h 2605"/>
              <a:gd name="T74" fmla="*/ 2147483647 w 2138"/>
              <a:gd name="T75" fmla="*/ 2147483647 h 2605"/>
              <a:gd name="T76" fmla="*/ 2147483647 w 2138"/>
              <a:gd name="T77" fmla="*/ 2147483647 h 2605"/>
              <a:gd name="T78" fmla="*/ 2147483647 w 2138"/>
              <a:gd name="T79" fmla="*/ 2147483647 h 2605"/>
              <a:gd name="T80" fmla="*/ 2147483647 w 2138"/>
              <a:gd name="T81" fmla="*/ 2147483647 h 2605"/>
              <a:gd name="T82" fmla="*/ 2147483647 w 2138"/>
              <a:gd name="T83" fmla="*/ 2147483647 h 26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8"/>
              <a:gd name="T127" fmla="*/ 0 h 2605"/>
              <a:gd name="T128" fmla="*/ 2138 w 2138"/>
              <a:gd name="T129" fmla="*/ 2605 h 26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8" h="2605">
                <a:moveTo>
                  <a:pt x="449" y="2138"/>
                </a:moveTo>
                <a:cubicBezTo>
                  <a:pt x="417" y="2107"/>
                  <a:pt x="377" y="2083"/>
                  <a:pt x="349" y="2049"/>
                </a:cubicBezTo>
                <a:cubicBezTo>
                  <a:pt x="342" y="2041"/>
                  <a:pt x="299" y="1949"/>
                  <a:pt x="293" y="1938"/>
                </a:cubicBezTo>
                <a:cubicBezTo>
                  <a:pt x="261" y="1775"/>
                  <a:pt x="241" y="1636"/>
                  <a:pt x="227" y="1472"/>
                </a:cubicBezTo>
                <a:cubicBezTo>
                  <a:pt x="231" y="1309"/>
                  <a:pt x="226" y="1146"/>
                  <a:pt x="238" y="983"/>
                </a:cubicBezTo>
                <a:cubicBezTo>
                  <a:pt x="239" y="973"/>
                  <a:pt x="263" y="865"/>
                  <a:pt x="293" y="838"/>
                </a:cubicBezTo>
                <a:cubicBezTo>
                  <a:pt x="313" y="820"/>
                  <a:pt x="360" y="794"/>
                  <a:pt x="360" y="794"/>
                </a:cubicBezTo>
                <a:cubicBezTo>
                  <a:pt x="416" y="801"/>
                  <a:pt x="473" y="800"/>
                  <a:pt x="527" y="816"/>
                </a:cubicBezTo>
                <a:cubicBezTo>
                  <a:pt x="540" y="820"/>
                  <a:pt x="545" y="863"/>
                  <a:pt x="549" y="850"/>
                </a:cubicBezTo>
                <a:cubicBezTo>
                  <a:pt x="567" y="797"/>
                  <a:pt x="562" y="738"/>
                  <a:pt x="571" y="683"/>
                </a:cubicBezTo>
                <a:cubicBezTo>
                  <a:pt x="601" y="495"/>
                  <a:pt x="644" y="170"/>
                  <a:pt x="860" y="116"/>
                </a:cubicBezTo>
                <a:cubicBezTo>
                  <a:pt x="1054" y="153"/>
                  <a:pt x="1024" y="135"/>
                  <a:pt x="982" y="383"/>
                </a:cubicBezTo>
                <a:cubicBezTo>
                  <a:pt x="976" y="421"/>
                  <a:pt x="962" y="458"/>
                  <a:pt x="949" y="494"/>
                </a:cubicBezTo>
                <a:cubicBezTo>
                  <a:pt x="944" y="509"/>
                  <a:pt x="933" y="523"/>
                  <a:pt x="927" y="538"/>
                </a:cubicBezTo>
                <a:cubicBezTo>
                  <a:pt x="922" y="549"/>
                  <a:pt x="906" y="566"/>
                  <a:pt x="916" y="572"/>
                </a:cubicBezTo>
                <a:cubicBezTo>
                  <a:pt x="928" y="578"/>
                  <a:pt x="939" y="558"/>
                  <a:pt x="949" y="550"/>
                </a:cubicBezTo>
                <a:cubicBezTo>
                  <a:pt x="1039" y="477"/>
                  <a:pt x="1112" y="379"/>
                  <a:pt x="1216" y="327"/>
                </a:cubicBezTo>
                <a:cubicBezTo>
                  <a:pt x="1272" y="299"/>
                  <a:pt x="1246" y="314"/>
                  <a:pt x="1294" y="283"/>
                </a:cubicBezTo>
                <a:cubicBezTo>
                  <a:pt x="1375" y="444"/>
                  <a:pt x="1326" y="329"/>
                  <a:pt x="1294" y="727"/>
                </a:cubicBezTo>
                <a:cubicBezTo>
                  <a:pt x="1286" y="824"/>
                  <a:pt x="1273" y="942"/>
                  <a:pt x="1249" y="1038"/>
                </a:cubicBezTo>
                <a:cubicBezTo>
                  <a:pt x="1324" y="1117"/>
                  <a:pt x="1571" y="1094"/>
                  <a:pt x="1571" y="1094"/>
                </a:cubicBezTo>
                <a:cubicBezTo>
                  <a:pt x="1672" y="1124"/>
                  <a:pt x="1704" y="1126"/>
                  <a:pt x="1749" y="1216"/>
                </a:cubicBezTo>
                <a:cubicBezTo>
                  <a:pt x="1786" y="1402"/>
                  <a:pt x="1847" y="1706"/>
                  <a:pt x="1616" y="1783"/>
                </a:cubicBezTo>
                <a:cubicBezTo>
                  <a:pt x="1623" y="1772"/>
                  <a:pt x="1625" y="1754"/>
                  <a:pt x="1638" y="1750"/>
                </a:cubicBezTo>
                <a:cubicBezTo>
                  <a:pt x="1656" y="1745"/>
                  <a:pt x="1691" y="1742"/>
                  <a:pt x="1694" y="1761"/>
                </a:cubicBezTo>
                <a:cubicBezTo>
                  <a:pt x="1698" y="1787"/>
                  <a:pt x="1667" y="1807"/>
                  <a:pt x="1649" y="1827"/>
                </a:cubicBezTo>
                <a:cubicBezTo>
                  <a:pt x="1578" y="1907"/>
                  <a:pt x="1410" y="1903"/>
                  <a:pt x="1316" y="1916"/>
                </a:cubicBezTo>
                <a:cubicBezTo>
                  <a:pt x="987" y="1895"/>
                  <a:pt x="836" y="1997"/>
                  <a:pt x="671" y="1750"/>
                </a:cubicBezTo>
                <a:cubicBezTo>
                  <a:pt x="645" y="1711"/>
                  <a:pt x="642" y="1661"/>
                  <a:pt x="627" y="1616"/>
                </a:cubicBezTo>
                <a:cubicBezTo>
                  <a:pt x="582" y="1302"/>
                  <a:pt x="618" y="1009"/>
                  <a:pt x="693" y="705"/>
                </a:cubicBezTo>
                <a:cubicBezTo>
                  <a:pt x="707" y="649"/>
                  <a:pt x="719" y="574"/>
                  <a:pt x="771" y="550"/>
                </a:cubicBezTo>
                <a:cubicBezTo>
                  <a:pt x="813" y="530"/>
                  <a:pt x="860" y="527"/>
                  <a:pt x="905" y="516"/>
                </a:cubicBezTo>
                <a:cubicBezTo>
                  <a:pt x="1083" y="523"/>
                  <a:pt x="1261" y="517"/>
                  <a:pt x="1438" y="538"/>
                </a:cubicBezTo>
                <a:cubicBezTo>
                  <a:pt x="1515" y="547"/>
                  <a:pt x="1660" y="605"/>
                  <a:pt x="1660" y="605"/>
                </a:cubicBezTo>
                <a:cubicBezTo>
                  <a:pt x="1683" y="682"/>
                  <a:pt x="1823" y="1012"/>
                  <a:pt x="1671" y="1061"/>
                </a:cubicBezTo>
                <a:cubicBezTo>
                  <a:pt x="1614" y="1001"/>
                  <a:pt x="1658" y="888"/>
                  <a:pt x="1716" y="838"/>
                </a:cubicBezTo>
                <a:cubicBezTo>
                  <a:pt x="1740" y="817"/>
                  <a:pt x="1776" y="812"/>
                  <a:pt x="1805" y="805"/>
                </a:cubicBezTo>
                <a:cubicBezTo>
                  <a:pt x="1885" y="845"/>
                  <a:pt x="1879" y="842"/>
                  <a:pt x="1916" y="916"/>
                </a:cubicBezTo>
                <a:cubicBezTo>
                  <a:pt x="1950" y="1054"/>
                  <a:pt x="1943" y="1198"/>
                  <a:pt x="1971" y="1338"/>
                </a:cubicBezTo>
                <a:cubicBezTo>
                  <a:pt x="1982" y="1488"/>
                  <a:pt x="1978" y="1519"/>
                  <a:pt x="2016" y="1672"/>
                </a:cubicBezTo>
                <a:cubicBezTo>
                  <a:pt x="2042" y="1777"/>
                  <a:pt x="2084" y="1877"/>
                  <a:pt x="2105" y="1983"/>
                </a:cubicBezTo>
                <a:cubicBezTo>
                  <a:pt x="2129" y="2105"/>
                  <a:pt x="2115" y="2058"/>
                  <a:pt x="2138" y="2127"/>
                </a:cubicBezTo>
                <a:cubicBezTo>
                  <a:pt x="2092" y="2197"/>
                  <a:pt x="2015" y="2186"/>
                  <a:pt x="1938" y="2194"/>
                </a:cubicBezTo>
                <a:cubicBezTo>
                  <a:pt x="1877" y="2225"/>
                  <a:pt x="1857" y="2212"/>
                  <a:pt x="1782" y="2249"/>
                </a:cubicBezTo>
                <a:cubicBezTo>
                  <a:pt x="1768" y="2256"/>
                  <a:pt x="1728" y="2342"/>
                  <a:pt x="1716" y="2361"/>
                </a:cubicBezTo>
                <a:cubicBezTo>
                  <a:pt x="1704" y="2408"/>
                  <a:pt x="1697" y="2468"/>
                  <a:pt x="1660" y="2505"/>
                </a:cubicBezTo>
                <a:cubicBezTo>
                  <a:pt x="1629" y="2536"/>
                  <a:pt x="1538" y="2549"/>
                  <a:pt x="1538" y="2549"/>
                </a:cubicBezTo>
                <a:cubicBezTo>
                  <a:pt x="1457" y="2545"/>
                  <a:pt x="1375" y="2544"/>
                  <a:pt x="1294" y="2538"/>
                </a:cubicBezTo>
                <a:cubicBezTo>
                  <a:pt x="1222" y="2532"/>
                  <a:pt x="1275" y="2524"/>
                  <a:pt x="1205" y="2505"/>
                </a:cubicBezTo>
                <a:cubicBezTo>
                  <a:pt x="1180" y="2498"/>
                  <a:pt x="1153" y="2498"/>
                  <a:pt x="1127" y="2494"/>
                </a:cubicBezTo>
                <a:cubicBezTo>
                  <a:pt x="1094" y="2501"/>
                  <a:pt x="1059" y="2504"/>
                  <a:pt x="1027" y="2516"/>
                </a:cubicBezTo>
                <a:cubicBezTo>
                  <a:pt x="1010" y="2523"/>
                  <a:pt x="998" y="2540"/>
                  <a:pt x="982" y="2549"/>
                </a:cubicBezTo>
                <a:cubicBezTo>
                  <a:pt x="913" y="2589"/>
                  <a:pt x="914" y="2587"/>
                  <a:pt x="860" y="2605"/>
                </a:cubicBezTo>
                <a:cubicBezTo>
                  <a:pt x="807" y="2569"/>
                  <a:pt x="785" y="2523"/>
                  <a:pt x="749" y="2472"/>
                </a:cubicBezTo>
                <a:cubicBezTo>
                  <a:pt x="725" y="2439"/>
                  <a:pt x="686" y="2427"/>
                  <a:pt x="660" y="2394"/>
                </a:cubicBezTo>
                <a:cubicBezTo>
                  <a:pt x="575" y="2287"/>
                  <a:pt x="537" y="2163"/>
                  <a:pt x="393" y="2116"/>
                </a:cubicBezTo>
                <a:cubicBezTo>
                  <a:pt x="349" y="2072"/>
                  <a:pt x="301" y="2028"/>
                  <a:pt x="249" y="1994"/>
                </a:cubicBezTo>
                <a:cubicBezTo>
                  <a:pt x="166" y="1787"/>
                  <a:pt x="106" y="1590"/>
                  <a:pt x="60" y="1372"/>
                </a:cubicBezTo>
                <a:cubicBezTo>
                  <a:pt x="49" y="1260"/>
                  <a:pt x="24" y="1151"/>
                  <a:pt x="16" y="1038"/>
                </a:cubicBezTo>
                <a:cubicBezTo>
                  <a:pt x="0" y="819"/>
                  <a:pt x="113" y="932"/>
                  <a:pt x="82" y="716"/>
                </a:cubicBezTo>
                <a:cubicBezTo>
                  <a:pt x="66" y="605"/>
                  <a:pt x="206" y="638"/>
                  <a:pt x="193" y="527"/>
                </a:cubicBezTo>
                <a:cubicBezTo>
                  <a:pt x="184" y="445"/>
                  <a:pt x="160" y="305"/>
                  <a:pt x="160" y="305"/>
                </a:cubicBezTo>
                <a:cubicBezTo>
                  <a:pt x="178" y="111"/>
                  <a:pt x="104" y="290"/>
                  <a:pt x="293" y="227"/>
                </a:cubicBezTo>
                <a:cubicBezTo>
                  <a:pt x="337" y="180"/>
                  <a:pt x="692" y="0"/>
                  <a:pt x="805" y="83"/>
                </a:cubicBezTo>
                <a:cubicBezTo>
                  <a:pt x="918" y="166"/>
                  <a:pt x="1069" y="668"/>
                  <a:pt x="971" y="727"/>
                </a:cubicBezTo>
                <a:cubicBezTo>
                  <a:pt x="979" y="1015"/>
                  <a:pt x="172" y="154"/>
                  <a:pt x="216" y="439"/>
                </a:cubicBezTo>
                <a:cubicBezTo>
                  <a:pt x="229" y="525"/>
                  <a:pt x="232" y="628"/>
                  <a:pt x="271" y="705"/>
                </a:cubicBezTo>
                <a:cubicBezTo>
                  <a:pt x="306" y="897"/>
                  <a:pt x="301" y="1190"/>
                  <a:pt x="493" y="1305"/>
                </a:cubicBezTo>
                <a:cubicBezTo>
                  <a:pt x="530" y="1298"/>
                  <a:pt x="570" y="1298"/>
                  <a:pt x="605" y="1283"/>
                </a:cubicBezTo>
                <a:cubicBezTo>
                  <a:pt x="634" y="1271"/>
                  <a:pt x="652" y="1237"/>
                  <a:pt x="682" y="1227"/>
                </a:cubicBezTo>
                <a:cubicBezTo>
                  <a:pt x="704" y="1220"/>
                  <a:pt x="749" y="1205"/>
                  <a:pt x="749" y="1205"/>
                </a:cubicBezTo>
                <a:cubicBezTo>
                  <a:pt x="776" y="1123"/>
                  <a:pt x="799" y="1039"/>
                  <a:pt x="838" y="961"/>
                </a:cubicBezTo>
                <a:cubicBezTo>
                  <a:pt x="827" y="946"/>
                  <a:pt x="821" y="925"/>
                  <a:pt x="805" y="916"/>
                </a:cubicBezTo>
                <a:cubicBezTo>
                  <a:pt x="737" y="879"/>
                  <a:pt x="477" y="883"/>
                  <a:pt x="471" y="883"/>
                </a:cubicBezTo>
                <a:cubicBezTo>
                  <a:pt x="394" y="875"/>
                  <a:pt x="351" y="867"/>
                  <a:pt x="282" y="850"/>
                </a:cubicBezTo>
                <a:cubicBezTo>
                  <a:pt x="246" y="825"/>
                  <a:pt x="212" y="808"/>
                  <a:pt x="171" y="794"/>
                </a:cubicBezTo>
                <a:cubicBezTo>
                  <a:pt x="112" y="706"/>
                  <a:pt x="220" y="559"/>
                  <a:pt x="316" y="538"/>
                </a:cubicBezTo>
                <a:cubicBezTo>
                  <a:pt x="349" y="531"/>
                  <a:pt x="383" y="529"/>
                  <a:pt x="416" y="527"/>
                </a:cubicBezTo>
                <a:cubicBezTo>
                  <a:pt x="531" y="518"/>
                  <a:pt x="760" y="505"/>
                  <a:pt x="760" y="505"/>
                </a:cubicBezTo>
                <a:cubicBezTo>
                  <a:pt x="817" y="467"/>
                  <a:pt x="884" y="466"/>
                  <a:pt x="949" y="450"/>
                </a:cubicBezTo>
                <a:cubicBezTo>
                  <a:pt x="989" y="422"/>
                  <a:pt x="1024" y="406"/>
                  <a:pt x="1071" y="394"/>
                </a:cubicBezTo>
                <a:cubicBezTo>
                  <a:pt x="1101" y="401"/>
                  <a:pt x="1133" y="402"/>
                  <a:pt x="1160" y="416"/>
                </a:cubicBezTo>
                <a:cubicBezTo>
                  <a:pt x="1191" y="431"/>
                  <a:pt x="1209" y="464"/>
                  <a:pt x="1238" y="483"/>
                </a:cubicBezTo>
                <a:cubicBezTo>
                  <a:pt x="1266" y="525"/>
                  <a:pt x="1251" y="507"/>
                  <a:pt x="1282" y="538"/>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6" name="Line 33"/>
          <p:cNvSpPr>
            <a:spLocks noChangeShapeType="1"/>
          </p:cNvSpPr>
          <p:nvPr/>
        </p:nvSpPr>
        <p:spPr bwMode="auto">
          <a:xfrm>
            <a:off x="3429000" y="5181600"/>
            <a:ext cx="6858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7" name="Line 34"/>
          <p:cNvSpPr>
            <a:spLocks noChangeShapeType="1"/>
          </p:cNvSpPr>
          <p:nvPr/>
        </p:nvSpPr>
        <p:spPr bwMode="auto">
          <a:xfrm flipH="1">
            <a:off x="4495800" y="5334000"/>
            <a:ext cx="1371600" cy="533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8" name="Line 35"/>
          <p:cNvSpPr>
            <a:spLocks noChangeShapeType="1"/>
          </p:cNvSpPr>
          <p:nvPr/>
        </p:nvSpPr>
        <p:spPr bwMode="auto">
          <a:xfrm flipV="1">
            <a:off x="3505200" y="3810000"/>
            <a:ext cx="914400" cy="1066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9" name="Line 36"/>
          <p:cNvSpPr>
            <a:spLocks noChangeShapeType="1"/>
          </p:cNvSpPr>
          <p:nvPr/>
        </p:nvSpPr>
        <p:spPr bwMode="auto">
          <a:xfrm>
            <a:off x="3886200" y="2971800"/>
            <a:ext cx="5334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0" name="Line 37"/>
          <p:cNvSpPr>
            <a:spLocks noChangeShapeType="1"/>
          </p:cNvSpPr>
          <p:nvPr/>
        </p:nvSpPr>
        <p:spPr bwMode="auto">
          <a:xfrm flipH="1">
            <a:off x="4800600" y="2667000"/>
            <a:ext cx="457200" cy="914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1" name="Line 38"/>
          <p:cNvSpPr>
            <a:spLocks noChangeShapeType="1"/>
          </p:cNvSpPr>
          <p:nvPr/>
        </p:nvSpPr>
        <p:spPr bwMode="auto">
          <a:xfrm flipH="1">
            <a:off x="3886200" y="2514600"/>
            <a:ext cx="1371600" cy="228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2" name="Line 39"/>
          <p:cNvSpPr>
            <a:spLocks noChangeShapeType="1"/>
          </p:cNvSpPr>
          <p:nvPr/>
        </p:nvSpPr>
        <p:spPr bwMode="auto">
          <a:xfrm flipH="1" flipV="1">
            <a:off x="5486400" y="2743200"/>
            <a:ext cx="3048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3" name="Line 40"/>
          <p:cNvSpPr>
            <a:spLocks noChangeShapeType="1"/>
          </p:cNvSpPr>
          <p:nvPr/>
        </p:nvSpPr>
        <p:spPr bwMode="auto">
          <a:xfrm>
            <a:off x="4724400" y="3810000"/>
            <a:ext cx="1219200" cy="1295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4" name="Line 41"/>
          <p:cNvSpPr>
            <a:spLocks noChangeShapeType="1"/>
          </p:cNvSpPr>
          <p:nvPr/>
        </p:nvSpPr>
        <p:spPr bwMode="auto">
          <a:xfrm>
            <a:off x="5791200" y="4114800"/>
            <a:ext cx="2286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5" name="Line 42"/>
          <p:cNvSpPr>
            <a:spLocks noChangeShapeType="1"/>
          </p:cNvSpPr>
          <p:nvPr/>
        </p:nvSpPr>
        <p:spPr bwMode="auto">
          <a:xfrm flipH="1">
            <a:off x="3276600" y="3048000"/>
            <a:ext cx="381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6" name="Line 43"/>
          <p:cNvSpPr>
            <a:spLocks noChangeShapeType="1"/>
          </p:cNvSpPr>
          <p:nvPr/>
        </p:nvSpPr>
        <p:spPr bwMode="auto">
          <a:xfrm flipH="1">
            <a:off x="4419600" y="4038600"/>
            <a:ext cx="1143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7" name="Text Box 44"/>
          <p:cNvSpPr txBox="1">
            <a:spLocks noChangeArrowheads="1"/>
          </p:cNvSpPr>
          <p:nvPr/>
        </p:nvSpPr>
        <p:spPr bwMode="auto">
          <a:xfrm>
            <a:off x="6211974" y="623826"/>
            <a:ext cx="2411237"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Christ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rgbClr val="B38939"/>
                </a:solidFill>
                <a:effectLst>
                  <a:outerShdw blurRad="38100" dist="38100" dir="2700000" algn="tl">
                    <a:srgbClr val="000000"/>
                  </a:outerShdw>
                </a:effectLst>
                <a:ea typeface="ＭＳ Ｐゴシック" pitchFamily="34" charset="-128"/>
                <a:cs typeface="Arial" charset="0"/>
              </a:rPr>
              <a:t>The Head</a:t>
            </a: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48" name="Line 45"/>
          <p:cNvSpPr>
            <a:spLocks noChangeShapeType="1"/>
          </p:cNvSpPr>
          <p:nvPr/>
        </p:nvSpPr>
        <p:spPr bwMode="auto">
          <a:xfrm flipH="1">
            <a:off x="5410200" y="914400"/>
            <a:ext cx="1219200" cy="22860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9" name="Text Box 46"/>
          <p:cNvSpPr txBox="1">
            <a:spLocks noChangeArrowheads="1"/>
          </p:cNvSpPr>
          <p:nvPr/>
        </p:nvSpPr>
        <p:spPr bwMode="auto">
          <a:xfrm>
            <a:off x="6661724" y="2021672"/>
            <a:ext cx="181812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Leaders</a:t>
            </a:r>
          </a:p>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Elders</a:t>
            </a: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endParaRPr>
          </a:p>
        </p:txBody>
      </p:sp>
      <p:sp>
        <p:nvSpPr>
          <p:cNvPr id="50" name="Line 47"/>
          <p:cNvSpPr>
            <a:spLocks noChangeShapeType="1"/>
          </p:cNvSpPr>
          <p:nvPr/>
        </p:nvSpPr>
        <p:spPr bwMode="auto">
          <a:xfrm flipH="1" flipV="1">
            <a:off x="5791200" y="2438400"/>
            <a:ext cx="762000" cy="14288"/>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1" name="Line 48"/>
          <p:cNvSpPr>
            <a:spLocks noChangeShapeType="1"/>
          </p:cNvSpPr>
          <p:nvPr/>
        </p:nvSpPr>
        <p:spPr bwMode="auto">
          <a:xfrm flipH="1">
            <a:off x="5943600" y="2438400"/>
            <a:ext cx="609600" cy="12954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2" name="Line 49"/>
          <p:cNvSpPr>
            <a:spLocks noChangeShapeType="1"/>
          </p:cNvSpPr>
          <p:nvPr/>
        </p:nvSpPr>
        <p:spPr bwMode="auto">
          <a:xfrm flipH="1">
            <a:off x="4876800" y="2514600"/>
            <a:ext cx="1676400" cy="9906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3" name="Text Box 50"/>
          <p:cNvSpPr txBox="1">
            <a:spLocks noChangeArrowheads="1"/>
          </p:cNvSpPr>
          <p:nvPr/>
        </p:nvSpPr>
        <p:spPr bwMode="auto">
          <a:xfrm>
            <a:off x="104693" y="395226"/>
            <a:ext cx="3464090"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New Testament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Model</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54" name="Text Box 51"/>
          <p:cNvSpPr txBox="1">
            <a:spLocks noChangeArrowheads="1"/>
          </p:cNvSpPr>
          <p:nvPr/>
        </p:nvSpPr>
        <p:spPr bwMode="auto">
          <a:xfrm>
            <a:off x="698555" y="1431863"/>
            <a:ext cx="2220801"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Organic</a:t>
            </a: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
            </a:r>
            <a:b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b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Paradigm</a:t>
            </a:r>
          </a:p>
        </p:txBody>
      </p:sp>
      <p:sp>
        <p:nvSpPr>
          <p:cNvPr id="55" name="Line 52"/>
          <p:cNvSpPr>
            <a:spLocks noChangeShapeType="1"/>
          </p:cNvSpPr>
          <p:nvPr/>
        </p:nvSpPr>
        <p:spPr bwMode="auto">
          <a:xfrm>
            <a:off x="228600" y="1371600"/>
            <a:ext cx="32766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6" name="Text Box 53"/>
          <p:cNvSpPr txBox="1">
            <a:spLocks noChangeArrowheads="1"/>
          </p:cNvSpPr>
          <p:nvPr/>
        </p:nvSpPr>
        <p:spPr bwMode="auto">
          <a:xfrm>
            <a:off x="6774645" y="3377334"/>
            <a:ext cx="243207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err="1"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E’erbody</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a:p>
            <a:pPr algn="ctr" defTabSz="914400">
              <a:lnSpc>
                <a:spcPct val="70000"/>
              </a:lnSpc>
              <a:defRPr/>
            </a:pP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Ministers</a:t>
            </a: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p:txBody>
      </p:sp>
      <p:sp>
        <p:nvSpPr>
          <p:cNvPr id="57" name="Line 54"/>
          <p:cNvSpPr>
            <a:spLocks noChangeShapeType="1"/>
          </p:cNvSpPr>
          <p:nvPr/>
        </p:nvSpPr>
        <p:spPr bwMode="auto">
          <a:xfrm flipH="1" flipV="1">
            <a:off x="5562600" y="3352800"/>
            <a:ext cx="1447800" cy="228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8" name="Line 55"/>
          <p:cNvSpPr>
            <a:spLocks noChangeShapeType="1"/>
          </p:cNvSpPr>
          <p:nvPr/>
        </p:nvSpPr>
        <p:spPr bwMode="auto">
          <a:xfrm flipH="1">
            <a:off x="6096000" y="3581400"/>
            <a:ext cx="914400" cy="990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9" name="Line 56"/>
          <p:cNvSpPr>
            <a:spLocks noChangeShapeType="1"/>
          </p:cNvSpPr>
          <p:nvPr/>
        </p:nvSpPr>
        <p:spPr bwMode="auto">
          <a:xfrm flipH="1">
            <a:off x="4876800" y="3581400"/>
            <a:ext cx="2133600" cy="12954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61" name="Rounded Rectangle 60"/>
          <p:cNvSpPr/>
          <p:nvPr/>
        </p:nvSpPr>
        <p:spPr>
          <a:xfrm>
            <a:off x="381000" y="4076700"/>
            <a:ext cx="8305800" cy="2491740"/>
          </a:xfrm>
          <a:prstGeom prst="roundRect">
            <a:avLst/>
          </a:prstGeom>
          <a:solidFill>
            <a:srgbClr val="B38939"/>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91440" rtlCol="0" anchor="ctr"/>
          <a:lstStyle/>
          <a:p>
            <a:pPr algn="ctr"/>
            <a:r>
              <a:rPr lang="en-US" sz="2800" b="1" baseline="30000" dirty="0"/>
              <a:t>11 </a:t>
            </a:r>
            <a:r>
              <a:rPr lang="en-US" sz="2800" dirty="0"/>
              <a:t>And he gave the apostles, the prophets</a:t>
            </a:r>
            <a:r>
              <a:rPr lang="en-US" sz="2800" dirty="0" smtClean="0"/>
              <a:t>, the evangelists, </a:t>
            </a:r>
            <a:r>
              <a:rPr lang="en-US" sz="2800" dirty="0"/>
              <a:t>the shepherds and teachers, </a:t>
            </a:r>
            <a:r>
              <a:rPr lang="en-US" sz="2800" b="1" baseline="30000" dirty="0"/>
              <a:t>12 </a:t>
            </a:r>
            <a:r>
              <a:rPr lang="en-US" sz="3200" b="1" i="1" dirty="0"/>
              <a:t>to equip the saints for the work of ministry</a:t>
            </a:r>
            <a:r>
              <a:rPr lang="en-US" sz="2800" dirty="0"/>
              <a:t>, for building up the body of Christ…</a:t>
            </a:r>
          </a:p>
          <a:p>
            <a:pPr algn="r" defTabSz="914400" fontAlgn="base">
              <a:spcBef>
                <a:spcPct val="0"/>
              </a:spcBef>
              <a:spcAft>
                <a:spcPct val="0"/>
              </a:spcAft>
            </a:pPr>
            <a:r>
              <a:rPr lang="en-US" sz="2400" i="1" dirty="0" smtClean="0"/>
              <a:t>Ephesians 4:11-12</a:t>
            </a:r>
            <a:endParaRPr lang="en-US" sz="2400" i="1" dirty="0">
              <a:solidFill>
                <a:srgbClr val="FFFFFF"/>
              </a:solidFill>
            </a:endParaRPr>
          </a:p>
        </p:txBody>
      </p:sp>
    </p:spTree>
    <p:extLst>
      <p:ext uri="{BB962C8B-B14F-4D97-AF65-F5344CB8AC3E}">
        <p14:creationId xmlns:p14="http://schemas.microsoft.com/office/powerpoint/2010/main" val="228783852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3886200" y="533400"/>
            <a:ext cx="1447800" cy="1447800"/>
          </a:xfrm>
          <a:prstGeom prst="ellipse">
            <a:avLst/>
          </a:prstGeom>
          <a:solidFill>
            <a:schemeClr val="bg1"/>
          </a:solidFill>
          <a:ln w="76200">
            <a:solidFill>
              <a:srgbClr val="B38939"/>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14600" y="1981200"/>
            <a:ext cx="4267200" cy="4648200"/>
          </a:xfrm>
          <a:prstGeom prst="ellipse">
            <a:avLst/>
          </a:prstGeom>
          <a:solidFill>
            <a:schemeClr val="bg1"/>
          </a:solidFill>
          <a:ln w="38100">
            <a:solidFill>
              <a:schemeClr val="accent1">
                <a:lumMod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Oval 4"/>
          <p:cNvSpPr>
            <a:spLocks noChangeArrowheads="1"/>
          </p:cNvSpPr>
          <p:nvPr/>
        </p:nvSpPr>
        <p:spPr bwMode="auto">
          <a:xfrm>
            <a:off x="3505200" y="26670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Oval 5"/>
          <p:cNvSpPr>
            <a:spLocks noChangeArrowheads="1"/>
          </p:cNvSpPr>
          <p:nvPr/>
        </p:nvSpPr>
        <p:spPr bwMode="auto">
          <a:xfrm>
            <a:off x="3124200" y="48006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4648200" y="4876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5867400" y="51054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5562600" y="37338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5257800" y="2362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19600" y="3505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114800" y="5791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57800" y="3200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257800" y="4800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867400" y="4572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5257800" y="54864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5029200" y="5791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3733800" y="3352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3200400" y="3505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3657600" y="5486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4191000" y="2362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3505200" y="3810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3048000" y="4191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3810000" y="4114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4419600" y="3124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4114800" y="5029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4267200" y="4572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4419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50292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5943600" y="3276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6324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Freeform 31"/>
          <p:cNvSpPr>
            <a:spLocks/>
          </p:cNvSpPr>
          <p:nvPr/>
        </p:nvSpPr>
        <p:spPr bwMode="auto">
          <a:xfrm>
            <a:off x="3311525" y="2273300"/>
            <a:ext cx="2898775" cy="3517900"/>
          </a:xfrm>
          <a:custGeom>
            <a:avLst/>
            <a:gdLst>
              <a:gd name="T0" fmla="*/ 2147483647 w 1826"/>
              <a:gd name="T1" fmla="*/ 2147483647 h 2216"/>
              <a:gd name="T2" fmla="*/ 2147483647 w 1826"/>
              <a:gd name="T3" fmla="*/ 2147483647 h 2216"/>
              <a:gd name="T4" fmla="*/ 2147483647 w 1826"/>
              <a:gd name="T5" fmla="*/ 2147483647 h 2216"/>
              <a:gd name="T6" fmla="*/ 2147483647 w 1826"/>
              <a:gd name="T7" fmla="*/ 2147483647 h 2216"/>
              <a:gd name="T8" fmla="*/ 2147483647 w 1826"/>
              <a:gd name="T9" fmla="*/ 2147483647 h 2216"/>
              <a:gd name="T10" fmla="*/ 2147483647 w 1826"/>
              <a:gd name="T11" fmla="*/ 2147483647 h 2216"/>
              <a:gd name="T12" fmla="*/ 2147483647 w 1826"/>
              <a:gd name="T13" fmla="*/ 2147483647 h 2216"/>
              <a:gd name="T14" fmla="*/ 2147483647 w 1826"/>
              <a:gd name="T15" fmla="*/ 2147483647 h 2216"/>
              <a:gd name="T16" fmla="*/ 2147483647 w 1826"/>
              <a:gd name="T17" fmla="*/ 2147483647 h 2216"/>
              <a:gd name="T18" fmla="*/ 2147483647 w 1826"/>
              <a:gd name="T19" fmla="*/ 2147483647 h 2216"/>
              <a:gd name="T20" fmla="*/ 2147483647 w 1826"/>
              <a:gd name="T21" fmla="*/ 2147483647 h 2216"/>
              <a:gd name="T22" fmla="*/ 2147483647 w 1826"/>
              <a:gd name="T23" fmla="*/ 2147483647 h 2216"/>
              <a:gd name="T24" fmla="*/ 2147483647 w 1826"/>
              <a:gd name="T25" fmla="*/ 2147483647 h 2216"/>
              <a:gd name="T26" fmla="*/ 2147483647 w 1826"/>
              <a:gd name="T27" fmla="*/ 2147483647 h 2216"/>
              <a:gd name="T28" fmla="*/ 2147483647 w 1826"/>
              <a:gd name="T29" fmla="*/ 2147483647 h 2216"/>
              <a:gd name="T30" fmla="*/ 2147483647 w 1826"/>
              <a:gd name="T31" fmla="*/ 2147483647 h 2216"/>
              <a:gd name="T32" fmla="*/ 2147483647 w 1826"/>
              <a:gd name="T33" fmla="*/ 2147483647 h 2216"/>
              <a:gd name="T34" fmla="*/ 2147483647 w 1826"/>
              <a:gd name="T35" fmla="*/ 2147483647 h 2216"/>
              <a:gd name="T36" fmla="*/ 2147483647 w 1826"/>
              <a:gd name="T37" fmla="*/ 2147483647 h 2216"/>
              <a:gd name="T38" fmla="*/ 2147483647 w 1826"/>
              <a:gd name="T39" fmla="*/ 2147483647 h 2216"/>
              <a:gd name="T40" fmla="*/ 2147483647 w 1826"/>
              <a:gd name="T41" fmla="*/ 2147483647 h 2216"/>
              <a:gd name="T42" fmla="*/ 2147483647 w 1826"/>
              <a:gd name="T43" fmla="*/ 2147483647 h 2216"/>
              <a:gd name="T44" fmla="*/ 2147483647 w 1826"/>
              <a:gd name="T45" fmla="*/ 2147483647 h 2216"/>
              <a:gd name="T46" fmla="*/ 2147483647 w 1826"/>
              <a:gd name="T47" fmla="*/ 2147483647 h 2216"/>
              <a:gd name="T48" fmla="*/ 2147483647 w 1826"/>
              <a:gd name="T49" fmla="*/ 2147483647 h 2216"/>
              <a:gd name="T50" fmla="*/ 2147483647 w 1826"/>
              <a:gd name="T51" fmla="*/ 2147483647 h 2216"/>
              <a:gd name="T52" fmla="*/ 2147483647 w 1826"/>
              <a:gd name="T53" fmla="*/ 2147483647 h 2216"/>
              <a:gd name="T54" fmla="*/ 2147483647 w 1826"/>
              <a:gd name="T55" fmla="*/ 2147483647 h 2216"/>
              <a:gd name="T56" fmla="*/ 2147483647 w 1826"/>
              <a:gd name="T57" fmla="*/ 2147483647 h 2216"/>
              <a:gd name="T58" fmla="*/ 2147483647 w 1826"/>
              <a:gd name="T59" fmla="*/ 2147483647 h 2216"/>
              <a:gd name="T60" fmla="*/ 2147483647 w 1826"/>
              <a:gd name="T61" fmla="*/ 2147483647 h 2216"/>
              <a:gd name="T62" fmla="*/ 2147483647 w 1826"/>
              <a:gd name="T63" fmla="*/ 2147483647 h 2216"/>
              <a:gd name="T64" fmla="*/ 2147483647 w 1826"/>
              <a:gd name="T65" fmla="*/ 2147483647 h 2216"/>
              <a:gd name="T66" fmla="*/ 2147483647 w 1826"/>
              <a:gd name="T67" fmla="*/ 2147483647 h 2216"/>
              <a:gd name="T68" fmla="*/ 2147483647 w 1826"/>
              <a:gd name="T69" fmla="*/ 2147483647 h 2216"/>
              <a:gd name="T70" fmla="*/ 2147483647 w 1826"/>
              <a:gd name="T71" fmla="*/ 2147483647 h 2216"/>
              <a:gd name="T72" fmla="*/ 2147483647 w 1826"/>
              <a:gd name="T73" fmla="*/ 2147483647 h 2216"/>
              <a:gd name="T74" fmla="*/ 2147483647 w 1826"/>
              <a:gd name="T75" fmla="*/ 2147483647 h 2216"/>
              <a:gd name="T76" fmla="*/ 2147483647 w 1826"/>
              <a:gd name="T77" fmla="*/ 2147483647 h 2216"/>
              <a:gd name="T78" fmla="*/ 2147483647 w 1826"/>
              <a:gd name="T79" fmla="*/ 2147483647 h 2216"/>
              <a:gd name="T80" fmla="*/ 2147483647 w 1826"/>
              <a:gd name="T81" fmla="*/ 2147483647 h 2216"/>
              <a:gd name="T82" fmla="*/ 2147483647 w 1826"/>
              <a:gd name="T83" fmla="*/ 2147483647 h 2216"/>
              <a:gd name="T84" fmla="*/ 2147483647 w 1826"/>
              <a:gd name="T85" fmla="*/ 2147483647 h 2216"/>
              <a:gd name="T86" fmla="*/ 2147483647 w 1826"/>
              <a:gd name="T87" fmla="*/ 2147483647 h 2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2216"/>
              <a:gd name="T134" fmla="*/ 1826 w 1826"/>
              <a:gd name="T135" fmla="*/ 2216 h 2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2216">
                <a:moveTo>
                  <a:pt x="303" y="1957"/>
                </a:moveTo>
                <a:cubicBezTo>
                  <a:pt x="259" y="1856"/>
                  <a:pt x="0" y="1429"/>
                  <a:pt x="26" y="1352"/>
                </a:cubicBezTo>
                <a:cubicBezTo>
                  <a:pt x="52" y="1275"/>
                  <a:pt x="354" y="1456"/>
                  <a:pt x="458" y="1496"/>
                </a:cubicBezTo>
                <a:cubicBezTo>
                  <a:pt x="562" y="1536"/>
                  <a:pt x="578" y="1560"/>
                  <a:pt x="650" y="1592"/>
                </a:cubicBezTo>
                <a:cubicBezTo>
                  <a:pt x="722" y="1624"/>
                  <a:pt x="786" y="1728"/>
                  <a:pt x="890" y="1688"/>
                </a:cubicBezTo>
                <a:cubicBezTo>
                  <a:pt x="994" y="1648"/>
                  <a:pt x="1178" y="1432"/>
                  <a:pt x="1274" y="1352"/>
                </a:cubicBezTo>
                <a:cubicBezTo>
                  <a:pt x="1370" y="1272"/>
                  <a:pt x="1442" y="1272"/>
                  <a:pt x="1466" y="1208"/>
                </a:cubicBezTo>
                <a:cubicBezTo>
                  <a:pt x="1490" y="1144"/>
                  <a:pt x="1466" y="1040"/>
                  <a:pt x="1418" y="968"/>
                </a:cubicBezTo>
                <a:cubicBezTo>
                  <a:pt x="1370" y="896"/>
                  <a:pt x="1258" y="832"/>
                  <a:pt x="1178" y="776"/>
                </a:cubicBezTo>
                <a:cubicBezTo>
                  <a:pt x="1098" y="720"/>
                  <a:pt x="1010" y="648"/>
                  <a:pt x="938" y="632"/>
                </a:cubicBezTo>
                <a:cubicBezTo>
                  <a:pt x="866" y="616"/>
                  <a:pt x="786" y="616"/>
                  <a:pt x="746" y="680"/>
                </a:cubicBezTo>
                <a:cubicBezTo>
                  <a:pt x="706" y="744"/>
                  <a:pt x="714" y="904"/>
                  <a:pt x="698" y="1016"/>
                </a:cubicBezTo>
                <a:cubicBezTo>
                  <a:pt x="682" y="1128"/>
                  <a:pt x="698" y="1224"/>
                  <a:pt x="650" y="1352"/>
                </a:cubicBezTo>
                <a:cubicBezTo>
                  <a:pt x="602" y="1480"/>
                  <a:pt x="434" y="1656"/>
                  <a:pt x="410" y="1784"/>
                </a:cubicBezTo>
                <a:cubicBezTo>
                  <a:pt x="386" y="1912"/>
                  <a:pt x="418" y="2048"/>
                  <a:pt x="506" y="2120"/>
                </a:cubicBezTo>
                <a:cubicBezTo>
                  <a:pt x="594" y="2192"/>
                  <a:pt x="778" y="2216"/>
                  <a:pt x="938" y="2216"/>
                </a:cubicBezTo>
                <a:cubicBezTo>
                  <a:pt x="1098" y="2216"/>
                  <a:pt x="1370" y="2208"/>
                  <a:pt x="1466" y="2120"/>
                </a:cubicBezTo>
                <a:cubicBezTo>
                  <a:pt x="1562" y="2032"/>
                  <a:pt x="1578" y="1816"/>
                  <a:pt x="1514" y="1688"/>
                </a:cubicBezTo>
                <a:cubicBezTo>
                  <a:pt x="1450" y="1560"/>
                  <a:pt x="1154" y="1456"/>
                  <a:pt x="1082" y="1352"/>
                </a:cubicBezTo>
                <a:cubicBezTo>
                  <a:pt x="1010" y="1248"/>
                  <a:pt x="1074" y="1160"/>
                  <a:pt x="1082" y="1064"/>
                </a:cubicBezTo>
                <a:cubicBezTo>
                  <a:pt x="1090" y="968"/>
                  <a:pt x="1058" y="848"/>
                  <a:pt x="1130" y="776"/>
                </a:cubicBezTo>
                <a:cubicBezTo>
                  <a:pt x="1202" y="704"/>
                  <a:pt x="1418" y="648"/>
                  <a:pt x="1514" y="632"/>
                </a:cubicBezTo>
                <a:cubicBezTo>
                  <a:pt x="1610" y="616"/>
                  <a:pt x="1658" y="640"/>
                  <a:pt x="1706" y="680"/>
                </a:cubicBezTo>
                <a:cubicBezTo>
                  <a:pt x="1754" y="720"/>
                  <a:pt x="1786" y="768"/>
                  <a:pt x="1802" y="872"/>
                </a:cubicBezTo>
                <a:cubicBezTo>
                  <a:pt x="1818" y="976"/>
                  <a:pt x="1826" y="1200"/>
                  <a:pt x="1802" y="1304"/>
                </a:cubicBezTo>
                <a:cubicBezTo>
                  <a:pt x="1778" y="1408"/>
                  <a:pt x="1746" y="1472"/>
                  <a:pt x="1658" y="1496"/>
                </a:cubicBezTo>
                <a:cubicBezTo>
                  <a:pt x="1570" y="1520"/>
                  <a:pt x="1394" y="1464"/>
                  <a:pt x="1274" y="1448"/>
                </a:cubicBezTo>
                <a:cubicBezTo>
                  <a:pt x="1154" y="1432"/>
                  <a:pt x="1050" y="1432"/>
                  <a:pt x="938" y="1400"/>
                </a:cubicBezTo>
                <a:cubicBezTo>
                  <a:pt x="826" y="1368"/>
                  <a:pt x="698" y="1360"/>
                  <a:pt x="602" y="1256"/>
                </a:cubicBezTo>
                <a:cubicBezTo>
                  <a:pt x="506" y="1152"/>
                  <a:pt x="434" y="920"/>
                  <a:pt x="362" y="776"/>
                </a:cubicBezTo>
                <a:cubicBezTo>
                  <a:pt x="290" y="632"/>
                  <a:pt x="154" y="512"/>
                  <a:pt x="170" y="392"/>
                </a:cubicBezTo>
                <a:cubicBezTo>
                  <a:pt x="186" y="272"/>
                  <a:pt x="354" y="112"/>
                  <a:pt x="458" y="56"/>
                </a:cubicBezTo>
                <a:cubicBezTo>
                  <a:pt x="562" y="0"/>
                  <a:pt x="698" y="40"/>
                  <a:pt x="794" y="56"/>
                </a:cubicBezTo>
                <a:cubicBezTo>
                  <a:pt x="890" y="72"/>
                  <a:pt x="954" y="104"/>
                  <a:pt x="1034" y="152"/>
                </a:cubicBezTo>
                <a:cubicBezTo>
                  <a:pt x="1114" y="200"/>
                  <a:pt x="1250" y="288"/>
                  <a:pt x="1274" y="344"/>
                </a:cubicBezTo>
                <a:cubicBezTo>
                  <a:pt x="1298" y="400"/>
                  <a:pt x="1202" y="448"/>
                  <a:pt x="1178" y="488"/>
                </a:cubicBezTo>
                <a:cubicBezTo>
                  <a:pt x="1154" y="528"/>
                  <a:pt x="1154" y="512"/>
                  <a:pt x="1130" y="584"/>
                </a:cubicBezTo>
                <a:cubicBezTo>
                  <a:pt x="1106" y="656"/>
                  <a:pt x="1074" y="824"/>
                  <a:pt x="1034" y="920"/>
                </a:cubicBezTo>
                <a:cubicBezTo>
                  <a:pt x="994" y="1016"/>
                  <a:pt x="978" y="1080"/>
                  <a:pt x="890" y="1160"/>
                </a:cubicBezTo>
                <a:cubicBezTo>
                  <a:pt x="802" y="1240"/>
                  <a:pt x="594" y="1328"/>
                  <a:pt x="506" y="1400"/>
                </a:cubicBezTo>
                <a:cubicBezTo>
                  <a:pt x="418" y="1472"/>
                  <a:pt x="394" y="1512"/>
                  <a:pt x="362" y="1592"/>
                </a:cubicBezTo>
                <a:cubicBezTo>
                  <a:pt x="330" y="1672"/>
                  <a:pt x="282" y="1816"/>
                  <a:pt x="314" y="1880"/>
                </a:cubicBezTo>
                <a:cubicBezTo>
                  <a:pt x="346" y="1944"/>
                  <a:pt x="448" y="2006"/>
                  <a:pt x="554" y="1976"/>
                </a:cubicBezTo>
                <a:cubicBezTo>
                  <a:pt x="660" y="1946"/>
                  <a:pt x="866" y="1758"/>
                  <a:pt x="948" y="1701"/>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5" name="Freeform 32"/>
          <p:cNvSpPr>
            <a:spLocks/>
          </p:cNvSpPr>
          <p:nvPr/>
        </p:nvSpPr>
        <p:spPr bwMode="auto">
          <a:xfrm>
            <a:off x="2886075" y="2266950"/>
            <a:ext cx="3394075" cy="4135438"/>
          </a:xfrm>
          <a:custGeom>
            <a:avLst/>
            <a:gdLst>
              <a:gd name="T0" fmla="*/ 2147483647 w 2138"/>
              <a:gd name="T1" fmla="*/ 2147483647 h 2605"/>
              <a:gd name="T2" fmla="*/ 2147483647 w 2138"/>
              <a:gd name="T3" fmla="*/ 2147483647 h 2605"/>
              <a:gd name="T4" fmla="*/ 2147483647 w 2138"/>
              <a:gd name="T5" fmla="*/ 2147483647 h 2605"/>
              <a:gd name="T6" fmla="*/ 2147483647 w 2138"/>
              <a:gd name="T7" fmla="*/ 2147483647 h 2605"/>
              <a:gd name="T8" fmla="*/ 2147483647 w 2138"/>
              <a:gd name="T9" fmla="*/ 2147483647 h 2605"/>
              <a:gd name="T10" fmla="*/ 2147483647 w 2138"/>
              <a:gd name="T11" fmla="*/ 2147483647 h 2605"/>
              <a:gd name="T12" fmla="*/ 2147483647 w 2138"/>
              <a:gd name="T13" fmla="*/ 2147483647 h 2605"/>
              <a:gd name="T14" fmla="*/ 2147483647 w 2138"/>
              <a:gd name="T15" fmla="*/ 2147483647 h 2605"/>
              <a:gd name="T16" fmla="*/ 2147483647 w 2138"/>
              <a:gd name="T17" fmla="*/ 2147483647 h 2605"/>
              <a:gd name="T18" fmla="*/ 2147483647 w 2138"/>
              <a:gd name="T19" fmla="*/ 2147483647 h 2605"/>
              <a:gd name="T20" fmla="*/ 2147483647 w 2138"/>
              <a:gd name="T21" fmla="*/ 2147483647 h 2605"/>
              <a:gd name="T22" fmla="*/ 2147483647 w 2138"/>
              <a:gd name="T23" fmla="*/ 2147483647 h 2605"/>
              <a:gd name="T24" fmla="*/ 2147483647 w 2138"/>
              <a:gd name="T25" fmla="*/ 2147483647 h 2605"/>
              <a:gd name="T26" fmla="*/ 2147483647 w 2138"/>
              <a:gd name="T27" fmla="*/ 2147483647 h 2605"/>
              <a:gd name="T28" fmla="*/ 2147483647 w 2138"/>
              <a:gd name="T29" fmla="*/ 2147483647 h 2605"/>
              <a:gd name="T30" fmla="*/ 2147483647 w 2138"/>
              <a:gd name="T31" fmla="*/ 2147483647 h 2605"/>
              <a:gd name="T32" fmla="*/ 2147483647 w 2138"/>
              <a:gd name="T33" fmla="*/ 2147483647 h 2605"/>
              <a:gd name="T34" fmla="*/ 2147483647 w 2138"/>
              <a:gd name="T35" fmla="*/ 2147483647 h 2605"/>
              <a:gd name="T36" fmla="*/ 2147483647 w 2138"/>
              <a:gd name="T37" fmla="*/ 2147483647 h 2605"/>
              <a:gd name="T38" fmla="*/ 2147483647 w 2138"/>
              <a:gd name="T39" fmla="*/ 2147483647 h 2605"/>
              <a:gd name="T40" fmla="*/ 2147483647 w 2138"/>
              <a:gd name="T41" fmla="*/ 2147483647 h 2605"/>
              <a:gd name="T42" fmla="*/ 2147483647 w 2138"/>
              <a:gd name="T43" fmla="*/ 2147483647 h 2605"/>
              <a:gd name="T44" fmla="*/ 2147483647 w 2138"/>
              <a:gd name="T45" fmla="*/ 2147483647 h 2605"/>
              <a:gd name="T46" fmla="*/ 2147483647 w 2138"/>
              <a:gd name="T47" fmla="*/ 2147483647 h 2605"/>
              <a:gd name="T48" fmla="*/ 2147483647 w 2138"/>
              <a:gd name="T49" fmla="*/ 2147483647 h 2605"/>
              <a:gd name="T50" fmla="*/ 2147483647 w 2138"/>
              <a:gd name="T51" fmla="*/ 2147483647 h 2605"/>
              <a:gd name="T52" fmla="*/ 2147483647 w 2138"/>
              <a:gd name="T53" fmla="*/ 2147483647 h 2605"/>
              <a:gd name="T54" fmla="*/ 2147483647 w 2138"/>
              <a:gd name="T55" fmla="*/ 2147483647 h 2605"/>
              <a:gd name="T56" fmla="*/ 2147483647 w 2138"/>
              <a:gd name="T57" fmla="*/ 2147483647 h 2605"/>
              <a:gd name="T58" fmla="*/ 2147483647 w 2138"/>
              <a:gd name="T59" fmla="*/ 2147483647 h 2605"/>
              <a:gd name="T60" fmla="*/ 2147483647 w 2138"/>
              <a:gd name="T61" fmla="*/ 2147483647 h 2605"/>
              <a:gd name="T62" fmla="*/ 2147483647 w 2138"/>
              <a:gd name="T63" fmla="*/ 2147483647 h 2605"/>
              <a:gd name="T64" fmla="*/ 2147483647 w 2138"/>
              <a:gd name="T65" fmla="*/ 2147483647 h 2605"/>
              <a:gd name="T66" fmla="*/ 2147483647 w 2138"/>
              <a:gd name="T67" fmla="*/ 2147483647 h 2605"/>
              <a:gd name="T68" fmla="*/ 2147483647 w 2138"/>
              <a:gd name="T69" fmla="*/ 2147483647 h 2605"/>
              <a:gd name="T70" fmla="*/ 2147483647 w 2138"/>
              <a:gd name="T71" fmla="*/ 2147483647 h 2605"/>
              <a:gd name="T72" fmla="*/ 2147483647 w 2138"/>
              <a:gd name="T73" fmla="*/ 2147483647 h 2605"/>
              <a:gd name="T74" fmla="*/ 2147483647 w 2138"/>
              <a:gd name="T75" fmla="*/ 2147483647 h 2605"/>
              <a:gd name="T76" fmla="*/ 2147483647 w 2138"/>
              <a:gd name="T77" fmla="*/ 2147483647 h 2605"/>
              <a:gd name="T78" fmla="*/ 2147483647 w 2138"/>
              <a:gd name="T79" fmla="*/ 2147483647 h 2605"/>
              <a:gd name="T80" fmla="*/ 2147483647 w 2138"/>
              <a:gd name="T81" fmla="*/ 2147483647 h 2605"/>
              <a:gd name="T82" fmla="*/ 2147483647 w 2138"/>
              <a:gd name="T83" fmla="*/ 2147483647 h 26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8"/>
              <a:gd name="T127" fmla="*/ 0 h 2605"/>
              <a:gd name="T128" fmla="*/ 2138 w 2138"/>
              <a:gd name="T129" fmla="*/ 2605 h 26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8" h="2605">
                <a:moveTo>
                  <a:pt x="449" y="2138"/>
                </a:moveTo>
                <a:cubicBezTo>
                  <a:pt x="417" y="2107"/>
                  <a:pt x="377" y="2083"/>
                  <a:pt x="349" y="2049"/>
                </a:cubicBezTo>
                <a:cubicBezTo>
                  <a:pt x="342" y="2041"/>
                  <a:pt x="299" y="1949"/>
                  <a:pt x="293" y="1938"/>
                </a:cubicBezTo>
                <a:cubicBezTo>
                  <a:pt x="261" y="1775"/>
                  <a:pt x="241" y="1636"/>
                  <a:pt x="227" y="1472"/>
                </a:cubicBezTo>
                <a:cubicBezTo>
                  <a:pt x="231" y="1309"/>
                  <a:pt x="226" y="1146"/>
                  <a:pt x="238" y="983"/>
                </a:cubicBezTo>
                <a:cubicBezTo>
                  <a:pt x="239" y="973"/>
                  <a:pt x="263" y="865"/>
                  <a:pt x="293" y="838"/>
                </a:cubicBezTo>
                <a:cubicBezTo>
                  <a:pt x="313" y="820"/>
                  <a:pt x="360" y="794"/>
                  <a:pt x="360" y="794"/>
                </a:cubicBezTo>
                <a:cubicBezTo>
                  <a:pt x="416" y="801"/>
                  <a:pt x="473" y="800"/>
                  <a:pt x="527" y="816"/>
                </a:cubicBezTo>
                <a:cubicBezTo>
                  <a:pt x="540" y="820"/>
                  <a:pt x="545" y="863"/>
                  <a:pt x="549" y="850"/>
                </a:cubicBezTo>
                <a:cubicBezTo>
                  <a:pt x="567" y="797"/>
                  <a:pt x="562" y="738"/>
                  <a:pt x="571" y="683"/>
                </a:cubicBezTo>
                <a:cubicBezTo>
                  <a:pt x="601" y="495"/>
                  <a:pt x="644" y="170"/>
                  <a:pt x="860" y="116"/>
                </a:cubicBezTo>
                <a:cubicBezTo>
                  <a:pt x="1054" y="153"/>
                  <a:pt x="1024" y="135"/>
                  <a:pt x="982" y="383"/>
                </a:cubicBezTo>
                <a:cubicBezTo>
                  <a:pt x="976" y="421"/>
                  <a:pt x="962" y="458"/>
                  <a:pt x="949" y="494"/>
                </a:cubicBezTo>
                <a:cubicBezTo>
                  <a:pt x="944" y="509"/>
                  <a:pt x="933" y="523"/>
                  <a:pt x="927" y="538"/>
                </a:cubicBezTo>
                <a:cubicBezTo>
                  <a:pt x="922" y="549"/>
                  <a:pt x="906" y="566"/>
                  <a:pt x="916" y="572"/>
                </a:cubicBezTo>
                <a:cubicBezTo>
                  <a:pt x="928" y="578"/>
                  <a:pt x="939" y="558"/>
                  <a:pt x="949" y="550"/>
                </a:cubicBezTo>
                <a:cubicBezTo>
                  <a:pt x="1039" y="477"/>
                  <a:pt x="1112" y="379"/>
                  <a:pt x="1216" y="327"/>
                </a:cubicBezTo>
                <a:cubicBezTo>
                  <a:pt x="1272" y="299"/>
                  <a:pt x="1246" y="314"/>
                  <a:pt x="1294" y="283"/>
                </a:cubicBezTo>
                <a:cubicBezTo>
                  <a:pt x="1375" y="444"/>
                  <a:pt x="1326" y="329"/>
                  <a:pt x="1294" y="727"/>
                </a:cubicBezTo>
                <a:cubicBezTo>
                  <a:pt x="1286" y="824"/>
                  <a:pt x="1273" y="942"/>
                  <a:pt x="1249" y="1038"/>
                </a:cubicBezTo>
                <a:cubicBezTo>
                  <a:pt x="1324" y="1117"/>
                  <a:pt x="1571" y="1094"/>
                  <a:pt x="1571" y="1094"/>
                </a:cubicBezTo>
                <a:cubicBezTo>
                  <a:pt x="1672" y="1124"/>
                  <a:pt x="1704" y="1126"/>
                  <a:pt x="1749" y="1216"/>
                </a:cubicBezTo>
                <a:cubicBezTo>
                  <a:pt x="1786" y="1402"/>
                  <a:pt x="1847" y="1706"/>
                  <a:pt x="1616" y="1783"/>
                </a:cubicBezTo>
                <a:cubicBezTo>
                  <a:pt x="1623" y="1772"/>
                  <a:pt x="1625" y="1754"/>
                  <a:pt x="1638" y="1750"/>
                </a:cubicBezTo>
                <a:cubicBezTo>
                  <a:pt x="1656" y="1745"/>
                  <a:pt x="1691" y="1742"/>
                  <a:pt x="1694" y="1761"/>
                </a:cubicBezTo>
                <a:cubicBezTo>
                  <a:pt x="1698" y="1787"/>
                  <a:pt x="1667" y="1807"/>
                  <a:pt x="1649" y="1827"/>
                </a:cubicBezTo>
                <a:cubicBezTo>
                  <a:pt x="1578" y="1907"/>
                  <a:pt x="1410" y="1903"/>
                  <a:pt x="1316" y="1916"/>
                </a:cubicBezTo>
                <a:cubicBezTo>
                  <a:pt x="987" y="1895"/>
                  <a:pt x="836" y="1997"/>
                  <a:pt x="671" y="1750"/>
                </a:cubicBezTo>
                <a:cubicBezTo>
                  <a:pt x="645" y="1711"/>
                  <a:pt x="642" y="1661"/>
                  <a:pt x="627" y="1616"/>
                </a:cubicBezTo>
                <a:cubicBezTo>
                  <a:pt x="582" y="1302"/>
                  <a:pt x="618" y="1009"/>
                  <a:pt x="693" y="705"/>
                </a:cubicBezTo>
                <a:cubicBezTo>
                  <a:pt x="707" y="649"/>
                  <a:pt x="719" y="574"/>
                  <a:pt x="771" y="550"/>
                </a:cubicBezTo>
                <a:cubicBezTo>
                  <a:pt x="813" y="530"/>
                  <a:pt x="860" y="527"/>
                  <a:pt x="905" y="516"/>
                </a:cubicBezTo>
                <a:cubicBezTo>
                  <a:pt x="1083" y="523"/>
                  <a:pt x="1261" y="517"/>
                  <a:pt x="1438" y="538"/>
                </a:cubicBezTo>
                <a:cubicBezTo>
                  <a:pt x="1515" y="547"/>
                  <a:pt x="1660" y="605"/>
                  <a:pt x="1660" y="605"/>
                </a:cubicBezTo>
                <a:cubicBezTo>
                  <a:pt x="1683" y="682"/>
                  <a:pt x="1823" y="1012"/>
                  <a:pt x="1671" y="1061"/>
                </a:cubicBezTo>
                <a:cubicBezTo>
                  <a:pt x="1614" y="1001"/>
                  <a:pt x="1658" y="888"/>
                  <a:pt x="1716" y="838"/>
                </a:cubicBezTo>
                <a:cubicBezTo>
                  <a:pt x="1740" y="817"/>
                  <a:pt x="1776" y="812"/>
                  <a:pt x="1805" y="805"/>
                </a:cubicBezTo>
                <a:cubicBezTo>
                  <a:pt x="1885" y="845"/>
                  <a:pt x="1879" y="842"/>
                  <a:pt x="1916" y="916"/>
                </a:cubicBezTo>
                <a:cubicBezTo>
                  <a:pt x="1950" y="1054"/>
                  <a:pt x="1943" y="1198"/>
                  <a:pt x="1971" y="1338"/>
                </a:cubicBezTo>
                <a:cubicBezTo>
                  <a:pt x="1982" y="1488"/>
                  <a:pt x="1978" y="1519"/>
                  <a:pt x="2016" y="1672"/>
                </a:cubicBezTo>
                <a:cubicBezTo>
                  <a:pt x="2042" y="1777"/>
                  <a:pt x="2084" y="1877"/>
                  <a:pt x="2105" y="1983"/>
                </a:cubicBezTo>
                <a:cubicBezTo>
                  <a:pt x="2129" y="2105"/>
                  <a:pt x="2115" y="2058"/>
                  <a:pt x="2138" y="2127"/>
                </a:cubicBezTo>
                <a:cubicBezTo>
                  <a:pt x="2092" y="2197"/>
                  <a:pt x="2015" y="2186"/>
                  <a:pt x="1938" y="2194"/>
                </a:cubicBezTo>
                <a:cubicBezTo>
                  <a:pt x="1877" y="2225"/>
                  <a:pt x="1857" y="2212"/>
                  <a:pt x="1782" y="2249"/>
                </a:cubicBezTo>
                <a:cubicBezTo>
                  <a:pt x="1768" y="2256"/>
                  <a:pt x="1728" y="2342"/>
                  <a:pt x="1716" y="2361"/>
                </a:cubicBezTo>
                <a:cubicBezTo>
                  <a:pt x="1704" y="2408"/>
                  <a:pt x="1697" y="2468"/>
                  <a:pt x="1660" y="2505"/>
                </a:cubicBezTo>
                <a:cubicBezTo>
                  <a:pt x="1629" y="2536"/>
                  <a:pt x="1538" y="2549"/>
                  <a:pt x="1538" y="2549"/>
                </a:cubicBezTo>
                <a:cubicBezTo>
                  <a:pt x="1457" y="2545"/>
                  <a:pt x="1375" y="2544"/>
                  <a:pt x="1294" y="2538"/>
                </a:cubicBezTo>
                <a:cubicBezTo>
                  <a:pt x="1222" y="2532"/>
                  <a:pt x="1275" y="2524"/>
                  <a:pt x="1205" y="2505"/>
                </a:cubicBezTo>
                <a:cubicBezTo>
                  <a:pt x="1180" y="2498"/>
                  <a:pt x="1153" y="2498"/>
                  <a:pt x="1127" y="2494"/>
                </a:cubicBezTo>
                <a:cubicBezTo>
                  <a:pt x="1094" y="2501"/>
                  <a:pt x="1059" y="2504"/>
                  <a:pt x="1027" y="2516"/>
                </a:cubicBezTo>
                <a:cubicBezTo>
                  <a:pt x="1010" y="2523"/>
                  <a:pt x="998" y="2540"/>
                  <a:pt x="982" y="2549"/>
                </a:cubicBezTo>
                <a:cubicBezTo>
                  <a:pt x="913" y="2589"/>
                  <a:pt x="914" y="2587"/>
                  <a:pt x="860" y="2605"/>
                </a:cubicBezTo>
                <a:cubicBezTo>
                  <a:pt x="807" y="2569"/>
                  <a:pt x="785" y="2523"/>
                  <a:pt x="749" y="2472"/>
                </a:cubicBezTo>
                <a:cubicBezTo>
                  <a:pt x="725" y="2439"/>
                  <a:pt x="686" y="2427"/>
                  <a:pt x="660" y="2394"/>
                </a:cubicBezTo>
                <a:cubicBezTo>
                  <a:pt x="575" y="2287"/>
                  <a:pt x="537" y="2163"/>
                  <a:pt x="393" y="2116"/>
                </a:cubicBezTo>
                <a:cubicBezTo>
                  <a:pt x="349" y="2072"/>
                  <a:pt x="301" y="2028"/>
                  <a:pt x="249" y="1994"/>
                </a:cubicBezTo>
                <a:cubicBezTo>
                  <a:pt x="166" y="1787"/>
                  <a:pt x="106" y="1590"/>
                  <a:pt x="60" y="1372"/>
                </a:cubicBezTo>
                <a:cubicBezTo>
                  <a:pt x="49" y="1260"/>
                  <a:pt x="24" y="1151"/>
                  <a:pt x="16" y="1038"/>
                </a:cubicBezTo>
                <a:cubicBezTo>
                  <a:pt x="0" y="819"/>
                  <a:pt x="113" y="932"/>
                  <a:pt x="82" y="716"/>
                </a:cubicBezTo>
                <a:cubicBezTo>
                  <a:pt x="66" y="605"/>
                  <a:pt x="206" y="638"/>
                  <a:pt x="193" y="527"/>
                </a:cubicBezTo>
                <a:cubicBezTo>
                  <a:pt x="184" y="445"/>
                  <a:pt x="160" y="305"/>
                  <a:pt x="160" y="305"/>
                </a:cubicBezTo>
                <a:cubicBezTo>
                  <a:pt x="178" y="111"/>
                  <a:pt x="104" y="290"/>
                  <a:pt x="293" y="227"/>
                </a:cubicBezTo>
                <a:cubicBezTo>
                  <a:pt x="337" y="180"/>
                  <a:pt x="692" y="0"/>
                  <a:pt x="805" y="83"/>
                </a:cubicBezTo>
                <a:cubicBezTo>
                  <a:pt x="918" y="166"/>
                  <a:pt x="1069" y="668"/>
                  <a:pt x="971" y="727"/>
                </a:cubicBezTo>
                <a:cubicBezTo>
                  <a:pt x="979" y="1015"/>
                  <a:pt x="172" y="154"/>
                  <a:pt x="216" y="439"/>
                </a:cubicBezTo>
                <a:cubicBezTo>
                  <a:pt x="229" y="525"/>
                  <a:pt x="232" y="628"/>
                  <a:pt x="271" y="705"/>
                </a:cubicBezTo>
                <a:cubicBezTo>
                  <a:pt x="306" y="897"/>
                  <a:pt x="301" y="1190"/>
                  <a:pt x="493" y="1305"/>
                </a:cubicBezTo>
                <a:cubicBezTo>
                  <a:pt x="530" y="1298"/>
                  <a:pt x="570" y="1298"/>
                  <a:pt x="605" y="1283"/>
                </a:cubicBezTo>
                <a:cubicBezTo>
                  <a:pt x="634" y="1271"/>
                  <a:pt x="652" y="1237"/>
                  <a:pt x="682" y="1227"/>
                </a:cubicBezTo>
                <a:cubicBezTo>
                  <a:pt x="704" y="1220"/>
                  <a:pt x="749" y="1205"/>
                  <a:pt x="749" y="1205"/>
                </a:cubicBezTo>
                <a:cubicBezTo>
                  <a:pt x="776" y="1123"/>
                  <a:pt x="799" y="1039"/>
                  <a:pt x="838" y="961"/>
                </a:cubicBezTo>
                <a:cubicBezTo>
                  <a:pt x="827" y="946"/>
                  <a:pt x="821" y="925"/>
                  <a:pt x="805" y="916"/>
                </a:cubicBezTo>
                <a:cubicBezTo>
                  <a:pt x="737" y="879"/>
                  <a:pt x="477" y="883"/>
                  <a:pt x="471" y="883"/>
                </a:cubicBezTo>
                <a:cubicBezTo>
                  <a:pt x="394" y="875"/>
                  <a:pt x="351" y="867"/>
                  <a:pt x="282" y="850"/>
                </a:cubicBezTo>
                <a:cubicBezTo>
                  <a:pt x="246" y="825"/>
                  <a:pt x="212" y="808"/>
                  <a:pt x="171" y="794"/>
                </a:cubicBezTo>
                <a:cubicBezTo>
                  <a:pt x="112" y="706"/>
                  <a:pt x="220" y="559"/>
                  <a:pt x="316" y="538"/>
                </a:cubicBezTo>
                <a:cubicBezTo>
                  <a:pt x="349" y="531"/>
                  <a:pt x="383" y="529"/>
                  <a:pt x="416" y="527"/>
                </a:cubicBezTo>
                <a:cubicBezTo>
                  <a:pt x="531" y="518"/>
                  <a:pt x="760" y="505"/>
                  <a:pt x="760" y="505"/>
                </a:cubicBezTo>
                <a:cubicBezTo>
                  <a:pt x="817" y="467"/>
                  <a:pt x="884" y="466"/>
                  <a:pt x="949" y="450"/>
                </a:cubicBezTo>
                <a:cubicBezTo>
                  <a:pt x="989" y="422"/>
                  <a:pt x="1024" y="406"/>
                  <a:pt x="1071" y="394"/>
                </a:cubicBezTo>
                <a:cubicBezTo>
                  <a:pt x="1101" y="401"/>
                  <a:pt x="1133" y="402"/>
                  <a:pt x="1160" y="416"/>
                </a:cubicBezTo>
                <a:cubicBezTo>
                  <a:pt x="1191" y="431"/>
                  <a:pt x="1209" y="464"/>
                  <a:pt x="1238" y="483"/>
                </a:cubicBezTo>
                <a:cubicBezTo>
                  <a:pt x="1266" y="525"/>
                  <a:pt x="1251" y="507"/>
                  <a:pt x="1282" y="538"/>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6" name="Line 33"/>
          <p:cNvSpPr>
            <a:spLocks noChangeShapeType="1"/>
          </p:cNvSpPr>
          <p:nvPr/>
        </p:nvSpPr>
        <p:spPr bwMode="auto">
          <a:xfrm>
            <a:off x="3429000" y="5181600"/>
            <a:ext cx="6858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7" name="Line 34"/>
          <p:cNvSpPr>
            <a:spLocks noChangeShapeType="1"/>
          </p:cNvSpPr>
          <p:nvPr/>
        </p:nvSpPr>
        <p:spPr bwMode="auto">
          <a:xfrm flipH="1">
            <a:off x="4495800" y="5334000"/>
            <a:ext cx="1371600" cy="533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8" name="Line 35"/>
          <p:cNvSpPr>
            <a:spLocks noChangeShapeType="1"/>
          </p:cNvSpPr>
          <p:nvPr/>
        </p:nvSpPr>
        <p:spPr bwMode="auto">
          <a:xfrm flipV="1">
            <a:off x="3505200" y="3810000"/>
            <a:ext cx="914400" cy="1066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9" name="Line 36"/>
          <p:cNvSpPr>
            <a:spLocks noChangeShapeType="1"/>
          </p:cNvSpPr>
          <p:nvPr/>
        </p:nvSpPr>
        <p:spPr bwMode="auto">
          <a:xfrm>
            <a:off x="3886200" y="2971800"/>
            <a:ext cx="5334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0" name="Line 37"/>
          <p:cNvSpPr>
            <a:spLocks noChangeShapeType="1"/>
          </p:cNvSpPr>
          <p:nvPr/>
        </p:nvSpPr>
        <p:spPr bwMode="auto">
          <a:xfrm flipH="1">
            <a:off x="4800600" y="2667000"/>
            <a:ext cx="457200" cy="914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1" name="Line 38"/>
          <p:cNvSpPr>
            <a:spLocks noChangeShapeType="1"/>
          </p:cNvSpPr>
          <p:nvPr/>
        </p:nvSpPr>
        <p:spPr bwMode="auto">
          <a:xfrm flipH="1">
            <a:off x="3886200" y="2514600"/>
            <a:ext cx="1371600" cy="228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2" name="Line 39"/>
          <p:cNvSpPr>
            <a:spLocks noChangeShapeType="1"/>
          </p:cNvSpPr>
          <p:nvPr/>
        </p:nvSpPr>
        <p:spPr bwMode="auto">
          <a:xfrm flipH="1" flipV="1">
            <a:off x="5486400" y="2743200"/>
            <a:ext cx="3048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3" name="Line 40"/>
          <p:cNvSpPr>
            <a:spLocks noChangeShapeType="1"/>
          </p:cNvSpPr>
          <p:nvPr/>
        </p:nvSpPr>
        <p:spPr bwMode="auto">
          <a:xfrm>
            <a:off x="4724400" y="3810000"/>
            <a:ext cx="1219200" cy="1295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4" name="Line 41"/>
          <p:cNvSpPr>
            <a:spLocks noChangeShapeType="1"/>
          </p:cNvSpPr>
          <p:nvPr/>
        </p:nvSpPr>
        <p:spPr bwMode="auto">
          <a:xfrm>
            <a:off x="5791200" y="4114800"/>
            <a:ext cx="2286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5" name="Line 42"/>
          <p:cNvSpPr>
            <a:spLocks noChangeShapeType="1"/>
          </p:cNvSpPr>
          <p:nvPr/>
        </p:nvSpPr>
        <p:spPr bwMode="auto">
          <a:xfrm flipH="1">
            <a:off x="3276600" y="3048000"/>
            <a:ext cx="381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6" name="Line 43"/>
          <p:cNvSpPr>
            <a:spLocks noChangeShapeType="1"/>
          </p:cNvSpPr>
          <p:nvPr/>
        </p:nvSpPr>
        <p:spPr bwMode="auto">
          <a:xfrm flipH="1">
            <a:off x="4419600" y="4038600"/>
            <a:ext cx="1143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7" name="Text Box 44"/>
          <p:cNvSpPr txBox="1">
            <a:spLocks noChangeArrowheads="1"/>
          </p:cNvSpPr>
          <p:nvPr/>
        </p:nvSpPr>
        <p:spPr bwMode="auto">
          <a:xfrm>
            <a:off x="6211974" y="623826"/>
            <a:ext cx="2411237"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Christ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rgbClr val="B38939"/>
                </a:solidFill>
                <a:effectLst>
                  <a:outerShdw blurRad="38100" dist="38100" dir="2700000" algn="tl">
                    <a:srgbClr val="000000"/>
                  </a:outerShdw>
                </a:effectLst>
                <a:ea typeface="ＭＳ Ｐゴシック" pitchFamily="34" charset="-128"/>
                <a:cs typeface="Arial" charset="0"/>
              </a:rPr>
              <a:t>The Head</a:t>
            </a: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48" name="Line 45"/>
          <p:cNvSpPr>
            <a:spLocks noChangeShapeType="1"/>
          </p:cNvSpPr>
          <p:nvPr/>
        </p:nvSpPr>
        <p:spPr bwMode="auto">
          <a:xfrm flipH="1">
            <a:off x="5410200" y="914400"/>
            <a:ext cx="1219200" cy="22860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9" name="Text Box 46"/>
          <p:cNvSpPr txBox="1">
            <a:spLocks noChangeArrowheads="1"/>
          </p:cNvSpPr>
          <p:nvPr/>
        </p:nvSpPr>
        <p:spPr bwMode="auto">
          <a:xfrm>
            <a:off x="6661724" y="2021672"/>
            <a:ext cx="181812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Leaders</a:t>
            </a:r>
          </a:p>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Elders</a:t>
            </a: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endParaRPr>
          </a:p>
        </p:txBody>
      </p:sp>
      <p:sp>
        <p:nvSpPr>
          <p:cNvPr id="50" name="Line 47"/>
          <p:cNvSpPr>
            <a:spLocks noChangeShapeType="1"/>
          </p:cNvSpPr>
          <p:nvPr/>
        </p:nvSpPr>
        <p:spPr bwMode="auto">
          <a:xfrm flipH="1" flipV="1">
            <a:off x="5791200" y="2438400"/>
            <a:ext cx="762000" cy="14288"/>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1" name="Line 48"/>
          <p:cNvSpPr>
            <a:spLocks noChangeShapeType="1"/>
          </p:cNvSpPr>
          <p:nvPr/>
        </p:nvSpPr>
        <p:spPr bwMode="auto">
          <a:xfrm flipH="1">
            <a:off x="5943600" y="2438400"/>
            <a:ext cx="609600" cy="12954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2" name="Line 49"/>
          <p:cNvSpPr>
            <a:spLocks noChangeShapeType="1"/>
          </p:cNvSpPr>
          <p:nvPr/>
        </p:nvSpPr>
        <p:spPr bwMode="auto">
          <a:xfrm flipH="1">
            <a:off x="4876800" y="2514600"/>
            <a:ext cx="1676400" cy="9906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3" name="Text Box 50"/>
          <p:cNvSpPr txBox="1">
            <a:spLocks noChangeArrowheads="1"/>
          </p:cNvSpPr>
          <p:nvPr/>
        </p:nvSpPr>
        <p:spPr bwMode="auto">
          <a:xfrm>
            <a:off x="104693" y="395226"/>
            <a:ext cx="3464090"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New Testament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Model</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54" name="Text Box 51"/>
          <p:cNvSpPr txBox="1">
            <a:spLocks noChangeArrowheads="1"/>
          </p:cNvSpPr>
          <p:nvPr/>
        </p:nvSpPr>
        <p:spPr bwMode="auto">
          <a:xfrm>
            <a:off x="698555" y="1431863"/>
            <a:ext cx="2220801"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Organic</a:t>
            </a: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
            </a:r>
            <a:b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b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Paradigm</a:t>
            </a:r>
          </a:p>
        </p:txBody>
      </p:sp>
      <p:sp>
        <p:nvSpPr>
          <p:cNvPr id="55" name="Line 52"/>
          <p:cNvSpPr>
            <a:spLocks noChangeShapeType="1"/>
          </p:cNvSpPr>
          <p:nvPr/>
        </p:nvSpPr>
        <p:spPr bwMode="auto">
          <a:xfrm>
            <a:off x="228600" y="1371600"/>
            <a:ext cx="32766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6" name="Text Box 53"/>
          <p:cNvSpPr txBox="1">
            <a:spLocks noChangeArrowheads="1"/>
          </p:cNvSpPr>
          <p:nvPr/>
        </p:nvSpPr>
        <p:spPr bwMode="auto">
          <a:xfrm>
            <a:off x="6774645" y="3377334"/>
            <a:ext cx="243207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err="1"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E’erbody</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a:p>
            <a:pPr algn="ctr" defTabSz="914400">
              <a:lnSpc>
                <a:spcPct val="70000"/>
              </a:lnSpc>
              <a:defRPr/>
            </a:pP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Ministers</a:t>
            </a: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p:txBody>
      </p:sp>
      <p:sp>
        <p:nvSpPr>
          <p:cNvPr id="57" name="Line 54"/>
          <p:cNvSpPr>
            <a:spLocks noChangeShapeType="1"/>
          </p:cNvSpPr>
          <p:nvPr/>
        </p:nvSpPr>
        <p:spPr bwMode="auto">
          <a:xfrm flipH="1" flipV="1">
            <a:off x="5562600" y="3352800"/>
            <a:ext cx="1447800" cy="228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8" name="Line 55"/>
          <p:cNvSpPr>
            <a:spLocks noChangeShapeType="1"/>
          </p:cNvSpPr>
          <p:nvPr/>
        </p:nvSpPr>
        <p:spPr bwMode="auto">
          <a:xfrm flipH="1">
            <a:off x="6096000" y="3581400"/>
            <a:ext cx="914400" cy="990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9" name="Line 56"/>
          <p:cNvSpPr>
            <a:spLocks noChangeShapeType="1"/>
          </p:cNvSpPr>
          <p:nvPr/>
        </p:nvSpPr>
        <p:spPr bwMode="auto">
          <a:xfrm flipH="1">
            <a:off x="4876800" y="3581400"/>
            <a:ext cx="2133600" cy="12954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61" name="Rounded Rectangle 60"/>
          <p:cNvSpPr/>
          <p:nvPr/>
        </p:nvSpPr>
        <p:spPr>
          <a:xfrm>
            <a:off x="381000" y="2452688"/>
            <a:ext cx="8305800" cy="4115752"/>
          </a:xfrm>
          <a:prstGeom prst="roundRect">
            <a:avLst/>
          </a:prstGeom>
          <a:solidFill>
            <a:srgbClr val="B38939"/>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91440" rtlCol="0" anchor="ctr"/>
          <a:lstStyle/>
          <a:p>
            <a:r>
              <a:rPr lang="en-US" sz="2400" dirty="0">
                <a:cs typeface="Arial" pitchFamily="34" charset="0"/>
              </a:rPr>
              <a:t>“The New Testament concept of the pastor is not a person who jealously guards all ministry in his own hands, and successfully squashes all lay initiatives, but of one who helps and encourages all God’s people to discover, develop and exercise their gifts. His teaching and training are directed to this end, to enable the people of God to be a servant people, ministering actively but humbly according to their gifts in a world of alienation and pain. Thus, instead of monopolizing all ministry himself, he actually multiplies ministries.”</a:t>
            </a:r>
          </a:p>
          <a:p>
            <a:endParaRPr lang="en-US" sz="1100" dirty="0">
              <a:cs typeface="Arial" pitchFamily="34" charset="0"/>
            </a:endParaRPr>
          </a:p>
          <a:p>
            <a:pPr algn="r"/>
            <a:r>
              <a:rPr lang="en-US" dirty="0"/>
              <a:t>—</a:t>
            </a:r>
            <a:r>
              <a:rPr lang="en-US" dirty="0">
                <a:cs typeface="Arial" pitchFamily="34" charset="0"/>
              </a:rPr>
              <a:t>John Stott in </a:t>
            </a:r>
            <a:r>
              <a:rPr lang="en-US" i="1" dirty="0">
                <a:cs typeface="Arial" pitchFamily="34" charset="0"/>
              </a:rPr>
              <a:t>The Message of Ephesians</a:t>
            </a:r>
            <a:endParaRPr lang="en-US" dirty="0">
              <a:cs typeface="Arial" pitchFamily="34" charset="0"/>
            </a:endParaRPr>
          </a:p>
        </p:txBody>
      </p:sp>
    </p:spTree>
    <p:extLst>
      <p:ext uri="{BB962C8B-B14F-4D97-AF65-F5344CB8AC3E}">
        <p14:creationId xmlns:p14="http://schemas.microsoft.com/office/powerpoint/2010/main" val="386518218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3886200" y="533400"/>
            <a:ext cx="1447800" cy="1447800"/>
          </a:xfrm>
          <a:prstGeom prst="ellipse">
            <a:avLst/>
          </a:prstGeom>
          <a:solidFill>
            <a:schemeClr val="bg1"/>
          </a:solidFill>
          <a:ln w="76200">
            <a:solidFill>
              <a:srgbClr val="B38939"/>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14600" y="1981200"/>
            <a:ext cx="4267200" cy="4648200"/>
          </a:xfrm>
          <a:prstGeom prst="ellipse">
            <a:avLst/>
          </a:prstGeom>
          <a:solidFill>
            <a:schemeClr val="bg1"/>
          </a:solidFill>
          <a:ln w="38100">
            <a:solidFill>
              <a:schemeClr val="accent1">
                <a:lumMod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Oval 4"/>
          <p:cNvSpPr>
            <a:spLocks noChangeArrowheads="1"/>
          </p:cNvSpPr>
          <p:nvPr/>
        </p:nvSpPr>
        <p:spPr bwMode="auto">
          <a:xfrm>
            <a:off x="3505200" y="26670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Oval 5"/>
          <p:cNvSpPr>
            <a:spLocks noChangeArrowheads="1"/>
          </p:cNvSpPr>
          <p:nvPr/>
        </p:nvSpPr>
        <p:spPr bwMode="auto">
          <a:xfrm>
            <a:off x="3124200" y="48006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4648200" y="4876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5867400" y="51054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5562600" y="37338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5257800" y="2362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19600" y="3505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114800" y="5791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57800" y="3200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257800" y="4800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867400" y="4572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5257800" y="54864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5029200" y="5791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3733800" y="3352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3200400" y="3505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3657600" y="5486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4191000" y="2362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3505200" y="3810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3048000" y="4191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3810000" y="4114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4419600" y="3124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4114800" y="5029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4267200" y="4572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4419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50292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5943600" y="3276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6324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Freeform 31"/>
          <p:cNvSpPr>
            <a:spLocks/>
          </p:cNvSpPr>
          <p:nvPr/>
        </p:nvSpPr>
        <p:spPr bwMode="auto">
          <a:xfrm>
            <a:off x="3311525" y="2273300"/>
            <a:ext cx="2898775" cy="3517900"/>
          </a:xfrm>
          <a:custGeom>
            <a:avLst/>
            <a:gdLst>
              <a:gd name="T0" fmla="*/ 2147483647 w 1826"/>
              <a:gd name="T1" fmla="*/ 2147483647 h 2216"/>
              <a:gd name="T2" fmla="*/ 2147483647 w 1826"/>
              <a:gd name="T3" fmla="*/ 2147483647 h 2216"/>
              <a:gd name="T4" fmla="*/ 2147483647 w 1826"/>
              <a:gd name="T5" fmla="*/ 2147483647 h 2216"/>
              <a:gd name="T6" fmla="*/ 2147483647 w 1826"/>
              <a:gd name="T7" fmla="*/ 2147483647 h 2216"/>
              <a:gd name="T8" fmla="*/ 2147483647 w 1826"/>
              <a:gd name="T9" fmla="*/ 2147483647 h 2216"/>
              <a:gd name="T10" fmla="*/ 2147483647 w 1826"/>
              <a:gd name="T11" fmla="*/ 2147483647 h 2216"/>
              <a:gd name="T12" fmla="*/ 2147483647 w 1826"/>
              <a:gd name="T13" fmla="*/ 2147483647 h 2216"/>
              <a:gd name="T14" fmla="*/ 2147483647 w 1826"/>
              <a:gd name="T15" fmla="*/ 2147483647 h 2216"/>
              <a:gd name="T16" fmla="*/ 2147483647 w 1826"/>
              <a:gd name="T17" fmla="*/ 2147483647 h 2216"/>
              <a:gd name="T18" fmla="*/ 2147483647 w 1826"/>
              <a:gd name="T19" fmla="*/ 2147483647 h 2216"/>
              <a:gd name="T20" fmla="*/ 2147483647 w 1826"/>
              <a:gd name="T21" fmla="*/ 2147483647 h 2216"/>
              <a:gd name="T22" fmla="*/ 2147483647 w 1826"/>
              <a:gd name="T23" fmla="*/ 2147483647 h 2216"/>
              <a:gd name="T24" fmla="*/ 2147483647 w 1826"/>
              <a:gd name="T25" fmla="*/ 2147483647 h 2216"/>
              <a:gd name="T26" fmla="*/ 2147483647 w 1826"/>
              <a:gd name="T27" fmla="*/ 2147483647 h 2216"/>
              <a:gd name="T28" fmla="*/ 2147483647 w 1826"/>
              <a:gd name="T29" fmla="*/ 2147483647 h 2216"/>
              <a:gd name="T30" fmla="*/ 2147483647 w 1826"/>
              <a:gd name="T31" fmla="*/ 2147483647 h 2216"/>
              <a:gd name="T32" fmla="*/ 2147483647 w 1826"/>
              <a:gd name="T33" fmla="*/ 2147483647 h 2216"/>
              <a:gd name="T34" fmla="*/ 2147483647 w 1826"/>
              <a:gd name="T35" fmla="*/ 2147483647 h 2216"/>
              <a:gd name="T36" fmla="*/ 2147483647 w 1826"/>
              <a:gd name="T37" fmla="*/ 2147483647 h 2216"/>
              <a:gd name="T38" fmla="*/ 2147483647 w 1826"/>
              <a:gd name="T39" fmla="*/ 2147483647 h 2216"/>
              <a:gd name="T40" fmla="*/ 2147483647 w 1826"/>
              <a:gd name="T41" fmla="*/ 2147483647 h 2216"/>
              <a:gd name="T42" fmla="*/ 2147483647 w 1826"/>
              <a:gd name="T43" fmla="*/ 2147483647 h 2216"/>
              <a:gd name="T44" fmla="*/ 2147483647 w 1826"/>
              <a:gd name="T45" fmla="*/ 2147483647 h 2216"/>
              <a:gd name="T46" fmla="*/ 2147483647 w 1826"/>
              <a:gd name="T47" fmla="*/ 2147483647 h 2216"/>
              <a:gd name="T48" fmla="*/ 2147483647 w 1826"/>
              <a:gd name="T49" fmla="*/ 2147483647 h 2216"/>
              <a:gd name="T50" fmla="*/ 2147483647 w 1826"/>
              <a:gd name="T51" fmla="*/ 2147483647 h 2216"/>
              <a:gd name="T52" fmla="*/ 2147483647 w 1826"/>
              <a:gd name="T53" fmla="*/ 2147483647 h 2216"/>
              <a:gd name="T54" fmla="*/ 2147483647 w 1826"/>
              <a:gd name="T55" fmla="*/ 2147483647 h 2216"/>
              <a:gd name="T56" fmla="*/ 2147483647 w 1826"/>
              <a:gd name="T57" fmla="*/ 2147483647 h 2216"/>
              <a:gd name="T58" fmla="*/ 2147483647 w 1826"/>
              <a:gd name="T59" fmla="*/ 2147483647 h 2216"/>
              <a:gd name="T60" fmla="*/ 2147483647 w 1826"/>
              <a:gd name="T61" fmla="*/ 2147483647 h 2216"/>
              <a:gd name="T62" fmla="*/ 2147483647 w 1826"/>
              <a:gd name="T63" fmla="*/ 2147483647 h 2216"/>
              <a:gd name="T64" fmla="*/ 2147483647 w 1826"/>
              <a:gd name="T65" fmla="*/ 2147483647 h 2216"/>
              <a:gd name="T66" fmla="*/ 2147483647 w 1826"/>
              <a:gd name="T67" fmla="*/ 2147483647 h 2216"/>
              <a:gd name="T68" fmla="*/ 2147483647 w 1826"/>
              <a:gd name="T69" fmla="*/ 2147483647 h 2216"/>
              <a:gd name="T70" fmla="*/ 2147483647 w 1826"/>
              <a:gd name="T71" fmla="*/ 2147483647 h 2216"/>
              <a:gd name="T72" fmla="*/ 2147483647 w 1826"/>
              <a:gd name="T73" fmla="*/ 2147483647 h 2216"/>
              <a:gd name="T74" fmla="*/ 2147483647 w 1826"/>
              <a:gd name="T75" fmla="*/ 2147483647 h 2216"/>
              <a:gd name="T76" fmla="*/ 2147483647 w 1826"/>
              <a:gd name="T77" fmla="*/ 2147483647 h 2216"/>
              <a:gd name="T78" fmla="*/ 2147483647 w 1826"/>
              <a:gd name="T79" fmla="*/ 2147483647 h 2216"/>
              <a:gd name="T80" fmla="*/ 2147483647 w 1826"/>
              <a:gd name="T81" fmla="*/ 2147483647 h 2216"/>
              <a:gd name="T82" fmla="*/ 2147483647 w 1826"/>
              <a:gd name="T83" fmla="*/ 2147483647 h 2216"/>
              <a:gd name="T84" fmla="*/ 2147483647 w 1826"/>
              <a:gd name="T85" fmla="*/ 2147483647 h 2216"/>
              <a:gd name="T86" fmla="*/ 2147483647 w 1826"/>
              <a:gd name="T87" fmla="*/ 2147483647 h 2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2216"/>
              <a:gd name="T134" fmla="*/ 1826 w 1826"/>
              <a:gd name="T135" fmla="*/ 2216 h 2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2216">
                <a:moveTo>
                  <a:pt x="303" y="1957"/>
                </a:moveTo>
                <a:cubicBezTo>
                  <a:pt x="259" y="1856"/>
                  <a:pt x="0" y="1429"/>
                  <a:pt x="26" y="1352"/>
                </a:cubicBezTo>
                <a:cubicBezTo>
                  <a:pt x="52" y="1275"/>
                  <a:pt x="354" y="1456"/>
                  <a:pt x="458" y="1496"/>
                </a:cubicBezTo>
                <a:cubicBezTo>
                  <a:pt x="562" y="1536"/>
                  <a:pt x="578" y="1560"/>
                  <a:pt x="650" y="1592"/>
                </a:cubicBezTo>
                <a:cubicBezTo>
                  <a:pt x="722" y="1624"/>
                  <a:pt x="786" y="1728"/>
                  <a:pt x="890" y="1688"/>
                </a:cubicBezTo>
                <a:cubicBezTo>
                  <a:pt x="994" y="1648"/>
                  <a:pt x="1178" y="1432"/>
                  <a:pt x="1274" y="1352"/>
                </a:cubicBezTo>
                <a:cubicBezTo>
                  <a:pt x="1370" y="1272"/>
                  <a:pt x="1442" y="1272"/>
                  <a:pt x="1466" y="1208"/>
                </a:cubicBezTo>
                <a:cubicBezTo>
                  <a:pt x="1490" y="1144"/>
                  <a:pt x="1466" y="1040"/>
                  <a:pt x="1418" y="968"/>
                </a:cubicBezTo>
                <a:cubicBezTo>
                  <a:pt x="1370" y="896"/>
                  <a:pt x="1258" y="832"/>
                  <a:pt x="1178" y="776"/>
                </a:cubicBezTo>
                <a:cubicBezTo>
                  <a:pt x="1098" y="720"/>
                  <a:pt x="1010" y="648"/>
                  <a:pt x="938" y="632"/>
                </a:cubicBezTo>
                <a:cubicBezTo>
                  <a:pt x="866" y="616"/>
                  <a:pt x="786" y="616"/>
                  <a:pt x="746" y="680"/>
                </a:cubicBezTo>
                <a:cubicBezTo>
                  <a:pt x="706" y="744"/>
                  <a:pt x="714" y="904"/>
                  <a:pt x="698" y="1016"/>
                </a:cubicBezTo>
                <a:cubicBezTo>
                  <a:pt x="682" y="1128"/>
                  <a:pt x="698" y="1224"/>
                  <a:pt x="650" y="1352"/>
                </a:cubicBezTo>
                <a:cubicBezTo>
                  <a:pt x="602" y="1480"/>
                  <a:pt x="434" y="1656"/>
                  <a:pt x="410" y="1784"/>
                </a:cubicBezTo>
                <a:cubicBezTo>
                  <a:pt x="386" y="1912"/>
                  <a:pt x="418" y="2048"/>
                  <a:pt x="506" y="2120"/>
                </a:cubicBezTo>
                <a:cubicBezTo>
                  <a:pt x="594" y="2192"/>
                  <a:pt x="778" y="2216"/>
                  <a:pt x="938" y="2216"/>
                </a:cubicBezTo>
                <a:cubicBezTo>
                  <a:pt x="1098" y="2216"/>
                  <a:pt x="1370" y="2208"/>
                  <a:pt x="1466" y="2120"/>
                </a:cubicBezTo>
                <a:cubicBezTo>
                  <a:pt x="1562" y="2032"/>
                  <a:pt x="1578" y="1816"/>
                  <a:pt x="1514" y="1688"/>
                </a:cubicBezTo>
                <a:cubicBezTo>
                  <a:pt x="1450" y="1560"/>
                  <a:pt x="1154" y="1456"/>
                  <a:pt x="1082" y="1352"/>
                </a:cubicBezTo>
                <a:cubicBezTo>
                  <a:pt x="1010" y="1248"/>
                  <a:pt x="1074" y="1160"/>
                  <a:pt x="1082" y="1064"/>
                </a:cubicBezTo>
                <a:cubicBezTo>
                  <a:pt x="1090" y="968"/>
                  <a:pt x="1058" y="848"/>
                  <a:pt x="1130" y="776"/>
                </a:cubicBezTo>
                <a:cubicBezTo>
                  <a:pt x="1202" y="704"/>
                  <a:pt x="1418" y="648"/>
                  <a:pt x="1514" y="632"/>
                </a:cubicBezTo>
                <a:cubicBezTo>
                  <a:pt x="1610" y="616"/>
                  <a:pt x="1658" y="640"/>
                  <a:pt x="1706" y="680"/>
                </a:cubicBezTo>
                <a:cubicBezTo>
                  <a:pt x="1754" y="720"/>
                  <a:pt x="1786" y="768"/>
                  <a:pt x="1802" y="872"/>
                </a:cubicBezTo>
                <a:cubicBezTo>
                  <a:pt x="1818" y="976"/>
                  <a:pt x="1826" y="1200"/>
                  <a:pt x="1802" y="1304"/>
                </a:cubicBezTo>
                <a:cubicBezTo>
                  <a:pt x="1778" y="1408"/>
                  <a:pt x="1746" y="1472"/>
                  <a:pt x="1658" y="1496"/>
                </a:cubicBezTo>
                <a:cubicBezTo>
                  <a:pt x="1570" y="1520"/>
                  <a:pt x="1394" y="1464"/>
                  <a:pt x="1274" y="1448"/>
                </a:cubicBezTo>
                <a:cubicBezTo>
                  <a:pt x="1154" y="1432"/>
                  <a:pt x="1050" y="1432"/>
                  <a:pt x="938" y="1400"/>
                </a:cubicBezTo>
                <a:cubicBezTo>
                  <a:pt x="826" y="1368"/>
                  <a:pt x="698" y="1360"/>
                  <a:pt x="602" y="1256"/>
                </a:cubicBezTo>
                <a:cubicBezTo>
                  <a:pt x="506" y="1152"/>
                  <a:pt x="434" y="920"/>
                  <a:pt x="362" y="776"/>
                </a:cubicBezTo>
                <a:cubicBezTo>
                  <a:pt x="290" y="632"/>
                  <a:pt x="154" y="512"/>
                  <a:pt x="170" y="392"/>
                </a:cubicBezTo>
                <a:cubicBezTo>
                  <a:pt x="186" y="272"/>
                  <a:pt x="354" y="112"/>
                  <a:pt x="458" y="56"/>
                </a:cubicBezTo>
                <a:cubicBezTo>
                  <a:pt x="562" y="0"/>
                  <a:pt x="698" y="40"/>
                  <a:pt x="794" y="56"/>
                </a:cubicBezTo>
                <a:cubicBezTo>
                  <a:pt x="890" y="72"/>
                  <a:pt x="954" y="104"/>
                  <a:pt x="1034" y="152"/>
                </a:cubicBezTo>
                <a:cubicBezTo>
                  <a:pt x="1114" y="200"/>
                  <a:pt x="1250" y="288"/>
                  <a:pt x="1274" y="344"/>
                </a:cubicBezTo>
                <a:cubicBezTo>
                  <a:pt x="1298" y="400"/>
                  <a:pt x="1202" y="448"/>
                  <a:pt x="1178" y="488"/>
                </a:cubicBezTo>
                <a:cubicBezTo>
                  <a:pt x="1154" y="528"/>
                  <a:pt x="1154" y="512"/>
                  <a:pt x="1130" y="584"/>
                </a:cubicBezTo>
                <a:cubicBezTo>
                  <a:pt x="1106" y="656"/>
                  <a:pt x="1074" y="824"/>
                  <a:pt x="1034" y="920"/>
                </a:cubicBezTo>
                <a:cubicBezTo>
                  <a:pt x="994" y="1016"/>
                  <a:pt x="978" y="1080"/>
                  <a:pt x="890" y="1160"/>
                </a:cubicBezTo>
                <a:cubicBezTo>
                  <a:pt x="802" y="1240"/>
                  <a:pt x="594" y="1328"/>
                  <a:pt x="506" y="1400"/>
                </a:cubicBezTo>
                <a:cubicBezTo>
                  <a:pt x="418" y="1472"/>
                  <a:pt x="394" y="1512"/>
                  <a:pt x="362" y="1592"/>
                </a:cubicBezTo>
                <a:cubicBezTo>
                  <a:pt x="330" y="1672"/>
                  <a:pt x="282" y="1816"/>
                  <a:pt x="314" y="1880"/>
                </a:cubicBezTo>
                <a:cubicBezTo>
                  <a:pt x="346" y="1944"/>
                  <a:pt x="448" y="2006"/>
                  <a:pt x="554" y="1976"/>
                </a:cubicBezTo>
                <a:cubicBezTo>
                  <a:pt x="660" y="1946"/>
                  <a:pt x="866" y="1758"/>
                  <a:pt x="948" y="1701"/>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5" name="Freeform 32"/>
          <p:cNvSpPr>
            <a:spLocks/>
          </p:cNvSpPr>
          <p:nvPr/>
        </p:nvSpPr>
        <p:spPr bwMode="auto">
          <a:xfrm>
            <a:off x="2886075" y="2266950"/>
            <a:ext cx="3394075" cy="4135438"/>
          </a:xfrm>
          <a:custGeom>
            <a:avLst/>
            <a:gdLst>
              <a:gd name="T0" fmla="*/ 2147483647 w 2138"/>
              <a:gd name="T1" fmla="*/ 2147483647 h 2605"/>
              <a:gd name="T2" fmla="*/ 2147483647 w 2138"/>
              <a:gd name="T3" fmla="*/ 2147483647 h 2605"/>
              <a:gd name="T4" fmla="*/ 2147483647 w 2138"/>
              <a:gd name="T5" fmla="*/ 2147483647 h 2605"/>
              <a:gd name="T6" fmla="*/ 2147483647 w 2138"/>
              <a:gd name="T7" fmla="*/ 2147483647 h 2605"/>
              <a:gd name="T8" fmla="*/ 2147483647 w 2138"/>
              <a:gd name="T9" fmla="*/ 2147483647 h 2605"/>
              <a:gd name="T10" fmla="*/ 2147483647 w 2138"/>
              <a:gd name="T11" fmla="*/ 2147483647 h 2605"/>
              <a:gd name="T12" fmla="*/ 2147483647 w 2138"/>
              <a:gd name="T13" fmla="*/ 2147483647 h 2605"/>
              <a:gd name="T14" fmla="*/ 2147483647 w 2138"/>
              <a:gd name="T15" fmla="*/ 2147483647 h 2605"/>
              <a:gd name="T16" fmla="*/ 2147483647 w 2138"/>
              <a:gd name="T17" fmla="*/ 2147483647 h 2605"/>
              <a:gd name="T18" fmla="*/ 2147483647 w 2138"/>
              <a:gd name="T19" fmla="*/ 2147483647 h 2605"/>
              <a:gd name="T20" fmla="*/ 2147483647 w 2138"/>
              <a:gd name="T21" fmla="*/ 2147483647 h 2605"/>
              <a:gd name="T22" fmla="*/ 2147483647 w 2138"/>
              <a:gd name="T23" fmla="*/ 2147483647 h 2605"/>
              <a:gd name="T24" fmla="*/ 2147483647 w 2138"/>
              <a:gd name="T25" fmla="*/ 2147483647 h 2605"/>
              <a:gd name="T26" fmla="*/ 2147483647 w 2138"/>
              <a:gd name="T27" fmla="*/ 2147483647 h 2605"/>
              <a:gd name="T28" fmla="*/ 2147483647 w 2138"/>
              <a:gd name="T29" fmla="*/ 2147483647 h 2605"/>
              <a:gd name="T30" fmla="*/ 2147483647 w 2138"/>
              <a:gd name="T31" fmla="*/ 2147483647 h 2605"/>
              <a:gd name="T32" fmla="*/ 2147483647 w 2138"/>
              <a:gd name="T33" fmla="*/ 2147483647 h 2605"/>
              <a:gd name="T34" fmla="*/ 2147483647 w 2138"/>
              <a:gd name="T35" fmla="*/ 2147483647 h 2605"/>
              <a:gd name="T36" fmla="*/ 2147483647 w 2138"/>
              <a:gd name="T37" fmla="*/ 2147483647 h 2605"/>
              <a:gd name="T38" fmla="*/ 2147483647 w 2138"/>
              <a:gd name="T39" fmla="*/ 2147483647 h 2605"/>
              <a:gd name="T40" fmla="*/ 2147483647 w 2138"/>
              <a:gd name="T41" fmla="*/ 2147483647 h 2605"/>
              <a:gd name="T42" fmla="*/ 2147483647 w 2138"/>
              <a:gd name="T43" fmla="*/ 2147483647 h 2605"/>
              <a:gd name="T44" fmla="*/ 2147483647 w 2138"/>
              <a:gd name="T45" fmla="*/ 2147483647 h 2605"/>
              <a:gd name="T46" fmla="*/ 2147483647 w 2138"/>
              <a:gd name="T47" fmla="*/ 2147483647 h 2605"/>
              <a:gd name="T48" fmla="*/ 2147483647 w 2138"/>
              <a:gd name="T49" fmla="*/ 2147483647 h 2605"/>
              <a:gd name="T50" fmla="*/ 2147483647 w 2138"/>
              <a:gd name="T51" fmla="*/ 2147483647 h 2605"/>
              <a:gd name="T52" fmla="*/ 2147483647 w 2138"/>
              <a:gd name="T53" fmla="*/ 2147483647 h 2605"/>
              <a:gd name="T54" fmla="*/ 2147483647 w 2138"/>
              <a:gd name="T55" fmla="*/ 2147483647 h 2605"/>
              <a:gd name="T56" fmla="*/ 2147483647 w 2138"/>
              <a:gd name="T57" fmla="*/ 2147483647 h 2605"/>
              <a:gd name="T58" fmla="*/ 2147483647 w 2138"/>
              <a:gd name="T59" fmla="*/ 2147483647 h 2605"/>
              <a:gd name="T60" fmla="*/ 2147483647 w 2138"/>
              <a:gd name="T61" fmla="*/ 2147483647 h 2605"/>
              <a:gd name="T62" fmla="*/ 2147483647 w 2138"/>
              <a:gd name="T63" fmla="*/ 2147483647 h 2605"/>
              <a:gd name="T64" fmla="*/ 2147483647 w 2138"/>
              <a:gd name="T65" fmla="*/ 2147483647 h 2605"/>
              <a:gd name="T66" fmla="*/ 2147483647 w 2138"/>
              <a:gd name="T67" fmla="*/ 2147483647 h 2605"/>
              <a:gd name="T68" fmla="*/ 2147483647 w 2138"/>
              <a:gd name="T69" fmla="*/ 2147483647 h 2605"/>
              <a:gd name="T70" fmla="*/ 2147483647 w 2138"/>
              <a:gd name="T71" fmla="*/ 2147483647 h 2605"/>
              <a:gd name="T72" fmla="*/ 2147483647 w 2138"/>
              <a:gd name="T73" fmla="*/ 2147483647 h 2605"/>
              <a:gd name="T74" fmla="*/ 2147483647 w 2138"/>
              <a:gd name="T75" fmla="*/ 2147483647 h 2605"/>
              <a:gd name="T76" fmla="*/ 2147483647 w 2138"/>
              <a:gd name="T77" fmla="*/ 2147483647 h 2605"/>
              <a:gd name="T78" fmla="*/ 2147483647 w 2138"/>
              <a:gd name="T79" fmla="*/ 2147483647 h 2605"/>
              <a:gd name="T80" fmla="*/ 2147483647 w 2138"/>
              <a:gd name="T81" fmla="*/ 2147483647 h 2605"/>
              <a:gd name="T82" fmla="*/ 2147483647 w 2138"/>
              <a:gd name="T83" fmla="*/ 2147483647 h 26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8"/>
              <a:gd name="T127" fmla="*/ 0 h 2605"/>
              <a:gd name="T128" fmla="*/ 2138 w 2138"/>
              <a:gd name="T129" fmla="*/ 2605 h 26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8" h="2605">
                <a:moveTo>
                  <a:pt x="449" y="2138"/>
                </a:moveTo>
                <a:cubicBezTo>
                  <a:pt x="417" y="2107"/>
                  <a:pt x="377" y="2083"/>
                  <a:pt x="349" y="2049"/>
                </a:cubicBezTo>
                <a:cubicBezTo>
                  <a:pt x="342" y="2041"/>
                  <a:pt x="299" y="1949"/>
                  <a:pt x="293" y="1938"/>
                </a:cubicBezTo>
                <a:cubicBezTo>
                  <a:pt x="261" y="1775"/>
                  <a:pt x="241" y="1636"/>
                  <a:pt x="227" y="1472"/>
                </a:cubicBezTo>
                <a:cubicBezTo>
                  <a:pt x="231" y="1309"/>
                  <a:pt x="226" y="1146"/>
                  <a:pt x="238" y="983"/>
                </a:cubicBezTo>
                <a:cubicBezTo>
                  <a:pt x="239" y="973"/>
                  <a:pt x="263" y="865"/>
                  <a:pt x="293" y="838"/>
                </a:cubicBezTo>
                <a:cubicBezTo>
                  <a:pt x="313" y="820"/>
                  <a:pt x="360" y="794"/>
                  <a:pt x="360" y="794"/>
                </a:cubicBezTo>
                <a:cubicBezTo>
                  <a:pt x="416" y="801"/>
                  <a:pt x="473" y="800"/>
                  <a:pt x="527" y="816"/>
                </a:cubicBezTo>
                <a:cubicBezTo>
                  <a:pt x="540" y="820"/>
                  <a:pt x="545" y="863"/>
                  <a:pt x="549" y="850"/>
                </a:cubicBezTo>
                <a:cubicBezTo>
                  <a:pt x="567" y="797"/>
                  <a:pt x="562" y="738"/>
                  <a:pt x="571" y="683"/>
                </a:cubicBezTo>
                <a:cubicBezTo>
                  <a:pt x="601" y="495"/>
                  <a:pt x="644" y="170"/>
                  <a:pt x="860" y="116"/>
                </a:cubicBezTo>
                <a:cubicBezTo>
                  <a:pt x="1054" y="153"/>
                  <a:pt x="1024" y="135"/>
                  <a:pt x="982" y="383"/>
                </a:cubicBezTo>
                <a:cubicBezTo>
                  <a:pt x="976" y="421"/>
                  <a:pt x="962" y="458"/>
                  <a:pt x="949" y="494"/>
                </a:cubicBezTo>
                <a:cubicBezTo>
                  <a:pt x="944" y="509"/>
                  <a:pt x="933" y="523"/>
                  <a:pt x="927" y="538"/>
                </a:cubicBezTo>
                <a:cubicBezTo>
                  <a:pt x="922" y="549"/>
                  <a:pt x="906" y="566"/>
                  <a:pt x="916" y="572"/>
                </a:cubicBezTo>
                <a:cubicBezTo>
                  <a:pt x="928" y="578"/>
                  <a:pt x="939" y="558"/>
                  <a:pt x="949" y="550"/>
                </a:cubicBezTo>
                <a:cubicBezTo>
                  <a:pt x="1039" y="477"/>
                  <a:pt x="1112" y="379"/>
                  <a:pt x="1216" y="327"/>
                </a:cubicBezTo>
                <a:cubicBezTo>
                  <a:pt x="1272" y="299"/>
                  <a:pt x="1246" y="314"/>
                  <a:pt x="1294" y="283"/>
                </a:cubicBezTo>
                <a:cubicBezTo>
                  <a:pt x="1375" y="444"/>
                  <a:pt x="1326" y="329"/>
                  <a:pt x="1294" y="727"/>
                </a:cubicBezTo>
                <a:cubicBezTo>
                  <a:pt x="1286" y="824"/>
                  <a:pt x="1273" y="942"/>
                  <a:pt x="1249" y="1038"/>
                </a:cubicBezTo>
                <a:cubicBezTo>
                  <a:pt x="1324" y="1117"/>
                  <a:pt x="1571" y="1094"/>
                  <a:pt x="1571" y="1094"/>
                </a:cubicBezTo>
                <a:cubicBezTo>
                  <a:pt x="1672" y="1124"/>
                  <a:pt x="1704" y="1126"/>
                  <a:pt x="1749" y="1216"/>
                </a:cubicBezTo>
                <a:cubicBezTo>
                  <a:pt x="1786" y="1402"/>
                  <a:pt x="1847" y="1706"/>
                  <a:pt x="1616" y="1783"/>
                </a:cubicBezTo>
                <a:cubicBezTo>
                  <a:pt x="1623" y="1772"/>
                  <a:pt x="1625" y="1754"/>
                  <a:pt x="1638" y="1750"/>
                </a:cubicBezTo>
                <a:cubicBezTo>
                  <a:pt x="1656" y="1745"/>
                  <a:pt x="1691" y="1742"/>
                  <a:pt x="1694" y="1761"/>
                </a:cubicBezTo>
                <a:cubicBezTo>
                  <a:pt x="1698" y="1787"/>
                  <a:pt x="1667" y="1807"/>
                  <a:pt x="1649" y="1827"/>
                </a:cubicBezTo>
                <a:cubicBezTo>
                  <a:pt x="1578" y="1907"/>
                  <a:pt x="1410" y="1903"/>
                  <a:pt x="1316" y="1916"/>
                </a:cubicBezTo>
                <a:cubicBezTo>
                  <a:pt x="987" y="1895"/>
                  <a:pt x="836" y="1997"/>
                  <a:pt x="671" y="1750"/>
                </a:cubicBezTo>
                <a:cubicBezTo>
                  <a:pt x="645" y="1711"/>
                  <a:pt x="642" y="1661"/>
                  <a:pt x="627" y="1616"/>
                </a:cubicBezTo>
                <a:cubicBezTo>
                  <a:pt x="582" y="1302"/>
                  <a:pt x="618" y="1009"/>
                  <a:pt x="693" y="705"/>
                </a:cubicBezTo>
                <a:cubicBezTo>
                  <a:pt x="707" y="649"/>
                  <a:pt x="719" y="574"/>
                  <a:pt x="771" y="550"/>
                </a:cubicBezTo>
                <a:cubicBezTo>
                  <a:pt x="813" y="530"/>
                  <a:pt x="860" y="527"/>
                  <a:pt x="905" y="516"/>
                </a:cubicBezTo>
                <a:cubicBezTo>
                  <a:pt x="1083" y="523"/>
                  <a:pt x="1261" y="517"/>
                  <a:pt x="1438" y="538"/>
                </a:cubicBezTo>
                <a:cubicBezTo>
                  <a:pt x="1515" y="547"/>
                  <a:pt x="1660" y="605"/>
                  <a:pt x="1660" y="605"/>
                </a:cubicBezTo>
                <a:cubicBezTo>
                  <a:pt x="1683" y="682"/>
                  <a:pt x="1823" y="1012"/>
                  <a:pt x="1671" y="1061"/>
                </a:cubicBezTo>
                <a:cubicBezTo>
                  <a:pt x="1614" y="1001"/>
                  <a:pt x="1658" y="888"/>
                  <a:pt x="1716" y="838"/>
                </a:cubicBezTo>
                <a:cubicBezTo>
                  <a:pt x="1740" y="817"/>
                  <a:pt x="1776" y="812"/>
                  <a:pt x="1805" y="805"/>
                </a:cubicBezTo>
                <a:cubicBezTo>
                  <a:pt x="1885" y="845"/>
                  <a:pt x="1879" y="842"/>
                  <a:pt x="1916" y="916"/>
                </a:cubicBezTo>
                <a:cubicBezTo>
                  <a:pt x="1950" y="1054"/>
                  <a:pt x="1943" y="1198"/>
                  <a:pt x="1971" y="1338"/>
                </a:cubicBezTo>
                <a:cubicBezTo>
                  <a:pt x="1982" y="1488"/>
                  <a:pt x="1978" y="1519"/>
                  <a:pt x="2016" y="1672"/>
                </a:cubicBezTo>
                <a:cubicBezTo>
                  <a:pt x="2042" y="1777"/>
                  <a:pt x="2084" y="1877"/>
                  <a:pt x="2105" y="1983"/>
                </a:cubicBezTo>
                <a:cubicBezTo>
                  <a:pt x="2129" y="2105"/>
                  <a:pt x="2115" y="2058"/>
                  <a:pt x="2138" y="2127"/>
                </a:cubicBezTo>
                <a:cubicBezTo>
                  <a:pt x="2092" y="2197"/>
                  <a:pt x="2015" y="2186"/>
                  <a:pt x="1938" y="2194"/>
                </a:cubicBezTo>
                <a:cubicBezTo>
                  <a:pt x="1877" y="2225"/>
                  <a:pt x="1857" y="2212"/>
                  <a:pt x="1782" y="2249"/>
                </a:cubicBezTo>
                <a:cubicBezTo>
                  <a:pt x="1768" y="2256"/>
                  <a:pt x="1728" y="2342"/>
                  <a:pt x="1716" y="2361"/>
                </a:cubicBezTo>
                <a:cubicBezTo>
                  <a:pt x="1704" y="2408"/>
                  <a:pt x="1697" y="2468"/>
                  <a:pt x="1660" y="2505"/>
                </a:cubicBezTo>
                <a:cubicBezTo>
                  <a:pt x="1629" y="2536"/>
                  <a:pt x="1538" y="2549"/>
                  <a:pt x="1538" y="2549"/>
                </a:cubicBezTo>
                <a:cubicBezTo>
                  <a:pt x="1457" y="2545"/>
                  <a:pt x="1375" y="2544"/>
                  <a:pt x="1294" y="2538"/>
                </a:cubicBezTo>
                <a:cubicBezTo>
                  <a:pt x="1222" y="2532"/>
                  <a:pt x="1275" y="2524"/>
                  <a:pt x="1205" y="2505"/>
                </a:cubicBezTo>
                <a:cubicBezTo>
                  <a:pt x="1180" y="2498"/>
                  <a:pt x="1153" y="2498"/>
                  <a:pt x="1127" y="2494"/>
                </a:cubicBezTo>
                <a:cubicBezTo>
                  <a:pt x="1094" y="2501"/>
                  <a:pt x="1059" y="2504"/>
                  <a:pt x="1027" y="2516"/>
                </a:cubicBezTo>
                <a:cubicBezTo>
                  <a:pt x="1010" y="2523"/>
                  <a:pt x="998" y="2540"/>
                  <a:pt x="982" y="2549"/>
                </a:cubicBezTo>
                <a:cubicBezTo>
                  <a:pt x="913" y="2589"/>
                  <a:pt x="914" y="2587"/>
                  <a:pt x="860" y="2605"/>
                </a:cubicBezTo>
                <a:cubicBezTo>
                  <a:pt x="807" y="2569"/>
                  <a:pt x="785" y="2523"/>
                  <a:pt x="749" y="2472"/>
                </a:cubicBezTo>
                <a:cubicBezTo>
                  <a:pt x="725" y="2439"/>
                  <a:pt x="686" y="2427"/>
                  <a:pt x="660" y="2394"/>
                </a:cubicBezTo>
                <a:cubicBezTo>
                  <a:pt x="575" y="2287"/>
                  <a:pt x="537" y="2163"/>
                  <a:pt x="393" y="2116"/>
                </a:cubicBezTo>
                <a:cubicBezTo>
                  <a:pt x="349" y="2072"/>
                  <a:pt x="301" y="2028"/>
                  <a:pt x="249" y="1994"/>
                </a:cubicBezTo>
                <a:cubicBezTo>
                  <a:pt x="166" y="1787"/>
                  <a:pt x="106" y="1590"/>
                  <a:pt x="60" y="1372"/>
                </a:cubicBezTo>
                <a:cubicBezTo>
                  <a:pt x="49" y="1260"/>
                  <a:pt x="24" y="1151"/>
                  <a:pt x="16" y="1038"/>
                </a:cubicBezTo>
                <a:cubicBezTo>
                  <a:pt x="0" y="819"/>
                  <a:pt x="113" y="932"/>
                  <a:pt x="82" y="716"/>
                </a:cubicBezTo>
                <a:cubicBezTo>
                  <a:pt x="66" y="605"/>
                  <a:pt x="206" y="638"/>
                  <a:pt x="193" y="527"/>
                </a:cubicBezTo>
                <a:cubicBezTo>
                  <a:pt x="184" y="445"/>
                  <a:pt x="160" y="305"/>
                  <a:pt x="160" y="305"/>
                </a:cubicBezTo>
                <a:cubicBezTo>
                  <a:pt x="178" y="111"/>
                  <a:pt x="104" y="290"/>
                  <a:pt x="293" y="227"/>
                </a:cubicBezTo>
                <a:cubicBezTo>
                  <a:pt x="337" y="180"/>
                  <a:pt x="692" y="0"/>
                  <a:pt x="805" y="83"/>
                </a:cubicBezTo>
                <a:cubicBezTo>
                  <a:pt x="918" y="166"/>
                  <a:pt x="1069" y="668"/>
                  <a:pt x="971" y="727"/>
                </a:cubicBezTo>
                <a:cubicBezTo>
                  <a:pt x="979" y="1015"/>
                  <a:pt x="172" y="154"/>
                  <a:pt x="216" y="439"/>
                </a:cubicBezTo>
                <a:cubicBezTo>
                  <a:pt x="229" y="525"/>
                  <a:pt x="232" y="628"/>
                  <a:pt x="271" y="705"/>
                </a:cubicBezTo>
                <a:cubicBezTo>
                  <a:pt x="306" y="897"/>
                  <a:pt x="301" y="1190"/>
                  <a:pt x="493" y="1305"/>
                </a:cubicBezTo>
                <a:cubicBezTo>
                  <a:pt x="530" y="1298"/>
                  <a:pt x="570" y="1298"/>
                  <a:pt x="605" y="1283"/>
                </a:cubicBezTo>
                <a:cubicBezTo>
                  <a:pt x="634" y="1271"/>
                  <a:pt x="652" y="1237"/>
                  <a:pt x="682" y="1227"/>
                </a:cubicBezTo>
                <a:cubicBezTo>
                  <a:pt x="704" y="1220"/>
                  <a:pt x="749" y="1205"/>
                  <a:pt x="749" y="1205"/>
                </a:cubicBezTo>
                <a:cubicBezTo>
                  <a:pt x="776" y="1123"/>
                  <a:pt x="799" y="1039"/>
                  <a:pt x="838" y="961"/>
                </a:cubicBezTo>
                <a:cubicBezTo>
                  <a:pt x="827" y="946"/>
                  <a:pt x="821" y="925"/>
                  <a:pt x="805" y="916"/>
                </a:cubicBezTo>
                <a:cubicBezTo>
                  <a:pt x="737" y="879"/>
                  <a:pt x="477" y="883"/>
                  <a:pt x="471" y="883"/>
                </a:cubicBezTo>
                <a:cubicBezTo>
                  <a:pt x="394" y="875"/>
                  <a:pt x="351" y="867"/>
                  <a:pt x="282" y="850"/>
                </a:cubicBezTo>
                <a:cubicBezTo>
                  <a:pt x="246" y="825"/>
                  <a:pt x="212" y="808"/>
                  <a:pt x="171" y="794"/>
                </a:cubicBezTo>
                <a:cubicBezTo>
                  <a:pt x="112" y="706"/>
                  <a:pt x="220" y="559"/>
                  <a:pt x="316" y="538"/>
                </a:cubicBezTo>
                <a:cubicBezTo>
                  <a:pt x="349" y="531"/>
                  <a:pt x="383" y="529"/>
                  <a:pt x="416" y="527"/>
                </a:cubicBezTo>
                <a:cubicBezTo>
                  <a:pt x="531" y="518"/>
                  <a:pt x="760" y="505"/>
                  <a:pt x="760" y="505"/>
                </a:cubicBezTo>
                <a:cubicBezTo>
                  <a:pt x="817" y="467"/>
                  <a:pt x="884" y="466"/>
                  <a:pt x="949" y="450"/>
                </a:cubicBezTo>
                <a:cubicBezTo>
                  <a:pt x="989" y="422"/>
                  <a:pt x="1024" y="406"/>
                  <a:pt x="1071" y="394"/>
                </a:cubicBezTo>
                <a:cubicBezTo>
                  <a:pt x="1101" y="401"/>
                  <a:pt x="1133" y="402"/>
                  <a:pt x="1160" y="416"/>
                </a:cubicBezTo>
                <a:cubicBezTo>
                  <a:pt x="1191" y="431"/>
                  <a:pt x="1209" y="464"/>
                  <a:pt x="1238" y="483"/>
                </a:cubicBezTo>
                <a:cubicBezTo>
                  <a:pt x="1266" y="525"/>
                  <a:pt x="1251" y="507"/>
                  <a:pt x="1282" y="538"/>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6" name="Line 33"/>
          <p:cNvSpPr>
            <a:spLocks noChangeShapeType="1"/>
          </p:cNvSpPr>
          <p:nvPr/>
        </p:nvSpPr>
        <p:spPr bwMode="auto">
          <a:xfrm>
            <a:off x="3429000" y="5181600"/>
            <a:ext cx="6858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7" name="Line 34"/>
          <p:cNvSpPr>
            <a:spLocks noChangeShapeType="1"/>
          </p:cNvSpPr>
          <p:nvPr/>
        </p:nvSpPr>
        <p:spPr bwMode="auto">
          <a:xfrm flipH="1">
            <a:off x="4495800" y="5334000"/>
            <a:ext cx="1371600" cy="533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8" name="Line 35"/>
          <p:cNvSpPr>
            <a:spLocks noChangeShapeType="1"/>
          </p:cNvSpPr>
          <p:nvPr/>
        </p:nvSpPr>
        <p:spPr bwMode="auto">
          <a:xfrm flipV="1">
            <a:off x="3505200" y="3810000"/>
            <a:ext cx="914400" cy="1066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9" name="Line 36"/>
          <p:cNvSpPr>
            <a:spLocks noChangeShapeType="1"/>
          </p:cNvSpPr>
          <p:nvPr/>
        </p:nvSpPr>
        <p:spPr bwMode="auto">
          <a:xfrm>
            <a:off x="3886200" y="2971800"/>
            <a:ext cx="5334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0" name="Line 37"/>
          <p:cNvSpPr>
            <a:spLocks noChangeShapeType="1"/>
          </p:cNvSpPr>
          <p:nvPr/>
        </p:nvSpPr>
        <p:spPr bwMode="auto">
          <a:xfrm flipH="1">
            <a:off x="4800600" y="2667000"/>
            <a:ext cx="457200" cy="914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1" name="Line 38"/>
          <p:cNvSpPr>
            <a:spLocks noChangeShapeType="1"/>
          </p:cNvSpPr>
          <p:nvPr/>
        </p:nvSpPr>
        <p:spPr bwMode="auto">
          <a:xfrm flipH="1">
            <a:off x="3886200" y="2514600"/>
            <a:ext cx="1371600" cy="228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2" name="Line 39"/>
          <p:cNvSpPr>
            <a:spLocks noChangeShapeType="1"/>
          </p:cNvSpPr>
          <p:nvPr/>
        </p:nvSpPr>
        <p:spPr bwMode="auto">
          <a:xfrm flipH="1" flipV="1">
            <a:off x="5486400" y="2743200"/>
            <a:ext cx="3048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3" name="Line 40"/>
          <p:cNvSpPr>
            <a:spLocks noChangeShapeType="1"/>
          </p:cNvSpPr>
          <p:nvPr/>
        </p:nvSpPr>
        <p:spPr bwMode="auto">
          <a:xfrm>
            <a:off x="4724400" y="3810000"/>
            <a:ext cx="1219200" cy="1295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4" name="Line 41"/>
          <p:cNvSpPr>
            <a:spLocks noChangeShapeType="1"/>
          </p:cNvSpPr>
          <p:nvPr/>
        </p:nvSpPr>
        <p:spPr bwMode="auto">
          <a:xfrm>
            <a:off x="5791200" y="4114800"/>
            <a:ext cx="2286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5" name="Line 42"/>
          <p:cNvSpPr>
            <a:spLocks noChangeShapeType="1"/>
          </p:cNvSpPr>
          <p:nvPr/>
        </p:nvSpPr>
        <p:spPr bwMode="auto">
          <a:xfrm flipH="1">
            <a:off x="3276600" y="3048000"/>
            <a:ext cx="381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6" name="Line 43"/>
          <p:cNvSpPr>
            <a:spLocks noChangeShapeType="1"/>
          </p:cNvSpPr>
          <p:nvPr/>
        </p:nvSpPr>
        <p:spPr bwMode="auto">
          <a:xfrm flipH="1">
            <a:off x="4419600" y="4038600"/>
            <a:ext cx="1143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7" name="Text Box 44"/>
          <p:cNvSpPr txBox="1">
            <a:spLocks noChangeArrowheads="1"/>
          </p:cNvSpPr>
          <p:nvPr/>
        </p:nvSpPr>
        <p:spPr bwMode="auto">
          <a:xfrm>
            <a:off x="6211974" y="623826"/>
            <a:ext cx="2411237"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Christ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rgbClr val="B38939"/>
                </a:solidFill>
                <a:effectLst>
                  <a:outerShdw blurRad="38100" dist="38100" dir="2700000" algn="tl">
                    <a:srgbClr val="000000"/>
                  </a:outerShdw>
                </a:effectLst>
                <a:ea typeface="ＭＳ Ｐゴシック" pitchFamily="34" charset="-128"/>
                <a:cs typeface="Arial" charset="0"/>
              </a:rPr>
              <a:t>The Head</a:t>
            </a: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48" name="Line 45"/>
          <p:cNvSpPr>
            <a:spLocks noChangeShapeType="1"/>
          </p:cNvSpPr>
          <p:nvPr/>
        </p:nvSpPr>
        <p:spPr bwMode="auto">
          <a:xfrm flipH="1">
            <a:off x="5410200" y="914400"/>
            <a:ext cx="1219200" cy="22860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9" name="Text Box 46"/>
          <p:cNvSpPr txBox="1">
            <a:spLocks noChangeArrowheads="1"/>
          </p:cNvSpPr>
          <p:nvPr/>
        </p:nvSpPr>
        <p:spPr bwMode="auto">
          <a:xfrm>
            <a:off x="6661724" y="2021672"/>
            <a:ext cx="181812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Leaders</a:t>
            </a:r>
          </a:p>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Elders</a:t>
            </a: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endParaRPr>
          </a:p>
        </p:txBody>
      </p:sp>
      <p:sp>
        <p:nvSpPr>
          <p:cNvPr id="50" name="Line 47"/>
          <p:cNvSpPr>
            <a:spLocks noChangeShapeType="1"/>
          </p:cNvSpPr>
          <p:nvPr/>
        </p:nvSpPr>
        <p:spPr bwMode="auto">
          <a:xfrm flipH="1" flipV="1">
            <a:off x="5791200" y="2438400"/>
            <a:ext cx="762000" cy="14288"/>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1" name="Line 48"/>
          <p:cNvSpPr>
            <a:spLocks noChangeShapeType="1"/>
          </p:cNvSpPr>
          <p:nvPr/>
        </p:nvSpPr>
        <p:spPr bwMode="auto">
          <a:xfrm flipH="1">
            <a:off x="5943600" y="2438400"/>
            <a:ext cx="609600" cy="12954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2" name="Line 49"/>
          <p:cNvSpPr>
            <a:spLocks noChangeShapeType="1"/>
          </p:cNvSpPr>
          <p:nvPr/>
        </p:nvSpPr>
        <p:spPr bwMode="auto">
          <a:xfrm flipH="1">
            <a:off x="4876800" y="2514600"/>
            <a:ext cx="1676400" cy="9906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3" name="Text Box 50"/>
          <p:cNvSpPr txBox="1">
            <a:spLocks noChangeArrowheads="1"/>
          </p:cNvSpPr>
          <p:nvPr/>
        </p:nvSpPr>
        <p:spPr bwMode="auto">
          <a:xfrm>
            <a:off x="104693" y="395226"/>
            <a:ext cx="3464090"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New Testament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Model</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54" name="Text Box 51"/>
          <p:cNvSpPr txBox="1">
            <a:spLocks noChangeArrowheads="1"/>
          </p:cNvSpPr>
          <p:nvPr/>
        </p:nvSpPr>
        <p:spPr bwMode="auto">
          <a:xfrm>
            <a:off x="698555" y="1431863"/>
            <a:ext cx="2220801"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Organic</a:t>
            </a: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
            </a:r>
            <a:b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b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Paradigm</a:t>
            </a:r>
          </a:p>
        </p:txBody>
      </p:sp>
      <p:sp>
        <p:nvSpPr>
          <p:cNvPr id="55" name="Line 52"/>
          <p:cNvSpPr>
            <a:spLocks noChangeShapeType="1"/>
          </p:cNvSpPr>
          <p:nvPr/>
        </p:nvSpPr>
        <p:spPr bwMode="auto">
          <a:xfrm>
            <a:off x="228600" y="1371600"/>
            <a:ext cx="32766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6" name="Text Box 53"/>
          <p:cNvSpPr txBox="1">
            <a:spLocks noChangeArrowheads="1"/>
          </p:cNvSpPr>
          <p:nvPr/>
        </p:nvSpPr>
        <p:spPr bwMode="auto">
          <a:xfrm>
            <a:off x="6774645" y="3377334"/>
            <a:ext cx="243207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err="1"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E’erbody</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a:p>
            <a:pPr algn="ctr" defTabSz="914400">
              <a:lnSpc>
                <a:spcPct val="70000"/>
              </a:lnSpc>
              <a:defRPr/>
            </a:pP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Ministers</a:t>
            </a: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p:txBody>
      </p:sp>
      <p:sp>
        <p:nvSpPr>
          <p:cNvPr id="57" name="Line 54"/>
          <p:cNvSpPr>
            <a:spLocks noChangeShapeType="1"/>
          </p:cNvSpPr>
          <p:nvPr/>
        </p:nvSpPr>
        <p:spPr bwMode="auto">
          <a:xfrm flipH="1" flipV="1">
            <a:off x="5562600" y="3352800"/>
            <a:ext cx="1447800" cy="228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8" name="Line 55"/>
          <p:cNvSpPr>
            <a:spLocks noChangeShapeType="1"/>
          </p:cNvSpPr>
          <p:nvPr/>
        </p:nvSpPr>
        <p:spPr bwMode="auto">
          <a:xfrm flipH="1">
            <a:off x="6096000" y="3581400"/>
            <a:ext cx="914400" cy="990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9" name="Line 56"/>
          <p:cNvSpPr>
            <a:spLocks noChangeShapeType="1"/>
          </p:cNvSpPr>
          <p:nvPr/>
        </p:nvSpPr>
        <p:spPr bwMode="auto">
          <a:xfrm flipH="1">
            <a:off x="4876800" y="3581400"/>
            <a:ext cx="2133600" cy="12954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61" name="Rounded Rectangle 60"/>
          <p:cNvSpPr/>
          <p:nvPr/>
        </p:nvSpPr>
        <p:spPr>
          <a:xfrm>
            <a:off x="381000" y="2857500"/>
            <a:ext cx="8305800" cy="3710940"/>
          </a:xfrm>
          <a:prstGeom prst="roundRect">
            <a:avLst/>
          </a:prstGeom>
          <a:solidFill>
            <a:srgbClr val="B38939"/>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91440" rtlCol="0" anchor="ctr"/>
          <a:lstStyle/>
          <a:p>
            <a:pPr algn="ctr"/>
            <a:r>
              <a:rPr lang="en-US" sz="2800" b="1" baseline="30000" dirty="0"/>
              <a:t>13 </a:t>
            </a:r>
            <a:r>
              <a:rPr lang="en-US" sz="2800" dirty="0"/>
              <a:t>until we </a:t>
            </a:r>
            <a:r>
              <a:rPr lang="en-US" sz="3200" b="1" i="1" dirty="0"/>
              <a:t>all attain </a:t>
            </a:r>
            <a:r>
              <a:rPr lang="en-US" sz="2800" dirty="0"/>
              <a:t>to the unity of the faith and of the knowledge of the Son of God, to </a:t>
            </a:r>
            <a:r>
              <a:rPr lang="en-US" sz="3200" b="1" i="1" dirty="0"/>
              <a:t>mature manhood</a:t>
            </a:r>
            <a:r>
              <a:rPr lang="en-US" sz="2800" dirty="0"/>
              <a:t>, to the measure of the stature of the fullness of Christ, </a:t>
            </a:r>
            <a:r>
              <a:rPr lang="en-US" sz="2800" b="1" baseline="30000" dirty="0"/>
              <a:t>14 </a:t>
            </a:r>
            <a:r>
              <a:rPr lang="en-US" sz="2800" dirty="0"/>
              <a:t>so that we may no longer be children, tossed to and fro by the waves and carried about by every wind of doctrine, by human cunning, by craftiness in deceitful schemes. </a:t>
            </a:r>
            <a:endParaRPr lang="en-US" sz="2800" dirty="0" smtClean="0"/>
          </a:p>
          <a:p>
            <a:pPr algn="r"/>
            <a:r>
              <a:rPr lang="en-US" sz="2400" i="1" dirty="0" smtClean="0"/>
              <a:t>Ephesians 4:13-14</a:t>
            </a:r>
            <a:endParaRPr lang="en-US" sz="2400" i="1" dirty="0">
              <a:solidFill>
                <a:srgbClr val="FFFFFF"/>
              </a:solidFill>
            </a:endParaRPr>
          </a:p>
        </p:txBody>
      </p:sp>
    </p:spTree>
    <p:extLst>
      <p:ext uri="{BB962C8B-B14F-4D97-AF65-F5344CB8AC3E}">
        <p14:creationId xmlns:p14="http://schemas.microsoft.com/office/powerpoint/2010/main" val="363497175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pic>
        <p:nvPicPr>
          <p:cNvPr id="4098" name="Picture 2" descr="C:\Users\NH Slides Laptop\Desktop\big lips, big h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0934" y="0"/>
            <a:ext cx="66421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12725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3886200" y="533400"/>
            <a:ext cx="1447800" cy="1447800"/>
          </a:xfrm>
          <a:prstGeom prst="ellipse">
            <a:avLst/>
          </a:prstGeom>
          <a:solidFill>
            <a:schemeClr val="bg1"/>
          </a:solidFill>
          <a:ln w="76200">
            <a:solidFill>
              <a:srgbClr val="B38939"/>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14600" y="1981200"/>
            <a:ext cx="4267200" cy="4648200"/>
          </a:xfrm>
          <a:prstGeom prst="ellipse">
            <a:avLst/>
          </a:prstGeom>
          <a:solidFill>
            <a:schemeClr val="bg1"/>
          </a:solidFill>
          <a:ln w="38100">
            <a:solidFill>
              <a:schemeClr val="accent1">
                <a:lumMod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Oval 4"/>
          <p:cNvSpPr>
            <a:spLocks noChangeArrowheads="1"/>
          </p:cNvSpPr>
          <p:nvPr/>
        </p:nvSpPr>
        <p:spPr bwMode="auto">
          <a:xfrm>
            <a:off x="3505200" y="26670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Oval 5"/>
          <p:cNvSpPr>
            <a:spLocks noChangeArrowheads="1"/>
          </p:cNvSpPr>
          <p:nvPr/>
        </p:nvSpPr>
        <p:spPr bwMode="auto">
          <a:xfrm>
            <a:off x="3124200" y="48006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4648200" y="4876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5867400" y="51054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5562600" y="37338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5257800" y="2362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19600" y="3505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114800" y="5791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57800" y="3200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257800" y="4800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867400" y="4572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5257800" y="54864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5029200" y="5791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3733800" y="3352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3200400" y="3505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3657600" y="5486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4191000" y="2362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3505200" y="3810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3048000" y="4191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3810000" y="4114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4419600" y="3124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4114800" y="5029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4267200" y="4572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4419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50292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5943600" y="3276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6324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Freeform 31"/>
          <p:cNvSpPr>
            <a:spLocks/>
          </p:cNvSpPr>
          <p:nvPr/>
        </p:nvSpPr>
        <p:spPr bwMode="auto">
          <a:xfrm>
            <a:off x="3311525" y="2273300"/>
            <a:ext cx="2898775" cy="3517900"/>
          </a:xfrm>
          <a:custGeom>
            <a:avLst/>
            <a:gdLst>
              <a:gd name="T0" fmla="*/ 2147483647 w 1826"/>
              <a:gd name="T1" fmla="*/ 2147483647 h 2216"/>
              <a:gd name="T2" fmla="*/ 2147483647 w 1826"/>
              <a:gd name="T3" fmla="*/ 2147483647 h 2216"/>
              <a:gd name="T4" fmla="*/ 2147483647 w 1826"/>
              <a:gd name="T5" fmla="*/ 2147483647 h 2216"/>
              <a:gd name="T6" fmla="*/ 2147483647 w 1826"/>
              <a:gd name="T7" fmla="*/ 2147483647 h 2216"/>
              <a:gd name="T8" fmla="*/ 2147483647 w 1826"/>
              <a:gd name="T9" fmla="*/ 2147483647 h 2216"/>
              <a:gd name="T10" fmla="*/ 2147483647 w 1826"/>
              <a:gd name="T11" fmla="*/ 2147483647 h 2216"/>
              <a:gd name="T12" fmla="*/ 2147483647 w 1826"/>
              <a:gd name="T13" fmla="*/ 2147483647 h 2216"/>
              <a:gd name="T14" fmla="*/ 2147483647 w 1826"/>
              <a:gd name="T15" fmla="*/ 2147483647 h 2216"/>
              <a:gd name="T16" fmla="*/ 2147483647 w 1826"/>
              <a:gd name="T17" fmla="*/ 2147483647 h 2216"/>
              <a:gd name="T18" fmla="*/ 2147483647 w 1826"/>
              <a:gd name="T19" fmla="*/ 2147483647 h 2216"/>
              <a:gd name="T20" fmla="*/ 2147483647 w 1826"/>
              <a:gd name="T21" fmla="*/ 2147483647 h 2216"/>
              <a:gd name="T22" fmla="*/ 2147483647 w 1826"/>
              <a:gd name="T23" fmla="*/ 2147483647 h 2216"/>
              <a:gd name="T24" fmla="*/ 2147483647 w 1826"/>
              <a:gd name="T25" fmla="*/ 2147483647 h 2216"/>
              <a:gd name="T26" fmla="*/ 2147483647 w 1826"/>
              <a:gd name="T27" fmla="*/ 2147483647 h 2216"/>
              <a:gd name="T28" fmla="*/ 2147483647 w 1826"/>
              <a:gd name="T29" fmla="*/ 2147483647 h 2216"/>
              <a:gd name="T30" fmla="*/ 2147483647 w 1826"/>
              <a:gd name="T31" fmla="*/ 2147483647 h 2216"/>
              <a:gd name="T32" fmla="*/ 2147483647 w 1826"/>
              <a:gd name="T33" fmla="*/ 2147483647 h 2216"/>
              <a:gd name="T34" fmla="*/ 2147483647 w 1826"/>
              <a:gd name="T35" fmla="*/ 2147483647 h 2216"/>
              <a:gd name="T36" fmla="*/ 2147483647 w 1826"/>
              <a:gd name="T37" fmla="*/ 2147483647 h 2216"/>
              <a:gd name="T38" fmla="*/ 2147483647 w 1826"/>
              <a:gd name="T39" fmla="*/ 2147483647 h 2216"/>
              <a:gd name="T40" fmla="*/ 2147483647 w 1826"/>
              <a:gd name="T41" fmla="*/ 2147483647 h 2216"/>
              <a:gd name="T42" fmla="*/ 2147483647 w 1826"/>
              <a:gd name="T43" fmla="*/ 2147483647 h 2216"/>
              <a:gd name="T44" fmla="*/ 2147483647 w 1826"/>
              <a:gd name="T45" fmla="*/ 2147483647 h 2216"/>
              <a:gd name="T46" fmla="*/ 2147483647 w 1826"/>
              <a:gd name="T47" fmla="*/ 2147483647 h 2216"/>
              <a:gd name="T48" fmla="*/ 2147483647 w 1826"/>
              <a:gd name="T49" fmla="*/ 2147483647 h 2216"/>
              <a:gd name="T50" fmla="*/ 2147483647 w 1826"/>
              <a:gd name="T51" fmla="*/ 2147483647 h 2216"/>
              <a:gd name="T52" fmla="*/ 2147483647 w 1826"/>
              <a:gd name="T53" fmla="*/ 2147483647 h 2216"/>
              <a:gd name="T54" fmla="*/ 2147483647 w 1826"/>
              <a:gd name="T55" fmla="*/ 2147483647 h 2216"/>
              <a:gd name="T56" fmla="*/ 2147483647 w 1826"/>
              <a:gd name="T57" fmla="*/ 2147483647 h 2216"/>
              <a:gd name="T58" fmla="*/ 2147483647 w 1826"/>
              <a:gd name="T59" fmla="*/ 2147483647 h 2216"/>
              <a:gd name="T60" fmla="*/ 2147483647 w 1826"/>
              <a:gd name="T61" fmla="*/ 2147483647 h 2216"/>
              <a:gd name="T62" fmla="*/ 2147483647 w 1826"/>
              <a:gd name="T63" fmla="*/ 2147483647 h 2216"/>
              <a:gd name="T64" fmla="*/ 2147483647 w 1826"/>
              <a:gd name="T65" fmla="*/ 2147483647 h 2216"/>
              <a:gd name="T66" fmla="*/ 2147483647 w 1826"/>
              <a:gd name="T67" fmla="*/ 2147483647 h 2216"/>
              <a:gd name="T68" fmla="*/ 2147483647 w 1826"/>
              <a:gd name="T69" fmla="*/ 2147483647 h 2216"/>
              <a:gd name="T70" fmla="*/ 2147483647 w 1826"/>
              <a:gd name="T71" fmla="*/ 2147483647 h 2216"/>
              <a:gd name="T72" fmla="*/ 2147483647 w 1826"/>
              <a:gd name="T73" fmla="*/ 2147483647 h 2216"/>
              <a:gd name="T74" fmla="*/ 2147483647 w 1826"/>
              <a:gd name="T75" fmla="*/ 2147483647 h 2216"/>
              <a:gd name="T76" fmla="*/ 2147483647 w 1826"/>
              <a:gd name="T77" fmla="*/ 2147483647 h 2216"/>
              <a:gd name="T78" fmla="*/ 2147483647 w 1826"/>
              <a:gd name="T79" fmla="*/ 2147483647 h 2216"/>
              <a:gd name="T80" fmla="*/ 2147483647 w 1826"/>
              <a:gd name="T81" fmla="*/ 2147483647 h 2216"/>
              <a:gd name="T82" fmla="*/ 2147483647 w 1826"/>
              <a:gd name="T83" fmla="*/ 2147483647 h 2216"/>
              <a:gd name="T84" fmla="*/ 2147483647 w 1826"/>
              <a:gd name="T85" fmla="*/ 2147483647 h 2216"/>
              <a:gd name="T86" fmla="*/ 2147483647 w 1826"/>
              <a:gd name="T87" fmla="*/ 2147483647 h 2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2216"/>
              <a:gd name="T134" fmla="*/ 1826 w 1826"/>
              <a:gd name="T135" fmla="*/ 2216 h 2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2216">
                <a:moveTo>
                  <a:pt x="303" y="1957"/>
                </a:moveTo>
                <a:cubicBezTo>
                  <a:pt x="259" y="1856"/>
                  <a:pt x="0" y="1429"/>
                  <a:pt x="26" y="1352"/>
                </a:cubicBezTo>
                <a:cubicBezTo>
                  <a:pt x="52" y="1275"/>
                  <a:pt x="354" y="1456"/>
                  <a:pt x="458" y="1496"/>
                </a:cubicBezTo>
                <a:cubicBezTo>
                  <a:pt x="562" y="1536"/>
                  <a:pt x="578" y="1560"/>
                  <a:pt x="650" y="1592"/>
                </a:cubicBezTo>
                <a:cubicBezTo>
                  <a:pt x="722" y="1624"/>
                  <a:pt x="786" y="1728"/>
                  <a:pt x="890" y="1688"/>
                </a:cubicBezTo>
                <a:cubicBezTo>
                  <a:pt x="994" y="1648"/>
                  <a:pt x="1178" y="1432"/>
                  <a:pt x="1274" y="1352"/>
                </a:cubicBezTo>
                <a:cubicBezTo>
                  <a:pt x="1370" y="1272"/>
                  <a:pt x="1442" y="1272"/>
                  <a:pt x="1466" y="1208"/>
                </a:cubicBezTo>
                <a:cubicBezTo>
                  <a:pt x="1490" y="1144"/>
                  <a:pt x="1466" y="1040"/>
                  <a:pt x="1418" y="968"/>
                </a:cubicBezTo>
                <a:cubicBezTo>
                  <a:pt x="1370" y="896"/>
                  <a:pt x="1258" y="832"/>
                  <a:pt x="1178" y="776"/>
                </a:cubicBezTo>
                <a:cubicBezTo>
                  <a:pt x="1098" y="720"/>
                  <a:pt x="1010" y="648"/>
                  <a:pt x="938" y="632"/>
                </a:cubicBezTo>
                <a:cubicBezTo>
                  <a:pt x="866" y="616"/>
                  <a:pt x="786" y="616"/>
                  <a:pt x="746" y="680"/>
                </a:cubicBezTo>
                <a:cubicBezTo>
                  <a:pt x="706" y="744"/>
                  <a:pt x="714" y="904"/>
                  <a:pt x="698" y="1016"/>
                </a:cubicBezTo>
                <a:cubicBezTo>
                  <a:pt x="682" y="1128"/>
                  <a:pt x="698" y="1224"/>
                  <a:pt x="650" y="1352"/>
                </a:cubicBezTo>
                <a:cubicBezTo>
                  <a:pt x="602" y="1480"/>
                  <a:pt x="434" y="1656"/>
                  <a:pt x="410" y="1784"/>
                </a:cubicBezTo>
                <a:cubicBezTo>
                  <a:pt x="386" y="1912"/>
                  <a:pt x="418" y="2048"/>
                  <a:pt x="506" y="2120"/>
                </a:cubicBezTo>
                <a:cubicBezTo>
                  <a:pt x="594" y="2192"/>
                  <a:pt x="778" y="2216"/>
                  <a:pt x="938" y="2216"/>
                </a:cubicBezTo>
                <a:cubicBezTo>
                  <a:pt x="1098" y="2216"/>
                  <a:pt x="1370" y="2208"/>
                  <a:pt x="1466" y="2120"/>
                </a:cubicBezTo>
                <a:cubicBezTo>
                  <a:pt x="1562" y="2032"/>
                  <a:pt x="1578" y="1816"/>
                  <a:pt x="1514" y="1688"/>
                </a:cubicBezTo>
                <a:cubicBezTo>
                  <a:pt x="1450" y="1560"/>
                  <a:pt x="1154" y="1456"/>
                  <a:pt x="1082" y="1352"/>
                </a:cubicBezTo>
                <a:cubicBezTo>
                  <a:pt x="1010" y="1248"/>
                  <a:pt x="1074" y="1160"/>
                  <a:pt x="1082" y="1064"/>
                </a:cubicBezTo>
                <a:cubicBezTo>
                  <a:pt x="1090" y="968"/>
                  <a:pt x="1058" y="848"/>
                  <a:pt x="1130" y="776"/>
                </a:cubicBezTo>
                <a:cubicBezTo>
                  <a:pt x="1202" y="704"/>
                  <a:pt x="1418" y="648"/>
                  <a:pt x="1514" y="632"/>
                </a:cubicBezTo>
                <a:cubicBezTo>
                  <a:pt x="1610" y="616"/>
                  <a:pt x="1658" y="640"/>
                  <a:pt x="1706" y="680"/>
                </a:cubicBezTo>
                <a:cubicBezTo>
                  <a:pt x="1754" y="720"/>
                  <a:pt x="1786" y="768"/>
                  <a:pt x="1802" y="872"/>
                </a:cubicBezTo>
                <a:cubicBezTo>
                  <a:pt x="1818" y="976"/>
                  <a:pt x="1826" y="1200"/>
                  <a:pt x="1802" y="1304"/>
                </a:cubicBezTo>
                <a:cubicBezTo>
                  <a:pt x="1778" y="1408"/>
                  <a:pt x="1746" y="1472"/>
                  <a:pt x="1658" y="1496"/>
                </a:cubicBezTo>
                <a:cubicBezTo>
                  <a:pt x="1570" y="1520"/>
                  <a:pt x="1394" y="1464"/>
                  <a:pt x="1274" y="1448"/>
                </a:cubicBezTo>
                <a:cubicBezTo>
                  <a:pt x="1154" y="1432"/>
                  <a:pt x="1050" y="1432"/>
                  <a:pt x="938" y="1400"/>
                </a:cubicBezTo>
                <a:cubicBezTo>
                  <a:pt x="826" y="1368"/>
                  <a:pt x="698" y="1360"/>
                  <a:pt x="602" y="1256"/>
                </a:cubicBezTo>
                <a:cubicBezTo>
                  <a:pt x="506" y="1152"/>
                  <a:pt x="434" y="920"/>
                  <a:pt x="362" y="776"/>
                </a:cubicBezTo>
                <a:cubicBezTo>
                  <a:pt x="290" y="632"/>
                  <a:pt x="154" y="512"/>
                  <a:pt x="170" y="392"/>
                </a:cubicBezTo>
                <a:cubicBezTo>
                  <a:pt x="186" y="272"/>
                  <a:pt x="354" y="112"/>
                  <a:pt x="458" y="56"/>
                </a:cubicBezTo>
                <a:cubicBezTo>
                  <a:pt x="562" y="0"/>
                  <a:pt x="698" y="40"/>
                  <a:pt x="794" y="56"/>
                </a:cubicBezTo>
                <a:cubicBezTo>
                  <a:pt x="890" y="72"/>
                  <a:pt x="954" y="104"/>
                  <a:pt x="1034" y="152"/>
                </a:cubicBezTo>
                <a:cubicBezTo>
                  <a:pt x="1114" y="200"/>
                  <a:pt x="1250" y="288"/>
                  <a:pt x="1274" y="344"/>
                </a:cubicBezTo>
                <a:cubicBezTo>
                  <a:pt x="1298" y="400"/>
                  <a:pt x="1202" y="448"/>
                  <a:pt x="1178" y="488"/>
                </a:cubicBezTo>
                <a:cubicBezTo>
                  <a:pt x="1154" y="528"/>
                  <a:pt x="1154" y="512"/>
                  <a:pt x="1130" y="584"/>
                </a:cubicBezTo>
                <a:cubicBezTo>
                  <a:pt x="1106" y="656"/>
                  <a:pt x="1074" y="824"/>
                  <a:pt x="1034" y="920"/>
                </a:cubicBezTo>
                <a:cubicBezTo>
                  <a:pt x="994" y="1016"/>
                  <a:pt x="978" y="1080"/>
                  <a:pt x="890" y="1160"/>
                </a:cubicBezTo>
                <a:cubicBezTo>
                  <a:pt x="802" y="1240"/>
                  <a:pt x="594" y="1328"/>
                  <a:pt x="506" y="1400"/>
                </a:cubicBezTo>
                <a:cubicBezTo>
                  <a:pt x="418" y="1472"/>
                  <a:pt x="394" y="1512"/>
                  <a:pt x="362" y="1592"/>
                </a:cubicBezTo>
                <a:cubicBezTo>
                  <a:pt x="330" y="1672"/>
                  <a:pt x="282" y="1816"/>
                  <a:pt x="314" y="1880"/>
                </a:cubicBezTo>
                <a:cubicBezTo>
                  <a:pt x="346" y="1944"/>
                  <a:pt x="448" y="2006"/>
                  <a:pt x="554" y="1976"/>
                </a:cubicBezTo>
                <a:cubicBezTo>
                  <a:pt x="660" y="1946"/>
                  <a:pt x="866" y="1758"/>
                  <a:pt x="948" y="1701"/>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5" name="Freeform 32"/>
          <p:cNvSpPr>
            <a:spLocks/>
          </p:cNvSpPr>
          <p:nvPr/>
        </p:nvSpPr>
        <p:spPr bwMode="auto">
          <a:xfrm>
            <a:off x="2886075" y="2266950"/>
            <a:ext cx="3394075" cy="4135438"/>
          </a:xfrm>
          <a:custGeom>
            <a:avLst/>
            <a:gdLst>
              <a:gd name="T0" fmla="*/ 2147483647 w 2138"/>
              <a:gd name="T1" fmla="*/ 2147483647 h 2605"/>
              <a:gd name="T2" fmla="*/ 2147483647 w 2138"/>
              <a:gd name="T3" fmla="*/ 2147483647 h 2605"/>
              <a:gd name="T4" fmla="*/ 2147483647 w 2138"/>
              <a:gd name="T5" fmla="*/ 2147483647 h 2605"/>
              <a:gd name="T6" fmla="*/ 2147483647 w 2138"/>
              <a:gd name="T7" fmla="*/ 2147483647 h 2605"/>
              <a:gd name="T8" fmla="*/ 2147483647 w 2138"/>
              <a:gd name="T9" fmla="*/ 2147483647 h 2605"/>
              <a:gd name="T10" fmla="*/ 2147483647 w 2138"/>
              <a:gd name="T11" fmla="*/ 2147483647 h 2605"/>
              <a:gd name="T12" fmla="*/ 2147483647 w 2138"/>
              <a:gd name="T13" fmla="*/ 2147483647 h 2605"/>
              <a:gd name="T14" fmla="*/ 2147483647 w 2138"/>
              <a:gd name="T15" fmla="*/ 2147483647 h 2605"/>
              <a:gd name="T16" fmla="*/ 2147483647 w 2138"/>
              <a:gd name="T17" fmla="*/ 2147483647 h 2605"/>
              <a:gd name="T18" fmla="*/ 2147483647 w 2138"/>
              <a:gd name="T19" fmla="*/ 2147483647 h 2605"/>
              <a:gd name="T20" fmla="*/ 2147483647 w 2138"/>
              <a:gd name="T21" fmla="*/ 2147483647 h 2605"/>
              <a:gd name="T22" fmla="*/ 2147483647 w 2138"/>
              <a:gd name="T23" fmla="*/ 2147483647 h 2605"/>
              <a:gd name="T24" fmla="*/ 2147483647 w 2138"/>
              <a:gd name="T25" fmla="*/ 2147483647 h 2605"/>
              <a:gd name="T26" fmla="*/ 2147483647 w 2138"/>
              <a:gd name="T27" fmla="*/ 2147483647 h 2605"/>
              <a:gd name="T28" fmla="*/ 2147483647 w 2138"/>
              <a:gd name="T29" fmla="*/ 2147483647 h 2605"/>
              <a:gd name="T30" fmla="*/ 2147483647 w 2138"/>
              <a:gd name="T31" fmla="*/ 2147483647 h 2605"/>
              <a:gd name="T32" fmla="*/ 2147483647 w 2138"/>
              <a:gd name="T33" fmla="*/ 2147483647 h 2605"/>
              <a:gd name="T34" fmla="*/ 2147483647 w 2138"/>
              <a:gd name="T35" fmla="*/ 2147483647 h 2605"/>
              <a:gd name="T36" fmla="*/ 2147483647 w 2138"/>
              <a:gd name="T37" fmla="*/ 2147483647 h 2605"/>
              <a:gd name="T38" fmla="*/ 2147483647 w 2138"/>
              <a:gd name="T39" fmla="*/ 2147483647 h 2605"/>
              <a:gd name="T40" fmla="*/ 2147483647 w 2138"/>
              <a:gd name="T41" fmla="*/ 2147483647 h 2605"/>
              <a:gd name="T42" fmla="*/ 2147483647 w 2138"/>
              <a:gd name="T43" fmla="*/ 2147483647 h 2605"/>
              <a:gd name="T44" fmla="*/ 2147483647 w 2138"/>
              <a:gd name="T45" fmla="*/ 2147483647 h 2605"/>
              <a:gd name="T46" fmla="*/ 2147483647 w 2138"/>
              <a:gd name="T47" fmla="*/ 2147483647 h 2605"/>
              <a:gd name="T48" fmla="*/ 2147483647 w 2138"/>
              <a:gd name="T49" fmla="*/ 2147483647 h 2605"/>
              <a:gd name="T50" fmla="*/ 2147483647 w 2138"/>
              <a:gd name="T51" fmla="*/ 2147483647 h 2605"/>
              <a:gd name="T52" fmla="*/ 2147483647 w 2138"/>
              <a:gd name="T53" fmla="*/ 2147483647 h 2605"/>
              <a:gd name="T54" fmla="*/ 2147483647 w 2138"/>
              <a:gd name="T55" fmla="*/ 2147483647 h 2605"/>
              <a:gd name="T56" fmla="*/ 2147483647 w 2138"/>
              <a:gd name="T57" fmla="*/ 2147483647 h 2605"/>
              <a:gd name="T58" fmla="*/ 2147483647 w 2138"/>
              <a:gd name="T59" fmla="*/ 2147483647 h 2605"/>
              <a:gd name="T60" fmla="*/ 2147483647 w 2138"/>
              <a:gd name="T61" fmla="*/ 2147483647 h 2605"/>
              <a:gd name="T62" fmla="*/ 2147483647 w 2138"/>
              <a:gd name="T63" fmla="*/ 2147483647 h 2605"/>
              <a:gd name="T64" fmla="*/ 2147483647 w 2138"/>
              <a:gd name="T65" fmla="*/ 2147483647 h 2605"/>
              <a:gd name="T66" fmla="*/ 2147483647 w 2138"/>
              <a:gd name="T67" fmla="*/ 2147483647 h 2605"/>
              <a:gd name="T68" fmla="*/ 2147483647 w 2138"/>
              <a:gd name="T69" fmla="*/ 2147483647 h 2605"/>
              <a:gd name="T70" fmla="*/ 2147483647 w 2138"/>
              <a:gd name="T71" fmla="*/ 2147483647 h 2605"/>
              <a:gd name="T72" fmla="*/ 2147483647 w 2138"/>
              <a:gd name="T73" fmla="*/ 2147483647 h 2605"/>
              <a:gd name="T74" fmla="*/ 2147483647 w 2138"/>
              <a:gd name="T75" fmla="*/ 2147483647 h 2605"/>
              <a:gd name="T76" fmla="*/ 2147483647 w 2138"/>
              <a:gd name="T77" fmla="*/ 2147483647 h 2605"/>
              <a:gd name="T78" fmla="*/ 2147483647 w 2138"/>
              <a:gd name="T79" fmla="*/ 2147483647 h 2605"/>
              <a:gd name="T80" fmla="*/ 2147483647 w 2138"/>
              <a:gd name="T81" fmla="*/ 2147483647 h 2605"/>
              <a:gd name="T82" fmla="*/ 2147483647 w 2138"/>
              <a:gd name="T83" fmla="*/ 2147483647 h 26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8"/>
              <a:gd name="T127" fmla="*/ 0 h 2605"/>
              <a:gd name="T128" fmla="*/ 2138 w 2138"/>
              <a:gd name="T129" fmla="*/ 2605 h 26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8" h="2605">
                <a:moveTo>
                  <a:pt x="449" y="2138"/>
                </a:moveTo>
                <a:cubicBezTo>
                  <a:pt x="417" y="2107"/>
                  <a:pt x="377" y="2083"/>
                  <a:pt x="349" y="2049"/>
                </a:cubicBezTo>
                <a:cubicBezTo>
                  <a:pt x="342" y="2041"/>
                  <a:pt x="299" y="1949"/>
                  <a:pt x="293" y="1938"/>
                </a:cubicBezTo>
                <a:cubicBezTo>
                  <a:pt x="261" y="1775"/>
                  <a:pt x="241" y="1636"/>
                  <a:pt x="227" y="1472"/>
                </a:cubicBezTo>
                <a:cubicBezTo>
                  <a:pt x="231" y="1309"/>
                  <a:pt x="226" y="1146"/>
                  <a:pt x="238" y="983"/>
                </a:cubicBezTo>
                <a:cubicBezTo>
                  <a:pt x="239" y="973"/>
                  <a:pt x="263" y="865"/>
                  <a:pt x="293" y="838"/>
                </a:cubicBezTo>
                <a:cubicBezTo>
                  <a:pt x="313" y="820"/>
                  <a:pt x="360" y="794"/>
                  <a:pt x="360" y="794"/>
                </a:cubicBezTo>
                <a:cubicBezTo>
                  <a:pt x="416" y="801"/>
                  <a:pt x="473" y="800"/>
                  <a:pt x="527" y="816"/>
                </a:cubicBezTo>
                <a:cubicBezTo>
                  <a:pt x="540" y="820"/>
                  <a:pt x="545" y="863"/>
                  <a:pt x="549" y="850"/>
                </a:cubicBezTo>
                <a:cubicBezTo>
                  <a:pt x="567" y="797"/>
                  <a:pt x="562" y="738"/>
                  <a:pt x="571" y="683"/>
                </a:cubicBezTo>
                <a:cubicBezTo>
                  <a:pt x="601" y="495"/>
                  <a:pt x="644" y="170"/>
                  <a:pt x="860" y="116"/>
                </a:cubicBezTo>
                <a:cubicBezTo>
                  <a:pt x="1054" y="153"/>
                  <a:pt x="1024" y="135"/>
                  <a:pt x="982" y="383"/>
                </a:cubicBezTo>
                <a:cubicBezTo>
                  <a:pt x="976" y="421"/>
                  <a:pt x="962" y="458"/>
                  <a:pt x="949" y="494"/>
                </a:cubicBezTo>
                <a:cubicBezTo>
                  <a:pt x="944" y="509"/>
                  <a:pt x="933" y="523"/>
                  <a:pt x="927" y="538"/>
                </a:cubicBezTo>
                <a:cubicBezTo>
                  <a:pt x="922" y="549"/>
                  <a:pt x="906" y="566"/>
                  <a:pt x="916" y="572"/>
                </a:cubicBezTo>
                <a:cubicBezTo>
                  <a:pt x="928" y="578"/>
                  <a:pt x="939" y="558"/>
                  <a:pt x="949" y="550"/>
                </a:cubicBezTo>
                <a:cubicBezTo>
                  <a:pt x="1039" y="477"/>
                  <a:pt x="1112" y="379"/>
                  <a:pt x="1216" y="327"/>
                </a:cubicBezTo>
                <a:cubicBezTo>
                  <a:pt x="1272" y="299"/>
                  <a:pt x="1246" y="314"/>
                  <a:pt x="1294" y="283"/>
                </a:cubicBezTo>
                <a:cubicBezTo>
                  <a:pt x="1375" y="444"/>
                  <a:pt x="1326" y="329"/>
                  <a:pt x="1294" y="727"/>
                </a:cubicBezTo>
                <a:cubicBezTo>
                  <a:pt x="1286" y="824"/>
                  <a:pt x="1273" y="942"/>
                  <a:pt x="1249" y="1038"/>
                </a:cubicBezTo>
                <a:cubicBezTo>
                  <a:pt x="1324" y="1117"/>
                  <a:pt x="1571" y="1094"/>
                  <a:pt x="1571" y="1094"/>
                </a:cubicBezTo>
                <a:cubicBezTo>
                  <a:pt x="1672" y="1124"/>
                  <a:pt x="1704" y="1126"/>
                  <a:pt x="1749" y="1216"/>
                </a:cubicBezTo>
                <a:cubicBezTo>
                  <a:pt x="1786" y="1402"/>
                  <a:pt x="1847" y="1706"/>
                  <a:pt x="1616" y="1783"/>
                </a:cubicBezTo>
                <a:cubicBezTo>
                  <a:pt x="1623" y="1772"/>
                  <a:pt x="1625" y="1754"/>
                  <a:pt x="1638" y="1750"/>
                </a:cubicBezTo>
                <a:cubicBezTo>
                  <a:pt x="1656" y="1745"/>
                  <a:pt x="1691" y="1742"/>
                  <a:pt x="1694" y="1761"/>
                </a:cubicBezTo>
                <a:cubicBezTo>
                  <a:pt x="1698" y="1787"/>
                  <a:pt x="1667" y="1807"/>
                  <a:pt x="1649" y="1827"/>
                </a:cubicBezTo>
                <a:cubicBezTo>
                  <a:pt x="1578" y="1907"/>
                  <a:pt x="1410" y="1903"/>
                  <a:pt x="1316" y="1916"/>
                </a:cubicBezTo>
                <a:cubicBezTo>
                  <a:pt x="987" y="1895"/>
                  <a:pt x="836" y="1997"/>
                  <a:pt x="671" y="1750"/>
                </a:cubicBezTo>
                <a:cubicBezTo>
                  <a:pt x="645" y="1711"/>
                  <a:pt x="642" y="1661"/>
                  <a:pt x="627" y="1616"/>
                </a:cubicBezTo>
                <a:cubicBezTo>
                  <a:pt x="582" y="1302"/>
                  <a:pt x="618" y="1009"/>
                  <a:pt x="693" y="705"/>
                </a:cubicBezTo>
                <a:cubicBezTo>
                  <a:pt x="707" y="649"/>
                  <a:pt x="719" y="574"/>
                  <a:pt x="771" y="550"/>
                </a:cubicBezTo>
                <a:cubicBezTo>
                  <a:pt x="813" y="530"/>
                  <a:pt x="860" y="527"/>
                  <a:pt x="905" y="516"/>
                </a:cubicBezTo>
                <a:cubicBezTo>
                  <a:pt x="1083" y="523"/>
                  <a:pt x="1261" y="517"/>
                  <a:pt x="1438" y="538"/>
                </a:cubicBezTo>
                <a:cubicBezTo>
                  <a:pt x="1515" y="547"/>
                  <a:pt x="1660" y="605"/>
                  <a:pt x="1660" y="605"/>
                </a:cubicBezTo>
                <a:cubicBezTo>
                  <a:pt x="1683" y="682"/>
                  <a:pt x="1823" y="1012"/>
                  <a:pt x="1671" y="1061"/>
                </a:cubicBezTo>
                <a:cubicBezTo>
                  <a:pt x="1614" y="1001"/>
                  <a:pt x="1658" y="888"/>
                  <a:pt x="1716" y="838"/>
                </a:cubicBezTo>
                <a:cubicBezTo>
                  <a:pt x="1740" y="817"/>
                  <a:pt x="1776" y="812"/>
                  <a:pt x="1805" y="805"/>
                </a:cubicBezTo>
                <a:cubicBezTo>
                  <a:pt x="1885" y="845"/>
                  <a:pt x="1879" y="842"/>
                  <a:pt x="1916" y="916"/>
                </a:cubicBezTo>
                <a:cubicBezTo>
                  <a:pt x="1950" y="1054"/>
                  <a:pt x="1943" y="1198"/>
                  <a:pt x="1971" y="1338"/>
                </a:cubicBezTo>
                <a:cubicBezTo>
                  <a:pt x="1982" y="1488"/>
                  <a:pt x="1978" y="1519"/>
                  <a:pt x="2016" y="1672"/>
                </a:cubicBezTo>
                <a:cubicBezTo>
                  <a:pt x="2042" y="1777"/>
                  <a:pt x="2084" y="1877"/>
                  <a:pt x="2105" y="1983"/>
                </a:cubicBezTo>
                <a:cubicBezTo>
                  <a:pt x="2129" y="2105"/>
                  <a:pt x="2115" y="2058"/>
                  <a:pt x="2138" y="2127"/>
                </a:cubicBezTo>
                <a:cubicBezTo>
                  <a:pt x="2092" y="2197"/>
                  <a:pt x="2015" y="2186"/>
                  <a:pt x="1938" y="2194"/>
                </a:cubicBezTo>
                <a:cubicBezTo>
                  <a:pt x="1877" y="2225"/>
                  <a:pt x="1857" y="2212"/>
                  <a:pt x="1782" y="2249"/>
                </a:cubicBezTo>
                <a:cubicBezTo>
                  <a:pt x="1768" y="2256"/>
                  <a:pt x="1728" y="2342"/>
                  <a:pt x="1716" y="2361"/>
                </a:cubicBezTo>
                <a:cubicBezTo>
                  <a:pt x="1704" y="2408"/>
                  <a:pt x="1697" y="2468"/>
                  <a:pt x="1660" y="2505"/>
                </a:cubicBezTo>
                <a:cubicBezTo>
                  <a:pt x="1629" y="2536"/>
                  <a:pt x="1538" y="2549"/>
                  <a:pt x="1538" y="2549"/>
                </a:cubicBezTo>
                <a:cubicBezTo>
                  <a:pt x="1457" y="2545"/>
                  <a:pt x="1375" y="2544"/>
                  <a:pt x="1294" y="2538"/>
                </a:cubicBezTo>
                <a:cubicBezTo>
                  <a:pt x="1222" y="2532"/>
                  <a:pt x="1275" y="2524"/>
                  <a:pt x="1205" y="2505"/>
                </a:cubicBezTo>
                <a:cubicBezTo>
                  <a:pt x="1180" y="2498"/>
                  <a:pt x="1153" y="2498"/>
                  <a:pt x="1127" y="2494"/>
                </a:cubicBezTo>
                <a:cubicBezTo>
                  <a:pt x="1094" y="2501"/>
                  <a:pt x="1059" y="2504"/>
                  <a:pt x="1027" y="2516"/>
                </a:cubicBezTo>
                <a:cubicBezTo>
                  <a:pt x="1010" y="2523"/>
                  <a:pt x="998" y="2540"/>
                  <a:pt x="982" y="2549"/>
                </a:cubicBezTo>
                <a:cubicBezTo>
                  <a:pt x="913" y="2589"/>
                  <a:pt x="914" y="2587"/>
                  <a:pt x="860" y="2605"/>
                </a:cubicBezTo>
                <a:cubicBezTo>
                  <a:pt x="807" y="2569"/>
                  <a:pt x="785" y="2523"/>
                  <a:pt x="749" y="2472"/>
                </a:cubicBezTo>
                <a:cubicBezTo>
                  <a:pt x="725" y="2439"/>
                  <a:pt x="686" y="2427"/>
                  <a:pt x="660" y="2394"/>
                </a:cubicBezTo>
                <a:cubicBezTo>
                  <a:pt x="575" y="2287"/>
                  <a:pt x="537" y="2163"/>
                  <a:pt x="393" y="2116"/>
                </a:cubicBezTo>
                <a:cubicBezTo>
                  <a:pt x="349" y="2072"/>
                  <a:pt x="301" y="2028"/>
                  <a:pt x="249" y="1994"/>
                </a:cubicBezTo>
                <a:cubicBezTo>
                  <a:pt x="166" y="1787"/>
                  <a:pt x="106" y="1590"/>
                  <a:pt x="60" y="1372"/>
                </a:cubicBezTo>
                <a:cubicBezTo>
                  <a:pt x="49" y="1260"/>
                  <a:pt x="24" y="1151"/>
                  <a:pt x="16" y="1038"/>
                </a:cubicBezTo>
                <a:cubicBezTo>
                  <a:pt x="0" y="819"/>
                  <a:pt x="113" y="932"/>
                  <a:pt x="82" y="716"/>
                </a:cubicBezTo>
                <a:cubicBezTo>
                  <a:pt x="66" y="605"/>
                  <a:pt x="206" y="638"/>
                  <a:pt x="193" y="527"/>
                </a:cubicBezTo>
                <a:cubicBezTo>
                  <a:pt x="184" y="445"/>
                  <a:pt x="160" y="305"/>
                  <a:pt x="160" y="305"/>
                </a:cubicBezTo>
                <a:cubicBezTo>
                  <a:pt x="178" y="111"/>
                  <a:pt x="104" y="290"/>
                  <a:pt x="293" y="227"/>
                </a:cubicBezTo>
                <a:cubicBezTo>
                  <a:pt x="337" y="180"/>
                  <a:pt x="692" y="0"/>
                  <a:pt x="805" y="83"/>
                </a:cubicBezTo>
                <a:cubicBezTo>
                  <a:pt x="918" y="166"/>
                  <a:pt x="1069" y="668"/>
                  <a:pt x="971" y="727"/>
                </a:cubicBezTo>
                <a:cubicBezTo>
                  <a:pt x="979" y="1015"/>
                  <a:pt x="172" y="154"/>
                  <a:pt x="216" y="439"/>
                </a:cubicBezTo>
                <a:cubicBezTo>
                  <a:pt x="229" y="525"/>
                  <a:pt x="232" y="628"/>
                  <a:pt x="271" y="705"/>
                </a:cubicBezTo>
                <a:cubicBezTo>
                  <a:pt x="306" y="897"/>
                  <a:pt x="301" y="1190"/>
                  <a:pt x="493" y="1305"/>
                </a:cubicBezTo>
                <a:cubicBezTo>
                  <a:pt x="530" y="1298"/>
                  <a:pt x="570" y="1298"/>
                  <a:pt x="605" y="1283"/>
                </a:cubicBezTo>
                <a:cubicBezTo>
                  <a:pt x="634" y="1271"/>
                  <a:pt x="652" y="1237"/>
                  <a:pt x="682" y="1227"/>
                </a:cubicBezTo>
                <a:cubicBezTo>
                  <a:pt x="704" y="1220"/>
                  <a:pt x="749" y="1205"/>
                  <a:pt x="749" y="1205"/>
                </a:cubicBezTo>
                <a:cubicBezTo>
                  <a:pt x="776" y="1123"/>
                  <a:pt x="799" y="1039"/>
                  <a:pt x="838" y="961"/>
                </a:cubicBezTo>
                <a:cubicBezTo>
                  <a:pt x="827" y="946"/>
                  <a:pt x="821" y="925"/>
                  <a:pt x="805" y="916"/>
                </a:cubicBezTo>
                <a:cubicBezTo>
                  <a:pt x="737" y="879"/>
                  <a:pt x="477" y="883"/>
                  <a:pt x="471" y="883"/>
                </a:cubicBezTo>
                <a:cubicBezTo>
                  <a:pt x="394" y="875"/>
                  <a:pt x="351" y="867"/>
                  <a:pt x="282" y="850"/>
                </a:cubicBezTo>
                <a:cubicBezTo>
                  <a:pt x="246" y="825"/>
                  <a:pt x="212" y="808"/>
                  <a:pt x="171" y="794"/>
                </a:cubicBezTo>
                <a:cubicBezTo>
                  <a:pt x="112" y="706"/>
                  <a:pt x="220" y="559"/>
                  <a:pt x="316" y="538"/>
                </a:cubicBezTo>
                <a:cubicBezTo>
                  <a:pt x="349" y="531"/>
                  <a:pt x="383" y="529"/>
                  <a:pt x="416" y="527"/>
                </a:cubicBezTo>
                <a:cubicBezTo>
                  <a:pt x="531" y="518"/>
                  <a:pt x="760" y="505"/>
                  <a:pt x="760" y="505"/>
                </a:cubicBezTo>
                <a:cubicBezTo>
                  <a:pt x="817" y="467"/>
                  <a:pt x="884" y="466"/>
                  <a:pt x="949" y="450"/>
                </a:cubicBezTo>
                <a:cubicBezTo>
                  <a:pt x="989" y="422"/>
                  <a:pt x="1024" y="406"/>
                  <a:pt x="1071" y="394"/>
                </a:cubicBezTo>
                <a:cubicBezTo>
                  <a:pt x="1101" y="401"/>
                  <a:pt x="1133" y="402"/>
                  <a:pt x="1160" y="416"/>
                </a:cubicBezTo>
                <a:cubicBezTo>
                  <a:pt x="1191" y="431"/>
                  <a:pt x="1209" y="464"/>
                  <a:pt x="1238" y="483"/>
                </a:cubicBezTo>
                <a:cubicBezTo>
                  <a:pt x="1266" y="525"/>
                  <a:pt x="1251" y="507"/>
                  <a:pt x="1282" y="538"/>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6" name="Line 33"/>
          <p:cNvSpPr>
            <a:spLocks noChangeShapeType="1"/>
          </p:cNvSpPr>
          <p:nvPr/>
        </p:nvSpPr>
        <p:spPr bwMode="auto">
          <a:xfrm>
            <a:off x="3429000" y="5181600"/>
            <a:ext cx="6858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7" name="Line 34"/>
          <p:cNvSpPr>
            <a:spLocks noChangeShapeType="1"/>
          </p:cNvSpPr>
          <p:nvPr/>
        </p:nvSpPr>
        <p:spPr bwMode="auto">
          <a:xfrm flipH="1">
            <a:off x="4495800" y="5334000"/>
            <a:ext cx="1371600" cy="533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8" name="Line 35"/>
          <p:cNvSpPr>
            <a:spLocks noChangeShapeType="1"/>
          </p:cNvSpPr>
          <p:nvPr/>
        </p:nvSpPr>
        <p:spPr bwMode="auto">
          <a:xfrm flipV="1">
            <a:off x="3505200" y="3810000"/>
            <a:ext cx="914400" cy="1066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9" name="Line 36"/>
          <p:cNvSpPr>
            <a:spLocks noChangeShapeType="1"/>
          </p:cNvSpPr>
          <p:nvPr/>
        </p:nvSpPr>
        <p:spPr bwMode="auto">
          <a:xfrm>
            <a:off x="3886200" y="2971800"/>
            <a:ext cx="5334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0" name="Line 37"/>
          <p:cNvSpPr>
            <a:spLocks noChangeShapeType="1"/>
          </p:cNvSpPr>
          <p:nvPr/>
        </p:nvSpPr>
        <p:spPr bwMode="auto">
          <a:xfrm flipH="1">
            <a:off x="4800600" y="2667000"/>
            <a:ext cx="457200" cy="914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1" name="Line 38"/>
          <p:cNvSpPr>
            <a:spLocks noChangeShapeType="1"/>
          </p:cNvSpPr>
          <p:nvPr/>
        </p:nvSpPr>
        <p:spPr bwMode="auto">
          <a:xfrm flipH="1">
            <a:off x="3886200" y="2514600"/>
            <a:ext cx="1371600" cy="228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2" name="Line 39"/>
          <p:cNvSpPr>
            <a:spLocks noChangeShapeType="1"/>
          </p:cNvSpPr>
          <p:nvPr/>
        </p:nvSpPr>
        <p:spPr bwMode="auto">
          <a:xfrm flipH="1" flipV="1">
            <a:off x="5486400" y="2743200"/>
            <a:ext cx="3048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3" name="Line 40"/>
          <p:cNvSpPr>
            <a:spLocks noChangeShapeType="1"/>
          </p:cNvSpPr>
          <p:nvPr/>
        </p:nvSpPr>
        <p:spPr bwMode="auto">
          <a:xfrm>
            <a:off x="4724400" y="3810000"/>
            <a:ext cx="1219200" cy="1295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4" name="Line 41"/>
          <p:cNvSpPr>
            <a:spLocks noChangeShapeType="1"/>
          </p:cNvSpPr>
          <p:nvPr/>
        </p:nvSpPr>
        <p:spPr bwMode="auto">
          <a:xfrm>
            <a:off x="5791200" y="4114800"/>
            <a:ext cx="2286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5" name="Line 42"/>
          <p:cNvSpPr>
            <a:spLocks noChangeShapeType="1"/>
          </p:cNvSpPr>
          <p:nvPr/>
        </p:nvSpPr>
        <p:spPr bwMode="auto">
          <a:xfrm flipH="1">
            <a:off x="3276600" y="3048000"/>
            <a:ext cx="381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6" name="Line 43"/>
          <p:cNvSpPr>
            <a:spLocks noChangeShapeType="1"/>
          </p:cNvSpPr>
          <p:nvPr/>
        </p:nvSpPr>
        <p:spPr bwMode="auto">
          <a:xfrm flipH="1">
            <a:off x="4419600" y="4038600"/>
            <a:ext cx="1143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7" name="Text Box 44"/>
          <p:cNvSpPr txBox="1">
            <a:spLocks noChangeArrowheads="1"/>
          </p:cNvSpPr>
          <p:nvPr/>
        </p:nvSpPr>
        <p:spPr bwMode="auto">
          <a:xfrm>
            <a:off x="6211974" y="623826"/>
            <a:ext cx="2411237"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Christ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rgbClr val="B38939"/>
                </a:solidFill>
                <a:effectLst>
                  <a:outerShdw blurRad="38100" dist="38100" dir="2700000" algn="tl">
                    <a:srgbClr val="000000"/>
                  </a:outerShdw>
                </a:effectLst>
                <a:ea typeface="ＭＳ Ｐゴシック" pitchFamily="34" charset="-128"/>
                <a:cs typeface="Arial" charset="0"/>
              </a:rPr>
              <a:t>The Head</a:t>
            </a: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48" name="Line 45"/>
          <p:cNvSpPr>
            <a:spLocks noChangeShapeType="1"/>
          </p:cNvSpPr>
          <p:nvPr/>
        </p:nvSpPr>
        <p:spPr bwMode="auto">
          <a:xfrm flipH="1">
            <a:off x="5410200" y="914400"/>
            <a:ext cx="1219200" cy="22860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9" name="Text Box 46"/>
          <p:cNvSpPr txBox="1">
            <a:spLocks noChangeArrowheads="1"/>
          </p:cNvSpPr>
          <p:nvPr/>
        </p:nvSpPr>
        <p:spPr bwMode="auto">
          <a:xfrm>
            <a:off x="6661724" y="2021672"/>
            <a:ext cx="181812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Leaders</a:t>
            </a:r>
          </a:p>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Elders</a:t>
            </a: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endParaRPr>
          </a:p>
        </p:txBody>
      </p:sp>
      <p:sp>
        <p:nvSpPr>
          <p:cNvPr id="50" name="Line 47"/>
          <p:cNvSpPr>
            <a:spLocks noChangeShapeType="1"/>
          </p:cNvSpPr>
          <p:nvPr/>
        </p:nvSpPr>
        <p:spPr bwMode="auto">
          <a:xfrm flipH="1" flipV="1">
            <a:off x="5791200" y="2438400"/>
            <a:ext cx="762000" cy="14288"/>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1" name="Line 48"/>
          <p:cNvSpPr>
            <a:spLocks noChangeShapeType="1"/>
          </p:cNvSpPr>
          <p:nvPr/>
        </p:nvSpPr>
        <p:spPr bwMode="auto">
          <a:xfrm flipH="1">
            <a:off x="5943600" y="2438400"/>
            <a:ext cx="609600" cy="12954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2" name="Line 49"/>
          <p:cNvSpPr>
            <a:spLocks noChangeShapeType="1"/>
          </p:cNvSpPr>
          <p:nvPr/>
        </p:nvSpPr>
        <p:spPr bwMode="auto">
          <a:xfrm flipH="1">
            <a:off x="4876800" y="2514600"/>
            <a:ext cx="1676400" cy="9906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3" name="Text Box 50"/>
          <p:cNvSpPr txBox="1">
            <a:spLocks noChangeArrowheads="1"/>
          </p:cNvSpPr>
          <p:nvPr/>
        </p:nvSpPr>
        <p:spPr bwMode="auto">
          <a:xfrm>
            <a:off x="104693" y="395226"/>
            <a:ext cx="3464090"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New Testament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Model</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54" name="Text Box 51"/>
          <p:cNvSpPr txBox="1">
            <a:spLocks noChangeArrowheads="1"/>
          </p:cNvSpPr>
          <p:nvPr/>
        </p:nvSpPr>
        <p:spPr bwMode="auto">
          <a:xfrm>
            <a:off x="698555" y="1431863"/>
            <a:ext cx="2220801"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Organic</a:t>
            </a: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
            </a:r>
            <a:b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b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Paradigm</a:t>
            </a:r>
          </a:p>
        </p:txBody>
      </p:sp>
      <p:sp>
        <p:nvSpPr>
          <p:cNvPr id="55" name="Line 52"/>
          <p:cNvSpPr>
            <a:spLocks noChangeShapeType="1"/>
          </p:cNvSpPr>
          <p:nvPr/>
        </p:nvSpPr>
        <p:spPr bwMode="auto">
          <a:xfrm>
            <a:off x="228600" y="1371600"/>
            <a:ext cx="32766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6" name="Text Box 53"/>
          <p:cNvSpPr txBox="1">
            <a:spLocks noChangeArrowheads="1"/>
          </p:cNvSpPr>
          <p:nvPr/>
        </p:nvSpPr>
        <p:spPr bwMode="auto">
          <a:xfrm>
            <a:off x="6774645" y="3377334"/>
            <a:ext cx="243207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err="1"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E’erbody</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a:p>
            <a:pPr algn="ctr" defTabSz="914400">
              <a:lnSpc>
                <a:spcPct val="70000"/>
              </a:lnSpc>
              <a:defRPr/>
            </a:pP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Ministers</a:t>
            </a:r>
            <a:r>
              <a:rPr lang="en-US" sz="4000" b="1" dirty="0" smtClean="0">
                <a:solidFill>
                  <a:schemeClr val="tx1">
                    <a:lumMod val="75000"/>
                    <a:lumOff val="25000"/>
                  </a:schemeClr>
                </a:solidFill>
                <a:effectLst>
                  <a:outerShdw blurRad="38100" dist="38100" dir="2700000" algn="tl">
                    <a:srgbClr val="000000"/>
                  </a:outerShdw>
                </a:effectLst>
                <a:ea typeface="ＭＳ Ｐゴシック" pitchFamily="34" charset="-128"/>
                <a:cs typeface="Arial" charset="0"/>
              </a:rPr>
              <a:t>)</a:t>
            </a:r>
            <a:endParaRPr lang="en-US" sz="4000" b="1" dirty="0">
              <a:solidFill>
                <a:schemeClr val="tx1">
                  <a:lumMod val="75000"/>
                  <a:lumOff val="25000"/>
                </a:schemeClr>
              </a:solidFill>
              <a:effectLst>
                <a:outerShdw blurRad="38100" dist="38100" dir="2700000" algn="tl">
                  <a:srgbClr val="000000"/>
                </a:outerShdw>
              </a:effectLst>
              <a:ea typeface="ＭＳ Ｐゴシック" pitchFamily="34" charset="-128"/>
              <a:cs typeface="Arial" charset="0"/>
            </a:endParaRPr>
          </a:p>
        </p:txBody>
      </p:sp>
      <p:sp>
        <p:nvSpPr>
          <p:cNvPr id="57" name="Line 54"/>
          <p:cNvSpPr>
            <a:spLocks noChangeShapeType="1"/>
          </p:cNvSpPr>
          <p:nvPr/>
        </p:nvSpPr>
        <p:spPr bwMode="auto">
          <a:xfrm flipH="1" flipV="1">
            <a:off x="5562600" y="3352800"/>
            <a:ext cx="1447800" cy="228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8" name="Line 55"/>
          <p:cNvSpPr>
            <a:spLocks noChangeShapeType="1"/>
          </p:cNvSpPr>
          <p:nvPr/>
        </p:nvSpPr>
        <p:spPr bwMode="auto">
          <a:xfrm flipH="1">
            <a:off x="6096000" y="3581400"/>
            <a:ext cx="914400" cy="990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9" name="Line 56"/>
          <p:cNvSpPr>
            <a:spLocks noChangeShapeType="1"/>
          </p:cNvSpPr>
          <p:nvPr/>
        </p:nvSpPr>
        <p:spPr bwMode="auto">
          <a:xfrm flipH="1">
            <a:off x="4876800" y="3581400"/>
            <a:ext cx="2133600" cy="12954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61" name="Rounded Rectangle 60"/>
          <p:cNvSpPr/>
          <p:nvPr/>
        </p:nvSpPr>
        <p:spPr>
          <a:xfrm>
            <a:off x="381000" y="2857500"/>
            <a:ext cx="8305800" cy="3710940"/>
          </a:xfrm>
          <a:prstGeom prst="roundRect">
            <a:avLst/>
          </a:prstGeom>
          <a:solidFill>
            <a:srgbClr val="B38939"/>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91440" rtlCol="0" anchor="ctr"/>
          <a:lstStyle/>
          <a:p>
            <a:pPr algn="ctr"/>
            <a:r>
              <a:rPr lang="en-US" sz="2800" b="1" baseline="30000" dirty="0"/>
              <a:t>5 </a:t>
            </a:r>
            <a:r>
              <a:rPr lang="en-US" sz="2800" dirty="0"/>
              <a:t>Rather, speaking the truth in love, we are to grow up in every way </a:t>
            </a:r>
            <a:r>
              <a:rPr lang="en-US" sz="3200" b="1" i="1" dirty="0"/>
              <a:t>into him who is the head, </a:t>
            </a:r>
            <a:r>
              <a:rPr lang="en-US" sz="3200" b="1" i="1" dirty="0" smtClean="0"/>
              <a:t>into Christ</a:t>
            </a:r>
            <a:r>
              <a:rPr lang="en-US" sz="2800" dirty="0" smtClean="0"/>
              <a:t>, </a:t>
            </a:r>
            <a:r>
              <a:rPr lang="en-US" sz="2800" b="1" baseline="30000" dirty="0" smtClean="0"/>
              <a:t>16</a:t>
            </a:r>
            <a:r>
              <a:rPr lang="en-US" sz="2800" b="1" baseline="30000" dirty="0"/>
              <a:t> </a:t>
            </a:r>
            <a:r>
              <a:rPr lang="en-US" sz="2800" dirty="0"/>
              <a:t>from whom the whole body, joined and held together by every joint with which it is equipped, when each part is working properly, makes the body grow so that it builds itself up in love.</a:t>
            </a:r>
          </a:p>
          <a:p>
            <a:pPr algn="r"/>
            <a:r>
              <a:rPr lang="en-US" sz="2400" i="1" dirty="0" smtClean="0"/>
              <a:t>Ephesians 4:15-16</a:t>
            </a:r>
            <a:endParaRPr lang="en-US" sz="2400" i="1" dirty="0">
              <a:solidFill>
                <a:srgbClr val="FFFFFF"/>
              </a:solidFill>
            </a:endParaRPr>
          </a:p>
        </p:txBody>
      </p:sp>
    </p:spTree>
    <p:extLst>
      <p:ext uri="{BB962C8B-B14F-4D97-AF65-F5344CB8AC3E}">
        <p14:creationId xmlns:p14="http://schemas.microsoft.com/office/powerpoint/2010/main" val="38469406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2776084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xmlns="" id="{A9225FC6-3700-41DF-AE6C-263A320364E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5143" cy="6858000"/>
          </a:xfrm>
        </p:spPr>
      </p:pic>
    </p:spTree>
    <p:extLst>
      <p:ext uri="{BB962C8B-B14F-4D97-AF65-F5344CB8AC3E}">
        <p14:creationId xmlns:p14="http://schemas.microsoft.com/office/powerpoint/2010/main" val="4193108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4144962" y="1752600"/>
            <a:ext cx="685800" cy="685800"/>
          </a:xfrm>
          <a:prstGeom prst="ellipse">
            <a:avLst/>
          </a:prstGeom>
          <a:solidFill>
            <a:schemeClr val="bg1"/>
          </a:solidFill>
          <a:ln w="76200">
            <a:solidFill>
              <a:schemeClr val="tx1">
                <a:lumMod val="50000"/>
                <a:lumOff val="50000"/>
              </a:schemeClr>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44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AutoShape 4"/>
          <p:cNvSpPr>
            <a:spLocks noChangeArrowheads="1"/>
          </p:cNvSpPr>
          <p:nvPr/>
        </p:nvSpPr>
        <p:spPr bwMode="auto">
          <a:xfrm>
            <a:off x="3916362" y="152400"/>
            <a:ext cx="1143000" cy="838200"/>
          </a:xfrm>
          <a:prstGeom prst="triangle">
            <a:avLst>
              <a:gd name="adj" fmla="val 50000"/>
            </a:avLst>
          </a:prstGeom>
          <a:solidFill>
            <a:schemeClr val="bg1"/>
          </a:solidFill>
          <a:ln w="76200">
            <a:solidFill>
              <a:srgbClr val="B38939"/>
            </a:solidFill>
            <a:miter lim="800000"/>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AutoShape 5"/>
          <p:cNvSpPr>
            <a:spLocks noChangeArrowheads="1"/>
          </p:cNvSpPr>
          <p:nvPr/>
        </p:nvSpPr>
        <p:spPr bwMode="auto">
          <a:xfrm>
            <a:off x="4297362" y="1143000"/>
            <a:ext cx="381000" cy="533400"/>
          </a:xfrm>
          <a:prstGeom prst="downArrow">
            <a:avLst>
              <a:gd name="adj1" fmla="val 50000"/>
              <a:gd name="adj2" fmla="val 40000"/>
            </a:avLst>
          </a:prstGeom>
          <a:solidFill>
            <a:schemeClr val="bg1"/>
          </a:solidFill>
          <a:ln w="76200">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2925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3306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3687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4068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49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830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11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592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973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6354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2544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2544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2544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2544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2544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2544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2544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2544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2544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2925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3306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3687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4068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4449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4830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Oval 31"/>
          <p:cNvSpPr>
            <a:spLocks noChangeArrowheads="1"/>
          </p:cNvSpPr>
          <p:nvPr/>
        </p:nvSpPr>
        <p:spPr bwMode="auto">
          <a:xfrm>
            <a:off x="5211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5" name="Oval 32"/>
          <p:cNvSpPr>
            <a:spLocks noChangeArrowheads="1"/>
          </p:cNvSpPr>
          <p:nvPr/>
        </p:nvSpPr>
        <p:spPr bwMode="auto">
          <a:xfrm>
            <a:off x="5592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6" name="Oval 33"/>
          <p:cNvSpPr>
            <a:spLocks noChangeArrowheads="1"/>
          </p:cNvSpPr>
          <p:nvPr/>
        </p:nvSpPr>
        <p:spPr bwMode="auto">
          <a:xfrm>
            <a:off x="5973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7" name="Oval 34"/>
          <p:cNvSpPr>
            <a:spLocks noChangeArrowheads="1"/>
          </p:cNvSpPr>
          <p:nvPr/>
        </p:nvSpPr>
        <p:spPr bwMode="auto">
          <a:xfrm>
            <a:off x="6354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8" name="Oval 35"/>
          <p:cNvSpPr>
            <a:spLocks noChangeArrowheads="1"/>
          </p:cNvSpPr>
          <p:nvPr/>
        </p:nvSpPr>
        <p:spPr bwMode="auto">
          <a:xfrm>
            <a:off x="2925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9" name="Oval 36"/>
          <p:cNvSpPr>
            <a:spLocks noChangeArrowheads="1"/>
          </p:cNvSpPr>
          <p:nvPr/>
        </p:nvSpPr>
        <p:spPr bwMode="auto">
          <a:xfrm>
            <a:off x="3306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0" name="Oval 37"/>
          <p:cNvSpPr>
            <a:spLocks noChangeArrowheads="1"/>
          </p:cNvSpPr>
          <p:nvPr/>
        </p:nvSpPr>
        <p:spPr bwMode="auto">
          <a:xfrm>
            <a:off x="3687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1" name="Oval 38"/>
          <p:cNvSpPr>
            <a:spLocks noChangeArrowheads="1"/>
          </p:cNvSpPr>
          <p:nvPr/>
        </p:nvSpPr>
        <p:spPr bwMode="auto">
          <a:xfrm>
            <a:off x="4068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2" name="Oval 39"/>
          <p:cNvSpPr>
            <a:spLocks noChangeArrowheads="1"/>
          </p:cNvSpPr>
          <p:nvPr/>
        </p:nvSpPr>
        <p:spPr bwMode="auto">
          <a:xfrm>
            <a:off x="4449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3" name="Oval 40"/>
          <p:cNvSpPr>
            <a:spLocks noChangeArrowheads="1"/>
          </p:cNvSpPr>
          <p:nvPr/>
        </p:nvSpPr>
        <p:spPr bwMode="auto">
          <a:xfrm>
            <a:off x="4830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4" name="Oval 41"/>
          <p:cNvSpPr>
            <a:spLocks noChangeArrowheads="1"/>
          </p:cNvSpPr>
          <p:nvPr/>
        </p:nvSpPr>
        <p:spPr bwMode="auto">
          <a:xfrm>
            <a:off x="5211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5" name="Oval 42"/>
          <p:cNvSpPr>
            <a:spLocks noChangeArrowheads="1"/>
          </p:cNvSpPr>
          <p:nvPr/>
        </p:nvSpPr>
        <p:spPr bwMode="auto">
          <a:xfrm>
            <a:off x="5592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6" name="Oval 43"/>
          <p:cNvSpPr>
            <a:spLocks noChangeArrowheads="1"/>
          </p:cNvSpPr>
          <p:nvPr/>
        </p:nvSpPr>
        <p:spPr bwMode="auto">
          <a:xfrm>
            <a:off x="5973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7" name="Oval 44"/>
          <p:cNvSpPr>
            <a:spLocks noChangeArrowheads="1"/>
          </p:cNvSpPr>
          <p:nvPr/>
        </p:nvSpPr>
        <p:spPr bwMode="auto">
          <a:xfrm>
            <a:off x="6354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8" name="Oval 45"/>
          <p:cNvSpPr>
            <a:spLocks noChangeArrowheads="1"/>
          </p:cNvSpPr>
          <p:nvPr/>
        </p:nvSpPr>
        <p:spPr bwMode="auto">
          <a:xfrm>
            <a:off x="2925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9" name="Oval 46"/>
          <p:cNvSpPr>
            <a:spLocks noChangeArrowheads="1"/>
          </p:cNvSpPr>
          <p:nvPr/>
        </p:nvSpPr>
        <p:spPr bwMode="auto">
          <a:xfrm>
            <a:off x="3306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0" name="Oval 47"/>
          <p:cNvSpPr>
            <a:spLocks noChangeArrowheads="1"/>
          </p:cNvSpPr>
          <p:nvPr/>
        </p:nvSpPr>
        <p:spPr bwMode="auto">
          <a:xfrm>
            <a:off x="3687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1" name="Oval 48"/>
          <p:cNvSpPr>
            <a:spLocks noChangeArrowheads="1"/>
          </p:cNvSpPr>
          <p:nvPr/>
        </p:nvSpPr>
        <p:spPr bwMode="auto">
          <a:xfrm>
            <a:off x="4068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2" name="Oval 49"/>
          <p:cNvSpPr>
            <a:spLocks noChangeArrowheads="1"/>
          </p:cNvSpPr>
          <p:nvPr/>
        </p:nvSpPr>
        <p:spPr bwMode="auto">
          <a:xfrm>
            <a:off x="4449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3" name="Oval 50"/>
          <p:cNvSpPr>
            <a:spLocks noChangeArrowheads="1"/>
          </p:cNvSpPr>
          <p:nvPr/>
        </p:nvSpPr>
        <p:spPr bwMode="auto">
          <a:xfrm>
            <a:off x="4830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4" name="Oval 51"/>
          <p:cNvSpPr>
            <a:spLocks noChangeArrowheads="1"/>
          </p:cNvSpPr>
          <p:nvPr/>
        </p:nvSpPr>
        <p:spPr bwMode="auto">
          <a:xfrm>
            <a:off x="5211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5" name="Oval 52"/>
          <p:cNvSpPr>
            <a:spLocks noChangeArrowheads="1"/>
          </p:cNvSpPr>
          <p:nvPr/>
        </p:nvSpPr>
        <p:spPr bwMode="auto">
          <a:xfrm>
            <a:off x="5592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6" name="Oval 53"/>
          <p:cNvSpPr>
            <a:spLocks noChangeArrowheads="1"/>
          </p:cNvSpPr>
          <p:nvPr/>
        </p:nvSpPr>
        <p:spPr bwMode="auto">
          <a:xfrm>
            <a:off x="5973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7" name="Oval 54"/>
          <p:cNvSpPr>
            <a:spLocks noChangeArrowheads="1"/>
          </p:cNvSpPr>
          <p:nvPr/>
        </p:nvSpPr>
        <p:spPr bwMode="auto">
          <a:xfrm>
            <a:off x="6354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8" name="Oval 55"/>
          <p:cNvSpPr>
            <a:spLocks noChangeArrowheads="1"/>
          </p:cNvSpPr>
          <p:nvPr/>
        </p:nvSpPr>
        <p:spPr bwMode="auto">
          <a:xfrm>
            <a:off x="2925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9" name="Oval 56"/>
          <p:cNvSpPr>
            <a:spLocks noChangeArrowheads="1"/>
          </p:cNvSpPr>
          <p:nvPr/>
        </p:nvSpPr>
        <p:spPr bwMode="auto">
          <a:xfrm>
            <a:off x="3306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0" name="Oval 57"/>
          <p:cNvSpPr>
            <a:spLocks noChangeArrowheads="1"/>
          </p:cNvSpPr>
          <p:nvPr/>
        </p:nvSpPr>
        <p:spPr bwMode="auto">
          <a:xfrm>
            <a:off x="3687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1" name="Oval 58"/>
          <p:cNvSpPr>
            <a:spLocks noChangeArrowheads="1"/>
          </p:cNvSpPr>
          <p:nvPr/>
        </p:nvSpPr>
        <p:spPr bwMode="auto">
          <a:xfrm>
            <a:off x="4068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2" name="Oval 59"/>
          <p:cNvSpPr>
            <a:spLocks noChangeArrowheads="1"/>
          </p:cNvSpPr>
          <p:nvPr/>
        </p:nvSpPr>
        <p:spPr bwMode="auto">
          <a:xfrm>
            <a:off x="4449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3" name="Oval 60"/>
          <p:cNvSpPr>
            <a:spLocks noChangeArrowheads="1"/>
          </p:cNvSpPr>
          <p:nvPr/>
        </p:nvSpPr>
        <p:spPr bwMode="auto">
          <a:xfrm>
            <a:off x="4830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4" name="Oval 61"/>
          <p:cNvSpPr>
            <a:spLocks noChangeArrowheads="1"/>
          </p:cNvSpPr>
          <p:nvPr/>
        </p:nvSpPr>
        <p:spPr bwMode="auto">
          <a:xfrm>
            <a:off x="5211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5" name="Oval 62"/>
          <p:cNvSpPr>
            <a:spLocks noChangeArrowheads="1"/>
          </p:cNvSpPr>
          <p:nvPr/>
        </p:nvSpPr>
        <p:spPr bwMode="auto">
          <a:xfrm>
            <a:off x="5592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6" name="Oval 63"/>
          <p:cNvSpPr>
            <a:spLocks noChangeArrowheads="1"/>
          </p:cNvSpPr>
          <p:nvPr/>
        </p:nvSpPr>
        <p:spPr bwMode="auto">
          <a:xfrm>
            <a:off x="5973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7" name="Oval 64"/>
          <p:cNvSpPr>
            <a:spLocks noChangeArrowheads="1"/>
          </p:cNvSpPr>
          <p:nvPr/>
        </p:nvSpPr>
        <p:spPr bwMode="auto">
          <a:xfrm>
            <a:off x="6354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8" name="Oval 65"/>
          <p:cNvSpPr>
            <a:spLocks noChangeArrowheads="1"/>
          </p:cNvSpPr>
          <p:nvPr/>
        </p:nvSpPr>
        <p:spPr bwMode="auto">
          <a:xfrm>
            <a:off x="2925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9" name="Oval 66"/>
          <p:cNvSpPr>
            <a:spLocks noChangeArrowheads="1"/>
          </p:cNvSpPr>
          <p:nvPr/>
        </p:nvSpPr>
        <p:spPr bwMode="auto">
          <a:xfrm>
            <a:off x="3306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0" name="Oval 67"/>
          <p:cNvSpPr>
            <a:spLocks noChangeArrowheads="1"/>
          </p:cNvSpPr>
          <p:nvPr/>
        </p:nvSpPr>
        <p:spPr bwMode="auto">
          <a:xfrm>
            <a:off x="3687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1" name="Oval 68"/>
          <p:cNvSpPr>
            <a:spLocks noChangeArrowheads="1"/>
          </p:cNvSpPr>
          <p:nvPr/>
        </p:nvSpPr>
        <p:spPr bwMode="auto">
          <a:xfrm>
            <a:off x="4068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2" name="Oval 69"/>
          <p:cNvSpPr>
            <a:spLocks noChangeArrowheads="1"/>
          </p:cNvSpPr>
          <p:nvPr/>
        </p:nvSpPr>
        <p:spPr bwMode="auto">
          <a:xfrm>
            <a:off x="4449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3" name="Oval 70"/>
          <p:cNvSpPr>
            <a:spLocks noChangeArrowheads="1"/>
          </p:cNvSpPr>
          <p:nvPr/>
        </p:nvSpPr>
        <p:spPr bwMode="auto">
          <a:xfrm>
            <a:off x="4830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4" name="Oval 71"/>
          <p:cNvSpPr>
            <a:spLocks noChangeArrowheads="1"/>
          </p:cNvSpPr>
          <p:nvPr/>
        </p:nvSpPr>
        <p:spPr bwMode="auto">
          <a:xfrm>
            <a:off x="5211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5" name="Oval 72"/>
          <p:cNvSpPr>
            <a:spLocks noChangeArrowheads="1"/>
          </p:cNvSpPr>
          <p:nvPr/>
        </p:nvSpPr>
        <p:spPr bwMode="auto">
          <a:xfrm>
            <a:off x="5592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6" name="Oval 73"/>
          <p:cNvSpPr>
            <a:spLocks noChangeArrowheads="1"/>
          </p:cNvSpPr>
          <p:nvPr/>
        </p:nvSpPr>
        <p:spPr bwMode="auto">
          <a:xfrm>
            <a:off x="5973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7" name="Oval 74"/>
          <p:cNvSpPr>
            <a:spLocks noChangeArrowheads="1"/>
          </p:cNvSpPr>
          <p:nvPr/>
        </p:nvSpPr>
        <p:spPr bwMode="auto">
          <a:xfrm>
            <a:off x="6354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8" name="Oval 75"/>
          <p:cNvSpPr>
            <a:spLocks noChangeArrowheads="1"/>
          </p:cNvSpPr>
          <p:nvPr/>
        </p:nvSpPr>
        <p:spPr bwMode="auto">
          <a:xfrm>
            <a:off x="2925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9" name="Oval 76"/>
          <p:cNvSpPr>
            <a:spLocks noChangeArrowheads="1"/>
          </p:cNvSpPr>
          <p:nvPr/>
        </p:nvSpPr>
        <p:spPr bwMode="auto">
          <a:xfrm>
            <a:off x="3306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0" name="Oval 77"/>
          <p:cNvSpPr>
            <a:spLocks noChangeArrowheads="1"/>
          </p:cNvSpPr>
          <p:nvPr/>
        </p:nvSpPr>
        <p:spPr bwMode="auto">
          <a:xfrm>
            <a:off x="3687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1" name="Oval 78"/>
          <p:cNvSpPr>
            <a:spLocks noChangeArrowheads="1"/>
          </p:cNvSpPr>
          <p:nvPr/>
        </p:nvSpPr>
        <p:spPr bwMode="auto">
          <a:xfrm>
            <a:off x="4068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2" name="Oval 79"/>
          <p:cNvSpPr>
            <a:spLocks noChangeArrowheads="1"/>
          </p:cNvSpPr>
          <p:nvPr/>
        </p:nvSpPr>
        <p:spPr bwMode="auto">
          <a:xfrm>
            <a:off x="4449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3" name="Oval 80"/>
          <p:cNvSpPr>
            <a:spLocks noChangeArrowheads="1"/>
          </p:cNvSpPr>
          <p:nvPr/>
        </p:nvSpPr>
        <p:spPr bwMode="auto">
          <a:xfrm>
            <a:off x="4830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4" name="Oval 81"/>
          <p:cNvSpPr>
            <a:spLocks noChangeArrowheads="1"/>
          </p:cNvSpPr>
          <p:nvPr/>
        </p:nvSpPr>
        <p:spPr bwMode="auto">
          <a:xfrm>
            <a:off x="5211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5" name="Oval 82"/>
          <p:cNvSpPr>
            <a:spLocks noChangeArrowheads="1"/>
          </p:cNvSpPr>
          <p:nvPr/>
        </p:nvSpPr>
        <p:spPr bwMode="auto">
          <a:xfrm>
            <a:off x="5592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6" name="Oval 83"/>
          <p:cNvSpPr>
            <a:spLocks noChangeArrowheads="1"/>
          </p:cNvSpPr>
          <p:nvPr/>
        </p:nvSpPr>
        <p:spPr bwMode="auto">
          <a:xfrm>
            <a:off x="5973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7" name="Oval 84"/>
          <p:cNvSpPr>
            <a:spLocks noChangeArrowheads="1"/>
          </p:cNvSpPr>
          <p:nvPr/>
        </p:nvSpPr>
        <p:spPr bwMode="auto">
          <a:xfrm>
            <a:off x="6354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8" name="Oval 85"/>
          <p:cNvSpPr>
            <a:spLocks noChangeArrowheads="1"/>
          </p:cNvSpPr>
          <p:nvPr/>
        </p:nvSpPr>
        <p:spPr bwMode="auto">
          <a:xfrm>
            <a:off x="2925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9" name="Oval 86"/>
          <p:cNvSpPr>
            <a:spLocks noChangeArrowheads="1"/>
          </p:cNvSpPr>
          <p:nvPr/>
        </p:nvSpPr>
        <p:spPr bwMode="auto">
          <a:xfrm>
            <a:off x="3306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0" name="Oval 87"/>
          <p:cNvSpPr>
            <a:spLocks noChangeArrowheads="1"/>
          </p:cNvSpPr>
          <p:nvPr/>
        </p:nvSpPr>
        <p:spPr bwMode="auto">
          <a:xfrm>
            <a:off x="3687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1" name="Oval 88"/>
          <p:cNvSpPr>
            <a:spLocks noChangeArrowheads="1"/>
          </p:cNvSpPr>
          <p:nvPr/>
        </p:nvSpPr>
        <p:spPr bwMode="auto">
          <a:xfrm>
            <a:off x="4068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2" name="Oval 89"/>
          <p:cNvSpPr>
            <a:spLocks noChangeArrowheads="1"/>
          </p:cNvSpPr>
          <p:nvPr/>
        </p:nvSpPr>
        <p:spPr bwMode="auto">
          <a:xfrm>
            <a:off x="4449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3" name="Oval 90"/>
          <p:cNvSpPr>
            <a:spLocks noChangeArrowheads="1"/>
          </p:cNvSpPr>
          <p:nvPr/>
        </p:nvSpPr>
        <p:spPr bwMode="auto">
          <a:xfrm>
            <a:off x="4830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4" name="Oval 91"/>
          <p:cNvSpPr>
            <a:spLocks noChangeArrowheads="1"/>
          </p:cNvSpPr>
          <p:nvPr/>
        </p:nvSpPr>
        <p:spPr bwMode="auto">
          <a:xfrm>
            <a:off x="5211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5" name="Oval 92"/>
          <p:cNvSpPr>
            <a:spLocks noChangeArrowheads="1"/>
          </p:cNvSpPr>
          <p:nvPr/>
        </p:nvSpPr>
        <p:spPr bwMode="auto">
          <a:xfrm>
            <a:off x="5592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6" name="Oval 93"/>
          <p:cNvSpPr>
            <a:spLocks noChangeArrowheads="1"/>
          </p:cNvSpPr>
          <p:nvPr/>
        </p:nvSpPr>
        <p:spPr bwMode="auto">
          <a:xfrm>
            <a:off x="5973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7" name="Oval 94"/>
          <p:cNvSpPr>
            <a:spLocks noChangeArrowheads="1"/>
          </p:cNvSpPr>
          <p:nvPr/>
        </p:nvSpPr>
        <p:spPr bwMode="auto">
          <a:xfrm>
            <a:off x="6354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8" name="Oval 95"/>
          <p:cNvSpPr>
            <a:spLocks noChangeArrowheads="1"/>
          </p:cNvSpPr>
          <p:nvPr/>
        </p:nvSpPr>
        <p:spPr bwMode="auto">
          <a:xfrm>
            <a:off x="2925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9" name="Oval 96"/>
          <p:cNvSpPr>
            <a:spLocks noChangeArrowheads="1"/>
          </p:cNvSpPr>
          <p:nvPr/>
        </p:nvSpPr>
        <p:spPr bwMode="auto">
          <a:xfrm>
            <a:off x="3306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0" name="Oval 97"/>
          <p:cNvSpPr>
            <a:spLocks noChangeArrowheads="1"/>
          </p:cNvSpPr>
          <p:nvPr/>
        </p:nvSpPr>
        <p:spPr bwMode="auto">
          <a:xfrm>
            <a:off x="3687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1" name="Oval 98"/>
          <p:cNvSpPr>
            <a:spLocks noChangeArrowheads="1"/>
          </p:cNvSpPr>
          <p:nvPr/>
        </p:nvSpPr>
        <p:spPr bwMode="auto">
          <a:xfrm>
            <a:off x="4068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2" name="Oval 99"/>
          <p:cNvSpPr>
            <a:spLocks noChangeArrowheads="1"/>
          </p:cNvSpPr>
          <p:nvPr/>
        </p:nvSpPr>
        <p:spPr bwMode="auto">
          <a:xfrm>
            <a:off x="4449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3" name="Oval 100"/>
          <p:cNvSpPr>
            <a:spLocks noChangeArrowheads="1"/>
          </p:cNvSpPr>
          <p:nvPr/>
        </p:nvSpPr>
        <p:spPr bwMode="auto">
          <a:xfrm>
            <a:off x="4830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4" name="Oval 101"/>
          <p:cNvSpPr>
            <a:spLocks noChangeArrowheads="1"/>
          </p:cNvSpPr>
          <p:nvPr/>
        </p:nvSpPr>
        <p:spPr bwMode="auto">
          <a:xfrm>
            <a:off x="5211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5" name="Oval 102"/>
          <p:cNvSpPr>
            <a:spLocks noChangeArrowheads="1"/>
          </p:cNvSpPr>
          <p:nvPr/>
        </p:nvSpPr>
        <p:spPr bwMode="auto">
          <a:xfrm>
            <a:off x="5592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6" name="Oval 103"/>
          <p:cNvSpPr>
            <a:spLocks noChangeArrowheads="1"/>
          </p:cNvSpPr>
          <p:nvPr/>
        </p:nvSpPr>
        <p:spPr bwMode="auto">
          <a:xfrm>
            <a:off x="5973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7" name="Oval 104"/>
          <p:cNvSpPr>
            <a:spLocks noChangeArrowheads="1"/>
          </p:cNvSpPr>
          <p:nvPr/>
        </p:nvSpPr>
        <p:spPr bwMode="auto">
          <a:xfrm>
            <a:off x="6354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8" name="Oval 105"/>
          <p:cNvSpPr>
            <a:spLocks noChangeArrowheads="1"/>
          </p:cNvSpPr>
          <p:nvPr/>
        </p:nvSpPr>
        <p:spPr bwMode="auto">
          <a:xfrm>
            <a:off x="2925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9" name="Oval 106"/>
          <p:cNvSpPr>
            <a:spLocks noChangeArrowheads="1"/>
          </p:cNvSpPr>
          <p:nvPr/>
        </p:nvSpPr>
        <p:spPr bwMode="auto">
          <a:xfrm>
            <a:off x="3306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0" name="Oval 107"/>
          <p:cNvSpPr>
            <a:spLocks noChangeArrowheads="1"/>
          </p:cNvSpPr>
          <p:nvPr/>
        </p:nvSpPr>
        <p:spPr bwMode="auto">
          <a:xfrm>
            <a:off x="3687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1" name="Oval 108"/>
          <p:cNvSpPr>
            <a:spLocks noChangeArrowheads="1"/>
          </p:cNvSpPr>
          <p:nvPr/>
        </p:nvSpPr>
        <p:spPr bwMode="auto">
          <a:xfrm>
            <a:off x="4068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2" name="Oval 109"/>
          <p:cNvSpPr>
            <a:spLocks noChangeArrowheads="1"/>
          </p:cNvSpPr>
          <p:nvPr/>
        </p:nvSpPr>
        <p:spPr bwMode="auto">
          <a:xfrm>
            <a:off x="4449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3" name="Oval 110"/>
          <p:cNvSpPr>
            <a:spLocks noChangeArrowheads="1"/>
          </p:cNvSpPr>
          <p:nvPr/>
        </p:nvSpPr>
        <p:spPr bwMode="auto">
          <a:xfrm>
            <a:off x="4830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4" name="Oval 111"/>
          <p:cNvSpPr>
            <a:spLocks noChangeArrowheads="1"/>
          </p:cNvSpPr>
          <p:nvPr/>
        </p:nvSpPr>
        <p:spPr bwMode="auto">
          <a:xfrm>
            <a:off x="5211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5" name="Oval 112"/>
          <p:cNvSpPr>
            <a:spLocks noChangeArrowheads="1"/>
          </p:cNvSpPr>
          <p:nvPr/>
        </p:nvSpPr>
        <p:spPr bwMode="auto">
          <a:xfrm>
            <a:off x="5592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6" name="Oval 113"/>
          <p:cNvSpPr>
            <a:spLocks noChangeArrowheads="1"/>
          </p:cNvSpPr>
          <p:nvPr/>
        </p:nvSpPr>
        <p:spPr bwMode="auto">
          <a:xfrm>
            <a:off x="5973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7" name="Oval 114"/>
          <p:cNvSpPr>
            <a:spLocks noChangeArrowheads="1"/>
          </p:cNvSpPr>
          <p:nvPr/>
        </p:nvSpPr>
        <p:spPr bwMode="auto">
          <a:xfrm>
            <a:off x="6354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8" name="Line 115"/>
          <p:cNvSpPr>
            <a:spLocks noChangeShapeType="1"/>
          </p:cNvSpPr>
          <p:nvPr/>
        </p:nvSpPr>
        <p:spPr bwMode="auto">
          <a:xfrm flipH="1">
            <a:off x="2667000" y="2133600"/>
            <a:ext cx="13716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19" name="Line 116"/>
          <p:cNvSpPr>
            <a:spLocks noChangeShapeType="1"/>
          </p:cNvSpPr>
          <p:nvPr/>
        </p:nvSpPr>
        <p:spPr bwMode="auto">
          <a:xfrm flipH="1">
            <a:off x="3505200" y="2362200"/>
            <a:ext cx="6096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0" name="Line 117"/>
          <p:cNvSpPr>
            <a:spLocks noChangeShapeType="1"/>
          </p:cNvSpPr>
          <p:nvPr/>
        </p:nvSpPr>
        <p:spPr bwMode="auto">
          <a:xfrm flipH="1">
            <a:off x="4495800" y="2514600"/>
            <a:ext cx="0" cy="4572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1" name="Line 118"/>
          <p:cNvSpPr>
            <a:spLocks noChangeShapeType="1"/>
          </p:cNvSpPr>
          <p:nvPr/>
        </p:nvSpPr>
        <p:spPr bwMode="auto">
          <a:xfrm>
            <a:off x="4876800" y="2362200"/>
            <a:ext cx="5334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2" name="Line 119"/>
          <p:cNvSpPr>
            <a:spLocks noChangeShapeType="1"/>
          </p:cNvSpPr>
          <p:nvPr/>
        </p:nvSpPr>
        <p:spPr bwMode="auto">
          <a:xfrm>
            <a:off x="4953000" y="2133600"/>
            <a:ext cx="14478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3" name="Text Box 120"/>
          <p:cNvSpPr txBox="1">
            <a:spLocks noChangeArrowheads="1"/>
          </p:cNvSpPr>
          <p:nvPr/>
        </p:nvSpPr>
        <p:spPr bwMode="auto">
          <a:xfrm>
            <a:off x="7103105" y="1749495"/>
            <a:ext cx="1576714" cy="707886"/>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Clergy</a:t>
            </a:r>
          </a:p>
        </p:txBody>
      </p:sp>
      <p:sp>
        <p:nvSpPr>
          <p:cNvPr id="124" name="Line 121"/>
          <p:cNvSpPr>
            <a:spLocks noChangeShapeType="1"/>
          </p:cNvSpPr>
          <p:nvPr/>
        </p:nvSpPr>
        <p:spPr bwMode="auto">
          <a:xfrm flipH="1" flipV="1">
            <a:off x="5135562" y="2133600"/>
            <a:ext cx="1905000" cy="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5" name="Text Box 122"/>
          <p:cNvSpPr txBox="1">
            <a:spLocks noChangeArrowheads="1"/>
          </p:cNvSpPr>
          <p:nvPr/>
        </p:nvSpPr>
        <p:spPr bwMode="auto">
          <a:xfrm>
            <a:off x="7383462" y="457200"/>
            <a:ext cx="1116013" cy="701675"/>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B38939"/>
                </a:solidFill>
                <a:effectLst>
                  <a:outerShdw blurRad="38100" dist="38100" dir="2700000" algn="tl">
                    <a:srgbClr val="000000"/>
                  </a:outerShdw>
                </a:effectLst>
                <a:ea typeface="ＭＳ Ｐゴシック" pitchFamily="34" charset="-128"/>
                <a:cs typeface="Arial" charset="0"/>
              </a:rPr>
              <a:t>God</a:t>
            </a:r>
          </a:p>
        </p:txBody>
      </p:sp>
      <p:sp>
        <p:nvSpPr>
          <p:cNvPr id="126" name="Line 123"/>
          <p:cNvSpPr>
            <a:spLocks noChangeShapeType="1"/>
          </p:cNvSpPr>
          <p:nvPr/>
        </p:nvSpPr>
        <p:spPr bwMode="auto">
          <a:xfrm flipH="1" flipV="1">
            <a:off x="5287962" y="838200"/>
            <a:ext cx="1905000" cy="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7" name="Text Box 124"/>
          <p:cNvSpPr txBox="1">
            <a:spLocks noChangeArrowheads="1"/>
          </p:cNvSpPr>
          <p:nvPr/>
        </p:nvSpPr>
        <p:spPr bwMode="auto">
          <a:xfrm>
            <a:off x="7459662" y="4419600"/>
            <a:ext cx="1341438" cy="701675"/>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000000"/>
                </a:solidFill>
                <a:effectLst>
                  <a:outerShdw blurRad="38100" dist="38100" dir="2700000" algn="tl">
                    <a:srgbClr val="000000"/>
                  </a:outerShdw>
                </a:effectLst>
                <a:ea typeface="ＭＳ Ｐゴシック" pitchFamily="34" charset="-128"/>
                <a:cs typeface="Arial" charset="0"/>
              </a:rPr>
              <a:t>Laity</a:t>
            </a:r>
          </a:p>
        </p:txBody>
      </p:sp>
      <p:sp>
        <p:nvSpPr>
          <p:cNvPr id="128" name="Line 125"/>
          <p:cNvSpPr>
            <a:spLocks noChangeShapeType="1"/>
          </p:cNvSpPr>
          <p:nvPr/>
        </p:nvSpPr>
        <p:spPr bwMode="auto">
          <a:xfrm flipH="1" flipV="1">
            <a:off x="6781800" y="4800600"/>
            <a:ext cx="800100" cy="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9" name="Text Box 126"/>
          <p:cNvSpPr txBox="1">
            <a:spLocks noChangeArrowheads="1"/>
          </p:cNvSpPr>
          <p:nvPr/>
        </p:nvSpPr>
        <p:spPr bwMode="auto">
          <a:xfrm>
            <a:off x="678241" y="381000"/>
            <a:ext cx="2476512"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Traditional</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Model</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130" name="Text Box 127"/>
          <p:cNvSpPr txBox="1">
            <a:spLocks noChangeArrowheads="1"/>
          </p:cNvSpPr>
          <p:nvPr/>
        </p:nvSpPr>
        <p:spPr bwMode="auto">
          <a:xfrm>
            <a:off x="570495" y="1385887"/>
            <a:ext cx="2696572"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Institutional</a:t>
            </a: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
            </a:r>
            <a:b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b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Paradigm</a:t>
            </a:r>
          </a:p>
        </p:txBody>
      </p:sp>
      <p:sp>
        <p:nvSpPr>
          <p:cNvPr id="131" name="Line 128"/>
          <p:cNvSpPr>
            <a:spLocks noChangeShapeType="1"/>
          </p:cNvSpPr>
          <p:nvPr/>
        </p:nvSpPr>
        <p:spPr bwMode="auto">
          <a:xfrm>
            <a:off x="354399" y="1357374"/>
            <a:ext cx="32004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78649880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3886200" y="533400"/>
            <a:ext cx="1447800" cy="1447800"/>
          </a:xfrm>
          <a:prstGeom prst="ellipse">
            <a:avLst/>
          </a:prstGeom>
          <a:solidFill>
            <a:schemeClr val="bg1"/>
          </a:solidFill>
          <a:ln w="76200">
            <a:solidFill>
              <a:srgbClr val="B38939"/>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14600" y="1981200"/>
            <a:ext cx="4267200" cy="4648200"/>
          </a:xfrm>
          <a:prstGeom prst="ellipse">
            <a:avLst/>
          </a:prstGeom>
          <a:solidFill>
            <a:schemeClr val="bg1"/>
          </a:solidFill>
          <a:ln w="38100">
            <a:solidFill>
              <a:schemeClr val="accent1">
                <a:lumMod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Oval 4"/>
          <p:cNvSpPr>
            <a:spLocks noChangeArrowheads="1"/>
          </p:cNvSpPr>
          <p:nvPr/>
        </p:nvSpPr>
        <p:spPr bwMode="auto">
          <a:xfrm>
            <a:off x="3505200" y="26670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Oval 5"/>
          <p:cNvSpPr>
            <a:spLocks noChangeArrowheads="1"/>
          </p:cNvSpPr>
          <p:nvPr/>
        </p:nvSpPr>
        <p:spPr bwMode="auto">
          <a:xfrm>
            <a:off x="3124200" y="48006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4648200" y="4876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5867400" y="51054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5562600" y="37338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5257800" y="2362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19600" y="3505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114800" y="5791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57800" y="3200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257800" y="4800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867400" y="4572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5257800" y="54864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5029200" y="5791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3733800" y="3352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3200400" y="3505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3657600" y="5486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4191000" y="2362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3505200" y="3810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3048000" y="4191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3810000" y="4114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4419600" y="3124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4114800" y="5029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4267200" y="4572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4419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50292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5943600" y="3276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6324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Freeform 31"/>
          <p:cNvSpPr>
            <a:spLocks/>
          </p:cNvSpPr>
          <p:nvPr/>
        </p:nvSpPr>
        <p:spPr bwMode="auto">
          <a:xfrm>
            <a:off x="3311525" y="2273300"/>
            <a:ext cx="2898775" cy="3517900"/>
          </a:xfrm>
          <a:custGeom>
            <a:avLst/>
            <a:gdLst>
              <a:gd name="T0" fmla="*/ 2147483647 w 1826"/>
              <a:gd name="T1" fmla="*/ 2147483647 h 2216"/>
              <a:gd name="T2" fmla="*/ 2147483647 w 1826"/>
              <a:gd name="T3" fmla="*/ 2147483647 h 2216"/>
              <a:gd name="T4" fmla="*/ 2147483647 w 1826"/>
              <a:gd name="T5" fmla="*/ 2147483647 h 2216"/>
              <a:gd name="T6" fmla="*/ 2147483647 w 1826"/>
              <a:gd name="T7" fmla="*/ 2147483647 h 2216"/>
              <a:gd name="T8" fmla="*/ 2147483647 w 1826"/>
              <a:gd name="T9" fmla="*/ 2147483647 h 2216"/>
              <a:gd name="T10" fmla="*/ 2147483647 w 1826"/>
              <a:gd name="T11" fmla="*/ 2147483647 h 2216"/>
              <a:gd name="T12" fmla="*/ 2147483647 w 1826"/>
              <a:gd name="T13" fmla="*/ 2147483647 h 2216"/>
              <a:gd name="T14" fmla="*/ 2147483647 w 1826"/>
              <a:gd name="T15" fmla="*/ 2147483647 h 2216"/>
              <a:gd name="T16" fmla="*/ 2147483647 w 1826"/>
              <a:gd name="T17" fmla="*/ 2147483647 h 2216"/>
              <a:gd name="T18" fmla="*/ 2147483647 w 1826"/>
              <a:gd name="T19" fmla="*/ 2147483647 h 2216"/>
              <a:gd name="T20" fmla="*/ 2147483647 w 1826"/>
              <a:gd name="T21" fmla="*/ 2147483647 h 2216"/>
              <a:gd name="T22" fmla="*/ 2147483647 w 1826"/>
              <a:gd name="T23" fmla="*/ 2147483647 h 2216"/>
              <a:gd name="T24" fmla="*/ 2147483647 w 1826"/>
              <a:gd name="T25" fmla="*/ 2147483647 h 2216"/>
              <a:gd name="T26" fmla="*/ 2147483647 w 1826"/>
              <a:gd name="T27" fmla="*/ 2147483647 h 2216"/>
              <a:gd name="T28" fmla="*/ 2147483647 w 1826"/>
              <a:gd name="T29" fmla="*/ 2147483647 h 2216"/>
              <a:gd name="T30" fmla="*/ 2147483647 w 1826"/>
              <a:gd name="T31" fmla="*/ 2147483647 h 2216"/>
              <a:gd name="T32" fmla="*/ 2147483647 w 1826"/>
              <a:gd name="T33" fmla="*/ 2147483647 h 2216"/>
              <a:gd name="T34" fmla="*/ 2147483647 w 1826"/>
              <a:gd name="T35" fmla="*/ 2147483647 h 2216"/>
              <a:gd name="T36" fmla="*/ 2147483647 w 1826"/>
              <a:gd name="T37" fmla="*/ 2147483647 h 2216"/>
              <a:gd name="T38" fmla="*/ 2147483647 w 1826"/>
              <a:gd name="T39" fmla="*/ 2147483647 h 2216"/>
              <a:gd name="T40" fmla="*/ 2147483647 w 1826"/>
              <a:gd name="T41" fmla="*/ 2147483647 h 2216"/>
              <a:gd name="T42" fmla="*/ 2147483647 w 1826"/>
              <a:gd name="T43" fmla="*/ 2147483647 h 2216"/>
              <a:gd name="T44" fmla="*/ 2147483647 w 1826"/>
              <a:gd name="T45" fmla="*/ 2147483647 h 2216"/>
              <a:gd name="T46" fmla="*/ 2147483647 w 1826"/>
              <a:gd name="T47" fmla="*/ 2147483647 h 2216"/>
              <a:gd name="T48" fmla="*/ 2147483647 w 1826"/>
              <a:gd name="T49" fmla="*/ 2147483647 h 2216"/>
              <a:gd name="T50" fmla="*/ 2147483647 w 1826"/>
              <a:gd name="T51" fmla="*/ 2147483647 h 2216"/>
              <a:gd name="T52" fmla="*/ 2147483647 w 1826"/>
              <a:gd name="T53" fmla="*/ 2147483647 h 2216"/>
              <a:gd name="T54" fmla="*/ 2147483647 w 1826"/>
              <a:gd name="T55" fmla="*/ 2147483647 h 2216"/>
              <a:gd name="T56" fmla="*/ 2147483647 w 1826"/>
              <a:gd name="T57" fmla="*/ 2147483647 h 2216"/>
              <a:gd name="T58" fmla="*/ 2147483647 w 1826"/>
              <a:gd name="T59" fmla="*/ 2147483647 h 2216"/>
              <a:gd name="T60" fmla="*/ 2147483647 w 1826"/>
              <a:gd name="T61" fmla="*/ 2147483647 h 2216"/>
              <a:gd name="T62" fmla="*/ 2147483647 w 1826"/>
              <a:gd name="T63" fmla="*/ 2147483647 h 2216"/>
              <a:gd name="T64" fmla="*/ 2147483647 w 1826"/>
              <a:gd name="T65" fmla="*/ 2147483647 h 2216"/>
              <a:gd name="T66" fmla="*/ 2147483647 w 1826"/>
              <a:gd name="T67" fmla="*/ 2147483647 h 2216"/>
              <a:gd name="T68" fmla="*/ 2147483647 w 1826"/>
              <a:gd name="T69" fmla="*/ 2147483647 h 2216"/>
              <a:gd name="T70" fmla="*/ 2147483647 w 1826"/>
              <a:gd name="T71" fmla="*/ 2147483647 h 2216"/>
              <a:gd name="T72" fmla="*/ 2147483647 w 1826"/>
              <a:gd name="T73" fmla="*/ 2147483647 h 2216"/>
              <a:gd name="T74" fmla="*/ 2147483647 w 1826"/>
              <a:gd name="T75" fmla="*/ 2147483647 h 2216"/>
              <a:gd name="T76" fmla="*/ 2147483647 w 1826"/>
              <a:gd name="T77" fmla="*/ 2147483647 h 2216"/>
              <a:gd name="T78" fmla="*/ 2147483647 w 1826"/>
              <a:gd name="T79" fmla="*/ 2147483647 h 2216"/>
              <a:gd name="T80" fmla="*/ 2147483647 w 1826"/>
              <a:gd name="T81" fmla="*/ 2147483647 h 2216"/>
              <a:gd name="T82" fmla="*/ 2147483647 w 1826"/>
              <a:gd name="T83" fmla="*/ 2147483647 h 2216"/>
              <a:gd name="T84" fmla="*/ 2147483647 w 1826"/>
              <a:gd name="T85" fmla="*/ 2147483647 h 2216"/>
              <a:gd name="T86" fmla="*/ 2147483647 w 1826"/>
              <a:gd name="T87" fmla="*/ 2147483647 h 2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2216"/>
              <a:gd name="T134" fmla="*/ 1826 w 1826"/>
              <a:gd name="T135" fmla="*/ 2216 h 2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2216">
                <a:moveTo>
                  <a:pt x="303" y="1957"/>
                </a:moveTo>
                <a:cubicBezTo>
                  <a:pt x="259" y="1856"/>
                  <a:pt x="0" y="1429"/>
                  <a:pt x="26" y="1352"/>
                </a:cubicBezTo>
                <a:cubicBezTo>
                  <a:pt x="52" y="1275"/>
                  <a:pt x="354" y="1456"/>
                  <a:pt x="458" y="1496"/>
                </a:cubicBezTo>
                <a:cubicBezTo>
                  <a:pt x="562" y="1536"/>
                  <a:pt x="578" y="1560"/>
                  <a:pt x="650" y="1592"/>
                </a:cubicBezTo>
                <a:cubicBezTo>
                  <a:pt x="722" y="1624"/>
                  <a:pt x="786" y="1728"/>
                  <a:pt x="890" y="1688"/>
                </a:cubicBezTo>
                <a:cubicBezTo>
                  <a:pt x="994" y="1648"/>
                  <a:pt x="1178" y="1432"/>
                  <a:pt x="1274" y="1352"/>
                </a:cubicBezTo>
                <a:cubicBezTo>
                  <a:pt x="1370" y="1272"/>
                  <a:pt x="1442" y="1272"/>
                  <a:pt x="1466" y="1208"/>
                </a:cubicBezTo>
                <a:cubicBezTo>
                  <a:pt x="1490" y="1144"/>
                  <a:pt x="1466" y="1040"/>
                  <a:pt x="1418" y="968"/>
                </a:cubicBezTo>
                <a:cubicBezTo>
                  <a:pt x="1370" y="896"/>
                  <a:pt x="1258" y="832"/>
                  <a:pt x="1178" y="776"/>
                </a:cubicBezTo>
                <a:cubicBezTo>
                  <a:pt x="1098" y="720"/>
                  <a:pt x="1010" y="648"/>
                  <a:pt x="938" y="632"/>
                </a:cubicBezTo>
                <a:cubicBezTo>
                  <a:pt x="866" y="616"/>
                  <a:pt x="786" y="616"/>
                  <a:pt x="746" y="680"/>
                </a:cubicBezTo>
                <a:cubicBezTo>
                  <a:pt x="706" y="744"/>
                  <a:pt x="714" y="904"/>
                  <a:pt x="698" y="1016"/>
                </a:cubicBezTo>
                <a:cubicBezTo>
                  <a:pt x="682" y="1128"/>
                  <a:pt x="698" y="1224"/>
                  <a:pt x="650" y="1352"/>
                </a:cubicBezTo>
                <a:cubicBezTo>
                  <a:pt x="602" y="1480"/>
                  <a:pt x="434" y="1656"/>
                  <a:pt x="410" y="1784"/>
                </a:cubicBezTo>
                <a:cubicBezTo>
                  <a:pt x="386" y="1912"/>
                  <a:pt x="418" y="2048"/>
                  <a:pt x="506" y="2120"/>
                </a:cubicBezTo>
                <a:cubicBezTo>
                  <a:pt x="594" y="2192"/>
                  <a:pt x="778" y="2216"/>
                  <a:pt x="938" y="2216"/>
                </a:cubicBezTo>
                <a:cubicBezTo>
                  <a:pt x="1098" y="2216"/>
                  <a:pt x="1370" y="2208"/>
                  <a:pt x="1466" y="2120"/>
                </a:cubicBezTo>
                <a:cubicBezTo>
                  <a:pt x="1562" y="2032"/>
                  <a:pt x="1578" y="1816"/>
                  <a:pt x="1514" y="1688"/>
                </a:cubicBezTo>
                <a:cubicBezTo>
                  <a:pt x="1450" y="1560"/>
                  <a:pt x="1154" y="1456"/>
                  <a:pt x="1082" y="1352"/>
                </a:cubicBezTo>
                <a:cubicBezTo>
                  <a:pt x="1010" y="1248"/>
                  <a:pt x="1074" y="1160"/>
                  <a:pt x="1082" y="1064"/>
                </a:cubicBezTo>
                <a:cubicBezTo>
                  <a:pt x="1090" y="968"/>
                  <a:pt x="1058" y="848"/>
                  <a:pt x="1130" y="776"/>
                </a:cubicBezTo>
                <a:cubicBezTo>
                  <a:pt x="1202" y="704"/>
                  <a:pt x="1418" y="648"/>
                  <a:pt x="1514" y="632"/>
                </a:cubicBezTo>
                <a:cubicBezTo>
                  <a:pt x="1610" y="616"/>
                  <a:pt x="1658" y="640"/>
                  <a:pt x="1706" y="680"/>
                </a:cubicBezTo>
                <a:cubicBezTo>
                  <a:pt x="1754" y="720"/>
                  <a:pt x="1786" y="768"/>
                  <a:pt x="1802" y="872"/>
                </a:cubicBezTo>
                <a:cubicBezTo>
                  <a:pt x="1818" y="976"/>
                  <a:pt x="1826" y="1200"/>
                  <a:pt x="1802" y="1304"/>
                </a:cubicBezTo>
                <a:cubicBezTo>
                  <a:pt x="1778" y="1408"/>
                  <a:pt x="1746" y="1472"/>
                  <a:pt x="1658" y="1496"/>
                </a:cubicBezTo>
                <a:cubicBezTo>
                  <a:pt x="1570" y="1520"/>
                  <a:pt x="1394" y="1464"/>
                  <a:pt x="1274" y="1448"/>
                </a:cubicBezTo>
                <a:cubicBezTo>
                  <a:pt x="1154" y="1432"/>
                  <a:pt x="1050" y="1432"/>
                  <a:pt x="938" y="1400"/>
                </a:cubicBezTo>
                <a:cubicBezTo>
                  <a:pt x="826" y="1368"/>
                  <a:pt x="698" y="1360"/>
                  <a:pt x="602" y="1256"/>
                </a:cubicBezTo>
                <a:cubicBezTo>
                  <a:pt x="506" y="1152"/>
                  <a:pt x="434" y="920"/>
                  <a:pt x="362" y="776"/>
                </a:cubicBezTo>
                <a:cubicBezTo>
                  <a:pt x="290" y="632"/>
                  <a:pt x="154" y="512"/>
                  <a:pt x="170" y="392"/>
                </a:cubicBezTo>
                <a:cubicBezTo>
                  <a:pt x="186" y="272"/>
                  <a:pt x="354" y="112"/>
                  <a:pt x="458" y="56"/>
                </a:cubicBezTo>
                <a:cubicBezTo>
                  <a:pt x="562" y="0"/>
                  <a:pt x="698" y="40"/>
                  <a:pt x="794" y="56"/>
                </a:cubicBezTo>
                <a:cubicBezTo>
                  <a:pt x="890" y="72"/>
                  <a:pt x="954" y="104"/>
                  <a:pt x="1034" y="152"/>
                </a:cubicBezTo>
                <a:cubicBezTo>
                  <a:pt x="1114" y="200"/>
                  <a:pt x="1250" y="288"/>
                  <a:pt x="1274" y="344"/>
                </a:cubicBezTo>
                <a:cubicBezTo>
                  <a:pt x="1298" y="400"/>
                  <a:pt x="1202" y="448"/>
                  <a:pt x="1178" y="488"/>
                </a:cubicBezTo>
                <a:cubicBezTo>
                  <a:pt x="1154" y="528"/>
                  <a:pt x="1154" y="512"/>
                  <a:pt x="1130" y="584"/>
                </a:cubicBezTo>
                <a:cubicBezTo>
                  <a:pt x="1106" y="656"/>
                  <a:pt x="1074" y="824"/>
                  <a:pt x="1034" y="920"/>
                </a:cubicBezTo>
                <a:cubicBezTo>
                  <a:pt x="994" y="1016"/>
                  <a:pt x="978" y="1080"/>
                  <a:pt x="890" y="1160"/>
                </a:cubicBezTo>
                <a:cubicBezTo>
                  <a:pt x="802" y="1240"/>
                  <a:pt x="594" y="1328"/>
                  <a:pt x="506" y="1400"/>
                </a:cubicBezTo>
                <a:cubicBezTo>
                  <a:pt x="418" y="1472"/>
                  <a:pt x="394" y="1512"/>
                  <a:pt x="362" y="1592"/>
                </a:cubicBezTo>
                <a:cubicBezTo>
                  <a:pt x="330" y="1672"/>
                  <a:pt x="282" y="1816"/>
                  <a:pt x="314" y="1880"/>
                </a:cubicBezTo>
                <a:cubicBezTo>
                  <a:pt x="346" y="1944"/>
                  <a:pt x="448" y="2006"/>
                  <a:pt x="554" y="1976"/>
                </a:cubicBezTo>
                <a:cubicBezTo>
                  <a:pt x="660" y="1946"/>
                  <a:pt x="866" y="1758"/>
                  <a:pt x="948" y="1701"/>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5" name="Freeform 32"/>
          <p:cNvSpPr>
            <a:spLocks/>
          </p:cNvSpPr>
          <p:nvPr/>
        </p:nvSpPr>
        <p:spPr bwMode="auto">
          <a:xfrm>
            <a:off x="2886075" y="2266950"/>
            <a:ext cx="3394075" cy="4135438"/>
          </a:xfrm>
          <a:custGeom>
            <a:avLst/>
            <a:gdLst>
              <a:gd name="T0" fmla="*/ 2147483647 w 2138"/>
              <a:gd name="T1" fmla="*/ 2147483647 h 2605"/>
              <a:gd name="T2" fmla="*/ 2147483647 w 2138"/>
              <a:gd name="T3" fmla="*/ 2147483647 h 2605"/>
              <a:gd name="T4" fmla="*/ 2147483647 w 2138"/>
              <a:gd name="T5" fmla="*/ 2147483647 h 2605"/>
              <a:gd name="T6" fmla="*/ 2147483647 w 2138"/>
              <a:gd name="T7" fmla="*/ 2147483647 h 2605"/>
              <a:gd name="T8" fmla="*/ 2147483647 w 2138"/>
              <a:gd name="T9" fmla="*/ 2147483647 h 2605"/>
              <a:gd name="T10" fmla="*/ 2147483647 w 2138"/>
              <a:gd name="T11" fmla="*/ 2147483647 h 2605"/>
              <a:gd name="T12" fmla="*/ 2147483647 w 2138"/>
              <a:gd name="T13" fmla="*/ 2147483647 h 2605"/>
              <a:gd name="T14" fmla="*/ 2147483647 w 2138"/>
              <a:gd name="T15" fmla="*/ 2147483647 h 2605"/>
              <a:gd name="T16" fmla="*/ 2147483647 w 2138"/>
              <a:gd name="T17" fmla="*/ 2147483647 h 2605"/>
              <a:gd name="T18" fmla="*/ 2147483647 w 2138"/>
              <a:gd name="T19" fmla="*/ 2147483647 h 2605"/>
              <a:gd name="T20" fmla="*/ 2147483647 w 2138"/>
              <a:gd name="T21" fmla="*/ 2147483647 h 2605"/>
              <a:gd name="T22" fmla="*/ 2147483647 w 2138"/>
              <a:gd name="T23" fmla="*/ 2147483647 h 2605"/>
              <a:gd name="T24" fmla="*/ 2147483647 w 2138"/>
              <a:gd name="T25" fmla="*/ 2147483647 h 2605"/>
              <a:gd name="T26" fmla="*/ 2147483647 w 2138"/>
              <a:gd name="T27" fmla="*/ 2147483647 h 2605"/>
              <a:gd name="T28" fmla="*/ 2147483647 w 2138"/>
              <a:gd name="T29" fmla="*/ 2147483647 h 2605"/>
              <a:gd name="T30" fmla="*/ 2147483647 w 2138"/>
              <a:gd name="T31" fmla="*/ 2147483647 h 2605"/>
              <a:gd name="T32" fmla="*/ 2147483647 w 2138"/>
              <a:gd name="T33" fmla="*/ 2147483647 h 2605"/>
              <a:gd name="T34" fmla="*/ 2147483647 w 2138"/>
              <a:gd name="T35" fmla="*/ 2147483647 h 2605"/>
              <a:gd name="T36" fmla="*/ 2147483647 w 2138"/>
              <a:gd name="T37" fmla="*/ 2147483647 h 2605"/>
              <a:gd name="T38" fmla="*/ 2147483647 w 2138"/>
              <a:gd name="T39" fmla="*/ 2147483647 h 2605"/>
              <a:gd name="T40" fmla="*/ 2147483647 w 2138"/>
              <a:gd name="T41" fmla="*/ 2147483647 h 2605"/>
              <a:gd name="T42" fmla="*/ 2147483647 w 2138"/>
              <a:gd name="T43" fmla="*/ 2147483647 h 2605"/>
              <a:gd name="T44" fmla="*/ 2147483647 w 2138"/>
              <a:gd name="T45" fmla="*/ 2147483647 h 2605"/>
              <a:gd name="T46" fmla="*/ 2147483647 w 2138"/>
              <a:gd name="T47" fmla="*/ 2147483647 h 2605"/>
              <a:gd name="T48" fmla="*/ 2147483647 w 2138"/>
              <a:gd name="T49" fmla="*/ 2147483647 h 2605"/>
              <a:gd name="T50" fmla="*/ 2147483647 w 2138"/>
              <a:gd name="T51" fmla="*/ 2147483647 h 2605"/>
              <a:gd name="T52" fmla="*/ 2147483647 w 2138"/>
              <a:gd name="T53" fmla="*/ 2147483647 h 2605"/>
              <a:gd name="T54" fmla="*/ 2147483647 w 2138"/>
              <a:gd name="T55" fmla="*/ 2147483647 h 2605"/>
              <a:gd name="T56" fmla="*/ 2147483647 w 2138"/>
              <a:gd name="T57" fmla="*/ 2147483647 h 2605"/>
              <a:gd name="T58" fmla="*/ 2147483647 w 2138"/>
              <a:gd name="T59" fmla="*/ 2147483647 h 2605"/>
              <a:gd name="T60" fmla="*/ 2147483647 w 2138"/>
              <a:gd name="T61" fmla="*/ 2147483647 h 2605"/>
              <a:gd name="T62" fmla="*/ 2147483647 w 2138"/>
              <a:gd name="T63" fmla="*/ 2147483647 h 2605"/>
              <a:gd name="T64" fmla="*/ 2147483647 w 2138"/>
              <a:gd name="T65" fmla="*/ 2147483647 h 2605"/>
              <a:gd name="T66" fmla="*/ 2147483647 w 2138"/>
              <a:gd name="T67" fmla="*/ 2147483647 h 2605"/>
              <a:gd name="T68" fmla="*/ 2147483647 w 2138"/>
              <a:gd name="T69" fmla="*/ 2147483647 h 2605"/>
              <a:gd name="T70" fmla="*/ 2147483647 w 2138"/>
              <a:gd name="T71" fmla="*/ 2147483647 h 2605"/>
              <a:gd name="T72" fmla="*/ 2147483647 w 2138"/>
              <a:gd name="T73" fmla="*/ 2147483647 h 2605"/>
              <a:gd name="T74" fmla="*/ 2147483647 w 2138"/>
              <a:gd name="T75" fmla="*/ 2147483647 h 2605"/>
              <a:gd name="T76" fmla="*/ 2147483647 w 2138"/>
              <a:gd name="T77" fmla="*/ 2147483647 h 2605"/>
              <a:gd name="T78" fmla="*/ 2147483647 w 2138"/>
              <a:gd name="T79" fmla="*/ 2147483647 h 2605"/>
              <a:gd name="T80" fmla="*/ 2147483647 w 2138"/>
              <a:gd name="T81" fmla="*/ 2147483647 h 2605"/>
              <a:gd name="T82" fmla="*/ 2147483647 w 2138"/>
              <a:gd name="T83" fmla="*/ 2147483647 h 26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8"/>
              <a:gd name="T127" fmla="*/ 0 h 2605"/>
              <a:gd name="T128" fmla="*/ 2138 w 2138"/>
              <a:gd name="T129" fmla="*/ 2605 h 26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8" h="2605">
                <a:moveTo>
                  <a:pt x="449" y="2138"/>
                </a:moveTo>
                <a:cubicBezTo>
                  <a:pt x="417" y="2107"/>
                  <a:pt x="377" y="2083"/>
                  <a:pt x="349" y="2049"/>
                </a:cubicBezTo>
                <a:cubicBezTo>
                  <a:pt x="342" y="2041"/>
                  <a:pt x="299" y="1949"/>
                  <a:pt x="293" y="1938"/>
                </a:cubicBezTo>
                <a:cubicBezTo>
                  <a:pt x="261" y="1775"/>
                  <a:pt x="241" y="1636"/>
                  <a:pt x="227" y="1472"/>
                </a:cubicBezTo>
                <a:cubicBezTo>
                  <a:pt x="231" y="1309"/>
                  <a:pt x="226" y="1146"/>
                  <a:pt x="238" y="983"/>
                </a:cubicBezTo>
                <a:cubicBezTo>
                  <a:pt x="239" y="973"/>
                  <a:pt x="263" y="865"/>
                  <a:pt x="293" y="838"/>
                </a:cubicBezTo>
                <a:cubicBezTo>
                  <a:pt x="313" y="820"/>
                  <a:pt x="360" y="794"/>
                  <a:pt x="360" y="794"/>
                </a:cubicBezTo>
                <a:cubicBezTo>
                  <a:pt x="416" y="801"/>
                  <a:pt x="473" y="800"/>
                  <a:pt x="527" y="816"/>
                </a:cubicBezTo>
                <a:cubicBezTo>
                  <a:pt x="540" y="820"/>
                  <a:pt x="545" y="863"/>
                  <a:pt x="549" y="850"/>
                </a:cubicBezTo>
                <a:cubicBezTo>
                  <a:pt x="567" y="797"/>
                  <a:pt x="562" y="738"/>
                  <a:pt x="571" y="683"/>
                </a:cubicBezTo>
                <a:cubicBezTo>
                  <a:pt x="601" y="495"/>
                  <a:pt x="644" y="170"/>
                  <a:pt x="860" y="116"/>
                </a:cubicBezTo>
                <a:cubicBezTo>
                  <a:pt x="1054" y="153"/>
                  <a:pt x="1024" y="135"/>
                  <a:pt x="982" y="383"/>
                </a:cubicBezTo>
                <a:cubicBezTo>
                  <a:pt x="976" y="421"/>
                  <a:pt x="962" y="458"/>
                  <a:pt x="949" y="494"/>
                </a:cubicBezTo>
                <a:cubicBezTo>
                  <a:pt x="944" y="509"/>
                  <a:pt x="933" y="523"/>
                  <a:pt x="927" y="538"/>
                </a:cubicBezTo>
                <a:cubicBezTo>
                  <a:pt x="922" y="549"/>
                  <a:pt x="906" y="566"/>
                  <a:pt x="916" y="572"/>
                </a:cubicBezTo>
                <a:cubicBezTo>
                  <a:pt x="928" y="578"/>
                  <a:pt x="939" y="558"/>
                  <a:pt x="949" y="550"/>
                </a:cubicBezTo>
                <a:cubicBezTo>
                  <a:pt x="1039" y="477"/>
                  <a:pt x="1112" y="379"/>
                  <a:pt x="1216" y="327"/>
                </a:cubicBezTo>
                <a:cubicBezTo>
                  <a:pt x="1272" y="299"/>
                  <a:pt x="1246" y="314"/>
                  <a:pt x="1294" y="283"/>
                </a:cubicBezTo>
                <a:cubicBezTo>
                  <a:pt x="1375" y="444"/>
                  <a:pt x="1326" y="329"/>
                  <a:pt x="1294" y="727"/>
                </a:cubicBezTo>
                <a:cubicBezTo>
                  <a:pt x="1286" y="824"/>
                  <a:pt x="1273" y="942"/>
                  <a:pt x="1249" y="1038"/>
                </a:cubicBezTo>
                <a:cubicBezTo>
                  <a:pt x="1324" y="1117"/>
                  <a:pt x="1571" y="1094"/>
                  <a:pt x="1571" y="1094"/>
                </a:cubicBezTo>
                <a:cubicBezTo>
                  <a:pt x="1672" y="1124"/>
                  <a:pt x="1704" y="1126"/>
                  <a:pt x="1749" y="1216"/>
                </a:cubicBezTo>
                <a:cubicBezTo>
                  <a:pt x="1786" y="1402"/>
                  <a:pt x="1847" y="1706"/>
                  <a:pt x="1616" y="1783"/>
                </a:cubicBezTo>
                <a:cubicBezTo>
                  <a:pt x="1623" y="1772"/>
                  <a:pt x="1625" y="1754"/>
                  <a:pt x="1638" y="1750"/>
                </a:cubicBezTo>
                <a:cubicBezTo>
                  <a:pt x="1656" y="1745"/>
                  <a:pt x="1691" y="1742"/>
                  <a:pt x="1694" y="1761"/>
                </a:cubicBezTo>
                <a:cubicBezTo>
                  <a:pt x="1698" y="1787"/>
                  <a:pt x="1667" y="1807"/>
                  <a:pt x="1649" y="1827"/>
                </a:cubicBezTo>
                <a:cubicBezTo>
                  <a:pt x="1578" y="1907"/>
                  <a:pt x="1410" y="1903"/>
                  <a:pt x="1316" y="1916"/>
                </a:cubicBezTo>
                <a:cubicBezTo>
                  <a:pt x="987" y="1895"/>
                  <a:pt x="836" y="1997"/>
                  <a:pt x="671" y="1750"/>
                </a:cubicBezTo>
                <a:cubicBezTo>
                  <a:pt x="645" y="1711"/>
                  <a:pt x="642" y="1661"/>
                  <a:pt x="627" y="1616"/>
                </a:cubicBezTo>
                <a:cubicBezTo>
                  <a:pt x="582" y="1302"/>
                  <a:pt x="618" y="1009"/>
                  <a:pt x="693" y="705"/>
                </a:cubicBezTo>
                <a:cubicBezTo>
                  <a:pt x="707" y="649"/>
                  <a:pt x="719" y="574"/>
                  <a:pt x="771" y="550"/>
                </a:cubicBezTo>
                <a:cubicBezTo>
                  <a:pt x="813" y="530"/>
                  <a:pt x="860" y="527"/>
                  <a:pt x="905" y="516"/>
                </a:cubicBezTo>
                <a:cubicBezTo>
                  <a:pt x="1083" y="523"/>
                  <a:pt x="1261" y="517"/>
                  <a:pt x="1438" y="538"/>
                </a:cubicBezTo>
                <a:cubicBezTo>
                  <a:pt x="1515" y="547"/>
                  <a:pt x="1660" y="605"/>
                  <a:pt x="1660" y="605"/>
                </a:cubicBezTo>
                <a:cubicBezTo>
                  <a:pt x="1683" y="682"/>
                  <a:pt x="1823" y="1012"/>
                  <a:pt x="1671" y="1061"/>
                </a:cubicBezTo>
                <a:cubicBezTo>
                  <a:pt x="1614" y="1001"/>
                  <a:pt x="1658" y="888"/>
                  <a:pt x="1716" y="838"/>
                </a:cubicBezTo>
                <a:cubicBezTo>
                  <a:pt x="1740" y="817"/>
                  <a:pt x="1776" y="812"/>
                  <a:pt x="1805" y="805"/>
                </a:cubicBezTo>
                <a:cubicBezTo>
                  <a:pt x="1885" y="845"/>
                  <a:pt x="1879" y="842"/>
                  <a:pt x="1916" y="916"/>
                </a:cubicBezTo>
                <a:cubicBezTo>
                  <a:pt x="1950" y="1054"/>
                  <a:pt x="1943" y="1198"/>
                  <a:pt x="1971" y="1338"/>
                </a:cubicBezTo>
                <a:cubicBezTo>
                  <a:pt x="1982" y="1488"/>
                  <a:pt x="1978" y="1519"/>
                  <a:pt x="2016" y="1672"/>
                </a:cubicBezTo>
                <a:cubicBezTo>
                  <a:pt x="2042" y="1777"/>
                  <a:pt x="2084" y="1877"/>
                  <a:pt x="2105" y="1983"/>
                </a:cubicBezTo>
                <a:cubicBezTo>
                  <a:pt x="2129" y="2105"/>
                  <a:pt x="2115" y="2058"/>
                  <a:pt x="2138" y="2127"/>
                </a:cubicBezTo>
                <a:cubicBezTo>
                  <a:pt x="2092" y="2197"/>
                  <a:pt x="2015" y="2186"/>
                  <a:pt x="1938" y="2194"/>
                </a:cubicBezTo>
                <a:cubicBezTo>
                  <a:pt x="1877" y="2225"/>
                  <a:pt x="1857" y="2212"/>
                  <a:pt x="1782" y="2249"/>
                </a:cubicBezTo>
                <a:cubicBezTo>
                  <a:pt x="1768" y="2256"/>
                  <a:pt x="1728" y="2342"/>
                  <a:pt x="1716" y="2361"/>
                </a:cubicBezTo>
                <a:cubicBezTo>
                  <a:pt x="1704" y="2408"/>
                  <a:pt x="1697" y="2468"/>
                  <a:pt x="1660" y="2505"/>
                </a:cubicBezTo>
                <a:cubicBezTo>
                  <a:pt x="1629" y="2536"/>
                  <a:pt x="1538" y="2549"/>
                  <a:pt x="1538" y="2549"/>
                </a:cubicBezTo>
                <a:cubicBezTo>
                  <a:pt x="1457" y="2545"/>
                  <a:pt x="1375" y="2544"/>
                  <a:pt x="1294" y="2538"/>
                </a:cubicBezTo>
                <a:cubicBezTo>
                  <a:pt x="1222" y="2532"/>
                  <a:pt x="1275" y="2524"/>
                  <a:pt x="1205" y="2505"/>
                </a:cubicBezTo>
                <a:cubicBezTo>
                  <a:pt x="1180" y="2498"/>
                  <a:pt x="1153" y="2498"/>
                  <a:pt x="1127" y="2494"/>
                </a:cubicBezTo>
                <a:cubicBezTo>
                  <a:pt x="1094" y="2501"/>
                  <a:pt x="1059" y="2504"/>
                  <a:pt x="1027" y="2516"/>
                </a:cubicBezTo>
                <a:cubicBezTo>
                  <a:pt x="1010" y="2523"/>
                  <a:pt x="998" y="2540"/>
                  <a:pt x="982" y="2549"/>
                </a:cubicBezTo>
                <a:cubicBezTo>
                  <a:pt x="913" y="2589"/>
                  <a:pt x="914" y="2587"/>
                  <a:pt x="860" y="2605"/>
                </a:cubicBezTo>
                <a:cubicBezTo>
                  <a:pt x="807" y="2569"/>
                  <a:pt x="785" y="2523"/>
                  <a:pt x="749" y="2472"/>
                </a:cubicBezTo>
                <a:cubicBezTo>
                  <a:pt x="725" y="2439"/>
                  <a:pt x="686" y="2427"/>
                  <a:pt x="660" y="2394"/>
                </a:cubicBezTo>
                <a:cubicBezTo>
                  <a:pt x="575" y="2287"/>
                  <a:pt x="537" y="2163"/>
                  <a:pt x="393" y="2116"/>
                </a:cubicBezTo>
                <a:cubicBezTo>
                  <a:pt x="349" y="2072"/>
                  <a:pt x="301" y="2028"/>
                  <a:pt x="249" y="1994"/>
                </a:cubicBezTo>
                <a:cubicBezTo>
                  <a:pt x="166" y="1787"/>
                  <a:pt x="106" y="1590"/>
                  <a:pt x="60" y="1372"/>
                </a:cubicBezTo>
                <a:cubicBezTo>
                  <a:pt x="49" y="1260"/>
                  <a:pt x="24" y="1151"/>
                  <a:pt x="16" y="1038"/>
                </a:cubicBezTo>
                <a:cubicBezTo>
                  <a:pt x="0" y="819"/>
                  <a:pt x="113" y="932"/>
                  <a:pt x="82" y="716"/>
                </a:cubicBezTo>
                <a:cubicBezTo>
                  <a:pt x="66" y="605"/>
                  <a:pt x="206" y="638"/>
                  <a:pt x="193" y="527"/>
                </a:cubicBezTo>
                <a:cubicBezTo>
                  <a:pt x="184" y="445"/>
                  <a:pt x="160" y="305"/>
                  <a:pt x="160" y="305"/>
                </a:cubicBezTo>
                <a:cubicBezTo>
                  <a:pt x="178" y="111"/>
                  <a:pt x="104" y="290"/>
                  <a:pt x="293" y="227"/>
                </a:cubicBezTo>
                <a:cubicBezTo>
                  <a:pt x="337" y="180"/>
                  <a:pt x="692" y="0"/>
                  <a:pt x="805" y="83"/>
                </a:cubicBezTo>
                <a:cubicBezTo>
                  <a:pt x="918" y="166"/>
                  <a:pt x="1069" y="668"/>
                  <a:pt x="971" y="727"/>
                </a:cubicBezTo>
                <a:cubicBezTo>
                  <a:pt x="979" y="1015"/>
                  <a:pt x="172" y="154"/>
                  <a:pt x="216" y="439"/>
                </a:cubicBezTo>
                <a:cubicBezTo>
                  <a:pt x="229" y="525"/>
                  <a:pt x="232" y="628"/>
                  <a:pt x="271" y="705"/>
                </a:cubicBezTo>
                <a:cubicBezTo>
                  <a:pt x="306" y="897"/>
                  <a:pt x="301" y="1190"/>
                  <a:pt x="493" y="1305"/>
                </a:cubicBezTo>
                <a:cubicBezTo>
                  <a:pt x="530" y="1298"/>
                  <a:pt x="570" y="1298"/>
                  <a:pt x="605" y="1283"/>
                </a:cubicBezTo>
                <a:cubicBezTo>
                  <a:pt x="634" y="1271"/>
                  <a:pt x="652" y="1237"/>
                  <a:pt x="682" y="1227"/>
                </a:cubicBezTo>
                <a:cubicBezTo>
                  <a:pt x="704" y="1220"/>
                  <a:pt x="749" y="1205"/>
                  <a:pt x="749" y="1205"/>
                </a:cubicBezTo>
                <a:cubicBezTo>
                  <a:pt x="776" y="1123"/>
                  <a:pt x="799" y="1039"/>
                  <a:pt x="838" y="961"/>
                </a:cubicBezTo>
                <a:cubicBezTo>
                  <a:pt x="827" y="946"/>
                  <a:pt x="821" y="925"/>
                  <a:pt x="805" y="916"/>
                </a:cubicBezTo>
                <a:cubicBezTo>
                  <a:pt x="737" y="879"/>
                  <a:pt x="477" y="883"/>
                  <a:pt x="471" y="883"/>
                </a:cubicBezTo>
                <a:cubicBezTo>
                  <a:pt x="394" y="875"/>
                  <a:pt x="351" y="867"/>
                  <a:pt x="282" y="850"/>
                </a:cubicBezTo>
                <a:cubicBezTo>
                  <a:pt x="246" y="825"/>
                  <a:pt x="212" y="808"/>
                  <a:pt x="171" y="794"/>
                </a:cubicBezTo>
                <a:cubicBezTo>
                  <a:pt x="112" y="706"/>
                  <a:pt x="220" y="559"/>
                  <a:pt x="316" y="538"/>
                </a:cubicBezTo>
                <a:cubicBezTo>
                  <a:pt x="349" y="531"/>
                  <a:pt x="383" y="529"/>
                  <a:pt x="416" y="527"/>
                </a:cubicBezTo>
                <a:cubicBezTo>
                  <a:pt x="531" y="518"/>
                  <a:pt x="760" y="505"/>
                  <a:pt x="760" y="505"/>
                </a:cubicBezTo>
                <a:cubicBezTo>
                  <a:pt x="817" y="467"/>
                  <a:pt x="884" y="466"/>
                  <a:pt x="949" y="450"/>
                </a:cubicBezTo>
                <a:cubicBezTo>
                  <a:pt x="989" y="422"/>
                  <a:pt x="1024" y="406"/>
                  <a:pt x="1071" y="394"/>
                </a:cubicBezTo>
                <a:cubicBezTo>
                  <a:pt x="1101" y="401"/>
                  <a:pt x="1133" y="402"/>
                  <a:pt x="1160" y="416"/>
                </a:cubicBezTo>
                <a:cubicBezTo>
                  <a:pt x="1191" y="431"/>
                  <a:pt x="1209" y="464"/>
                  <a:pt x="1238" y="483"/>
                </a:cubicBezTo>
                <a:cubicBezTo>
                  <a:pt x="1266" y="525"/>
                  <a:pt x="1251" y="507"/>
                  <a:pt x="1282" y="538"/>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6" name="Line 33"/>
          <p:cNvSpPr>
            <a:spLocks noChangeShapeType="1"/>
          </p:cNvSpPr>
          <p:nvPr/>
        </p:nvSpPr>
        <p:spPr bwMode="auto">
          <a:xfrm>
            <a:off x="3429000" y="5181600"/>
            <a:ext cx="6858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7" name="Line 34"/>
          <p:cNvSpPr>
            <a:spLocks noChangeShapeType="1"/>
          </p:cNvSpPr>
          <p:nvPr/>
        </p:nvSpPr>
        <p:spPr bwMode="auto">
          <a:xfrm flipH="1">
            <a:off x="4495800" y="5334000"/>
            <a:ext cx="1371600" cy="533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8" name="Line 35"/>
          <p:cNvSpPr>
            <a:spLocks noChangeShapeType="1"/>
          </p:cNvSpPr>
          <p:nvPr/>
        </p:nvSpPr>
        <p:spPr bwMode="auto">
          <a:xfrm flipV="1">
            <a:off x="3505200" y="3810000"/>
            <a:ext cx="914400" cy="1066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9" name="Line 36"/>
          <p:cNvSpPr>
            <a:spLocks noChangeShapeType="1"/>
          </p:cNvSpPr>
          <p:nvPr/>
        </p:nvSpPr>
        <p:spPr bwMode="auto">
          <a:xfrm>
            <a:off x="3886200" y="2971800"/>
            <a:ext cx="5334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0" name="Line 37"/>
          <p:cNvSpPr>
            <a:spLocks noChangeShapeType="1"/>
          </p:cNvSpPr>
          <p:nvPr/>
        </p:nvSpPr>
        <p:spPr bwMode="auto">
          <a:xfrm flipH="1">
            <a:off x="4800600" y="2667000"/>
            <a:ext cx="457200" cy="914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1" name="Line 38"/>
          <p:cNvSpPr>
            <a:spLocks noChangeShapeType="1"/>
          </p:cNvSpPr>
          <p:nvPr/>
        </p:nvSpPr>
        <p:spPr bwMode="auto">
          <a:xfrm flipH="1">
            <a:off x="3886200" y="2514600"/>
            <a:ext cx="1371600" cy="228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2" name="Line 39"/>
          <p:cNvSpPr>
            <a:spLocks noChangeShapeType="1"/>
          </p:cNvSpPr>
          <p:nvPr/>
        </p:nvSpPr>
        <p:spPr bwMode="auto">
          <a:xfrm flipH="1" flipV="1">
            <a:off x="5486400" y="2743200"/>
            <a:ext cx="3048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3" name="Line 40"/>
          <p:cNvSpPr>
            <a:spLocks noChangeShapeType="1"/>
          </p:cNvSpPr>
          <p:nvPr/>
        </p:nvSpPr>
        <p:spPr bwMode="auto">
          <a:xfrm>
            <a:off x="4724400" y="3810000"/>
            <a:ext cx="1219200" cy="1295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4" name="Line 41"/>
          <p:cNvSpPr>
            <a:spLocks noChangeShapeType="1"/>
          </p:cNvSpPr>
          <p:nvPr/>
        </p:nvSpPr>
        <p:spPr bwMode="auto">
          <a:xfrm>
            <a:off x="5791200" y="4114800"/>
            <a:ext cx="2286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5" name="Line 42"/>
          <p:cNvSpPr>
            <a:spLocks noChangeShapeType="1"/>
          </p:cNvSpPr>
          <p:nvPr/>
        </p:nvSpPr>
        <p:spPr bwMode="auto">
          <a:xfrm flipH="1">
            <a:off x="3276600" y="3048000"/>
            <a:ext cx="381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6" name="Line 43"/>
          <p:cNvSpPr>
            <a:spLocks noChangeShapeType="1"/>
          </p:cNvSpPr>
          <p:nvPr/>
        </p:nvSpPr>
        <p:spPr bwMode="auto">
          <a:xfrm flipH="1">
            <a:off x="4419600" y="4038600"/>
            <a:ext cx="1143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7" name="Text Box 44"/>
          <p:cNvSpPr txBox="1">
            <a:spLocks noChangeArrowheads="1"/>
          </p:cNvSpPr>
          <p:nvPr/>
        </p:nvSpPr>
        <p:spPr bwMode="auto">
          <a:xfrm>
            <a:off x="6211974" y="623826"/>
            <a:ext cx="2411237"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Christ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rgbClr val="B38939"/>
                </a:solidFill>
                <a:effectLst>
                  <a:outerShdw blurRad="38100" dist="38100" dir="2700000" algn="tl">
                    <a:srgbClr val="000000"/>
                  </a:outerShdw>
                </a:effectLst>
                <a:ea typeface="ＭＳ Ｐゴシック" pitchFamily="34" charset="-128"/>
                <a:cs typeface="Arial" charset="0"/>
              </a:rPr>
              <a:t>The Head</a:t>
            </a: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48" name="Line 45"/>
          <p:cNvSpPr>
            <a:spLocks noChangeShapeType="1"/>
          </p:cNvSpPr>
          <p:nvPr/>
        </p:nvSpPr>
        <p:spPr bwMode="auto">
          <a:xfrm flipH="1">
            <a:off x="5410200" y="914400"/>
            <a:ext cx="1219200" cy="22860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9" name="Text Box 46"/>
          <p:cNvSpPr txBox="1">
            <a:spLocks noChangeArrowheads="1"/>
          </p:cNvSpPr>
          <p:nvPr/>
        </p:nvSpPr>
        <p:spPr bwMode="auto">
          <a:xfrm>
            <a:off x="6661724" y="2021672"/>
            <a:ext cx="181812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Leaders</a:t>
            </a:r>
          </a:p>
          <a:p>
            <a:pPr algn="ctr" defTabSz="914400">
              <a:lnSpc>
                <a:spcPct val="70000"/>
              </a:lnSpc>
              <a:defRPr/>
            </a:pPr>
            <a:r>
              <a:rPr lang="en-US" sz="4000" b="1" dirty="0" smtClean="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Elders</a:t>
            </a:r>
            <a:r>
              <a:rPr lang="en-US" sz="4000" b="1" dirty="0" smtClean="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a:t>
            </a:r>
            <a:endPar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endParaRPr>
          </a:p>
        </p:txBody>
      </p:sp>
      <p:sp>
        <p:nvSpPr>
          <p:cNvPr id="50" name="Line 47"/>
          <p:cNvSpPr>
            <a:spLocks noChangeShapeType="1"/>
          </p:cNvSpPr>
          <p:nvPr/>
        </p:nvSpPr>
        <p:spPr bwMode="auto">
          <a:xfrm flipH="1" flipV="1">
            <a:off x="5791200" y="2438400"/>
            <a:ext cx="762000" cy="14288"/>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1" name="Line 48"/>
          <p:cNvSpPr>
            <a:spLocks noChangeShapeType="1"/>
          </p:cNvSpPr>
          <p:nvPr/>
        </p:nvSpPr>
        <p:spPr bwMode="auto">
          <a:xfrm flipH="1">
            <a:off x="5943600" y="2438400"/>
            <a:ext cx="609600" cy="12954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2" name="Line 49"/>
          <p:cNvSpPr>
            <a:spLocks noChangeShapeType="1"/>
          </p:cNvSpPr>
          <p:nvPr/>
        </p:nvSpPr>
        <p:spPr bwMode="auto">
          <a:xfrm flipH="1">
            <a:off x="4876800" y="2514600"/>
            <a:ext cx="1676400" cy="9906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3" name="Text Box 50"/>
          <p:cNvSpPr txBox="1">
            <a:spLocks noChangeArrowheads="1"/>
          </p:cNvSpPr>
          <p:nvPr/>
        </p:nvSpPr>
        <p:spPr bwMode="auto">
          <a:xfrm>
            <a:off x="104693" y="395226"/>
            <a:ext cx="3464090"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New Testament</a:t>
            </a:r>
            <a:r>
              <a:rPr lang="en-US" sz="4000" b="1" dirty="0">
                <a:solidFill>
                  <a:srgbClr val="B38939"/>
                </a:solidFill>
                <a:effectLst>
                  <a:outerShdw blurRad="38100" dist="38100" dir="2700000" algn="tl">
                    <a:srgbClr val="000000"/>
                  </a:outerShdw>
                </a:effectLst>
                <a:ea typeface="ＭＳ Ｐゴシック" pitchFamily="34" charset="-128"/>
                <a:cs typeface="Arial" charset="0"/>
              </a:rPr>
              <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smtClean="0">
                <a:solidFill>
                  <a:srgbClr val="B38939"/>
                </a:solidFill>
                <a:effectLst>
                  <a:outerShdw blurRad="38100" dist="38100" dir="2700000" algn="tl">
                    <a:srgbClr val="000000"/>
                  </a:outerShdw>
                </a:effectLst>
                <a:ea typeface="ＭＳ Ｐゴシック" pitchFamily="34" charset="-128"/>
                <a:cs typeface="Arial" charset="0"/>
              </a:rPr>
              <a:t>Model</a:t>
            </a:r>
            <a:endParaRPr lang="en-US" sz="4000" b="1" dirty="0">
              <a:solidFill>
                <a:srgbClr val="B38939"/>
              </a:solidFill>
              <a:effectLst>
                <a:outerShdw blurRad="38100" dist="38100" dir="2700000" algn="tl">
                  <a:srgbClr val="000000"/>
                </a:outerShdw>
              </a:effectLst>
              <a:ea typeface="ＭＳ Ｐゴシック" pitchFamily="34" charset="-128"/>
              <a:cs typeface="Arial" charset="0"/>
            </a:endParaRPr>
          </a:p>
        </p:txBody>
      </p:sp>
      <p:sp>
        <p:nvSpPr>
          <p:cNvPr id="54" name="Text Box 51"/>
          <p:cNvSpPr txBox="1">
            <a:spLocks noChangeArrowheads="1"/>
          </p:cNvSpPr>
          <p:nvPr/>
        </p:nvSpPr>
        <p:spPr bwMode="auto">
          <a:xfrm>
            <a:off x="698555" y="1431863"/>
            <a:ext cx="2220801"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smtClean="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Organic</a:t>
            </a: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
            </a:r>
            <a:b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b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Paradigm</a:t>
            </a:r>
          </a:p>
        </p:txBody>
      </p:sp>
      <p:sp>
        <p:nvSpPr>
          <p:cNvPr id="55" name="Line 52"/>
          <p:cNvSpPr>
            <a:spLocks noChangeShapeType="1"/>
          </p:cNvSpPr>
          <p:nvPr/>
        </p:nvSpPr>
        <p:spPr bwMode="auto">
          <a:xfrm>
            <a:off x="228600" y="1371600"/>
            <a:ext cx="32766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6" name="Text Box 53"/>
          <p:cNvSpPr txBox="1">
            <a:spLocks noChangeArrowheads="1"/>
          </p:cNvSpPr>
          <p:nvPr/>
        </p:nvSpPr>
        <p:spPr bwMode="auto">
          <a:xfrm>
            <a:off x="6774645" y="3377334"/>
            <a:ext cx="243207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err="1" smtClean="0">
                <a:solidFill>
                  <a:srgbClr val="000000">
                    <a:lumMod val="75000"/>
                    <a:lumOff val="25000"/>
                  </a:srgbClr>
                </a:solidFill>
                <a:effectLst>
                  <a:outerShdw blurRad="38100" dist="38100" dir="2700000" algn="tl">
                    <a:srgbClr val="000000"/>
                  </a:outerShdw>
                </a:effectLst>
                <a:ea typeface="ＭＳ Ｐゴシック" pitchFamily="34" charset="-128"/>
                <a:cs typeface="Arial" charset="0"/>
              </a:rPr>
              <a:t>E’erbody</a:t>
            </a:r>
            <a:endParaRPr lang="en-US" sz="4000" b="1" dirty="0">
              <a:solidFill>
                <a:srgbClr val="000000">
                  <a:lumMod val="75000"/>
                  <a:lumOff val="25000"/>
                </a:srgbClr>
              </a:solidFill>
              <a:effectLst>
                <a:outerShdw blurRad="38100" dist="38100" dir="2700000" algn="tl">
                  <a:srgbClr val="000000"/>
                </a:outerShdw>
              </a:effectLst>
              <a:ea typeface="ＭＳ Ｐゴシック" pitchFamily="34" charset="-128"/>
              <a:cs typeface="Arial" charset="0"/>
            </a:endParaRPr>
          </a:p>
          <a:p>
            <a:pPr algn="ctr" defTabSz="914400">
              <a:lnSpc>
                <a:spcPct val="70000"/>
              </a:lnSpc>
              <a:defRPr/>
            </a:pPr>
            <a:r>
              <a:rPr lang="en-US" sz="4000" b="1" dirty="0" smtClean="0">
                <a:solidFill>
                  <a:srgbClr val="000000">
                    <a:lumMod val="75000"/>
                    <a:lumOff val="25000"/>
                  </a:srgbClr>
                </a:solidFill>
                <a:effectLst>
                  <a:outerShdw blurRad="38100" dist="38100" dir="2700000" algn="tl">
                    <a:srgbClr val="000000"/>
                  </a:outerShdw>
                </a:effectLst>
                <a:ea typeface="ＭＳ Ｐゴシック" pitchFamily="34" charset="-128"/>
                <a:cs typeface="Arial" charset="0"/>
              </a:rPr>
              <a:t>(</a:t>
            </a:r>
            <a:r>
              <a:rPr lang="en-US" sz="4000" b="1" cap="small" dirty="0" smtClean="0">
                <a:solidFill>
                  <a:srgbClr val="000000">
                    <a:lumMod val="75000"/>
                    <a:lumOff val="25000"/>
                  </a:srgbClr>
                </a:solidFill>
                <a:effectLst>
                  <a:outerShdw blurRad="38100" dist="38100" dir="2700000" algn="tl">
                    <a:srgbClr val="000000"/>
                  </a:outerShdw>
                </a:effectLst>
                <a:ea typeface="ＭＳ Ｐゴシック" pitchFamily="34" charset="-128"/>
                <a:cs typeface="Arial" charset="0"/>
              </a:rPr>
              <a:t>Ministers</a:t>
            </a:r>
            <a:r>
              <a:rPr lang="en-US" sz="4000" b="1" dirty="0" smtClean="0">
                <a:solidFill>
                  <a:srgbClr val="000000">
                    <a:lumMod val="75000"/>
                    <a:lumOff val="25000"/>
                  </a:srgbClr>
                </a:solidFill>
                <a:effectLst>
                  <a:outerShdw blurRad="38100" dist="38100" dir="2700000" algn="tl">
                    <a:srgbClr val="000000"/>
                  </a:outerShdw>
                </a:effectLst>
                <a:ea typeface="ＭＳ Ｐゴシック" pitchFamily="34" charset="-128"/>
                <a:cs typeface="Arial" charset="0"/>
              </a:rPr>
              <a:t>)</a:t>
            </a:r>
            <a:endParaRPr lang="en-US" sz="4000" b="1" dirty="0">
              <a:solidFill>
                <a:srgbClr val="000000">
                  <a:lumMod val="75000"/>
                  <a:lumOff val="25000"/>
                </a:srgbClr>
              </a:solidFill>
              <a:effectLst>
                <a:outerShdw blurRad="38100" dist="38100" dir="2700000" algn="tl">
                  <a:srgbClr val="000000"/>
                </a:outerShdw>
              </a:effectLst>
              <a:ea typeface="ＭＳ Ｐゴシック" pitchFamily="34" charset="-128"/>
              <a:cs typeface="Arial" charset="0"/>
            </a:endParaRPr>
          </a:p>
        </p:txBody>
      </p:sp>
      <p:sp>
        <p:nvSpPr>
          <p:cNvPr id="57" name="Line 54"/>
          <p:cNvSpPr>
            <a:spLocks noChangeShapeType="1"/>
          </p:cNvSpPr>
          <p:nvPr/>
        </p:nvSpPr>
        <p:spPr bwMode="auto">
          <a:xfrm flipH="1" flipV="1">
            <a:off x="5562600" y="3352800"/>
            <a:ext cx="1447800" cy="228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8" name="Line 55"/>
          <p:cNvSpPr>
            <a:spLocks noChangeShapeType="1"/>
          </p:cNvSpPr>
          <p:nvPr/>
        </p:nvSpPr>
        <p:spPr bwMode="auto">
          <a:xfrm flipH="1">
            <a:off x="6096000" y="3581400"/>
            <a:ext cx="914400" cy="990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9" name="Line 56"/>
          <p:cNvSpPr>
            <a:spLocks noChangeShapeType="1"/>
          </p:cNvSpPr>
          <p:nvPr/>
        </p:nvSpPr>
        <p:spPr bwMode="auto">
          <a:xfrm flipH="1">
            <a:off x="4876800" y="3581400"/>
            <a:ext cx="2133600" cy="12954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67998288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478B552-D962-4477-9E38-4645E81BC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32680851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4715" y="342498"/>
            <a:ext cx="5172307" cy="5293757"/>
          </a:xfrm>
          <a:prstGeom prst="rect">
            <a:avLst/>
          </a:prstGeom>
        </p:spPr>
        <p:txBody>
          <a:bodyPr wrap="square">
            <a:spAutoFit/>
          </a:bodyPr>
          <a:lstStyle/>
          <a:p>
            <a:r>
              <a:rPr lang="en-US" sz="2600" u="sng" dirty="0">
                <a:solidFill>
                  <a:prstClr val="black"/>
                </a:solidFill>
              </a:rPr>
              <a:t>Songs for Response</a:t>
            </a:r>
            <a:endParaRPr lang="en-US" sz="2600" dirty="0">
              <a:solidFill>
                <a:prstClr val="black"/>
              </a:solidFill>
            </a:endParaRPr>
          </a:p>
          <a:p>
            <a:pPr fontAlgn="base">
              <a:spcAft>
                <a:spcPts val="800"/>
              </a:spcAft>
            </a:pPr>
            <a:r>
              <a:rPr lang="en-US" sz="3200" b="1" dirty="0" smtClean="0">
                <a:solidFill>
                  <a:prstClr val="black"/>
                </a:solidFill>
              </a:rPr>
              <a:t>Confident</a:t>
            </a:r>
          </a:p>
          <a:p>
            <a:pPr fontAlgn="base">
              <a:spcAft>
                <a:spcPts val="800"/>
              </a:spcAft>
            </a:pPr>
            <a:r>
              <a:rPr lang="en-US" sz="3200" b="1" dirty="0" smtClean="0">
                <a:solidFill>
                  <a:prstClr val="black"/>
                </a:solidFill>
              </a:rPr>
              <a:t>No </a:t>
            </a:r>
            <a:r>
              <a:rPr lang="en-US" sz="3200" b="1" dirty="0">
                <a:solidFill>
                  <a:prstClr val="black"/>
                </a:solidFill>
              </a:rPr>
              <a:t>Longer Slaves</a:t>
            </a:r>
          </a:p>
          <a:p>
            <a:pPr fontAlgn="base">
              <a:spcAft>
                <a:spcPts val="800"/>
              </a:spcAft>
            </a:pPr>
            <a:r>
              <a:rPr lang="en-US" sz="3200" b="1" dirty="0" smtClean="0">
                <a:solidFill>
                  <a:prstClr val="black"/>
                </a:solidFill>
              </a:rPr>
              <a:t>Joy </a:t>
            </a:r>
            <a:r>
              <a:rPr lang="en-US" sz="3200" b="1" dirty="0">
                <a:solidFill>
                  <a:prstClr val="black"/>
                </a:solidFill>
              </a:rPr>
              <a:t>of the Lord</a:t>
            </a:r>
          </a:p>
          <a:p>
            <a:pPr fontAlgn="base">
              <a:spcAft>
                <a:spcPts val="800"/>
              </a:spcAft>
            </a:pPr>
            <a:r>
              <a:rPr lang="en-US" sz="3200" b="1" dirty="0" smtClean="0">
                <a:solidFill>
                  <a:prstClr val="black"/>
                </a:solidFill>
              </a:rPr>
              <a:t>Reckless </a:t>
            </a:r>
            <a:r>
              <a:rPr lang="en-US" sz="3200" b="1" dirty="0">
                <a:solidFill>
                  <a:prstClr val="black"/>
                </a:solidFill>
              </a:rPr>
              <a:t>Love</a:t>
            </a:r>
          </a:p>
          <a:p>
            <a:pPr fontAlgn="base">
              <a:spcAft>
                <a:spcPts val="800"/>
              </a:spcAft>
            </a:pPr>
            <a:r>
              <a:rPr lang="en-US" sz="3200" b="1" dirty="0" smtClean="0">
                <a:solidFill>
                  <a:prstClr val="black"/>
                </a:solidFill>
              </a:rPr>
              <a:t>Jesus </a:t>
            </a:r>
            <a:r>
              <a:rPr lang="en-US" sz="3200" b="1" dirty="0">
                <a:solidFill>
                  <a:prstClr val="black"/>
                </a:solidFill>
              </a:rPr>
              <a:t>We Love You</a:t>
            </a:r>
          </a:p>
          <a:p>
            <a:pPr fontAlgn="base">
              <a:spcAft>
                <a:spcPts val="800"/>
              </a:spcAft>
            </a:pPr>
            <a:r>
              <a:rPr lang="en-US" sz="3200" b="1" dirty="0" smtClean="0">
                <a:solidFill>
                  <a:prstClr val="black"/>
                </a:solidFill>
              </a:rPr>
              <a:t>Tis </a:t>
            </a:r>
            <a:r>
              <a:rPr lang="en-US" sz="3200" b="1" dirty="0" smtClean="0">
                <a:solidFill>
                  <a:prstClr val="black"/>
                </a:solidFill>
              </a:rPr>
              <a:t>So Sweet to Trust in Jesus</a:t>
            </a:r>
            <a:endParaRPr lang="en-US" sz="3200" b="1" dirty="0">
              <a:solidFill>
                <a:prstClr val="black"/>
              </a:solidFill>
            </a:endParaRPr>
          </a:p>
          <a:p>
            <a:endParaRPr lang="en-US" sz="2200" i="1" dirty="0">
              <a:solidFill>
                <a:prstClr val="black"/>
              </a:solidFill>
            </a:endParaRPr>
          </a:p>
          <a:p>
            <a:endParaRPr lang="en-US" sz="22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cxnSp>
        <p:nvCxnSpPr>
          <p:cNvPr id="7" name="Straight Connector 6">
            <a:extLst>
              <a:ext uri="{FF2B5EF4-FFF2-40B4-BE49-F238E27FC236}">
                <a16:creationId xmlns:a16="http://schemas.microsoft.com/office/drawing/2014/main" xmlns="" id="{FB52CFEB-2AED-4C66-A79E-DF82161588A7}"/>
              </a:ext>
            </a:extLst>
          </p:cNvPr>
          <p:cNvCxnSpPr>
            <a:cxnSpLocks/>
          </p:cNvCxnSpPr>
          <p:nvPr/>
        </p:nvCxnSpPr>
        <p:spPr>
          <a:xfrm>
            <a:off x="3712418" y="302743"/>
            <a:ext cx="0" cy="6193473"/>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167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176971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7077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Father of kindness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poured out grace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brought me out of darkness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filled me with peace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Giver of mercy You're my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help in time of need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Lord I can't help but sing:</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5352831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38609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forever You will be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2 Corinthians 1:20]</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0066896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58614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Beautiful Savior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brought me near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pulled me from the ashes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broken every curse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Blessed redeemer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set this captive free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Lord I can't help but sing:</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3424033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38609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forever You will be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2 Corinthians 1:20]</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073216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xmlns=""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chemeClr val="tx1">
                    <a:lumMod val="65000"/>
                    <a:lumOff val="35000"/>
                  </a:schemeClr>
                </a:solidFill>
              </a:rPr>
              <a:t>LIFE GROUP ALUMN</a:t>
            </a:r>
            <a:endParaRPr lang="en-US" sz="4800" dirty="0">
              <a:solidFill>
                <a:schemeClr val="tx1">
                  <a:lumMod val="65000"/>
                  <a:lumOff val="35000"/>
                </a:schemeClr>
              </a:solidFill>
            </a:endParaRPr>
          </a:p>
        </p:txBody>
      </p:sp>
      <p:sp>
        <p:nvSpPr>
          <p:cNvPr id="6" name="Rectangle 5">
            <a:extLst>
              <a:ext uri="{FF2B5EF4-FFF2-40B4-BE49-F238E27FC236}">
                <a16:creationId xmlns:a16="http://schemas.microsoft.com/office/drawing/2014/main" xmlns="" id="{FDB11980-FE43-46BB-AF6D-84E1F0376A22}"/>
              </a:ext>
            </a:extLst>
          </p:cNvPr>
          <p:cNvSpPr/>
          <p:nvPr/>
        </p:nvSpPr>
        <p:spPr>
          <a:xfrm>
            <a:off x="205530" y="3097789"/>
            <a:ext cx="6262382" cy="1323439"/>
          </a:xfrm>
          <a:prstGeom prst="rect">
            <a:avLst/>
          </a:prstGeom>
        </p:spPr>
        <p:txBody>
          <a:bodyPr wrap="square">
            <a:spAutoFit/>
          </a:bodyPr>
          <a:lstStyle/>
          <a:p>
            <a:r>
              <a:rPr lang="en-US" sz="8000" dirty="0" smtClean="0">
                <a:solidFill>
                  <a:srgbClr val="C8780E"/>
                </a:solidFill>
              </a:rPr>
              <a:t>JOSH MILLARD</a:t>
            </a:r>
            <a:endParaRPr lang="en-US" sz="8000" dirty="0">
              <a:solidFill>
                <a:srgbClr val="C8780E"/>
              </a:solidFill>
            </a:endParaRPr>
          </a:p>
        </p:txBody>
      </p:sp>
    </p:spTree>
    <p:extLst>
      <p:ext uri="{BB962C8B-B14F-4D97-AF65-F5344CB8AC3E}">
        <p14:creationId xmlns:p14="http://schemas.microsoft.com/office/powerpoint/2010/main" val="24021021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rest in Your promises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confidence is Your faithfulness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3127231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38609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forever You will be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2 Corinthians 1:20]</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855600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25853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425011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18685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You unravel me, with a melody</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You surround me with a song</a:t>
            </a:r>
          </a:p>
          <a:p>
            <a:pPr algn="ctr"/>
            <a:r>
              <a:rPr lang="en-US" sz="3100" dirty="0">
                <a:solidFill>
                  <a:prstClr val="black"/>
                </a:solidFill>
                <a:latin typeface="Cooper Hewitt" pitchFamily="50" charset="0"/>
                <a:ea typeface="Cooper Hewitt" pitchFamily="50" charset="0"/>
              </a:rPr>
              <a:t>Of deliverance, from my enemies</a:t>
            </a:r>
          </a:p>
          <a:p>
            <a:pPr algn="ctr"/>
            <a:r>
              <a:rPr lang="en-US" sz="3100" dirty="0">
                <a:solidFill>
                  <a:prstClr val="black"/>
                </a:solidFill>
                <a:latin typeface="Cooper Hewitt" pitchFamily="50" charset="0"/>
                <a:ea typeface="Cooper Hewitt" pitchFamily="50" charset="0"/>
              </a:rPr>
              <a:t>Till all my fears are gone</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(2x)</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862747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67929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From my mother’s womb</a:t>
            </a:r>
          </a:p>
          <a:p>
            <a:pPr algn="ctr"/>
            <a:r>
              <a:rPr lang="en-US" sz="3100" dirty="0">
                <a:solidFill>
                  <a:prstClr val="black"/>
                </a:solidFill>
                <a:latin typeface="Cooper Hewitt" pitchFamily="50" charset="0"/>
                <a:ea typeface="Cooper Hewitt" pitchFamily="50" charset="0"/>
              </a:rPr>
              <a:t>You have chosen me</a:t>
            </a:r>
          </a:p>
          <a:p>
            <a:pPr algn="ctr"/>
            <a:r>
              <a:rPr lang="en-US" sz="3100" dirty="0">
                <a:solidFill>
                  <a:prstClr val="black"/>
                </a:solidFill>
                <a:latin typeface="Cooper Hewitt" pitchFamily="50" charset="0"/>
                <a:ea typeface="Cooper Hewitt" pitchFamily="50" charset="0"/>
              </a:rPr>
              <a:t>Love has called my name</a:t>
            </a:r>
          </a:p>
          <a:p>
            <a:pPr algn="ctr"/>
            <a:r>
              <a:rPr lang="en-US" sz="3100" dirty="0">
                <a:solidFill>
                  <a:prstClr val="black"/>
                </a:solidFill>
                <a:latin typeface="Cooper Hewitt" pitchFamily="50" charset="0"/>
                <a:ea typeface="Cooper Hewitt" pitchFamily="50" charset="0"/>
              </a:rPr>
              <a:t>I’ve been born again, into Your family</a:t>
            </a:r>
          </a:p>
          <a:p>
            <a:pPr algn="ctr"/>
            <a:r>
              <a:rPr lang="en-US" sz="3100" dirty="0">
                <a:solidFill>
                  <a:prstClr val="black"/>
                </a:solidFill>
                <a:latin typeface="Cooper Hewitt" pitchFamily="50" charset="0"/>
                <a:ea typeface="Cooper Hewitt" pitchFamily="50" charset="0"/>
              </a:rPr>
              <a:t>Your blood flows through my veins</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(4x)</a:t>
            </a:r>
          </a:p>
          <a:p>
            <a:pPr algn="ct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4986824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98026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   I am surrounded</a:t>
            </a:r>
          </a:p>
          <a:p>
            <a:pPr algn="ctr"/>
            <a:r>
              <a:rPr lang="en-US" sz="3100" dirty="0">
                <a:solidFill>
                  <a:prstClr val="black"/>
                </a:solidFill>
                <a:latin typeface="Cooper Hewitt" pitchFamily="50" charset="0"/>
                <a:ea typeface="Cooper Hewitt" pitchFamily="50" charset="0"/>
              </a:rPr>
              <a:t>  By the arms of the Father</a:t>
            </a:r>
          </a:p>
          <a:p>
            <a:pPr algn="ctr"/>
            <a:r>
              <a:rPr lang="en-US" sz="3100" dirty="0">
                <a:solidFill>
                  <a:prstClr val="black"/>
                </a:solidFill>
                <a:latin typeface="Cooper Hewitt" pitchFamily="50" charset="0"/>
                <a:ea typeface="Cooper Hewitt" pitchFamily="50" charset="0"/>
              </a:rPr>
              <a:t>  I am surrounded</a:t>
            </a:r>
          </a:p>
          <a:p>
            <a:pPr algn="ctr"/>
            <a:r>
              <a:rPr lang="en-US" sz="3100" dirty="0">
                <a:solidFill>
                  <a:prstClr val="black"/>
                </a:solidFill>
                <a:latin typeface="Cooper Hewitt" pitchFamily="50" charset="0"/>
                <a:ea typeface="Cooper Hewitt" pitchFamily="50" charset="0"/>
              </a:rPr>
              <a:t>By songs of Deliverance</a:t>
            </a:r>
            <a:endParaRPr lang="en-US" sz="1100" dirty="0">
              <a:solidFill>
                <a:prstClr val="black"/>
              </a:solidFill>
              <a:latin typeface="Cooper Hewitt" pitchFamily="50" charset="0"/>
              <a:ea typeface="Cooper Hewitt" pitchFamily="50" charset="0"/>
            </a:endParaRPr>
          </a:p>
          <a:p>
            <a:pPr algn="ctr"/>
            <a:r>
              <a:rPr lang="en-US" sz="1100" dirty="0">
                <a:solidFill>
                  <a:prstClr val="black"/>
                </a:solidFill>
                <a:latin typeface="Cooper Hewitt" pitchFamily="50" charset="0"/>
                <a:ea typeface="Cooper Hewitt" pitchFamily="50" charset="0"/>
              </a:rPr>
              <a:t> </a:t>
            </a:r>
          </a:p>
          <a:p>
            <a:pPr algn="ctr"/>
            <a:r>
              <a:rPr lang="en-US" sz="3100" dirty="0">
                <a:solidFill>
                  <a:prstClr val="black"/>
                </a:solidFill>
                <a:latin typeface="Cooper Hewitt" pitchFamily="50" charset="0"/>
                <a:ea typeface="Cooper Hewitt" pitchFamily="50" charset="0"/>
              </a:rPr>
              <a:t>We’ve been liberated</a:t>
            </a:r>
          </a:p>
          <a:p>
            <a:pPr algn="ctr"/>
            <a:r>
              <a:rPr lang="en-US" sz="3100" dirty="0">
                <a:solidFill>
                  <a:prstClr val="black"/>
                </a:solidFill>
                <a:latin typeface="Cooper Hewitt" pitchFamily="50" charset="0"/>
                <a:ea typeface="Cooper Hewitt" pitchFamily="50" charset="0"/>
              </a:rPr>
              <a:t> From our bondage</a:t>
            </a:r>
            <a:endParaRPr lang="en-US" sz="1100" dirty="0">
              <a:solidFill>
                <a:prstClr val="black"/>
              </a:solidFill>
              <a:latin typeface="Cooper Hewitt" pitchFamily="50" charset="0"/>
              <a:ea typeface="Cooper Hewitt" pitchFamily="50" charset="0"/>
            </a:endParaRPr>
          </a:p>
          <a:p>
            <a:pPr algn="ctr"/>
            <a:endParaRPr lang="en-US" sz="1100" dirty="0">
              <a:solidFill>
                <a:prstClr val="black"/>
              </a:solidFill>
              <a:latin typeface="Cooper Hewitt" pitchFamily="50" charset="0"/>
              <a:ea typeface="Cooper Hewitt" pitchFamily="50" charset="0"/>
            </a:endParaRPr>
          </a:p>
          <a:p>
            <a:pPr algn="ctr"/>
            <a:r>
              <a:rPr lang="en-US" sz="1100"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We’re the sons and the daughters</a:t>
            </a:r>
          </a:p>
          <a:p>
            <a:pPr algn="ctr"/>
            <a:r>
              <a:rPr lang="en-US" sz="3100" dirty="0">
                <a:solidFill>
                  <a:prstClr val="black"/>
                </a:solidFill>
                <a:latin typeface="Cooper Hewitt" pitchFamily="50" charset="0"/>
                <a:ea typeface="Cooper Hewitt" pitchFamily="50" charset="0"/>
              </a:rPr>
              <a:t> Let us sing our freedom!</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979533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915635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   You split the sea, so I could walk</a:t>
            </a:r>
          </a:p>
          <a:p>
            <a:pPr algn="ctr"/>
            <a:r>
              <a:rPr lang="en-US" sz="3100" dirty="0">
                <a:solidFill>
                  <a:prstClr val="black"/>
                </a:solidFill>
                <a:latin typeface="Cooper Hewitt" pitchFamily="50" charset="0"/>
                <a:ea typeface="Cooper Hewitt" pitchFamily="50" charset="0"/>
              </a:rPr>
              <a:t>right through it</a:t>
            </a:r>
          </a:p>
          <a:p>
            <a:pPr algn="ctr"/>
            <a:r>
              <a:rPr lang="en-US" sz="3100" dirty="0">
                <a:solidFill>
                  <a:prstClr val="black"/>
                </a:solidFill>
                <a:latin typeface="Cooper Hewitt" pitchFamily="50" charset="0"/>
                <a:ea typeface="Cooper Hewitt" pitchFamily="50" charset="0"/>
              </a:rPr>
              <a:t>You drowned my fears in perfect love</a:t>
            </a:r>
          </a:p>
          <a:p>
            <a:pPr algn="ctr"/>
            <a:r>
              <a:rPr lang="en-US" sz="3100" dirty="0">
                <a:solidFill>
                  <a:prstClr val="black"/>
                </a:solidFill>
                <a:latin typeface="Cooper Hewitt" pitchFamily="50" charset="0"/>
                <a:ea typeface="Cooper Hewitt" pitchFamily="50" charset="0"/>
              </a:rPr>
              <a:t>You rescued me, so I could stand &amp; sing</a:t>
            </a:r>
          </a:p>
          <a:p>
            <a:pPr algn="ctr"/>
            <a:r>
              <a:rPr lang="en-US" sz="3100" dirty="0">
                <a:solidFill>
                  <a:prstClr val="black"/>
                </a:solidFill>
                <a:latin typeface="Cooper Hewitt" pitchFamily="50" charset="0"/>
                <a:ea typeface="Cooper Hewitt" pitchFamily="50" charset="0"/>
              </a:rPr>
              <a:t>I am a child of God (2x)</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am a child of God!</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026726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81697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(2x)</a:t>
            </a:r>
          </a:p>
          <a:p>
            <a:pPr algn="ctr"/>
            <a:endParaRPr lang="en-US" sz="3100" dirty="0">
              <a:solidFill>
                <a:prstClr val="black"/>
              </a:solidFill>
              <a:latin typeface="Cooper Hewitt" pitchFamily="50" charset="0"/>
              <a:ea typeface="Cooper Hewitt" pitchFamily="50" charset="0"/>
            </a:endParaRPr>
          </a:p>
          <a:p>
            <a:r>
              <a:rPr lang="en-US" sz="3200" dirty="0">
                <a:solidFill>
                  <a:prstClr val="black"/>
                </a:solidFill>
              </a:rPr>
              <a:t/>
            </a:r>
            <a:br>
              <a:rPr lang="en-US" sz="3200" dirty="0">
                <a:solidFill>
                  <a:prstClr val="black"/>
                </a:solidFill>
              </a:rPr>
            </a:br>
            <a:r>
              <a:rPr lang="en-US" sz="3200" dirty="0">
                <a:solidFill>
                  <a:prstClr val="black"/>
                </a:solidFill>
              </a:rPr>
              <a:t/>
            </a: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872623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172354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692568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29375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Slow down, take time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"Breathe in," He said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He'd reveal what's to come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thoughts in His mind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Always higher than mine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He'll reveal all to come</a:t>
            </a:r>
          </a:p>
          <a:p>
            <a:pPr algn="ct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Isaiah 55:8-9]</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1183850C-0D1C-4EB3-A6B3-FB78E0828B50}"/>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87758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6478B552-D962-4477-9E38-4645E81BC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2775133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77081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So take courage my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Stay steadfast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br>
              <a:rPr lang="en-US" sz="3100" dirty="0">
                <a:solidFill>
                  <a:srgbClr val="000000"/>
                </a:solidFill>
                <a:latin typeface="Cooper Hewitt" pitchFamily="50" charset="0"/>
                <a:ea typeface="Cooper Hewitt" pitchFamily="50" charset="0"/>
              </a:rPr>
            </a:br>
            <a:endParaRPr lang="en-US" sz="15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hold onto your hope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As your triumph unfolds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A82E7FB-7CDE-4270-B716-2A7144820A36}"/>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3579457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29375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Sing praise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Find strength in joy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Let His words lead you on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Do not forget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His great faithfulness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He'll finish all He's begun</a:t>
            </a:r>
          </a:p>
          <a:p>
            <a:pPr algn="ct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Nehemiah 8:10]</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53B2A91-9CF0-4763-B7AC-961898FFA9D8}"/>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4028441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77081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So take courage my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Stay steadfast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br>
              <a:rPr lang="en-US" sz="3100" dirty="0">
                <a:solidFill>
                  <a:srgbClr val="000000"/>
                </a:solidFill>
                <a:latin typeface="Cooper Hewitt" pitchFamily="50" charset="0"/>
                <a:ea typeface="Cooper Hewitt" pitchFamily="50" charset="0"/>
              </a:rPr>
            </a:br>
            <a:endParaRPr lang="en-US" sz="15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hold onto your hope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As your triumph unfolds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375D6DFE-FB87-4A4C-BBA3-791C9C70A7DB}"/>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08475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63176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You who hold the stars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Who call them each by name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Will surely keep Your promise to 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That I will rise in Your victory!</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C566015D-BA30-4C0D-BD1D-7D18EDCA29AE}"/>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5875376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53997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So take courage my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Stay steadfast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hold onto your hope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As your triumph unfolds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D9055837-EDEE-4E34-AB8D-6DF2A6D1156C}"/>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4101843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32749634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You’re always moving in the unseen</a:t>
            </a:r>
          </a:p>
          <a:p>
            <a:pPr algn="ctr"/>
            <a:r>
              <a:rPr lang="en-US" sz="3100" dirty="0">
                <a:solidFill>
                  <a:prstClr val="black"/>
                </a:solidFill>
                <a:latin typeface="Cooper Hewitt" pitchFamily="50" charset="0"/>
                <a:ea typeface="Cooper Hewitt" pitchFamily="50" charset="0"/>
              </a:rPr>
              <a:t> The breath You exhale sustaining me</a:t>
            </a:r>
          </a:p>
          <a:p>
            <a:pPr algn="ctr"/>
            <a:r>
              <a:rPr lang="en-US" sz="3100" dirty="0">
                <a:solidFill>
                  <a:prstClr val="black"/>
                </a:solidFill>
                <a:latin typeface="Cooper Hewitt" pitchFamily="50" charset="0"/>
                <a:ea typeface="Cooper Hewitt" pitchFamily="50" charset="0"/>
              </a:rPr>
              <a:t>  Before I call, You know my need</a:t>
            </a:r>
          </a:p>
          <a:p>
            <a:pPr algn="ctr"/>
            <a:r>
              <a:rPr lang="en-US" sz="3100" dirty="0">
                <a:solidFill>
                  <a:prstClr val="black"/>
                </a:solidFill>
                <a:latin typeface="Cooper Hewitt" pitchFamily="50" charset="0"/>
                <a:ea typeface="Cooper Hewitt" pitchFamily="50" charset="0"/>
              </a:rPr>
              <a:t>You’re always going before me</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32055455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confident Your faithfulness</a:t>
            </a:r>
          </a:p>
          <a:p>
            <a:pPr algn="ctr"/>
            <a:r>
              <a:rPr lang="en-US" sz="3100" dirty="0">
                <a:solidFill>
                  <a:prstClr val="black"/>
                </a:solidFill>
                <a:latin typeface="Cooper Hewitt" pitchFamily="50" charset="0"/>
                <a:ea typeface="Cooper Hewitt" pitchFamily="50" charset="0"/>
              </a:rPr>
              <a:t>will see me through</a:t>
            </a:r>
          </a:p>
          <a:p>
            <a:pPr algn="ctr"/>
            <a:r>
              <a:rPr lang="en-US" sz="3100" dirty="0">
                <a:solidFill>
                  <a:prstClr val="black"/>
                </a:solidFill>
                <a:latin typeface="Cooper Hewitt" pitchFamily="50" charset="0"/>
                <a:ea typeface="Cooper Hewitt" pitchFamily="50" charset="0"/>
              </a:rPr>
              <a:t>My soul can rest, my righteousness</a:t>
            </a:r>
          </a:p>
          <a:p>
            <a:pPr algn="ctr"/>
            <a:r>
              <a:rPr lang="en-US" sz="3100" dirty="0">
                <a:solidFill>
                  <a:prstClr val="black"/>
                </a:solidFill>
                <a:latin typeface="Cooper Hewitt" pitchFamily="50" charset="0"/>
                <a:ea typeface="Cooper Hewitt" pitchFamily="50" charset="0"/>
              </a:rPr>
              <a:t>is found in You</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With every moment left,</a:t>
            </a:r>
          </a:p>
          <a:p>
            <a:pPr algn="ctr"/>
            <a:r>
              <a:rPr lang="en-US" sz="3100" dirty="0">
                <a:solidFill>
                  <a:prstClr val="black"/>
                </a:solidFill>
                <a:latin typeface="Cooper Hewitt" pitchFamily="50" charset="0"/>
                <a:ea typeface="Cooper Hewitt" pitchFamily="50" charset="0"/>
              </a:rPr>
              <a:t>in every borrowed breath</a:t>
            </a:r>
          </a:p>
          <a:p>
            <a:pPr algn="ctr"/>
            <a:r>
              <a:rPr lang="en-US" sz="3100" dirty="0">
                <a:solidFill>
                  <a:prstClr val="black"/>
                </a:solidFill>
                <a:latin typeface="Cooper Hewitt" pitchFamily="50" charset="0"/>
                <a:ea typeface="Cooper Hewitt" pitchFamily="50" charset="0"/>
              </a:rPr>
              <a:t>Let this be true</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That all my heart, for all my life</a:t>
            </a:r>
          </a:p>
          <a:p>
            <a:pPr algn="ctr"/>
            <a:r>
              <a:rPr lang="en-US" sz="3100" dirty="0">
                <a:solidFill>
                  <a:prstClr val="black"/>
                </a:solidFill>
                <a:latin typeface="Cooper Hewitt" pitchFamily="50" charset="0"/>
                <a:ea typeface="Cooper Hewitt" pitchFamily="50" charset="0"/>
              </a:rPr>
              <a:t>belongs to You</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40940183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701730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Your laughter scatters my enemies</a:t>
            </a:r>
          </a:p>
          <a:p>
            <a:pPr algn="ctr"/>
            <a:r>
              <a:rPr lang="en-US" sz="3100" dirty="0">
                <a:solidFill>
                  <a:prstClr val="black"/>
                </a:solidFill>
                <a:latin typeface="Cooper Hewitt" pitchFamily="50" charset="0"/>
                <a:ea typeface="Cooper Hewitt" pitchFamily="50" charset="0"/>
              </a:rPr>
              <a:t> You give me joy for my mourning</a:t>
            </a:r>
          </a:p>
          <a:p>
            <a:pPr algn="ctr"/>
            <a:r>
              <a:rPr lang="en-US" sz="3100" dirty="0">
                <a:solidFill>
                  <a:prstClr val="black"/>
                </a:solidFill>
                <a:latin typeface="Cooper Hewitt" pitchFamily="50" charset="0"/>
                <a:ea typeface="Cooper Hewitt" pitchFamily="50" charset="0"/>
              </a:rPr>
              <a:t> You lift my head, so I can see</a:t>
            </a:r>
          </a:p>
          <a:p>
            <a:pPr algn="ctr"/>
            <a:r>
              <a:rPr lang="en-US" sz="3100" dirty="0">
                <a:solidFill>
                  <a:prstClr val="black"/>
                </a:solidFill>
                <a:latin typeface="Cooper Hewitt" pitchFamily="50" charset="0"/>
                <a:ea typeface="Cooper Hewitt" pitchFamily="50" charset="0"/>
              </a:rPr>
              <a:t> All of Heaven surrounding me</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29865281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confident Your faithfulness</a:t>
            </a:r>
          </a:p>
          <a:p>
            <a:pPr algn="ctr"/>
            <a:r>
              <a:rPr lang="en-US" sz="3100" dirty="0">
                <a:solidFill>
                  <a:prstClr val="black"/>
                </a:solidFill>
                <a:latin typeface="Cooper Hewitt" pitchFamily="50" charset="0"/>
                <a:ea typeface="Cooper Hewitt" pitchFamily="50" charset="0"/>
              </a:rPr>
              <a:t>will see me through</a:t>
            </a:r>
          </a:p>
          <a:p>
            <a:pPr algn="ctr"/>
            <a:r>
              <a:rPr lang="en-US" sz="3100" dirty="0">
                <a:solidFill>
                  <a:prstClr val="black"/>
                </a:solidFill>
                <a:latin typeface="Cooper Hewitt" pitchFamily="50" charset="0"/>
                <a:ea typeface="Cooper Hewitt" pitchFamily="50" charset="0"/>
              </a:rPr>
              <a:t>My soul can rest, my righteousness</a:t>
            </a:r>
          </a:p>
          <a:p>
            <a:pPr algn="ctr"/>
            <a:r>
              <a:rPr lang="en-US" sz="3100" dirty="0">
                <a:solidFill>
                  <a:prstClr val="black"/>
                </a:solidFill>
                <a:latin typeface="Cooper Hewitt" pitchFamily="50" charset="0"/>
                <a:ea typeface="Cooper Hewitt" pitchFamily="50" charset="0"/>
              </a:rPr>
              <a:t>is found in You</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With every moment left,</a:t>
            </a:r>
          </a:p>
          <a:p>
            <a:pPr algn="ctr"/>
            <a:r>
              <a:rPr lang="en-US" sz="3100" dirty="0">
                <a:solidFill>
                  <a:prstClr val="black"/>
                </a:solidFill>
                <a:latin typeface="Cooper Hewitt" pitchFamily="50" charset="0"/>
                <a:ea typeface="Cooper Hewitt" pitchFamily="50" charset="0"/>
              </a:rPr>
              <a:t>in every borrowed breath</a:t>
            </a:r>
          </a:p>
          <a:p>
            <a:pPr algn="ctr"/>
            <a:r>
              <a:rPr lang="en-US" sz="3100" dirty="0">
                <a:solidFill>
                  <a:prstClr val="black"/>
                </a:solidFill>
                <a:latin typeface="Cooper Hewitt" pitchFamily="50" charset="0"/>
                <a:ea typeface="Cooper Hewitt" pitchFamily="50" charset="0"/>
              </a:rPr>
              <a:t>Let this be true</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That all my heart, for all my life</a:t>
            </a:r>
          </a:p>
          <a:p>
            <a:pPr algn="ctr"/>
            <a:r>
              <a:rPr lang="en-US" sz="3100" dirty="0">
                <a:solidFill>
                  <a:prstClr val="black"/>
                </a:solidFill>
                <a:latin typeface="Cooper Hewitt" pitchFamily="50" charset="0"/>
                <a:ea typeface="Cooper Hewitt" pitchFamily="50" charset="0"/>
              </a:rPr>
              <a:t>belongs to You</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3891934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t>11 </a:t>
            </a:r>
            <a:r>
              <a:rPr lang="en-US" sz="2400" dirty="0"/>
              <a:t>And he gave the apostles, the prophets, the evangelists</a:t>
            </a:r>
            <a:r>
              <a:rPr lang="en-US" sz="2400" dirty="0" smtClean="0"/>
              <a:t>, the shepherds</a:t>
            </a:r>
            <a:r>
              <a:rPr lang="en-US" sz="2400" i="1" baseline="30000" dirty="0" smtClean="0"/>
              <a:t>1</a:t>
            </a:r>
            <a:r>
              <a:rPr lang="en-US" sz="2400" dirty="0"/>
              <a:t> and teachers, </a:t>
            </a:r>
            <a:r>
              <a:rPr lang="en-US" sz="2400" b="1" baseline="30000" dirty="0"/>
              <a:t>12 </a:t>
            </a:r>
            <a:r>
              <a:rPr lang="en-US" sz="2400" dirty="0"/>
              <a:t>to equip the saints for the work of ministry, for building up the body of Christ, </a:t>
            </a:r>
            <a:r>
              <a:rPr lang="en-US" sz="2400" b="1" baseline="30000" dirty="0"/>
              <a:t>13 </a:t>
            </a:r>
            <a:r>
              <a:rPr lang="en-US" sz="2400" dirty="0"/>
              <a:t>until we all </a:t>
            </a:r>
            <a:r>
              <a:rPr lang="en-US" sz="2400" dirty="0" smtClean="0"/>
              <a:t>attain to the </a:t>
            </a:r>
            <a:r>
              <a:rPr lang="en-US" sz="2400" dirty="0"/>
              <a:t>unity of the faith and of the knowledge of the Son of God, to mature manhood, to the measure of the stature of the fullness of Christ, </a:t>
            </a:r>
            <a:r>
              <a:rPr lang="en-US" sz="2400" b="1" baseline="30000" dirty="0"/>
              <a:t>14 </a:t>
            </a:r>
            <a:r>
              <a:rPr lang="en-US" sz="2400" dirty="0"/>
              <a:t>so that we may no longer be children, tossed to and fro by the waves and carried about by every wind of doctrine, by human cunning, by craftiness in deceitful schemes. </a:t>
            </a:r>
            <a:endParaRPr lang="en-US" sz="2400" dirty="0" smtClean="0"/>
          </a:p>
          <a:p>
            <a:pPr marL="0" indent="0">
              <a:buNone/>
            </a:pPr>
            <a:endParaRPr lang="en-US" sz="800" b="1" baseline="30000" dirty="0"/>
          </a:p>
          <a:p>
            <a:pPr marL="0" indent="0">
              <a:buNone/>
            </a:pPr>
            <a:r>
              <a:rPr lang="en-US" sz="2400" b="1" baseline="30000" dirty="0" smtClean="0"/>
              <a:t>15</a:t>
            </a:r>
            <a:r>
              <a:rPr lang="en-US" sz="2400" b="1" baseline="30000" dirty="0"/>
              <a:t> </a:t>
            </a:r>
            <a:r>
              <a:rPr lang="en-US" sz="2400" dirty="0"/>
              <a:t>Rather, speaking the truth in love, we are to grow up in every way into him who is the head, into Christ, </a:t>
            </a:r>
            <a:r>
              <a:rPr lang="en-US" sz="2400" b="1" baseline="30000" dirty="0"/>
              <a:t>16 </a:t>
            </a:r>
            <a:r>
              <a:rPr lang="en-US" sz="2400" dirty="0"/>
              <a:t>from whom the whole body, joined and held together by every joint with which it </a:t>
            </a:r>
            <a:r>
              <a:rPr lang="en-US" sz="2400" dirty="0" smtClean="0"/>
              <a:t>is equipped, when </a:t>
            </a:r>
            <a:r>
              <a:rPr lang="en-US" sz="2400" dirty="0"/>
              <a:t>each part is working properly, makes the body grow so that it builds itself up in love</a:t>
            </a:r>
            <a:r>
              <a:rPr lang="en-US" sz="2400" dirty="0" smtClean="0"/>
              <a:t>.</a:t>
            </a:r>
          </a:p>
          <a:p>
            <a:pPr marL="0" indent="0">
              <a:buNone/>
            </a:pPr>
            <a:endParaRPr lang="en-US" sz="2400" dirty="0"/>
          </a:p>
          <a:p>
            <a:pPr marL="0" indent="0">
              <a:buNone/>
            </a:pPr>
            <a:r>
              <a:rPr lang="en-US" sz="2200" baseline="30000" dirty="0" smtClean="0"/>
              <a:t>1</a:t>
            </a:r>
            <a:r>
              <a:rPr lang="en-US" sz="2200" dirty="0" smtClean="0"/>
              <a:t> Or </a:t>
            </a:r>
            <a:r>
              <a:rPr lang="en-US" sz="2200" i="1" dirty="0" smtClean="0"/>
              <a:t>pastors</a:t>
            </a:r>
            <a:endParaRPr lang="en-US" sz="2200" dirty="0"/>
          </a:p>
        </p:txBody>
      </p:sp>
      <p:sp>
        <p:nvSpPr>
          <p:cNvPr id="5"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000" dirty="0">
                <a:solidFill>
                  <a:srgbClr val="B38939"/>
                </a:solidFill>
                <a:latin typeface="+mn-lt"/>
              </a:rPr>
              <a:t>EPHESIANS </a:t>
            </a:r>
            <a:r>
              <a:rPr lang="en-US" sz="6000" dirty="0" smtClean="0">
                <a:solidFill>
                  <a:srgbClr val="B38939"/>
                </a:solidFill>
                <a:latin typeface="+mn-lt"/>
              </a:rPr>
              <a:t>4:11-16</a:t>
            </a:r>
            <a:r>
              <a:rPr lang="en-US" sz="6000" baseline="30000" dirty="0" smtClean="0">
                <a:solidFill>
                  <a:srgbClr val="B38939"/>
                </a:solidFill>
                <a:latin typeface="+mn-lt"/>
              </a:rPr>
              <a:t>ESV</a:t>
            </a:r>
            <a:endParaRPr lang="en-US" sz="5200" baseline="30000" dirty="0">
              <a:solidFill>
                <a:schemeClr val="tx1">
                  <a:lumMod val="65000"/>
                  <a:lumOff val="35000"/>
                </a:schemeClr>
              </a:solidFill>
              <a:latin typeface="+mn-lt"/>
            </a:endParaRPr>
          </a:p>
        </p:txBody>
      </p:sp>
    </p:spTree>
    <p:extLst>
      <p:ext uri="{BB962C8B-B14F-4D97-AF65-F5344CB8AC3E}">
        <p14:creationId xmlns:p14="http://schemas.microsoft.com/office/powerpoint/2010/main" val="36374579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940257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won’t win this battle with the strength of </a:t>
            </a:r>
          </a:p>
          <a:p>
            <a:pPr algn="ctr"/>
            <a:r>
              <a:rPr lang="en-US" sz="3100" dirty="0">
                <a:solidFill>
                  <a:prstClr val="black"/>
                </a:solidFill>
                <a:latin typeface="Cooper Hewitt" pitchFamily="50" charset="0"/>
                <a:ea typeface="Cooper Hewitt" pitchFamily="50" charset="0"/>
              </a:rPr>
              <a:t>my own hands; </a:t>
            </a:r>
          </a:p>
          <a:p>
            <a:pPr algn="ctr"/>
            <a:r>
              <a:rPr lang="en-US" sz="3100" dirty="0">
                <a:solidFill>
                  <a:prstClr val="black"/>
                </a:solidFill>
                <a:latin typeface="Cooper Hewitt" pitchFamily="50" charset="0"/>
                <a:ea typeface="Cooper Hewitt" pitchFamily="50" charset="0"/>
              </a:rPr>
              <a:t>You’re the Mountain Mover,</a:t>
            </a:r>
          </a:p>
          <a:p>
            <a:pPr algn="ctr"/>
            <a:r>
              <a:rPr lang="en-US" sz="3100" dirty="0">
                <a:solidFill>
                  <a:prstClr val="black"/>
                </a:solidFill>
                <a:latin typeface="Cooper Hewitt" pitchFamily="50" charset="0"/>
                <a:ea typeface="Cooper Hewitt" pitchFamily="50" charset="0"/>
              </a:rPr>
              <a:t>and only You can</a:t>
            </a:r>
          </a:p>
          <a:p>
            <a:pPr algn="ctr"/>
            <a:r>
              <a:rPr lang="en-US" sz="3100" dirty="0">
                <a:solidFill>
                  <a:prstClr val="black"/>
                </a:solidFill>
                <a:latin typeface="Cooper Hewitt" pitchFamily="50" charset="0"/>
                <a:ea typeface="Cooper Hewitt" pitchFamily="50" charset="0"/>
              </a:rPr>
              <a:t>I won’t build my life on sinking sand</a:t>
            </a:r>
          </a:p>
          <a:p>
            <a:pPr algn="ctr"/>
            <a:r>
              <a:rPr lang="en-US" sz="3100" dirty="0">
                <a:solidFill>
                  <a:prstClr val="black"/>
                </a:solidFill>
                <a:latin typeface="Cooper Hewitt" pitchFamily="50" charset="0"/>
                <a:ea typeface="Cooper Hewitt" pitchFamily="50" charset="0"/>
              </a:rPr>
              <a:t>  You’re my hope forever,</a:t>
            </a:r>
          </a:p>
          <a:p>
            <a:pPr algn="ctr"/>
            <a:r>
              <a:rPr lang="en-US" sz="3100" dirty="0">
                <a:solidFill>
                  <a:prstClr val="black"/>
                </a:solidFill>
                <a:latin typeface="Cooper Hewitt" pitchFamily="50" charset="0"/>
                <a:ea typeface="Cooper Hewitt" pitchFamily="50" charset="0"/>
              </a:rPr>
              <a:t>the Rock where I stand</a:t>
            </a:r>
          </a:p>
          <a:p>
            <a:pPr algn="ctr"/>
            <a:endParaRPr lang="en-US" sz="11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28273174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confident Your faithfulness</a:t>
            </a:r>
          </a:p>
          <a:p>
            <a:pPr algn="ctr"/>
            <a:r>
              <a:rPr lang="en-US" sz="3100" dirty="0">
                <a:solidFill>
                  <a:prstClr val="black"/>
                </a:solidFill>
                <a:latin typeface="Cooper Hewitt" pitchFamily="50" charset="0"/>
                <a:ea typeface="Cooper Hewitt" pitchFamily="50" charset="0"/>
              </a:rPr>
              <a:t>will see me through</a:t>
            </a:r>
          </a:p>
          <a:p>
            <a:pPr algn="ctr"/>
            <a:r>
              <a:rPr lang="en-US" sz="3100" dirty="0">
                <a:solidFill>
                  <a:prstClr val="black"/>
                </a:solidFill>
                <a:latin typeface="Cooper Hewitt" pitchFamily="50" charset="0"/>
                <a:ea typeface="Cooper Hewitt" pitchFamily="50" charset="0"/>
              </a:rPr>
              <a:t>My soul can rest, my righteousness</a:t>
            </a:r>
          </a:p>
          <a:p>
            <a:pPr algn="ctr"/>
            <a:r>
              <a:rPr lang="en-US" sz="3100" dirty="0">
                <a:solidFill>
                  <a:prstClr val="black"/>
                </a:solidFill>
                <a:latin typeface="Cooper Hewitt" pitchFamily="50" charset="0"/>
                <a:ea typeface="Cooper Hewitt" pitchFamily="50" charset="0"/>
              </a:rPr>
              <a:t>is found in You</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With every moment left,</a:t>
            </a:r>
          </a:p>
          <a:p>
            <a:pPr algn="ctr"/>
            <a:r>
              <a:rPr lang="en-US" sz="3100" dirty="0">
                <a:solidFill>
                  <a:prstClr val="black"/>
                </a:solidFill>
                <a:latin typeface="Cooper Hewitt" pitchFamily="50" charset="0"/>
                <a:ea typeface="Cooper Hewitt" pitchFamily="50" charset="0"/>
              </a:rPr>
              <a:t>in every borrowed breath</a:t>
            </a:r>
          </a:p>
          <a:p>
            <a:pPr algn="ctr"/>
            <a:r>
              <a:rPr lang="en-US" sz="3100" dirty="0">
                <a:solidFill>
                  <a:prstClr val="black"/>
                </a:solidFill>
                <a:latin typeface="Cooper Hewitt" pitchFamily="50" charset="0"/>
                <a:ea typeface="Cooper Hewitt" pitchFamily="50" charset="0"/>
              </a:rPr>
              <a:t>Let this be true</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That all my heart, for all my life</a:t>
            </a:r>
          </a:p>
          <a:p>
            <a:pPr algn="ctr"/>
            <a:r>
              <a:rPr lang="en-US" sz="3100" dirty="0">
                <a:solidFill>
                  <a:prstClr val="black"/>
                </a:solidFill>
                <a:latin typeface="Cooper Hewitt" pitchFamily="50" charset="0"/>
                <a:ea typeface="Cooper Hewitt" pitchFamily="50" charset="0"/>
              </a:rPr>
              <a:t>belongs to You</a:t>
            </a: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15526344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129266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6AF072B-B9F8-40C2-BA22-69A74F17F69C}"/>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3851932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hear the Savior say,</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“Thy strength indeed is small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Child of weakness, watch and pray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Find in me thine all in all”</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1AEED430-6246-4D39-AE14-8F49DE4DE789}"/>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1191124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3785A3F-6AB8-4023-96B8-93AC8981EDF8}"/>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582309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Lord, now indeed I find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Thy power and thine alone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can change the leper's spots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melt the heart of stone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21E387BB-B67F-4992-B774-2AD7087198F5}"/>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451702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A275F73E-9088-4A89-B809-94F7FF4B20D1}"/>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1649227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from my dying bed</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my ransomed soul shall rise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died my soul to save”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shall rend the vaulted skies</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34399B2E-D9C8-4D32-8ECE-42F7F5B1049F}"/>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527586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9E692C5-F5EC-4D7F-98EE-C257D0C8CB89}"/>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944756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224676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Oh praise the one who paid my debt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raised this life up from the dead</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CBDD60FE-1C8C-42E9-BD64-323D4290DA56}"/>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19697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solidFill>
                  <a:srgbClr val="000000"/>
                </a:solidFill>
                <a:ea typeface="ＭＳ Ｐゴシック" pitchFamily="34" charset="-128"/>
                <a:cs typeface="Arial" charset="0"/>
              </a:rPr>
              <a:t>11 </a:t>
            </a:r>
            <a:r>
              <a:rPr lang="en-US" sz="2400" dirty="0">
                <a:solidFill>
                  <a:srgbClr val="000000"/>
                </a:solidFill>
                <a:ea typeface="ＭＳ Ｐゴシック" pitchFamily="34" charset="-128"/>
                <a:cs typeface="Arial" charset="0"/>
              </a:rPr>
              <a:t>And he gave some, apostles; and some, prophets; and some, evangelists; and some, pastors and teachers; </a:t>
            </a:r>
            <a:r>
              <a:rPr lang="en-US" sz="2400" b="1" baseline="30000" dirty="0">
                <a:solidFill>
                  <a:srgbClr val="000000"/>
                </a:solidFill>
                <a:ea typeface="ＭＳ Ｐゴシック" pitchFamily="34" charset="-128"/>
                <a:cs typeface="Arial" charset="0"/>
              </a:rPr>
              <a:t>12 </a:t>
            </a:r>
            <a:r>
              <a:rPr lang="en-US" sz="2400" dirty="0">
                <a:solidFill>
                  <a:srgbClr val="000000"/>
                </a:solidFill>
                <a:ea typeface="ＭＳ Ｐゴシック" pitchFamily="34" charset="-128"/>
                <a:cs typeface="Arial" charset="0"/>
              </a:rPr>
              <a:t>For the perfecting of the saints, for the work of the ministry, for the edifying of the body of Christ…</a:t>
            </a:r>
            <a:endParaRPr lang="en-US" sz="2400" dirty="0"/>
          </a:p>
        </p:txBody>
      </p:sp>
      <p:sp>
        <p:nvSpPr>
          <p:cNvPr id="5"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000" dirty="0">
                <a:solidFill>
                  <a:srgbClr val="B38939"/>
                </a:solidFill>
                <a:latin typeface="+mn-lt"/>
              </a:rPr>
              <a:t>EPHESIANS </a:t>
            </a:r>
            <a:r>
              <a:rPr lang="en-US" sz="6000" dirty="0" smtClean="0">
                <a:solidFill>
                  <a:srgbClr val="B38939"/>
                </a:solidFill>
                <a:latin typeface="+mn-lt"/>
              </a:rPr>
              <a:t>4:11-12</a:t>
            </a:r>
            <a:r>
              <a:rPr lang="en-US" sz="6000" baseline="30000" dirty="0" smtClean="0">
                <a:solidFill>
                  <a:srgbClr val="B38939"/>
                </a:solidFill>
                <a:latin typeface="+mn-lt"/>
              </a:rPr>
              <a:t>KJV</a:t>
            </a:r>
            <a:endParaRPr lang="en-US" sz="5200" baseline="30000" dirty="0">
              <a:solidFill>
                <a:schemeClr val="tx1">
                  <a:lumMod val="65000"/>
                  <a:lumOff val="35000"/>
                </a:schemeClr>
              </a:solidFill>
              <a:latin typeface="+mn-lt"/>
            </a:endParaRPr>
          </a:p>
        </p:txBody>
      </p:sp>
    </p:spTree>
    <p:extLst>
      <p:ext uri="{BB962C8B-B14F-4D97-AF65-F5344CB8AC3E}">
        <p14:creationId xmlns:p14="http://schemas.microsoft.com/office/powerpoint/2010/main" val="15773333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when before the throne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stand in Him complete</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I’ll lay my trophies down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down at Jesus’ feet</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5C7F975-8933-4B95-8644-03296451CA27}"/>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4672518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977A063-DB19-424B-B7AC-E8968DF7619D}"/>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4272356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129266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6588082C-CAB3-4426-BB2D-F16F8AD205FC}"/>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2790451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the tears may fall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song will rise, my song will 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my heart may fail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song will rise, my song will 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While there's breath in my lungs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5533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dead of night,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I'll lift my eyes, I'll lift my eyes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the waters rise,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I'll lift my eyes, I'll lift my eyes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While there's hope in this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0E97938-352E-4886-8D93-9371A26C7E35}"/>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8366886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darkness I'll dance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 I'll sing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0F175DBC-7889-4F13-8FCA-C3617D37D3CB}"/>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12601580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I cannot see You with my eyes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Let faith arise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I cannot feel Your hand in mine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Let faith arise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God of mercy and love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A1F6AB67-7C16-4DB6-BC5D-1BF3F6F79F98}"/>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11595957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How You shine with glory, Lord of light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feel alive with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Your presence now I come alive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am alive with You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There is strength when I say: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937A6081-F33B-4BA2-9FA8-8A3B4AE4646B}"/>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6407059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darkness I'll dance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 I'll sing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6596F514-6888-4032-A44A-DB8CD1B8897F}"/>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7647929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58614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sorrow comes my way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shield around 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Always, You remain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courage in the fight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hear You call my name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I am coming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Walking on the waves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Reaching for Your light! </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652AC41-A834-4046-B64A-0656F2DB6BD0}"/>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95791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154F31C-5305-4E96-BF02-FC6CBDC0F3DD}"/>
              </a:ext>
            </a:extLst>
          </p:cNvPr>
          <p:cNvSpPr>
            <a:spLocks noGrp="1"/>
          </p:cNvSpPr>
          <p:nvPr>
            <p:ph idx="1"/>
          </p:nvPr>
        </p:nvSpPr>
        <p:spPr>
          <a:xfrm>
            <a:off x="251669" y="1055116"/>
            <a:ext cx="8649049" cy="5685441"/>
          </a:xfrm>
        </p:spPr>
        <p:txBody>
          <a:bodyPr>
            <a:noAutofit/>
          </a:bodyPr>
          <a:lstStyle/>
          <a:p>
            <a:pPr marL="0" indent="0">
              <a:buNone/>
            </a:pPr>
            <a:r>
              <a:rPr lang="en-US" sz="2400" b="1" baseline="30000" dirty="0">
                <a:solidFill>
                  <a:srgbClr val="000000"/>
                </a:solidFill>
                <a:ea typeface="ＭＳ Ｐゴシック" pitchFamily="34" charset="-128"/>
                <a:cs typeface="Arial" charset="0"/>
              </a:rPr>
              <a:t>11 </a:t>
            </a:r>
            <a:r>
              <a:rPr lang="en-US" sz="2400" dirty="0">
                <a:solidFill>
                  <a:srgbClr val="000000"/>
                </a:solidFill>
                <a:ea typeface="ＭＳ Ｐゴシック" pitchFamily="34" charset="-128"/>
                <a:cs typeface="Arial" charset="0"/>
              </a:rPr>
              <a:t>And he gave some, apostles; and some, prophets; and some, evangelists; and some, pastors and teachers; </a:t>
            </a:r>
            <a:r>
              <a:rPr lang="en-US" sz="2400" b="1" baseline="30000" dirty="0">
                <a:solidFill>
                  <a:srgbClr val="000000"/>
                </a:solidFill>
                <a:ea typeface="ＭＳ Ｐゴシック" pitchFamily="34" charset="-128"/>
                <a:cs typeface="Arial" charset="0"/>
              </a:rPr>
              <a:t>12 </a:t>
            </a:r>
            <a:r>
              <a:rPr lang="en-US" sz="2400" dirty="0">
                <a:solidFill>
                  <a:srgbClr val="000000"/>
                </a:solidFill>
                <a:ea typeface="ＭＳ Ｐゴシック" pitchFamily="34" charset="-128"/>
                <a:cs typeface="Arial" charset="0"/>
              </a:rPr>
              <a:t>For the perfecting of the saints, for the work of the ministry, for the edifying of the body of Christ…</a:t>
            </a:r>
            <a:endParaRPr lang="en-US" sz="2400" dirty="0"/>
          </a:p>
        </p:txBody>
      </p:sp>
      <p:sp>
        <p:nvSpPr>
          <p:cNvPr id="5" name="Title 1">
            <a:extLst>
              <a:ext uri="{FF2B5EF4-FFF2-40B4-BE49-F238E27FC236}">
                <a16:creationId xmlns=""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6000" dirty="0">
                <a:solidFill>
                  <a:srgbClr val="B38939"/>
                </a:solidFill>
                <a:latin typeface="+mn-lt"/>
              </a:rPr>
              <a:t>EPHESIANS </a:t>
            </a:r>
            <a:r>
              <a:rPr lang="en-US" sz="6000" dirty="0" smtClean="0">
                <a:solidFill>
                  <a:srgbClr val="B38939"/>
                </a:solidFill>
                <a:latin typeface="+mn-lt"/>
              </a:rPr>
              <a:t>4:11-12</a:t>
            </a:r>
            <a:r>
              <a:rPr lang="en-US" sz="6000" baseline="30000" dirty="0" smtClean="0">
                <a:solidFill>
                  <a:srgbClr val="B38939"/>
                </a:solidFill>
                <a:latin typeface="+mn-lt"/>
              </a:rPr>
              <a:t>KJV</a:t>
            </a:r>
            <a:endParaRPr lang="en-US" sz="5200" baseline="30000" dirty="0">
              <a:solidFill>
                <a:schemeClr val="tx1">
                  <a:lumMod val="65000"/>
                  <a:lumOff val="35000"/>
                </a:schemeClr>
              </a:solidFill>
              <a:latin typeface="+mn-lt"/>
            </a:endParaRPr>
          </a:p>
        </p:txBody>
      </p:sp>
      <p:sp>
        <p:nvSpPr>
          <p:cNvPr id="4" name="Oval 3"/>
          <p:cNvSpPr/>
          <p:nvPr/>
        </p:nvSpPr>
        <p:spPr>
          <a:xfrm>
            <a:off x="1379220" y="1836420"/>
            <a:ext cx="381000" cy="381000"/>
          </a:xfrm>
          <a:prstGeom prst="ellipse">
            <a:avLst/>
          </a:prstGeom>
          <a:noFill/>
          <a:ln w="88900">
            <a:solidFill>
              <a:srgbClr val="B38939"/>
            </a:solidFill>
          </a:ln>
        </p:spPr>
        <p:style>
          <a:lnRef idx="1">
            <a:schemeClr val="accent1"/>
          </a:lnRef>
          <a:fillRef idx="1">
            <a:schemeClr val="accent1"/>
          </a:fillRef>
          <a:effectRef idx="1">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cxnSp>
        <p:nvCxnSpPr>
          <p:cNvPr id="6" name="Straight Arrow Connector 5"/>
          <p:cNvCxnSpPr/>
          <p:nvPr/>
        </p:nvCxnSpPr>
        <p:spPr>
          <a:xfrm flipV="1">
            <a:off x="1569720" y="2430780"/>
            <a:ext cx="0" cy="2293620"/>
          </a:xfrm>
          <a:prstGeom prst="straightConnector1">
            <a:avLst/>
          </a:prstGeom>
          <a:ln w="127000">
            <a:solidFill>
              <a:srgbClr val="B38939"/>
            </a:solidFill>
            <a:tailEnd type="triangle"/>
          </a:ln>
        </p:spPr>
        <p:style>
          <a:lnRef idx="1">
            <a:schemeClr val="accent1"/>
          </a:lnRef>
          <a:fillRef idx="0">
            <a:schemeClr val="accent1"/>
          </a:fillRef>
          <a:effectRef idx="1">
            <a:schemeClr val="accent1"/>
          </a:effectRef>
          <a:fontRef idx="minor">
            <a:schemeClr val="tx1"/>
          </a:fontRef>
        </p:style>
      </p:cxnSp>
      <p:sp>
        <p:nvSpPr>
          <p:cNvPr id="7" name="Rounded Rectangle 6"/>
          <p:cNvSpPr/>
          <p:nvPr/>
        </p:nvSpPr>
        <p:spPr>
          <a:xfrm>
            <a:off x="381000" y="4648200"/>
            <a:ext cx="8305800" cy="1600200"/>
          </a:xfrm>
          <a:prstGeom prst="roundRect">
            <a:avLst/>
          </a:prstGeom>
          <a:solidFill>
            <a:srgbClr val="B38939"/>
          </a:solidFill>
          <a:ln>
            <a:solidFill>
              <a:srgbClr val="B38939"/>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91440" rtlCol="0" anchor="ctr"/>
          <a:lstStyle/>
          <a:p>
            <a:pPr algn="ctr" defTabSz="914400" fontAlgn="base">
              <a:spcBef>
                <a:spcPct val="0"/>
              </a:spcBef>
              <a:spcAft>
                <a:spcPct val="0"/>
              </a:spcAft>
            </a:pPr>
            <a:r>
              <a:rPr lang="en-US" sz="8500" b="1" dirty="0" smtClean="0">
                <a:solidFill>
                  <a:schemeClr val="bg1"/>
                </a:solidFill>
                <a:effectLst>
                  <a:outerShdw blurRad="38100" dist="38100" dir="2700000" algn="tl">
                    <a:srgbClr val="000000">
                      <a:alpha val="43137"/>
                    </a:srgbClr>
                  </a:outerShdw>
                </a:effectLst>
              </a:rPr>
              <a:t>The Fatal Comma</a:t>
            </a:r>
            <a:endParaRPr lang="en-US" sz="85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190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darkness I'll dance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 I'll sing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CD45DA4A-5D03-45D3-B1F5-8E342E6A4445}"/>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1795741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176971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8BFD3313-B9A1-43C5-836D-712A8F4DFBA5}"/>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16503997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81697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choosing celebration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Breaking into freedom</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r>
              <a:rPr lang="en-US" sz="1500" dirty="0">
                <a:solidFill>
                  <a:srgbClr val="000000"/>
                </a:solidFill>
                <a:latin typeface="Cooper Hewitt" pitchFamily="50" charset="0"/>
                <a:ea typeface="Cooper Hewitt" pitchFamily="50" charset="0"/>
              </a:rPr>
              <a:t/>
            </a:r>
            <a:br>
              <a:rPr lang="en-US" sz="15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We cast aside our shadows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Trust You with our sorrows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27EC202A-AAFF-4F79-A5FB-78728031AE50}"/>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4551305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27238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dancing to the rhythm of Your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rising from the ashes to the stars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64E791E8-992D-4E9D-8AC8-5E7F797F8958}"/>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5482650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joy, joy, joy lighting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joy, joy making me whole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I'm broken, I am running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into Your arms of love</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74F6A0D0-FFE3-414F-AEC3-779E003548BC}"/>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9993945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81697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pain will not define 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Joy will reignite 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r>
              <a:rPr lang="en-US" sz="1500" dirty="0">
                <a:solidFill>
                  <a:srgbClr val="000000"/>
                </a:solidFill>
                <a:latin typeface="Cooper Hewitt" pitchFamily="50" charset="0"/>
                <a:ea typeface="Cooper Hewitt" pitchFamily="50" charset="0"/>
              </a:rPr>
              <a:t/>
            </a:r>
            <a:br>
              <a:rPr lang="en-US" sz="15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The dark is just a canvas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for Your grace and brightness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21659CDA-E9CE-4B51-AD58-3D3CDCB8CE14}"/>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9980551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27238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dancing to the rhythm of Your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rising from the ashes to the stars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1FD6CC9E-A8B9-4423-8719-EA720A4E56AE}"/>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2010706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joy, joy, joy lighting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joy, joy making me whole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I'm broken, I am running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into Your arms of love</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0EA6310A-4621-4CCC-B1DB-6C6342B3ABC9}"/>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3505367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sorrows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desert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the pain hits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are constant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Ever-present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my heart</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1F1B0D84-C88D-423D-A19F-D37E0B15933A}"/>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3533844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joy, joy, joy lighting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joy, joy making me whole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I'm broken, I am running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into Your arms of love</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xmlns=""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449A0FAA-53F8-4AFA-A441-6D39BB3FAC72}"/>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137838444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Median">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7904</TotalTime>
  <Words>3849</Words>
  <Application>Microsoft Office PowerPoint</Application>
  <PresentationFormat>On-screen Show (4:3)</PresentationFormat>
  <Paragraphs>1216</Paragraphs>
  <Slides>138</Slides>
  <Notes>17</Notes>
  <HiddenSlides>0</HiddenSlides>
  <MMClips>0</MMClips>
  <ScaleCrop>false</ScaleCrop>
  <HeadingPairs>
    <vt:vector size="4" baseType="variant">
      <vt:variant>
        <vt:lpstr>Theme</vt:lpstr>
      </vt:variant>
      <vt:variant>
        <vt:i4>7</vt:i4>
      </vt:variant>
      <vt:variant>
        <vt:lpstr>Slide Titles</vt:lpstr>
      </vt:variant>
      <vt:variant>
        <vt:i4>138</vt:i4>
      </vt:variant>
    </vt:vector>
  </HeadingPairs>
  <TitlesOfParts>
    <vt:vector size="145" baseType="lpstr">
      <vt:lpstr>Office Theme</vt:lpstr>
      <vt:lpstr>2_Median</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EPHESIANS 4:11-16ESV</vt:lpstr>
      <vt:lpstr>EPHESIANS 4:11-12KJV</vt:lpstr>
      <vt:lpstr>EPHESIANS 4:11-12KJV</vt:lpstr>
      <vt:lpstr>EPHESIANS 4:11-12KJV</vt:lpstr>
      <vt:lpstr>PowerPoint Presentation</vt:lpstr>
      <vt:lpstr>PowerPoint Presentation</vt:lpstr>
      <vt:lpstr>God is 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Tallgrass</cp:lastModifiedBy>
  <cp:revision>72</cp:revision>
  <dcterms:created xsi:type="dcterms:W3CDTF">2018-04-05T21:46:16Z</dcterms:created>
  <dcterms:modified xsi:type="dcterms:W3CDTF">2018-05-21T00:00:43Z</dcterms:modified>
</cp:coreProperties>
</file>