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 id="2147483734" r:id="rId4"/>
  </p:sldMasterIdLst>
  <p:sldIdLst>
    <p:sldId id="340" r:id="rId5"/>
    <p:sldId id="341" r:id="rId6"/>
    <p:sldId id="342" r:id="rId7"/>
    <p:sldId id="343" r:id="rId8"/>
    <p:sldId id="339" r:id="rId9"/>
    <p:sldId id="308" r:id="rId10"/>
    <p:sldId id="394" r:id="rId11"/>
    <p:sldId id="395" r:id="rId12"/>
    <p:sldId id="312" r:id="rId13"/>
    <p:sldId id="314" r:id="rId14"/>
    <p:sldId id="315" r:id="rId15"/>
    <p:sldId id="396" r:id="rId16"/>
    <p:sldId id="316" r:id="rId17"/>
    <p:sldId id="317" r:id="rId18"/>
    <p:sldId id="320" r:id="rId19"/>
    <p:sldId id="318" r:id="rId20"/>
    <p:sldId id="319" r:id="rId21"/>
    <p:sldId id="324" r:id="rId22"/>
    <p:sldId id="337" r:id="rId23"/>
    <p:sldId id="321" r:id="rId24"/>
    <p:sldId id="322" r:id="rId25"/>
    <p:sldId id="391" r:id="rId26"/>
    <p:sldId id="336" r:id="rId27"/>
    <p:sldId id="325" r:id="rId28"/>
    <p:sldId id="265" r:id="rId29"/>
    <p:sldId id="328" r:id="rId30"/>
    <p:sldId id="329" r:id="rId31"/>
    <p:sldId id="379" r:id="rId32"/>
    <p:sldId id="381" r:id="rId33"/>
    <p:sldId id="397" r:id="rId34"/>
    <p:sldId id="327" r:id="rId35"/>
    <p:sldId id="382" r:id="rId36"/>
    <p:sldId id="338" r:id="rId37"/>
    <p:sldId id="383" r:id="rId38"/>
    <p:sldId id="384" r:id="rId39"/>
    <p:sldId id="333" r:id="rId40"/>
    <p:sldId id="385" r:id="rId41"/>
    <p:sldId id="386" r:id="rId42"/>
    <p:sldId id="335" r:id="rId43"/>
    <p:sldId id="334" r:id="rId44"/>
    <p:sldId id="387" r:id="rId45"/>
    <p:sldId id="388" r:id="rId46"/>
    <p:sldId id="389" r:id="rId47"/>
    <p:sldId id="390" r:id="rId48"/>
    <p:sldId id="393" r:id="rId49"/>
    <p:sldId id="392" r:id="rId50"/>
    <p:sldId id="258" r:id="rId51"/>
    <p:sldId id="326" r:id="rId52"/>
    <p:sldId id="26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939"/>
    <a:srgbClr val="C87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974"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67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11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7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9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94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8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46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8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8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5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745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5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00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06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397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479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484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85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3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404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00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792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a:spLocks/>
          </p:cNvSpPr>
          <p:nvPr userDrawn="1"/>
        </p:nvSpPr>
        <p:spPr>
          <a:xfrm>
            <a:off x="-9526" y="0"/>
            <a:ext cx="915352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4" name="Rectangle 3"/>
          <p:cNvSpPr>
            <a:spLocks/>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10" name="Footer Placeholder 16"/>
          <p:cNvSpPr>
            <a:spLocks noGrp="1"/>
          </p:cNvSpPr>
          <p:nvPr>
            <p:ph type="ftr" sz="quarter" idx="11"/>
          </p:nvPr>
        </p:nvSpPr>
        <p:spPr>
          <a:xfrm>
            <a:off x="2085976" y="236566"/>
            <a:ext cx="5867400" cy="365127"/>
          </a:xfrm>
          <a:prstGeom prst="rect">
            <a:avLst/>
          </a:prstGeom>
        </p:spPr>
        <p:txBody>
          <a:bodyPr/>
          <a:lstStyle>
            <a:lvl1pPr algn="r">
              <a:defRPr>
                <a:solidFill>
                  <a:schemeClr val="tx2"/>
                </a:solidFill>
                <a:uFillTx/>
              </a:defRPr>
            </a:lvl1pPr>
          </a:lstStyle>
          <a:p>
            <a:pPr defTabSz="914400" fontAlgn="base">
              <a:spcBef>
                <a:spcPct val="0"/>
              </a:spcBef>
              <a:spcAft>
                <a:spcPct val="0"/>
              </a:spcAft>
              <a:defRPr>
                <a:uFillTx/>
              </a:defRPr>
            </a:pPr>
            <a:endParaRPr lang="en-US">
              <a:solidFill>
                <a:srgbClr val="696464"/>
              </a:solidFill>
              <a:latin typeface="Arial" charset="0"/>
              <a:ea typeface="ＭＳ Ｐゴシック" pitchFamily="34" charset="-128"/>
              <a:cs typeface="Arial" charset="0"/>
            </a:endParaRPr>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uFillTx/>
              </a:defRPr>
            </a:lvl1pPr>
          </a:lstStyle>
          <a:p>
            <a:pPr defTabSz="914400" fontAlgn="base">
              <a:spcBef>
                <a:spcPct val="0"/>
              </a:spcBef>
              <a:spcAft>
                <a:spcPct val="0"/>
              </a:spcAft>
              <a:defRPr>
                <a:uFillTx/>
              </a:defRPr>
            </a:pPr>
            <a:fld id="{E7DE96C3-32BF-4159-8A2C-EECC659E65E7}" type="slidenum">
              <a:rPr lang="en-US">
                <a:solidFill>
                  <a:srgbClr val="696464"/>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696464"/>
              </a:solidFill>
              <a:latin typeface="Arial" charset="0"/>
              <a:ea typeface="ＭＳ Ｐゴシック" pitchFamily="34" charset="-128"/>
              <a:cs typeface="Arial" charset="0"/>
            </a:endParaRPr>
          </a:p>
        </p:txBody>
      </p:sp>
      <p:sp>
        <p:nvSpPr>
          <p:cNvPr id="8" name="Title 7"/>
          <p:cNvSpPr>
            <a:spLocks noGrp="1"/>
          </p:cNvSpPr>
          <p:nvPr>
            <p:ph type="ctrTitle" hasCustomPrompt="1"/>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smtClean="0">
                <a:uFillTx/>
              </a:rPr>
              <a:t>Click to edit TITLE</a:t>
            </a:r>
            <a:endParaRPr lang="en-US" dirty="0">
              <a:uFillTx/>
            </a:endParaRPr>
          </a:p>
        </p:txBody>
      </p:sp>
    </p:spTree>
    <p:extLst>
      <p:ext uri="{BB962C8B-B14F-4D97-AF65-F5344CB8AC3E}">
        <p14:creationId xmlns:p14="http://schemas.microsoft.com/office/powerpoint/2010/main" val="275589207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0510"/>
            <a:ext cx="9144002" cy="294289"/>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027" name="Picture 3" descr="D:\NH Shared Drive\NH Office Shared Docs\WotY\WOTY2015-only-fa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5410200"/>
            <a:ext cx="111617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2"/>
          <p:cNvSpPr>
            <a:spLocks noGrp="1"/>
          </p:cNvSpPr>
          <p:nvPr>
            <p:ph idx="1" hasCustomPrompt="1"/>
          </p:nvPr>
        </p:nvSpPr>
        <p:spPr bwMode="auto">
          <a:xfrm>
            <a:off x="76200" y="838200"/>
            <a:ext cx="8839200" cy="6096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p>
        </p:txBody>
      </p:sp>
    </p:spTree>
    <p:extLst>
      <p:ext uri="{BB962C8B-B14F-4D97-AF65-F5344CB8AC3E}">
        <p14:creationId xmlns:p14="http://schemas.microsoft.com/office/powerpoint/2010/main" val="152769418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a:spLocks/>
          </p:cNvSpPr>
          <p:nvPr userDrawn="1"/>
        </p:nvSpPr>
        <p:spPr>
          <a:xfrm>
            <a:off x="-1371600" y="1219200"/>
            <a:ext cx="1371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5" name="Rectangle 4"/>
          <p:cNvSpPr>
            <a:spLocks/>
          </p:cNvSpPr>
          <p:nvPr/>
        </p:nvSpPr>
        <p:spPr>
          <a:xfrm>
            <a:off x="0" y="1219200"/>
            <a:ext cx="1295400" cy="990600"/>
          </a:xfrm>
          <a:prstGeom prst="rect">
            <a:avLst/>
          </a:prstGeom>
          <a:solidFill>
            <a:schemeClr val="bg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6" name="Rectangle 5"/>
          <p:cNvSpPr>
            <a:spLocks/>
          </p:cNvSpPr>
          <p:nvPr/>
        </p:nvSpPr>
        <p:spPr>
          <a:xfrm>
            <a:off x="1371600" y="1219200"/>
            <a:ext cx="7772400" cy="990600"/>
          </a:xfrm>
          <a:prstGeom prst="rect">
            <a:avLst/>
          </a:prstGeom>
          <a:solidFill>
            <a:srgbClr val="FFE4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3" name="Text Placeholder 2"/>
          <p:cNvSpPr>
            <a:spLocks noGrp="1"/>
          </p:cNvSpPr>
          <p:nvPr>
            <p:ph type="body" idx="1"/>
          </p:nvPr>
        </p:nvSpPr>
        <p:spPr>
          <a:xfrm>
            <a:off x="1371627" y="2514601"/>
            <a:ext cx="7123114" cy="1901836"/>
          </a:xfrm>
          <a:prstGeom prst="rect">
            <a:avLst/>
          </a:prstGeom>
        </p:spPr>
        <p:txBody>
          <a:bodyPr/>
          <a:lstStyle>
            <a:lvl1pPr marL="0" indent="0">
              <a:buNone/>
              <a:defRPr sz="2800">
                <a:solidFill>
                  <a:schemeClr val="bg1"/>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a:r>
              <a:rPr lang="en-US" dirty="0" smtClean="0">
                <a:uFillTx/>
              </a:rPr>
              <a:t>Click to edit Master text styles</a:t>
            </a:r>
          </a:p>
        </p:txBody>
      </p:sp>
      <p:sp>
        <p:nvSpPr>
          <p:cNvPr id="2" name="Title 1"/>
          <p:cNvSpPr>
            <a:spLocks noGrp="1"/>
          </p:cNvSpPr>
          <p:nvPr>
            <p:ph type="title"/>
          </p:nvPr>
        </p:nvSpPr>
        <p:spPr>
          <a:xfrm>
            <a:off x="1371600" y="1219200"/>
            <a:ext cx="7620000" cy="990600"/>
          </a:xfrm>
          <a:prstGeom prst="rect">
            <a:avLst/>
          </a:prstGeom>
          <a:solidFill>
            <a:srgbClr val="C6A90C"/>
          </a:solidFill>
        </p:spPr>
        <p:txBody>
          <a:bodyPr/>
          <a:lstStyle>
            <a:lvl1pPr algn="l">
              <a:buNone/>
              <a:defRPr sz="4400" b="0" cap="none">
                <a:solidFill>
                  <a:schemeClr val="tx1"/>
                </a:solidFill>
                <a:uFillTx/>
              </a:defRPr>
            </a:lvl1pPr>
          </a:lstStyle>
          <a:p>
            <a:r>
              <a:rPr lang="en-US" dirty="0" smtClean="0">
                <a:uFillTx/>
              </a:rPr>
              <a:t>Click to edit Master title style</a:t>
            </a:r>
            <a:endParaRPr lang="en-US" dirty="0">
              <a:uFillTx/>
            </a:endParaRPr>
          </a:p>
        </p:txBody>
      </p:sp>
      <p:sp>
        <p:nvSpPr>
          <p:cNvPr id="7" name="Date Placeholder 11"/>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D6839A24-61E0-41CA-955C-B2B54AE4E325}"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8" name="Slide Number Placeholder 12"/>
          <p:cNvSpPr>
            <a:spLocks noGrp="1"/>
          </p:cNvSpPr>
          <p:nvPr>
            <p:ph type="sldNum" sz="quarter" idx="11"/>
          </p:nvPr>
        </p:nvSpPr>
        <p:spPr>
          <a:xfrm>
            <a:off x="0" y="1371601"/>
            <a:ext cx="1295400" cy="701676"/>
          </a:xfrm>
          <a:prstGeom prst="rect">
            <a:avLst/>
          </a:prstGeom>
        </p:spPr>
        <p:txBody>
          <a:bodyPr>
            <a:noAutofit/>
          </a:bodyPr>
          <a:lstStyle>
            <a:lvl1pPr>
              <a:defRPr sz="2400">
                <a:solidFill>
                  <a:srgbClr val="000000"/>
                </a:solidFill>
                <a:uFillTx/>
              </a:defRPr>
            </a:lvl1pPr>
          </a:lstStyle>
          <a:p>
            <a:pPr defTabSz="914400" fontAlgn="base">
              <a:spcBef>
                <a:spcPct val="0"/>
              </a:spcBef>
              <a:spcAft>
                <a:spcPct val="0"/>
              </a:spcAft>
              <a:defRPr>
                <a:uFillTx/>
              </a:defRPr>
            </a:pPr>
            <a:fld id="{12468E2F-9413-48A2-B7B3-42C158D4D448}" type="slidenum">
              <a:rPr lang="en-US">
                <a:latin typeface="Arial" charset="0"/>
                <a:ea typeface="ＭＳ Ｐゴシック" pitchFamily="34" charset="-128"/>
                <a:cs typeface="Arial" charset="0"/>
              </a:rPr>
              <a:pPr defTabSz="914400" fontAlgn="base">
                <a:spcBef>
                  <a:spcPct val="0"/>
                </a:spcBef>
                <a:spcAft>
                  <a:spcPct val="0"/>
                </a:spcAft>
                <a:defRPr>
                  <a:uFillTx/>
                </a:defRPr>
              </a:pPr>
              <a:t>‹#›</a:t>
            </a:fld>
            <a:endParaRPr lang="en-US">
              <a:latin typeface="Arial" charset="0"/>
              <a:ea typeface="ＭＳ Ｐゴシック" pitchFamily="34" charset="-128"/>
              <a:cs typeface="Arial" charset="0"/>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2410208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dirty="0" smtClean="0">
                <a:uFillTx/>
              </a:rPr>
              <a:t>Click to edit Master title style</a:t>
            </a:r>
            <a:endParaRPr lang="en-US" dirty="0">
              <a:uFillTx/>
            </a:endParaRP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1" name="Content Placeholder 10"/>
          <p:cNvSpPr>
            <a:spLocks noGrp="1"/>
          </p:cNvSpPr>
          <p:nvPr>
            <p:ph sz="quarter" idx="2"/>
          </p:nvPr>
        </p:nvSpPr>
        <p:spPr>
          <a:xfrm>
            <a:off x="4844902" y="1589567"/>
            <a:ext cx="3886200" cy="45720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7"/>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4F945DCE-8895-47A2-8470-2A985059BE03}"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6" name="Slide Number Placeholder 9"/>
          <p:cNvSpPr>
            <a:spLocks noGrp="1"/>
          </p:cNvSpPr>
          <p:nvPr>
            <p:ph type="sldNum" sz="quarter" idx="11"/>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B97601C2-31B7-4145-84B7-4EDEB86582B5}"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
        <p:nvSpPr>
          <p:cNvPr id="7" name="Footer Placeholder 11"/>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44119174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78"/>
            <a:ext cx="8153400" cy="869951"/>
          </a:xfrm>
          <a:prstGeom prst="rect">
            <a:avLst/>
          </a:prstGeom>
        </p:spPr>
        <p:txBody>
          <a:bodyPr/>
          <a:lstStyle>
            <a:lvl1pPr>
              <a:defRPr>
                <a:uFillTx/>
              </a:defRPr>
            </a:lvl1pPr>
          </a:lstStyle>
          <a:p>
            <a:r>
              <a:rPr lang="en-US" smtClean="0">
                <a:uFillTx/>
              </a:rPr>
              <a:t>Click to edit Master title style</a:t>
            </a:r>
            <a:endParaRPr lang="en-US">
              <a:uFillTx/>
            </a:endParaRP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6" name="Text Placeholder 15"/>
          <p:cNvSpPr>
            <a:spLocks noGrp="1"/>
          </p:cNvSpPr>
          <p:nvPr>
            <p:ph type="body" sz="quarter" idx="1"/>
          </p:nvPr>
        </p:nvSpPr>
        <p:spPr>
          <a:xfrm>
            <a:off x="609600" y="1752600"/>
            <a:ext cx="3886200" cy="640080"/>
          </a:xfrm>
          <a:prstGeom prst="rect">
            <a:avLst/>
          </a:prstGeom>
          <a:solidFill>
            <a:srgbClr val="316D59"/>
          </a:solidFill>
        </p:spPr>
        <p:txBody>
          <a:bodyPr rtlCol="0" anchor="ctr"/>
          <a:lstStyle>
            <a:lvl1pPr marL="0" indent="0">
              <a:buFontTx/>
              <a:buNone/>
              <a:defRPr sz="2000" b="1">
                <a:solidFill>
                  <a:schemeClr val="tx1"/>
                </a:solidFill>
                <a:uFillTx/>
              </a:defRPr>
            </a:lvl1pPr>
          </a:lstStyle>
          <a:p>
            <a:pPr lvl="0"/>
            <a:r>
              <a:rPr lang="en-US" dirty="0" smtClean="0">
                <a:uFillTx/>
              </a:rPr>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426B7E"/>
          </a:solidFill>
        </p:spPr>
        <p:txBody>
          <a:bodyPr rtlCol="0" anchor="ctr"/>
          <a:lstStyle>
            <a:lvl1pPr marL="0" indent="0">
              <a:buFontTx/>
              <a:buNone/>
              <a:defRPr sz="2000" b="1">
                <a:solidFill>
                  <a:srgbClr val="FFFFFF"/>
                </a:solidFill>
                <a:uFillTx/>
              </a:defRPr>
            </a:lvl1pPr>
          </a:lstStyle>
          <a:p>
            <a:pPr lvl="0"/>
            <a:r>
              <a:rPr lang="en-US" dirty="0" smtClean="0">
                <a:uFillTx/>
              </a:rPr>
              <a:t>Click to edit Master text styles</a:t>
            </a:r>
          </a:p>
        </p:txBody>
      </p:sp>
      <p:sp>
        <p:nvSpPr>
          <p:cNvPr id="7" name="Date Placeholder 9"/>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584E8C5D-6629-4942-A15D-EE23E3FCF3C4}"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8" name="Slide Number Placeholder 11"/>
          <p:cNvSpPr>
            <a:spLocks noGrp="1"/>
          </p:cNvSpPr>
          <p:nvPr>
            <p:ph type="sldNum" sz="quarter" idx="11"/>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367FDF69-FC20-4CA1-852C-C8F2C91BC434}"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47588778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C7E5908A-6FE9-4B25-A583-73D7C8498DB1}"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4"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5"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A9D8FB73-C24F-4D46-A6FB-EBFB02141D2E}"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4125892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2C3F026D-51F1-446F-B6DA-3C6C9CFF371E}"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3"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uFillTx/>
              </a:defRPr>
            </a:lvl1pPr>
          </a:lstStyle>
          <a:p>
            <a:pPr defTabSz="914400" fontAlgn="base">
              <a:spcBef>
                <a:spcPct val="0"/>
              </a:spcBef>
              <a:spcAft>
                <a:spcPct val="0"/>
              </a:spcAft>
              <a:defRPr>
                <a:uFillTx/>
              </a:defRPr>
            </a:pPr>
            <a:fld id="{47A1FA6C-88D7-49FD-B912-40C3397374EA}" type="slidenum">
              <a:rPr lang="en-US">
                <a:solidFill>
                  <a:srgbClr val="696464"/>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696464"/>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8771249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78"/>
            <a:ext cx="8077200" cy="869951"/>
          </a:xfrm>
          <a:prstGeom prst="rect">
            <a:avLst/>
          </a:prstGeom>
        </p:spPr>
        <p:txBody>
          <a:bodyPr/>
          <a:lstStyle>
            <a:lvl1pPr algn="l">
              <a:buNone/>
              <a:defRPr sz="4400" b="0">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2"/>
          </p:nvPr>
        </p:nvSpPr>
        <p:spPr>
          <a:xfrm>
            <a:off x="609600" y="1752600"/>
            <a:ext cx="1600200" cy="4343400"/>
          </a:xfrm>
          <a:prstGeom prst="rect">
            <a:avLst/>
          </a:prstGeom>
          <a:solidFill>
            <a:srgbClr val="FFE443"/>
          </a:solidFill>
          <a:ln w="50800" cap="sq" cmpd="dbl" algn="ctr">
            <a:solidFill>
              <a:schemeClr val="bg1">
                <a:lumMod val="5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tx1"/>
                </a:solidFill>
                <a:uFillTx/>
              </a:defRPr>
            </a:lvl1pPr>
            <a:lvl2pPr>
              <a:buNone/>
              <a:defRPr sz="1200">
                <a:uFillTx/>
              </a:defRPr>
            </a:lvl2pPr>
            <a:lvl3pPr>
              <a:buNone/>
              <a:defRPr sz="1000">
                <a:uFillTx/>
              </a:defRPr>
            </a:lvl3pPr>
            <a:lvl4pPr>
              <a:buNone/>
              <a:defRPr sz="1000">
                <a:uFillTx/>
              </a:defRPr>
            </a:lvl4pPr>
            <a:lvl5pPr>
              <a:buNone/>
              <a:defRPr sz="1000">
                <a:uFillTx/>
              </a:defRPr>
            </a:lvl5pPr>
          </a:lstStyle>
          <a:p>
            <a:pPr lvl="0"/>
            <a:r>
              <a:rPr lang="en-US" dirty="0" smtClean="0">
                <a:uFillTx/>
              </a:rPr>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5"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3DEB9339-0A93-4C7E-855E-71019035797F}"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6"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7"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967B6E3E-14F9-4CAA-B1BA-D43A43656852}"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410609572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a:spLocks/>
          </p:cNvSpPr>
          <p:nvPr/>
        </p:nvSpPr>
        <p:spPr bwMode="white">
          <a:xfrm>
            <a:off x="-9526" y="4572027"/>
            <a:ext cx="9144000" cy="8874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6" name="Rectangle 5"/>
          <p:cNvSpPr>
            <a:spLocks/>
          </p:cNvSpPr>
          <p:nvPr/>
        </p:nvSpPr>
        <p:spPr>
          <a:xfrm>
            <a:off x="-9524" y="4664077"/>
            <a:ext cx="1463676" cy="712788"/>
          </a:xfrm>
          <a:prstGeom prst="rect">
            <a:avLst/>
          </a:prstGeom>
          <a:solidFill>
            <a:schemeClr val="tx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7" name="Rectangle 6"/>
          <p:cNvSpPr>
            <a:spLocks/>
          </p:cNvSpPr>
          <p:nvPr/>
        </p:nvSpPr>
        <p:spPr>
          <a:xfrm>
            <a:off x="1544665" y="4654551"/>
            <a:ext cx="7599362" cy="712788"/>
          </a:xfrm>
          <a:prstGeom prst="rect">
            <a:avLst/>
          </a:prstGeom>
          <a:solidFill>
            <a:srgbClr val="316D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8" name="Rectangle 7"/>
          <p:cNvSpPr>
            <a:spLocks/>
          </p:cNvSpPr>
          <p:nvPr/>
        </p:nvSpPr>
        <p:spPr bwMode="white">
          <a:xfrm>
            <a:off x="1447827" y="3"/>
            <a:ext cx="100014" cy="686752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800">
                <a:uFillTx/>
              </a:defRPr>
            </a:lvl1pPr>
            <a:lvl2pPr>
              <a:buFontTx/>
              <a:buNone/>
              <a:defRPr sz="1200">
                <a:uFillTx/>
              </a:defRPr>
            </a:lvl2pPr>
            <a:lvl3pPr>
              <a:buFontTx/>
              <a:buNone/>
              <a:defRPr sz="1000">
                <a:uFillTx/>
              </a:defRPr>
            </a:lvl3pPr>
            <a:lvl4pPr>
              <a:buFontTx/>
              <a:buNone/>
              <a:defRPr sz="1000">
                <a:uFillTx/>
              </a:defRPr>
            </a:lvl4pPr>
            <a:lvl5pPr>
              <a:buFontTx/>
              <a:buNone/>
              <a:defRPr sz="1000">
                <a:uFillTx/>
              </a:defRPr>
            </a:lvl5pPr>
          </a:lstStyle>
          <a:p>
            <a:pPr lvl="0"/>
            <a:r>
              <a:rPr lang="en-US" smtClean="0">
                <a:uFillTx/>
              </a:rPr>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1">
                <a:solidFill>
                  <a:schemeClr val="tx1"/>
                </a:solidFill>
                <a:uFillTx/>
              </a:defRPr>
            </a:lvl1pPr>
          </a:lstStyle>
          <a:p>
            <a:r>
              <a:rPr lang="en-US" dirty="0" smtClean="0">
                <a:uFillTx/>
              </a:rPr>
              <a:t>Click to edit Master title style</a:t>
            </a:r>
            <a:endParaRPr lang="en-US" dirty="0">
              <a:uFillTx/>
            </a:endParaRPr>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normAutofit/>
          </a:bodyPr>
          <a:lstStyle>
            <a:lvl1pPr marL="0" indent="0">
              <a:buNone/>
              <a:defRPr sz="3200">
                <a:uFillTx/>
              </a:defRPr>
            </a:lvl1pPr>
          </a:lstStyle>
          <a:p>
            <a:pPr lvl="0"/>
            <a:r>
              <a:rPr lang="en-US" noProof="0" smtClean="0">
                <a:uFillTx/>
              </a:rPr>
              <a:t>Click icon to add picture</a:t>
            </a:r>
            <a:endParaRPr lang="en-US" noProof="0" dirty="0">
              <a:uFillTx/>
            </a:endParaRPr>
          </a:p>
        </p:txBody>
      </p:sp>
      <p:sp>
        <p:nvSpPr>
          <p:cNvPr id="9" name="Date Placeholder 11"/>
          <p:cNvSpPr>
            <a:spLocks noGrp="1"/>
          </p:cNvSpPr>
          <p:nvPr>
            <p:ph type="dt" sz="half" idx="10"/>
          </p:nvPr>
        </p:nvSpPr>
        <p:spPr>
          <a:xfrm>
            <a:off x="62484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0E90443F-778A-4FB9-A3E1-B121966AB11E}"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10" name="Slide Number Placeholder 12"/>
          <p:cNvSpPr>
            <a:spLocks noGrp="1"/>
          </p:cNvSpPr>
          <p:nvPr>
            <p:ph type="sldNum" sz="quarter" idx="11"/>
          </p:nvPr>
        </p:nvSpPr>
        <p:spPr>
          <a:xfrm>
            <a:off x="0" y="4667251"/>
            <a:ext cx="1447800" cy="663576"/>
          </a:xfrm>
          <a:prstGeom prst="rect">
            <a:avLst/>
          </a:prstGeom>
        </p:spPr>
        <p:txBody>
          <a:bodyPr/>
          <a:lstStyle>
            <a:lvl1pPr>
              <a:defRPr sz="2800">
                <a:solidFill>
                  <a:srgbClr val="000000"/>
                </a:solidFill>
                <a:uFillTx/>
              </a:defRPr>
            </a:lvl1pPr>
          </a:lstStyle>
          <a:p>
            <a:pPr defTabSz="914400" fontAlgn="base">
              <a:spcBef>
                <a:spcPct val="0"/>
              </a:spcBef>
              <a:spcAft>
                <a:spcPct val="0"/>
              </a:spcAft>
              <a:defRPr>
                <a:uFillTx/>
              </a:defRPr>
            </a:pPr>
            <a:fld id="{533EEC94-FC1F-4EEC-B163-98C2D98B5246}" type="slidenum">
              <a:rPr lang="en-US">
                <a:latin typeface="Arial" charset="0"/>
                <a:ea typeface="ＭＳ Ｐゴシック" pitchFamily="34" charset="-128"/>
                <a:cs typeface="Arial" charset="0"/>
              </a:rPr>
              <a:pPr defTabSz="914400" fontAlgn="base">
                <a:spcBef>
                  <a:spcPct val="0"/>
                </a:spcBef>
                <a:spcAft>
                  <a:spcPct val="0"/>
                </a:spcAft>
                <a:defRPr>
                  <a:uFillTx/>
                </a:defRPr>
              </a:pPr>
              <a:t>‹#›</a:t>
            </a:fld>
            <a:endParaRPr lang="en-US">
              <a:latin typeface="Arial" charset="0"/>
              <a:ea typeface="ＭＳ Ｐゴシック" pitchFamily="34" charset="-128"/>
              <a:cs typeface="Arial" charset="0"/>
            </a:endParaRPr>
          </a:p>
        </p:txBody>
      </p:sp>
      <p:sp>
        <p:nvSpPr>
          <p:cNvPr id="11" name="Footer Placeholder 13"/>
          <p:cNvSpPr>
            <a:spLocks noGrp="1"/>
          </p:cNvSpPr>
          <p:nvPr>
            <p:ph type="ftr" sz="quarter" idx="12"/>
          </p:nvPr>
        </p:nvSpPr>
        <p:spPr>
          <a:xfrm>
            <a:off x="1600200" y="6248427"/>
            <a:ext cx="4572000" cy="365127"/>
          </a:xfrm>
          <a:prstGeom prst="rect">
            <a:avLst/>
          </a:prstGeom>
        </p:spPr>
        <p:txBody>
          <a:bodyPr rtlCol="0"/>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6366829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304800" y="381000"/>
            <a:ext cx="8534400" cy="6248400"/>
          </a:xfrm>
          <a:prstGeom prst="rect">
            <a:avLst/>
          </a:prstGeo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211E6EB3-BE26-4065-8BFD-1D0380ED70E3}"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5"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6"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FDF419A1-99AF-415C-9751-0AD6BE506B3C}"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41921656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p:cNvSpPr>
          <p:nvPr/>
        </p:nvSpPr>
        <p:spPr bwMode="white">
          <a:xfrm>
            <a:off x="6096000" y="0"/>
            <a:ext cx="320676"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5" name="Rectangle 4"/>
          <p:cNvSpPr>
            <a:spLocks/>
          </p:cNvSpPr>
          <p:nvPr/>
        </p:nvSpPr>
        <p:spPr>
          <a:xfrm>
            <a:off x="6142038" y="609600"/>
            <a:ext cx="228600" cy="6248400"/>
          </a:xfrm>
          <a:prstGeom prst="rect">
            <a:avLst/>
          </a:prstGeom>
          <a:solidFill>
            <a:srgbClr val="FFC61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6" name="Rectangle 5"/>
          <p:cNvSpPr>
            <a:spLocks/>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2" name="Vertical Title 1"/>
          <p:cNvSpPr>
            <a:spLocks noGrp="1"/>
          </p:cNvSpPr>
          <p:nvPr>
            <p:ph type="title" orient="vert"/>
          </p:nvPr>
        </p:nvSpPr>
        <p:spPr>
          <a:xfrm>
            <a:off x="6553200" y="609601"/>
            <a:ext cx="2057400" cy="5516564"/>
          </a:xfrm>
          <a:prstGeom prst="rect">
            <a:avLst/>
          </a:prstGeo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609601"/>
            <a:ext cx="5562600" cy="5516564"/>
          </a:xfrm>
          <a:prstGeom prst="rect">
            <a:avLst/>
          </a:prstGeo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3"/>
          <p:cNvSpPr>
            <a:spLocks noGrp="1"/>
          </p:cNvSpPr>
          <p:nvPr>
            <p:ph type="dt" sz="half" idx="10"/>
          </p:nvPr>
        </p:nvSpPr>
        <p:spPr>
          <a:xfrm>
            <a:off x="6553200" y="6248427"/>
            <a:ext cx="2209800" cy="365127"/>
          </a:xfrm>
          <a:prstGeom prst="rect">
            <a:avLst/>
          </a:prstGeom>
        </p:spPr>
        <p:txBody>
          <a:bodyPr/>
          <a:lstStyle>
            <a:lvl1pPr>
              <a:defRPr>
                <a:uFillTx/>
              </a:defRPr>
            </a:lvl1pPr>
          </a:lstStyle>
          <a:p>
            <a:pPr defTabSz="914400" fontAlgn="base">
              <a:spcBef>
                <a:spcPct val="0"/>
              </a:spcBef>
              <a:spcAft>
                <a:spcPct val="0"/>
              </a:spcAft>
              <a:defRPr>
                <a:uFillTx/>
              </a:defRPr>
            </a:pPr>
            <a:fld id="{955DC7E8-87FD-4B9E-BA43-E8956F554279}"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5/13/2018</a:t>
            </a:fld>
            <a:endParaRPr lang="en-US">
              <a:solidFill>
                <a:srgbClr val="000000"/>
              </a:solidFill>
              <a:latin typeface="Arial" charset="0"/>
              <a:ea typeface="ＭＳ Ｐゴシック" pitchFamily="34" charset="-128"/>
              <a:cs typeface="Arial" charset="0"/>
            </a:endParaRPr>
          </a:p>
        </p:txBody>
      </p:sp>
      <p:sp>
        <p:nvSpPr>
          <p:cNvPr id="8" name="Footer Placeholder 4"/>
          <p:cNvSpPr>
            <a:spLocks noGrp="1"/>
          </p:cNvSpPr>
          <p:nvPr>
            <p:ph type="ftr" sz="quarter" idx="11"/>
          </p:nvPr>
        </p:nvSpPr>
        <p:spPr>
          <a:xfrm>
            <a:off x="457211" y="6248427"/>
            <a:ext cx="55737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9" name="Slide Number Placeholder 5"/>
          <p:cNvSpPr>
            <a:spLocks noGrp="1"/>
          </p:cNvSpPr>
          <p:nvPr>
            <p:ph type="sldNum" sz="quarter" idx="12"/>
          </p:nvPr>
        </p:nvSpPr>
        <p:spPr>
          <a:xfrm rot="5400000">
            <a:off x="5989638" y="144462"/>
            <a:ext cx="533400" cy="244476"/>
          </a:xfrm>
          <a:prstGeom prst="rect">
            <a:avLst/>
          </a:prstGeom>
        </p:spPr>
        <p:txBody>
          <a:bodyPr/>
          <a:lstStyle>
            <a:lvl1pPr>
              <a:defRPr>
                <a:uFillTx/>
              </a:defRPr>
            </a:lvl1pPr>
          </a:lstStyle>
          <a:p>
            <a:pPr defTabSz="914400" fontAlgn="base">
              <a:spcBef>
                <a:spcPct val="0"/>
              </a:spcBef>
              <a:spcAft>
                <a:spcPct val="0"/>
              </a:spcAft>
              <a:defRPr>
                <a:uFillTx/>
              </a:defRPr>
            </a:pPr>
            <a:fld id="{C5D12B7E-BE1B-4C79-AD0B-881A3E572892}"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dirty="0">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01549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5/13/2018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5/13/2018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5/13/2018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5/13/2018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387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5/13/2018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64553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1447800"/>
            <a:ext cx="9144003" cy="54102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7" name="Picture 3" descr="D:\NH Shared Drive\NH Office Shared Docs\WotY\WOTY2015-only-fade.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43800" y="5410200"/>
            <a:ext cx="111617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12"/>
          <p:cNvSpPr txBox="1">
            <a:spLocks/>
          </p:cNvSpPr>
          <p:nvPr userDrawn="1"/>
        </p:nvSpPr>
        <p:spPr bwMode="auto">
          <a:xfrm>
            <a:off x="76200" y="838200"/>
            <a:ext cx="8839200" cy="6096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bg1"/>
                </a:solidFill>
                <a:effectLst>
                  <a:outerShdw blurRad="38100" dist="38100" dir="2700000" algn="tl">
                    <a:srgbClr val="000000">
                      <a:alpha val="43137"/>
                    </a:srgbClr>
                  </a:outerShdw>
                </a:effectLst>
                <a:uFillTx/>
                <a:latin typeface="+mn-lt"/>
                <a:ea typeface="ＭＳ Ｐゴシック" pitchFamily="34" charset="-128"/>
                <a:cs typeface="ＭＳ Ｐゴシック" charset="-128"/>
              </a:defRPr>
            </a:lvl1pPr>
            <a:lvl2pPr marL="639764" indent="-273050" algn="l" rtl="0" eaLnBrk="0" fontAlgn="base" hangingPunct="0">
              <a:lnSpc>
                <a:spcPct val="200000"/>
              </a:lnSpc>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a:lstStyle>
          <a:p>
            <a:pPr lvl="1" defTabSz="914400">
              <a:buClr>
                <a:srgbClr val="FFC000"/>
              </a:buClr>
            </a:pPr>
            <a:r>
              <a:rPr lang="en-US" dirty="0" smtClean="0">
                <a:solidFill>
                  <a:srgbClr val="000000"/>
                </a:solidFill>
              </a:rPr>
              <a:t>Second level</a:t>
            </a:r>
          </a:p>
          <a:p>
            <a:pPr lvl="2" defTabSz="914400"/>
            <a:r>
              <a:rPr lang="en-US" dirty="0" smtClean="0">
                <a:solidFill>
                  <a:srgbClr val="000000"/>
                </a:solidFill>
              </a:rPr>
              <a:t>Third level</a:t>
            </a:r>
          </a:p>
          <a:p>
            <a:pPr lvl="3" defTabSz="914400">
              <a:buClr>
                <a:srgbClr val="006600"/>
              </a:buClr>
            </a:pPr>
            <a:r>
              <a:rPr lang="en-US" dirty="0" smtClean="0">
                <a:solidFill>
                  <a:srgbClr val="000000"/>
                </a:solidFill>
              </a:rPr>
              <a:t>Fourth level</a:t>
            </a:r>
          </a:p>
          <a:p>
            <a:pPr lvl="4" defTabSz="914400"/>
            <a:r>
              <a:rPr lang="en-US" dirty="0" smtClean="0">
                <a:solidFill>
                  <a:srgbClr val="000000"/>
                </a:solidFill>
              </a:rPr>
              <a:t>Fifth level</a:t>
            </a:r>
          </a:p>
        </p:txBody>
      </p:sp>
    </p:spTree>
    <p:extLst>
      <p:ext uri="{BB962C8B-B14F-4D97-AF65-F5344CB8AC3E}">
        <p14:creationId xmlns:p14="http://schemas.microsoft.com/office/powerpoint/2010/main" val="202034643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p:titleStyle>
    <p:body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bg1"/>
          </a:solidFill>
          <a:effectLst>
            <a:outerShdw blurRad="38100" dist="38100" dir="2700000" algn="tl">
              <a:srgbClr val="000000">
                <a:alpha val="43137"/>
              </a:srgbClr>
            </a:outerShdw>
          </a:effectLst>
          <a:uFillTx/>
          <a:latin typeface="+mn-lt"/>
          <a:ea typeface="ＭＳ Ｐゴシック" pitchFamily="34" charset="-128"/>
          <a:cs typeface="ＭＳ Ｐゴシック" charset="-128"/>
        </a:defRPr>
      </a:lvl1pPr>
      <a:lvl2pPr marL="639764" indent="-273050" algn="l" rtl="0" eaLnBrk="0" fontAlgn="base" hangingPunct="0">
        <a:lnSpc>
          <a:spcPct val="200000"/>
        </a:lnSpc>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419957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descended into the lower regions, the earth? </a:t>
            </a:r>
            <a:r>
              <a:rPr lang="en-US" sz="2400" b="1" baseline="30000" dirty="0"/>
              <a:t>10 </a:t>
            </a:r>
            <a:r>
              <a:rPr lang="en-US" sz="2400" dirty="0"/>
              <a:t>He who descended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378726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11 </a:t>
            </a:r>
            <a:r>
              <a:rPr lang="en-US" sz="2400" dirty="0"/>
              <a:t>And he gave the apostles, the prophets, the evangelists</a:t>
            </a:r>
            <a:r>
              <a:rPr lang="en-US" sz="2400" dirty="0" smtClean="0"/>
              <a:t>, the shepherds</a:t>
            </a:r>
            <a:r>
              <a:rPr lang="en-US" sz="2400" dirty="0"/>
              <a:t> and teachers, </a:t>
            </a:r>
            <a:r>
              <a:rPr lang="en-US" sz="2400" b="1" baseline="30000" dirty="0"/>
              <a:t>12 </a:t>
            </a:r>
            <a:r>
              <a:rPr lang="en-US" sz="2400" dirty="0"/>
              <a:t>to equip the saints for the work of ministry, for building up the body of Christ, </a:t>
            </a:r>
            <a:r>
              <a:rPr lang="en-US" sz="2400" b="1" baseline="30000" dirty="0"/>
              <a:t>13 </a:t>
            </a:r>
            <a:r>
              <a:rPr lang="en-US" sz="2400" dirty="0"/>
              <a:t>until we all </a:t>
            </a:r>
            <a:r>
              <a:rPr lang="en-US" sz="2400" dirty="0" smtClean="0"/>
              <a:t>attain to the </a:t>
            </a:r>
            <a:r>
              <a:rPr lang="en-US" sz="2400" dirty="0"/>
              <a:t>unity of the faith and of the knowledge of the Son of God, to mature manhood, to the measure of the stature of the fullness of Christ, </a:t>
            </a:r>
            <a:r>
              <a:rPr lang="en-US" sz="2400" b="1" baseline="30000" dirty="0"/>
              <a:t>14 </a:t>
            </a:r>
            <a:r>
              <a:rPr lang="en-US" sz="2400" dirty="0"/>
              <a:t>so that we may no longer be children, tossed to and fro by the waves and carried about by every wind of doctrine, by human cunning, by craftiness in deceitful schemes. </a:t>
            </a:r>
            <a:endParaRPr lang="en-US" sz="2400" dirty="0" smtClean="0"/>
          </a:p>
          <a:p>
            <a:pPr marL="0" indent="0">
              <a:buNone/>
            </a:pPr>
            <a:endParaRPr lang="en-US" sz="800" b="1" baseline="30000" dirty="0"/>
          </a:p>
          <a:p>
            <a:pPr marL="0" indent="0">
              <a:buNone/>
            </a:pPr>
            <a:r>
              <a:rPr lang="en-US" sz="2400" b="1" baseline="30000" dirty="0" smtClean="0"/>
              <a:t>15</a:t>
            </a:r>
            <a:r>
              <a:rPr lang="en-US" sz="2400" b="1" baseline="30000" dirty="0"/>
              <a:t> </a:t>
            </a:r>
            <a:r>
              <a:rPr lang="en-US" sz="2400" dirty="0"/>
              <a:t>Rather, speaking the truth in love, we are to grow up in every way into him who is the head, into Christ, </a:t>
            </a:r>
            <a:r>
              <a:rPr lang="en-US" sz="2400" b="1" baseline="30000" dirty="0"/>
              <a:t>16 </a:t>
            </a:r>
            <a:r>
              <a:rPr lang="en-US" sz="2400" dirty="0"/>
              <a:t>from whom the whole body, joined and held together by every joint with which it </a:t>
            </a:r>
            <a:r>
              <a:rPr lang="en-US" sz="2400" dirty="0" smtClean="0"/>
              <a:t>is equipped, when </a:t>
            </a:r>
            <a:r>
              <a:rPr lang="en-US" sz="2400" dirty="0"/>
              <a:t>each part is working properly, makes the body grow so that it builds itself up in love.</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4:11-16</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363745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descended into the lower regions, the earth? </a:t>
            </a:r>
            <a:r>
              <a:rPr lang="en-US" sz="2400" b="1" baseline="30000" dirty="0"/>
              <a:t>10 </a:t>
            </a:r>
            <a:r>
              <a:rPr lang="en-US" sz="2400" dirty="0"/>
              <a:t>He who descended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328969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1 </a:t>
            </a:r>
            <a:r>
              <a:rPr lang="en-US" sz="2400" dirty="0"/>
              <a:t>I therefore, a prisoner for the Lord, urge you to walk in a manner worthy of the calling to which you have been called, </a:t>
            </a:r>
            <a:r>
              <a:rPr lang="en-US" sz="2400" b="1" baseline="30000" dirty="0"/>
              <a:t>2 </a:t>
            </a:r>
            <a:r>
              <a:rPr lang="en-US" sz="2400" dirty="0" smtClean="0"/>
              <a:t>with all humility </a:t>
            </a:r>
            <a:r>
              <a:rPr lang="en-US" sz="2400" dirty="0"/>
              <a:t>and gentleness, with patience, bearing with one another in love,</a:t>
            </a:r>
            <a:r>
              <a:rPr lang="en-US" sz="2400" b="1" baseline="30000" dirty="0"/>
              <a:t> 3 </a:t>
            </a:r>
            <a:r>
              <a:rPr lang="en-US" sz="2400" dirty="0"/>
              <a:t>eager to maintain the unity of the Spirit in the bond </a:t>
            </a:r>
            <a:r>
              <a:rPr lang="en-US" sz="2400" dirty="0" smtClean="0"/>
              <a:t>of peace. </a:t>
            </a:r>
            <a:r>
              <a:rPr lang="en-US" sz="2400" b="1" baseline="30000" dirty="0" smtClean="0"/>
              <a:t>4</a:t>
            </a:r>
            <a:r>
              <a:rPr lang="en-US" sz="2400" b="1" baseline="30000" dirty="0"/>
              <a:t> </a:t>
            </a:r>
            <a:r>
              <a:rPr lang="en-US" sz="2400" dirty="0"/>
              <a:t>There is one body and one Spirit—just as you were called to the one hope that belongs to your call— </a:t>
            </a:r>
            <a:r>
              <a:rPr lang="en-US" sz="2400" b="1" baseline="30000" dirty="0"/>
              <a:t>5</a:t>
            </a:r>
            <a:r>
              <a:rPr lang="en-US" sz="2400" dirty="0"/>
              <a:t> one Lord, one faith, one baptism, 6 one God and Father of all, who is over all and through all and in all.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4:1-6</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366139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1 </a:t>
            </a:r>
            <a:r>
              <a:rPr lang="en-US" sz="2400" dirty="0"/>
              <a:t>I therefore, a prisoner for the Lord, urge you to walk in a manner worthy of the calling to which you have been called, </a:t>
            </a:r>
            <a:r>
              <a:rPr lang="en-US" sz="2400" b="1" baseline="30000" dirty="0"/>
              <a:t>2 </a:t>
            </a:r>
            <a:r>
              <a:rPr lang="en-US" sz="2400" dirty="0" smtClean="0"/>
              <a:t>with all humility </a:t>
            </a:r>
            <a:r>
              <a:rPr lang="en-US" sz="2400" dirty="0"/>
              <a:t>and gentleness, with patience, bearing with one another in love,</a:t>
            </a:r>
            <a:r>
              <a:rPr lang="en-US" sz="2400" b="1" baseline="30000" dirty="0"/>
              <a:t> 3 </a:t>
            </a:r>
            <a:r>
              <a:rPr lang="en-US" sz="2400" dirty="0"/>
              <a:t>eager to maintain the </a:t>
            </a:r>
            <a:r>
              <a:rPr lang="en-US" sz="3200" b="1" i="1" dirty="0"/>
              <a:t>unity</a:t>
            </a:r>
            <a:r>
              <a:rPr lang="en-US" sz="2400" dirty="0"/>
              <a:t> of the Spirit in the bond </a:t>
            </a:r>
            <a:r>
              <a:rPr lang="en-US" sz="2400" dirty="0" smtClean="0"/>
              <a:t>of peace. </a:t>
            </a:r>
            <a:r>
              <a:rPr lang="en-US" sz="2400" b="1" baseline="30000" dirty="0" smtClean="0"/>
              <a:t>4</a:t>
            </a:r>
            <a:r>
              <a:rPr lang="en-US" sz="2400" b="1" baseline="30000" dirty="0"/>
              <a:t> </a:t>
            </a:r>
            <a:r>
              <a:rPr lang="en-US" sz="2400" dirty="0"/>
              <a:t>There is </a:t>
            </a:r>
            <a:r>
              <a:rPr lang="en-US" sz="3200" b="1" i="1" dirty="0"/>
              <a:t>one</a:t>
            </a:r>
            <a:r>
              <a:rPr lang="en-US" sz="2400" dirty="0"/>
              <a:t> body and </a:t>
            </a:r>
            <a:r>
              <a:rPr lang="en-US" sz="3200" b="1" i="1" dirty="0"/>
              <a:t>one</a:t>
            </a:r>
            <a:r>
              <a:rPr lang="en-US" sz="2400" dirty="0"/>
              <a:t> Spirit—just as you were called to the </a:t>
            </a:r>
            <a:r>
              <a:rPr lang="en-US" sz="3200" b="1" i="1" dirty="0"/>
              <a:t>one</a:t>
            </a:r>
            <a:r>
              <a:rPr lang="en-US" sz="2400" dirty="0"/>
              <a:t> hope that belongs to your call— </a:t>
            </a:r>
            <a:r>
              <a:rPr lang="en-US" sz="2400" b="1" baseline="30000" dirty="0"/>
              <a:t>5</a:t>
            </a:r>
            <a:r>
              <a:rPr lang="en-US" sz="2400" dirty="0"/>
              <a:t> </a:t>
            </a:r>
            <a:r>
              <a:rPr lang="en-US" sz="3200" b="1" i="1" dirty="0"/>
              <a:t>one</a:t>
            </a:r>
            <a:r>
              <a:rPr lang="en-US" sz="2400" dirty="0"/>
              <a:t> Lord, </a:t>
            </a:r>
            <a:r>
              <a:rPr lang="en-US" sz="3200" b="1" i="1" dirty="0"/>
              <a:t>one</a:t>
            </a:r>
            <a:r>
              <a:rPr lang="en-US" sz="2400" dirty="0"/>
              <a:t> faith, </a:t>
            </a:r>
            <a:r>
              <a:rPr lang="en-US" sz="3200" b="1" i="1" dirty="0"/>
              <a:t>one</a:t>
            </a:r>
            <a:r>
              <a:rPr lang="en-US" sz="2400" dirty="0"/>
              <a:t> baptism, 6 </a:t>
            </a:r>
            <a:r>
              <a:rPr lang="en-US" sz="3200" b="1" i="1" dirty="0"/>
              <a:t>one</a:t>
            </a:r>
            <a:r>
              <a:rPr lang="en-US" sz="2400" dirty="0"/>
              <a:t> God and Father of </a:t>
            </a:r>
            <a:r>
              <a:rPr lang="en-US" sz="3200" b="1" i="1" dirty="0"/>
              <a:t>all</a:t>
            </a:r>
            <a:r>
              <a:rPr lang="en-US" sz="2400" dirty="0"/>
              <a:t>, who is over </a:t>
            </a:r>
            <a:r>
              <a:rPr lang="en-US" sz="3200" b="1" i="1" dirty="0"/>
              <a:t>all</a:t>
            </a:r>
            <a:r>
              <a:rPr lang="en-US" sz="2400" dirty="0"/>
              <a:t> and through </a:t>
            </a:r>
            <a:r>
              <a:rPr lang="en-US" sz="3200" b="1" i="1" dirty="0"/>
              <a:t>all</a:t>
            </a:r>
            <a:r>
              <a:rPr lang="en-US" sz="2400" dirty="0"/>
              <a:t> and in </a:t>
            </a:r>
            <a:r>
              <a:rPr lang="en-US" sz="3200" b="1" i="1" dirty="0"/>
              <a:t>all</a:t>
            </a:r>
            <a:r>
              <a:rPr lang="en-US" sz="2400" dirty="0"/>
              <a:t>. </a:t>
            </a:r>
            <a:endParaRPr lang="en-US" sz="2400" dirty="0" smtClean="0"/>
          </a:p>
          <a:p>
            <a:pPr marL="0" indent="0">
              <a:buNone/>
            </a:pPr>
            <a:endParaRPr lang="en-US" sz="1100" dirty="0"/>
          </a:p>
          <a:p>
            <a:pPr marL="0" indent="0">
              <a:buNone/>
            </a:pPr>
            <a:endParaRPr lang="en-US" sz="2400" dirty="0"/>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4:1-6</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63075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1 </a:t>
            </a:r>
            <a:r>
              <a:rPr lang="en-US" sz="2400" dirty="0"/>
              <a:t>I therefore, a prisoner for the Lord, urge you to walk in a manner worthy of the calling to which you have been called, </a:t>
            </a:r>
            <a:r>
              <a:rPr lang="en-US" sz="2400" b="1" baseline="30000" dirty="0"/>
              <a:t>2 </a:t>
            </a:r>
            <a:r>
              <a:rPr lang="en-US" sz="2400" dirty="0" smtClean="0"/>
              <a:t>with all humility </a:t>
            </a:r>
            <a:r>
              <a:rPr lang="en-US" sz="2400" dirty="0"/>
              <a:t>and gentleness, with patience, bearing with one another in love,</a:t>
            </a:r>
            <a:r>
              <a:rPr lang="en-US" sz="2400" b="1" baseline="30000" dirty="0"/>
              <a:t> 3 </a:t>
            </a:r>
            <a:r>
              <a:rPr lang="en-US" sz="2400" dirty="0"/>
              <a:t>eager to maintain the </a:t>
            </a:r>
            <a:r>
              <a:rPr lang="en-US" sz="3200" b="1" i="1" dirty="0"/>
              <a:t>unity</a:t>
            </a:r>
            <a:r>
              <a:rPr lang="en-US" sz="2400" dirty="0"/>
              <a:t> of the Spirit in the bond </a:t>
            </a:r>
            <a:r>
              <a:rPr lang="en-US" sz="2400" dirty="0" smtClean="0"/>
              <a:t>of peace. </a:t>
            </a:r>
            <a:r>
              <a:rPr lang="en-US" sz="2400" b="1" baseline="30000" dirty="0" smtClean="0"/>
              <a:t>4</a:t>
            </a:r>
            <a:r>
              <a:rPr lang="en-US" sz="2400" b="1" baseline="30000" dirty="0"/>
              <a:t> </a:t>
            </a:r>
            <a:r>
              <a:rPr lang="en-US" sz="2400" dirty="0"/>
              <a:t>There is </a:t>
            </a:r>
            <a:r>
              <a:rPr lang="en-US" sz="3200" b="1" i="1" dirty="0"/>
              <a:t>one</a:t>
            </a:r>
            <a:r>
              <a:rPr lang="en-US" sz="2400" dirty="0"/>
              <a:t> body and </a:t>
            </a:r>
            <a:r>
              <a:rPr lang="en-US" sz="3200" b="1" i="1" dirty="0"/>
              <a:t>one</a:t>
            </a:r>
            <a:r>
              <a:rPr lang="en-US" sz="2400" dirty="0"/>
              <a:t> Spirit—just as you were called to the </a:t>
            </a:r>
            <a:r>
              <a:rPr lang="en-US" sz="3200" b="1" i="1" dirty="0"/>
              <a:t>one</a:t>
            </a:r>
            <a:r>
              <a:rPr lang="en-US" sz="2400" dirty="0"/>
              <a:t> hope that belongs to your call— </a:t>
            </a:r>
            <a:r>
              <a:rPr lang="en-US" sz="2400" b="1" baseline="30000" dirty="0"/>
              <a:t>5</a:t>
            </a:r>
            <a:r>
              <a:rPr lang="en-US" sz="2400" dirty="0"/>
              <a:t> </a:t>
            </a:r>
            <a:r>
              <a:rPr lang="en-US" sz="3200" b="1" i="1" dirty="0"/>
              <a:t>one</a:t>
            </a:r>
            <a:r>
              <a:rPr lang="en-US" sz="2400" dirty="0"/>
              <a:t> Lord, </a:t>
            </a:r>
            <a:r>
              <a:rPr lang="en-US" sz="3200" b="1" i="1" dirty="0"/>
              <a:t>one</a:t>
            </a:r>
            <a:r>
              <a:rPr lang="en-US" sz="2400" dirty="0"/>
              <a:t> faith, </a:t>
            </a:r>
            <a:r>
              <a:rPr lang="en-US" sz="3200" b="1" i="1" dirty="0"/>
              <a:t>one</a:t>
            </a:r>
            <a:r>
              <a:rPr lang="en-US" sz="2400" dirty="0"/>
              <a:t> baptism, 6 </a:t>
            </a:r>
            <a:r>
              <a:rPr lang="en-US" sz="3200" b="1" i="1" dirty="0"/>
              <a:t>one</a:t>
            </a:r>
            <a:r>
              <a:rPr lang="en-US" sz="2400" dirty="0"/>
              <a:t> God and Father of </a:t>
            </a:r>
            <a:r>
              <a:rPr lang="en-US" sz="3200" b="1" i="1" dirty="0"/>
              <a:t>all</a:t>
            </a:r>
            <a:r>
              <a:rPr lang="en-US" sz="2400" dirty="0"/>
              <a:t>, who is over </a:t>
            </a:r>
            <a:r>
              <a:rPr lang="en-US" sz="3200" b="1" i="1" dirty="0"/>
              <a:t>all</a:t>
            </a:r>
            <a:r>
              <a:rPr lang="en-US" sz="2400" dirty="0"/>
              <a:t> and through </a:t>
            </a:r>
            <a:r>
              <a:rPr lang="en-US" sz="3200" b="1" i="1" dirty="0"/>
              <a:t>all</a:t>
            </a:r>
            <a:r>
              <a:rPr lang="en-US" sz="2400" dirty="0"/>
              <a:t> and in </a:t>
            </a:r>
            <a:r>
              <a:rPr lang="en-US" sz="3200" b="1" i="1" dirty="0"/>
              <a:t>all</a:t>
            </a:r>
            <a:r>
              <a:rPr lang="en-US" sz="2400" dirty="0"/>
              <a:t>. </a:t>
            </a:r>
            <a:endParaRPr lang="en-US" sz="2400" dirty="0" smtClean="0"/>
          </a:p>
          <a:p>
            <a:pPr marL="0" indent="0">
              <a:buNone/>
            </a:pPr>
            <a:endParaRPr lang="en-US" sz="1100" dirty="0"/>
          </a:p>
          <a:p>
            <a:pPr marL="0" indent="0">
              <a:buNone/>
            </a:pPr>
            <a:endParaRPr lang="en-US" sz="2400" dirty="0"/>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4:1-6</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2" name="Rounded Rectangle 1"/>
          <p:cNvSpPr/>
          <p:nvPr/>
        </p:nvSpPr>
        <p:spPr>
          <a:xfrm>
            <a:off x="335280" y="4572000"/>
            <a:ext cx="8488680" cy="148590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baseline="30000" dirty="0">
                <a:solidFill>
                  <a:schemeClr val="bg1"/>
                </a:solidFill>
              </a:rPr>
              <a:t>7</a:t>
            </a:r>
            <a:r>
              <a:rPr lang="en-US" sz="3600" dirty="0">
                <a:solidFill>
                  <a:schemeClr val="bg1"/>
                </a:solidFill>
              </a:rPr>
              <a:t> But grace was given to each one </a:t>
            </a:r>
            <a:r>
              <a:rPr lang="en-US" sz="3600" dirty="0" smtClean="0">
                <a:solidFill>
                  <a:schemeClr val="bg1"/>
                </a:solidFill>
              </a:rPr>
              <a:t>of </a:t>
            </a:r>
            <a:r>
              <a:rPr lang="en-US" sz="3600" dirty="0">
                <a:solidFill>
                  <a:schemeClr val="bg1"/>
                </a:solidFill>
              </a:rPr>
              <a:t>us </a:t>
            </a:r>
            <a:endParaRPr lang="en-US" sz="3600" dirty="0" smtClean="0">
              <a:solidFill>
                <a:schemeClr val="bg1"/>
              </a:solidFill>
            </a:endParaRPr>
          </a:p>
          <a:p>
            <a:pPr algn="ctr"/>
            <a:r>
              <a:rPr lang="en-US" sz="3600" dirty="0" smtClean="0">
                <a:solidFill>
                  <a:schemeClr val="bg1"/>
                </a:solidFill>
              </a:rPr>
              <a:t>according </a:t>
            </a:r>
            <a:r>
              <a:rPr lang="en-US" sz="3600" dirty="0">
                <a:solidFill>
                  <a:schemeClr val="bg1"/>
                </a:solidFill>
              </a:rPr>
              <a:t>to the measure of Christ's gift.</a:t>
            </a:r>
          </a:p>
        </p:txBody>
      </p:sp>
    </p:spTree>
    <p:extLst>
      <p:ext uri="{BB962C8B-B14F-4D97-AF65-F5344CB8AC3E}">
        <p14:creationId xmlns:p14="http://schemas.microsoft.com/office/powerpoint/2010/main" val="273832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descended into the lower regions, the earth? </a:t>
            </a:r>
            <a:r>
              <a:rPr lang="en-US" sz="2400" b="1" baseline="30000" dirty="0"/>
              <a:t>10 </a:t>
            </a:r>
            <a:r>
              <a:rPr lang="en-US" sz="2400" dirty="0"/>
              <a:t>He who descended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3239759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descended into the lower regions, the earth? </a:t>
            </a:r>
            <a:r>
              <a:rPr lang="en-US" sz="2400" b="1" baseline="30000" dirty="0"/>
              <a:t>10 </a:t>
            </a:r>
            <a:r>
              <a:rPr lang="en-US" sz="2400" dirty="0"/>
              <a:t>He who descended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9" name="Rounded Rectangle 8"/>
          <p:cNvSpPr/>
          <p:nvPr/>
        </p:nvSpPr>
        <p:spPr>
          <a:xfrm>
            <a:off x="335280" y="5257800"/>
            <a:ext cx="8488680" cy="14325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You ascended on high, leading a host of captives</a:t>
            </a:r>
            <a:r>
              <a:rPr lang="en-US" sz="3200" b="1" i="1" dirty="0" smtClean="0">
                <a:solidFill>
                  <a:schemeClr val="bg1"/>
                </a:solidFill>
              </a:rPr>
              <a:t> </a:t>
            </a:r>
            <a:r>
              <a:rPr lang="en-US" sz="2800" dirty="0" smtClean="0">
                <a:solidFill>
                  <a:schemeClr val="bg1"/>
                </a:solidFill>
              </a:rPr>
              <a:t>in your train and receiving gifts among men… </a:t>
            </a:r>
            <a:r>
              <a:rPr lang="en-US" sz="2400" b="1" i="1" dirty="0" smtClean="0">
                <a:solidFill>
                  <a:schemeClr val="bg1"/>
                </a:solidFill>
              </a:rPr>
              <a:t>Psalm 68:18a</a:t>
            </a:r>
            <a:endParaRPr lang="en-US" sz="2400" b="1" i="1" dirty="0">
              <a:solidFill>
                <a:schemeClr val="bg1"/>
              </a:solidFill>
            </a:endParaRPr>
          </a:p>
        </p:txBody>
      </p:sp>
    </p:spTree>
    <p:extLst>
      <p:ext uri="{BB962C8B-B14F-4D97-AF65-F5344CB8AC3E}">
        <p14:creationId xmlns:p14="http://schemas.microsoft.com/office/powerpoint/2010/main" val="2304619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t>
            </a:r>
            <a:r>
              <a:rPr lang="en-US" b="1" i="1" dirty="0" smtClean="0"/>
              <a:t>ascended on high</a:t>
            </a:r>
            <a:r>
              <a:rPr lang="en-US" sz="2400" dirty="0" smtClean="0"/>
              <a:t>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a:t>
            </a:r>
            <a:r>
              <a:rPr lang="en-US" b="1" i="1" dirty="0"/>
              <a:t>He ascended</a:t>
            </a:r>
            <a:r>
              <a:rPr lang="en-US" sz="2400" dirty="0"/>
              <a:t>,” what does it mean but that he had also descended into the lower regions, the earth? </a:t>
            </a:r>
            <a:r>
              <a:rPr lang="en-US" sz="2400" b="1" baseline="30000" dirty="0"/>
              <a:t>10 </a:t>
            </a:r>
            <a:r>
              <a:rPr lang="en-US" sz="2400" dirty="0"/>
              <a:t>He who descended is the one who also </a:t>
            </a:r>
            <a:r>
              <a:rPr lang="en-US" b="1" i="1" dirty="0"/>
              <a:t>ascended far above all the heavens</a:t>
            </a:r>
            <a:r>
              <a:rPr lang="en-US" sz="2400" dirty="0"/>
              <a:t>,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9" name="Rounded Rectangle 8"/>
          <p:cNvSpPr/>
          <p:nvPr/>
        </p:nvSpPr>
        <p:spPr>
          <a:xfrm>
            <a:off x="335280" y="5257800"/>
            <a:ext cx="8488680" cy="14325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You </a:t>
            </a:r>
            <a:r>
              <a:rPr lang="en-US" sz="3200" b="1" i="1" dirty="0" smtClean="0">
                <a:solidFill>
                  <a:schemeClr val="bg1"/>
                </a:solidFill>
              </a:rPr>
              <a:t>ascended on high</a:t>
            </a:r>
            <a:r>
              <a:rPr lang="en-US" sz="2800" dirty="0" smtClean="0">
                <a:solidFill>
                  <a:schemeClr val="bg1"/>
                </a:solidFill>
              </a:rPr>
              <a:t>, leading a host of captives</a:t>
            </a:r>
            <a:r>
              <a:rPr lang="en-US" sz="3200" b="1" i="1" dirty="0" smtClean="0">
                <a:solidFill>
                  <a:schemeClr val="bg1"/>
                </a:solidFill>
              </a:rPr>
              <a:t> </a:t>
            </a:r>
            <a:r>
              <a:rPr lang="en-US" sz="2800" dirty="0" smtClean="0">
                <a:solidFill>
                  <a:schemeClr val="bg1"/>
                </a:solidFill>
              </a:rPr>
              <a:t>in your train and receiving gifts among men… </a:t>
            </a:r>
            <a:r>
              <a:rPr lang="en-US" sz="2400" b="1" i="1" dirty="0" smtClean="0">
                <a:solidFill>
                  <a:schemeClr val="bg1"/>
                </a:solidFill>
              </a:rPr>
              <a:t>Psalm 68:18a</a:t>
            </a:r>
            <a:endParaRPr lang="en-US" sz="2400" b="1" i="1" dirty="0">
              <a:solidFill>
                <a:schemeClr val="bg1"/>
              </a:solidFill>
            </a:endParaRPr>
          </a:p>
        </p:txBody>
      </p:sp>
    </p:spTree>
    <p:extLst>
      <p:ext uri="{BB962C8B-B14F-4D97-AF65-F5344CB8AC3E}">
        <p14:creationId xmlns:p14="http://schemas.microsoft.com/office/powerpoint/2010/main" val="3932165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a:t>
            </a:r>
            <a:r>
              <a:rPr lang="en-US" b="1" i="1" dirty="0"/>
              <a:t>descended into the lower regions, the earth</a:t>
            </a:r>
            <a:r>
              <a:rPr lang="en-US" sz="2400" dirty="0"/>
              <a:t>? </a:t>
            </a:r>
            <a:r>
              <a:rPr lang="en-US" sz="2400" b="1" baseline="30000" dirty="0"/>
              <a:t>10 </a:t>
            </a:r>
            <a:r>
              <a:rPr lang="en-US" sz="2400" dirty="0"/>
              <a:t>He who </a:t>
            </a:r>
            <a:r>
              <a:rPr lang="en-US" b="1" i="1" dirty="0"/>
              <a:t>descended</a:t>
            </a:r>
            <a:r>
              <a:rPr lang="en-US" sz="2400" dirty="0"/>
              <a:t>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4" name="Rounded Rectangle 3"/>
          <p:cNvSpPr/>
          <p:nvPr/>
        </p:nvSpPr>
        <p:spPr>
          <a:xfrm>
            <a:off x="335280" y="5257800"/>
            <a:ext cx="8488680" cy="14325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You ascended on high, leading a host of captives</a:t>
            </a:r>
            <a:r>
              <a:rPr lang="en-US" sz="3200" b="1" i="1" dirty="0" smtClean="0">
                <a:solidFill>
                  <a:schemeClr val="bg1"/>
                </a:solidFill>
              </a:rPr>
              <a:t> </a:t>
            </a:r>
            <a:r>
              <a:rPr lang="en-US" sz="2800" dirty="0" smtClean="0">
                <a:solidFill>
                  <a:schemeClr val="bg1"/>
                </a:solidFill>
              </a:rPr>
              <a:t>in your train and receiving gifts among men… </a:t>
            </a:r>
            <a:r>
              <a:rPr lang="en-US" sz="2400" b="1" i="1" dirty="0" smtClean="0">
                <a:solidFill>
                  <a:schemeClr val="bg1"/>
                </a:solidFill>
              </a:rPr>
              <a:t>Psalm 68:18a</a:t>
            </a:r>
            <a:endParaRPr lang="en-US" sz="2400" b="1" i="1" dirty="0">
              <a:solidFill>
                <a:schemeClr val="bg1"/>
              </a:solidFill>
            </a:endParaRPr>
          </a:p>
        </p:txBody>
      </p:sp>
    </p:spTree>
    <p:extLst>
      <p:ext uri="{BB962C8B-B14F-4D97-AF65-F5344CB8AC3E}">
        <p14:creationId xmlns:p14="http://schemas.microsoft.com/office/powerpoint/2010/main" val="345226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9" name="Rectangle 8">
            <a:extLst>
              <a:ext uri="{FF2B5EF4-FFF2-40B4-BE49-F238E27FC236}">
                <a16:creationId xmlns:a16="http://schemas.microsoft.com/office/drawing/2014/main" xmlns="" id="{BB830F0F-2960-4790-8D0B-7FD5E988AAEB}"/>
              </a:ext>
            </a:extLst>
          </p:cNvPr>
          <p:cNvSpPr/>
          <p:nvPr/>
        </p:nvSpPr>
        <p:spPr>
          <a:xfrm>
            <a:off x="291657" y="233102"/>
            <a:ext cx="8525772" cy="27975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D0A1456A-4BE3-4230-9671-A531E5C4FEFF}"/>
              </a:ext>
            </a:extLst>
          </p:cNvPr>
          <p:cNvSpPr txBox="1"/>
          <p:nvPr/>
        </p:nvSpPr>
        <p:spPr>
          <a:xfrm>
            <a:off x="410448" y="314411"/>
            <a:ext cx="8365036" cy="3108543"/>
          </a:xfrm>
          <a:prstGeom prst="rect">
            <a:avLst/>
          </a:prstGeom>
          <a:noFill/>
        </p:spPr>
        <p:txBody>
          <a:bodyPr wrap="square" rtlCol="0">
            <a:spAutoFit/>
          </a:bodyPr>
          <a:lstStyle/>
          <a:p>
            <a:r>
              <a:rPr lang="en-US" sz="2800" dirty="0"/>
              <a:t>Today: </a:t>
            </a:r>
            <a:r>
              <a:rPr lang="en-US" sz="2800" b="1" dirty="0"/>
              <a:t>No After Parties </a:t>
            </a:r>
            <a:r>
              <a:rPr lang="en-US" sz="2800" dirty="0"/>
              <a:t>(Mother’s Day)</a:t>
            </a:r>
          </a:p>
          <a:p>
            <a:r>
              <a:rPr lang="en-US" sz="2800" dirty="0"/>
              <a:t>Today: </a:t>
            </a:r>
            <a:r>
              <a:rPr lang="en-US" sz="2800" b="1" dirty="0"/>
              <a:t>Staggered Kids Pickup</a:t>
            </a:r>
            <a:r>
              <a:rPr lang="en-US" sz="2800" dirty="0"/>
              <a:t> (:20, :25, :30)</a:t>
            </a:r>
          </a:p>
          <a:p>
            <a:r>
              <a:rPr lang="en-US" sz="2800" dirty="0"/>
              <a:t>Today: Tallgrass </a:t>
            </a:r>
            <a:r>
              <a:rPr lang="en-US" sz="2800" b="1" dirty="0"/>
              <a:t>Church Directories</a:t>
            </a:r>
          </a:p>
          <a:p>
            <a:r>
              <a:rPr lang="en-US" sz="2800" dirty="0"/>
              <a:t>This Sat-Sun, (19-20</a:t>
            </a:r>
            <a:r>
              <a:rPr lang="en-US" sz="2800" baseline="30000" dirty="0"/>
              <a:t>th</a:t>
            </a:r>
            <a:r>
              <a:rPr lang="en-US" sz="2800" dirty="0"/>
              <a:t>): </a:t>
            </a:r>
            <a:r>
              <a:rPr lang="en-US" sz="2800" b="1" dirty="0" err="1"/>
              <a:t>ManCamp</a:t>
            </a:r>
            <a:r>
              <a:rPr lang="en-US" sz="2800" b="1" dirty="0"/>
              <a:t> 1.0 </a:t>
            </a:r>
            <a:r>
              <a:rPr lang="en-US" sz="1950" i="1" dirty="0"/>
              <a:t>(@ University Park)</a:t>
            </a:r>
          </a:p>
          <a:p>
            <a:r>
              <a:rPr lang="en-US" sz="2800" dirty="0"/>
              <a:t>Next Sunday (20</a:t>
            </a:r>
            <a:r>
              <a:rPr lang="en-US" sz="2800" baseline="30000" dirty="0"/>
              <a:t>th</a:t>
            </a:r>
            <a:r>
              <a:rPr lang="en-US" sz="2800" dirty="0"/>
              <a:t>) </a:t>
            </a:r>
            <a:r>
              <a:rPr lang="en-US" sz="2800" b="1" dirty="0"/>
              <a:t>TG Youth Kickoff </a:t>
            </a:r>
            <a:r>
              <a:rPr lang="en-US" sz="2800" dirty="0"/>
              <a:t>(6:45pm)</a:t>
            </a:r>
          </a:p>
          <a:p>
            <a:r>
              <a:rPr lang="en-US" sz="2800" dirty="0"/>
              <a:t>Monday, May 28: </a:t>
            </a:r>
            <a:r>
              <a:rPr lang="en-US" sz="2800" b="1" dirty="0"/>
              <a:t>TG Memorial Day Picnics  </a:t>
            </a:r>
            <a:br>
              <a:rPr lang="en-US" sz="2800" b="1" dirty="0"/>
            </a:br>
            <a:endParaRPr lang="en-US" sz="2800" dirty="0"/>
          </a:p>
        </p:txBody>
      </p:sp>
      <p:sp>
        <p:nvSpPr>
          <p:cNvPr id="11" name="Rectangle 10">
            <a:extLst>
              <a:ext uri="{FF2B5EF4-FFF2-40B4-BE49-F238E27FC236}">
                <a16:creationId xmlns:a16="http://schemas.microsoft.com/office/drawing/2014/main" xmlns=""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t>tallgrass.church</a:t>
            </a:r>
            <a:r>
              <a:rPr lang="en-US" b="1" dirty="0"/>
              <a:t>    |    </a:t>
            </a:r>
            <a:r>
              <a:rPr lang="en-US" b="1" dirty="0" err="1"/>
              <a:t>info@tallgrass.church</a:t>
            </a:r>
            <a:endParaRPr lang="en-US" b="1" dirty="0"/>
          </a:p>
        </p:txBody>
      </p:sp>
    </p:spTree>
    <p:extLst>
      <p:ext uri="{BB962C8B-B14F-4D97-AF65-F5344CB8AC3E}">
        <p14:creationId xmlns:p14="http://schemas.microsoft.com/office/powerpoint/2010/main" val="270662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a:t>
            </a:r>
            <a:r>
              <a:rPr lang="en-US" b="1" i="1" dirty="0" smtClean="0"/>
              <a:t>host of captives</a:t>
            </a:r>
            <a:r>
              <a:rPr lang="en-US" sz="2400" dirty="0" smtClean="0"/>
              <a:t>,</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descended into the lower regions, the earth? </a:t>
            </a:r>
            <a:r>
              <a:rPr lang="en-US" sz="2400" b="1" baseline="30000" dirty="0"/>
              <a:t>10 </a:t>
            </a:r>
            <a:r>
              <a:rPr lang="en-US" sz="2400" dirty="0"/>
              <a:t>He who descended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9" name="Rounded Rectangle 8"/>
          <p:cNvSpPr/>
          <p:nvPr/>
        </p:nvSpPr>
        <p:spPr>
          <a:xfrm>
            <a:off x="335280" y="5257800"/>
            <a:ext cx="8488680" cy="14325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You ascended on high, leading a </a:t>
            </a:r>
            <a:r>
              <a:rPr lang="en-US" sz="3200" b="1" i="1" dirty="0" smtClean="0">
                <a:solidFill>
                  <a:schemeClr val="bg1"/>
                </a:solidFill>
              </a:rPr>
              <a:t>host of captives </a:t>
            </a:r>
            <a:r>
              <a:rPr lang="en-US" sz="2800" dirty="0" smtClean="0">
                <a:solidFill>
                  <a:schemeClr val="bg1"/>
                </a:solidFill>
              </a:rPr>
              <a:t>in your train and receiving gifts among men… </a:t>
            </a:r>
            <a:r>
              <a:rPr lang="en-US" sz="2400" b="1" i="1" dirty="0" smtClean="0">
                <a:solidFill>
                  <a:schemeClr val="bg1"/>
                </a:solidFill>
              </a:rPr>
              <a:t>Psalm 68:18a</a:t>
            </a:r>
            <a:endParaRPr lang="en-US" sz="2400" b="1" i="1" dirty="0">
              <a:solidFill>
                <a:schemeClr val="bg1"/>
              </a:solidFill>
            </a:endParaRPr>
          </a:p>
        </p:txBody>
      </p:sp>
    </p:spTree>
    <p:extLst>
      <p:ext uri="{BB962C8B-B14F-4D97-AF65-F5344CB8AC3E}">
        <p14:creationId xmlns:p14="http://schemas.microsoft.com/office/powerpoint/2010/main" val="401425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a:t>
            </a:r>
            <a:r>
              <a:rPr lang="en-US" sz="3200" b="1" i="1" dirty="0" smtClean="0"/>
              <a:t>gave gifts </a:t>
            </a:r>
            <a:r>
              <a:rPr lang="en-US" sz="2400" dirty="0" smtClean="0"/>
              <a:t>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descended into the lower regions, the earth? </a:t>
            </a:r>
            <a:r>
              <a:rPr lang="en-US" sz="2400" b="1" baseline="30000" dirty="0"/>
              <a:t>10 </a:t>
            </a:r>
            <a:r>
              <a:rPr lang="en-US" sz="2400" dirty="0"/>
              <a:t>He who descended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9" name="Rounded Rectangle 8"/>
          <p:cNvSpPr/>
          <p:nvPr/>
        </p:nvSpPr>
        <p:spPr>
          <a:xfrm>
            <a:off x="335280" y="5257800"/>
            <a:ext cx="8488680" cy="14325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You ascended on high, leading a host of captives</a:t>
            </a:r>
            <a:r>
              <a:rPr lang="en-US" sz="3200" b="1" i="1" dirty="0" smtClean="0">
                <a:solidFill>
                  <a:prstClr val="white"/>
                </a:solidFill>
              </a:rPr>
              <a:t> </a:t>
            </a:r>
            <a:r>
              <a:rPr lang="en-US" sz="2800" dirty="0" smtClean="0">
                <a:solidFill>
                  <a:prstClr val="white"/>
                </a:solidFill>
              </a:rPr>
              <a:t>in your train and </a:t>
            </a:r>
            <a:r>
              <a:rPr lang="en-US" sz="3200" b="1" i="1" dirty="0" smtClean="0">
                <a:solidFill>
                  <a:prstClr val="white"/>
                </a:solidFill>
              </a:rPr>
              <a:t>receiving gifts </a:t>
            </a:r>
            <a:r>
              <a:rPr lang="en-US" sz="2800" dirty="0" smtClean="0">
                <a:solidFill>
                  <a:prstClr val="white"/>
                </a:solidFill>
              </a:rPr>
              <a:t>among men… </a:t>
            </a:r>
            <a:r>
              <a:rPr lang="en-US" sz="2400" b="1" i="1" dirty="0" smtClean="0">
                <a:solidFill>
                  <a:prstClr val="white"/>
                </a:solidFill>
              </a:rPr>
              <a:t>Psalm 68:18a</a:t>
            </a:r>
            <a:endParaRPr lang="en-US" sz="2400" b="1" i="1" dirty="0">
              <a:solidFill>
                <a:prstClr val="white"/>
              </a:solidFill>
            </a:endParaRPr>
          </a:p>
        </p:txBody>
      </p:sp>
    </p:spTree>
    <p:extLst>
      <p:ext uri="{BB962C8B-B14F-4D97-AF65-F5344CB8AC3E}">
        <p14:creationId xmlns:p14="http://schemas.microsoft.com/office/powerpoint/2010/main" val="1073439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20" y="0"/>
            <a:ext cx="6858000" cy="6858000"/>
          </a:xfrm>
          <a:prstGeom prst="rect">
            <a:avLst/>
          </a:prstGeom>
        </p:spPr>
      </p:pic>
    </p:spTree>
    <p:extLst>
      <p:ext uri="{BB962C8B-B14F-4D97-AF65-F5344CB8AC3E}">
        <p14:creationId xmlns:p14="http://schemas.microsoft.com/office/powerpoint/2010/main" val="9105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a:t>
            </a:r>
            <a:r>
              <a:rPr lang="en-US" sz="3200" b="1" i="1" dirty="0" smtClean="0"/>
              <a:t>gave gifts </a:t>
            </a:r>
            <a:r>
              <a:rPr lang="en-US" sz="2400" dirty="0" smtClean="0"/>
              <a:t>to men.”</a:t>
            </a:r>
          </a:p>
          <a:p>
            <a:pPr marL="0" indent="0">
              <a:spcBef>
                <a:spcPts val="0"/>
              </a:spcBef>
              <a:buNone/>
            </a:pPr>
            <a:endParaRPr lang="en-US" sz="800" dirty="0" smtClean="0"/>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6" name="Rounded Rectangle 5"/>
          <p:cNvSpPr/>
          <p:nvPr/>
        </p:nvSpPr>
        <p:spPr>
          <a:xfrm>
            <a:off x="335280" y="4046220"/>
            <a:ext cx="8488680" cy="24612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smtClean="0"/>
              <a:t>Being </a:t>
            </a:r>
            <a:r>
              <a:rPr lang="en-US" sz="2800" dirty="0"/>
              <a:t>therefore exalted at the right hand of God, and having </a:t>
            </a:r>
            <a:r>
              <a:rPr lang="en-US" sz="3200" b="1" dirty="0"/>
              <a:t>received</a:t>
            </a:r>
            <a:r>
              <a:rPr lang="en-US" sz="2800" dirty="0"/>
              <a:t> from the Father the promise of the Holy Spirit, he has </a:t>
            </a:r>
            <a:r>
              <a:rPr lang="en-US" sz="3200" b="1" dirty="0"/>
              <a:t>poured out</a:t>
            </a:r>
            <a:r>
              <a:rPr lang="en-US" sz="3200" dirty="0"/>
              <a:t> </a:t>
            </a:r>
            <a:r>
              <a:rPr lang="en-US" sz="2800" dirty="0"/>
              <a:t>this that you yourselves are seeing and hearing</a:t>
            </a:r>
            <a:r>
              <a:rPr lang="en-US" sz="2800" dirty="0" smtClean="0"/>
              <a:t>. </a:t>
            </a:r>
            <a:r>
              <a:rPr lang="en-US" sz="2800" b="1" i="1" dirty="0"/>
              <a:t>Acts </a:t>
            </a:r>
            <a:r>
              <a:rPr lang="en-US" sz="2800" b="1" i="1" dirty="0" smtClean="0"/>
              <a:t>2:33 </a:t>
            </a:r>
            <a:endParaRPr lang="en-US" sz="2800" i="1" dirty="0"/>
          </a:p>
        </p:txBody>
      </p:sp>
    </p:spTree>
    <p:extLst>
      <p:ext uri="{BB962C8B-B14F-4D97-AF65-F5344CB8AC3E}">
        <p14:creationId xmlns:p14="http://schemas.microsoft.com/office/powerpoint/2010/main" val="693616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7 </a:t>
            </a:r>
            <a:r>
              <a:rPr lang="en-US" sz="2400" dirty="0"/>
              <a:t>But grace was given to each one of us according to the measure of Christ's gift</a:t>
            </a:r>
            <a:r>
              <a:rPr lang="en-US" sz="2400" dirty="0" smtClean="0"/>
              <a:t>.</a:t>
            </a:r>
          </a:p>
          <a:p>
            <a:pPr marL="0" indent="0">
              <a:buNone/>
            </a:pPr>
            <a:endParaRPr lang="en-US" sz="800" dirty="0" smtClean="0"/>
          </a:p>
          <a:p>
            <a:pPr marL="0" indent="0">
              <a:spcBef>
                <a:spcPts val="0"/>
              </a:spcBef>
              <a:buNone/>
            </a:pPr>
            <a:r>
              <a:rPr lang="en-US" sz="2400" b="1" baseline="30000" dirty="0" smtClean="0"/>
              <a:t>8</a:t>
            </a:r>
            <a:r>
              <a:rPr lang="en-US" sz="2400" b="1" baseline="30000" dirty="0"/>
              <a:t> </a:t>
            </a:r>
            <a:r>
              <a:rPr lang="en-US" sz="2400" dirty="0"/>
              <a:t>Therefore it </a:t>
            </a:r>
            <a:r>
              <a:rPr lang="en-US" sz="2400" dirty="0" smtClean="0"/>
              <a:t>says,</a:t>
            </a:r>
          </a:p>
          <a:p>
            <a:pPr marL="0" indent="0" algn="ctr">
              <a:spcBef>
                <a:spcPts val="0"/>
              </a:spcBef>
              <a:buNone/>
            </a:pPr>
            <a:r>
              <a:rPr lang="en-US" sz="2400" dirty="0" smtClean="0"/>
              <a:t>“When he ascended on high </a:t>
            </a:r>
          </a:p>
          <a:p>
            <a:pPr marL="0" indent="0" algn="ctr">
              <a:spcBef>
                <a:spcPts val="0"/>
              </a:spcBef>
              <a:buNone/>
            </a:pPr>
            <a:r>
              <a:rPr lang="en-US" sz="2400" dirty="0" smtClean="0"/>
              <a:t>he led a host of captives,</a:t>
            </a:r>
            <a:r>
              <a:rPr lang="en-US" sz="2400" dirty="0"/>
              <a:t> </a:t>
            </a:r>
            <a:endParaRPr lang="en-US" sz="2400" dirty="0" smtClean="0"/>
          </a:p>
          <a:p>
            <a:pPr marL="0" indent="0" algn="ctr">
              <a:spcBef>
                <a:spcPts val="0"/>
              </a:spcBef>
              <a:buNone/>
            </a:pPr>
            <a:r>
              <a:rPr lang="en-US" sz="2400" dirty="0" smtClean="0"/>
              <a:t>and he gave gifts to men.”</a:t>
            </a:r>
          </a:p>
          <a:p>
            <a:pPr marL="0" indent="0">
              <a:spcBef>
                <a:spcPts val="0"/>
              </a:spcBef>
              <a:buNone/>
            </a:pPr>
            <a:endParaRPr lang="en-US" sz="800" dirty="0" smtClean="0"/>
          </a:p>
          <a:p>
            <a:pPr marL="0" indent="0">
              <a:buNone/>
            </a:pPr>
            <a:r>
              <a:rPr lang="en-US" sz="2400" b="1" baseline="30000" dirty="0" smtClean="0"/>
              <a:t>9</a:t>
            </a:r>
            <a:r>
              <a:rPr lang="en-US" sz="2400" b="1" baseline="30000" dirty="0"/>
              <a:t> </a:t>
            </a:r>
            <a:r>
              <a:rPr lang="en-US" sz="2400" dirty="0"/>
              <a:t>(In saying, “He ascended,” what does it mean but that he had also descended into the lower regions, the earth? </a:t>
            </a:r>
            <a:r>
              <a:rPr lang="en-US" sz="2400" b="1" baseline="30000" dirty="0"/>
              <a:t>10 </a:t>
            </a:r>
            <a:r>
              <a:rPr lang="en-US" sz="2400" dirty="0"/>
              <a:t>He who descended is the one who also ascended far above all the heavens, that he might fill all things.) </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smtClean="0">
                <a:solidFill>
                  <a:srgbClr val="B38939"/>
                </a:solidFill>
                <a:latin typeface="+mn-lt"/>
              </a:rPr>
              <a:t>EPHESIANS 4:7-10</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9" name="Rounded Rectangle 8"/>
          <p:cNvSpPr/>
          <p:nvPr/>
        </p:nvSpPr>
        <p:spPr>
          <a:xfrm>
            <a:off x="335280" y="5257800"/>
            <a:ext cx="8488680" cy="14325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baseline="30000" dirty="0" smtClean="0">
                <a:solidFill>
                  <a:schemeClr val="bg1"/>
                </a:solidFill>
                <a:ea typeface="ＭＳ Ｐゴシック" pitchFamily="34" charset="-128"/>
                <a:cs typeface="Arial" charset="0"/>
              </a:rPr>
              <a:t>11 </a:t>
            </a:r>
            <a:r>
              <a:rPr lang="en-US" sz="2800" dirty="0" smtClean="0">
                <a:solidFill>
                  <a:schemeClr val="bg1"/>
                </a:solidFill>
                <a:ea typeface="ＭＳ Ｐゴシック" pitchFamily="34" charset="-128"/>
                <a:cs typeface="Arial" charset="0"/>
              </a:rPr>
              <a:t>And</a:t>
            </a:r>
            <a:r>
              <a:rPr lang="en-US" sz="2800" dirty="0">
                <a:solidFill>
                  <a:schemeClr val="bg1"/>
                </a:solidFill>
                <a:ea typeface="ＭＳ Ｐゴシック" pitchFamily="34" charset="-128"/>
                <a:cs typeface="Arial" charset="0"/>
              </a:rPr>
              <a:t> he gave the apostles, the prophets, the evangelists, the shepherds and teachers</a:t>
            </a:r>
            <a:r>
              <a:rPr lang="en-US" sz="2800" dirty="0" smtClean="0">
                <a:solidFill>
                  <a:schemeClr val="bg1"/>
                </a:solidFill>
                <a:ea typeface="ＭＳ Ｐゴシック" pitchFamily="34" charset="-128"/>
                <a:cs typeface="Arial" charset="0"/>
              </a:rPr>
              <a:t>…</a:t>
            </a:r>
            <a:endParaRPr lang="en-US" sz="2800" dirty="0">
              <a:solidFill>
                <a:schemeClr val="bg1"/>
              </a:solidFill>
              <a:ea typeface="ＭＳ Ｐゴシック" pitchFamily="34" charset="-128"/>
              <a:cs typeface="Arial" charset="0"/>
            </a:endParaRPr>
          </a:p>
        </p:txBody>
      </p:sp>
    </p:spTree>
    <p:extLst>
      <p:ext uri="{BB962C8B-B14F-4D97-AF65-F5344CB8AC3E}">
        <p14:creationId xmlns:p14="http://schemas.microsoft.com/office/powerpoint/2010/main" val="373632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400" i="1" dirty="0" smtClean="0"/>
              <a:t>There’s a diversity of gifts!</a:t>
            </a:r>
          </a:p>
          <a:p>
            <a:pPr marL="0" indent="0">
              <a:buNone/>
            </a:pPr>
            <a:endParaRPr lang="en-US" dirty="0"/>
          </a:p>
        </p:txBody>
      </p:sp>
    </p:spTree>
    <p:extLst>
      <p:ext uri="{BB962C8B-B14F-4D97-AF65-F5344CB8AC3E}">
        <p14:creationId xmlns:p14="http://schemas.microsoft.com/office/powerpoint/2010/main" val="692635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400" i="1" dirty="0" smtClean="0"/>
              <a:t>There’s a diversity of gifts!</a:t>
            </a:r>
          </a:p>
          <a:p>
            <a:pPr marL="0" lvl="0" indent="0">
              <a:buNone/>
            </a:pPr>
            <a:r>
              <a:rPr lang="en-US" sz="2400" b="1" dirty="0"/>
              <a:t>Ephesians 4:11</a:t>
            </a:r>
            <a:r>
              <a:rPr lang="en-US" sz="2400" dirty="0"/>
              <a:t>   And he gave the apostles, the prophets</a:t>
            </a:r>
            <a:r>
              <a:rPr lang="en-US" sz="2400" dirty="0" smtClean="0"/>
              <a:t>, the evangelists, </a:t>
            </a:r>
            <a:r>
              <a:rPr lang="en-US" sz="2400" dirty="0"/>
              <a:t>the shepherds and teachers…</a:t>
            </a:r>
          </a:p>
          <a:p>
            <a:pPr marL="0" indent="0">
              <a:buNone/>
            </a:pPr>
            <a:endParaRPr lang="en-US" dirty="0"/>
          </a:p>
        </p:txBody>
      </p:sp>
    </p:spTree>
    <p:extLst>
      <p:ext uri="{BB962C8B-B14F-4D97-AF65-F5344CB8AC3E}">
        <p14:creationId xmlns:p14="http://schemas.microsoft.com/office/powerpoint/2010/main" val="324094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400" i="1" dirty="0" smtClean="0"/>
              <a:t>There’s a diversity of gifts!</a:t>
            </a:r>
          </a:p>
          <a:p>
            <a:pPr marL="0" lvl="0" indent="0">
              <a:buNone/>
            </a:pPr>
            <a:r>
              <a:rPr lang="en-US" sz="2400" b="1" dirty="0"/>
              <a:t>Ephesians 4:11</a:t>
            </a:r>
            <a:r>
              <a:rPr lang="en-US" sz="2400" dirty="0"/>
              <a:t>   And he gave the apostles, the prophets</a:t>
            </a:r>
            <a:r>
              <a:rPr lang="en-US" sz="2400" dirty="0" smtClean="0"/>
              <a:t>, the evangelists, </a:t>
            </a:r>
            <a:r>
              <a:rPr lang="en-US" sz="2400" dirty="0"/>
              <a:t>the shepherds and teachers…</a:t>
            </a:r>
          </a:p>
          <a:p>
            <a:pPr marL="0" lvl="0" indent="0">
              <a:buNone/>
            </a:pPr>
            <a:r>
              <a:rPr lang="en-US" sz="2400" b="1" dirty="0"/>
              <a:t>Romans </a:t>
            </a:r>
            <a:r>
              <a:rPr lang="en-US" sz="2400" b="1" dirty="0" smtClean="0"/>
              <a:t>12:6-8</a:t>
            </a:r>
            <a:r>
              <a:rPr lang="en-US" sz="2400" dirty="0" smtClean="0"/>
              <a:t>   </a:t>
            </a:r>
            <a:r>
              <a:rPr lang="en-US" sz="2400" b="1" baseline="30000" dirty="0" smtClean="0"/>
              <a:t>6</a:t>
            </a:r>
            <a:r>
              <a:rPr lang="en-US" sz="2400" b="1" baseline="30000" dirty="0"/>
              <a:t> </a:t>
            </a:r>
            <a:r>
              <a:rPr lang="en-US" sz="2400" dirty="0"/>
              <a:t>Having gifts that differ according to the grace given to us, let us use them: if prophecy, in proportion to our faith; </a:t>
            </a:r>
            <a:r>
              <a:rPr lang="en-US" sz="2400" b="1" baseline="30000" dirty="0"/>
              <a:t>7 </a:t>
            </a:r>
            <a:r>
              <a:rPr lang="en-US" sz="2400" dirty="0"/>
              <a:t>if service, in our serving; the one who teaches, in his teaching; </a:t>
            </a:r>
            <a:r>
              <a:rPr lang="en-US" sz="2400" b="1" baseline="30000" dirty="0"/>
              <a:t>8 </a:t>
            </a:r>
            <a:r>
              <a:rPr lang="en-US" sz="2400" dirty="0"/>
              <a:t>the one who exhorts, in his exhortation; the one who contributes, </a:t>
            </a:r>
            <a:r>
              <a:rPr lang="en-US" sz="2400" dirty="0" smtClean="0"/>
              <a:t>in generosity; the </a:t>
            </a:r>
            <a:r>
              <a:rPr lang="en-US" sz="2400" dirty="0"/>
              <a:t>one who leads, with zeal; the one who does acts of mercy, with cheerfulness.</a:t>
            </a:r>
          </a:p>
          <a:p>
            <a:pPr marL="0" indent="0">
              <a:buNone/>
            </a:pPr>
            <a:endParaRPr lang="en-US" dirty="0"/>
          </a:p>
        </p:txBody>
      </p:sp>
    </p:spTree>
    <p:extLst>
      <p:ext uri="{BB962C8B-B14F-4D97-AF65-F5344CB8AC3E}">
        <p14:creationId xmlns:p14="http://schemas.microsoft.com/office/powerpoint/2010/main" val="2349289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400" i="1" dirty="0" smtClean="0"/>
              <a:t>There’s a diversity of gifts!</a:t>
            </a:r>
          </a:p>
          <a:p>
            <a:pPr marL="0" lvl="0" indent="0">
              <a:buNone/>
            </a:pPr>
            <a:r>
              <a:rPr lang="en-US" sz="2400" b="1" dirty="0"/>
              <a:t>Ephesians 4:11</a:t>
            </a:r>
            <a:r>
              <a:rPr lang="en-US" sz="2400" dirty="0"/>
              <a:t>   And he gave the apostles, the prophets</a:t>
            </a:r>
            <a:r>
              <a:rPr lang="en-US" sz="2400" dirty="0" smtClean="0"/>
              <a:t>, the evangelists, </a:t>
            </a:r>
            <a:r>
              <a:rPr lang="en-US" sz="2400" dirty="0"/>
              <a:t>the shepherds and teachers…</a:t>
            </a:r>
          </a:p>
          <a:p>
            <a:pPr marL="0" lvl="0" indent="0">
              <a:buNone/>
            </a:pPr>
            <a:r>
              <a:rPr lang="en-US" sz="2400" b="1" dirty="0"/>
              <a:t>Romans </a:t>
            </a:r>
            <a:r>
              <a:rPr lang="en-US" sz="2400" b="1" dirty="0" smtClean="0"/>
              <a:t>12:6-8</a:t>
            </a:r>
            <a:r>
              <a:rPr lang="en-US" sz="2400" dirty="0" smtClean="0"/>
              <a:t>   </a:t>
            </a:r>
            <a:r>
              <a:rPr lang="en-US" sz="2400" b="1" baseline="30000" dirty="0" smtClean="0"/>
              <a:t>6</a:t>
            </a:r>
            <a:r>
              <a:rPr lang="en-US" sz="2400" b="1" baseline="30000" dirty="0"/>
              <a:t> </a:t>
            </a:r>
            <a:r>
              <a:rPr lang="en-US" sz="2400" dirty="0"/>
              <a:t>Having gifts that differ according to the grace given to us, let us use them: if prophecy, in proportion to our faith; </a:t>
            </a:r>
            <a:r>
              <a:rPr lang="en-US" sz="2400" b="1" baseline="30000" dirty="0"/>
              <a:t>7 </a:t>
            </a:r>
            <a:r>
              <a:rPr lang="en-US" sz="2400" dirty="0"/>
              <a:t>if service, in our serving; the one who teaches, in his teaching; </a:t>
            </a:r>
            <a:r>
              <a:rPr lang="en-US" sz="2400" b="1" baseline="30000" dirty="0"/>
              <a:t>8 </a:t>
            </a:r>
            <a:r>
              <a:rPr lang="en-US" sz="2400" dirty="0"/>
              <a:t>the one who exhorts, in his exhortation; the one who contributes, </a:t>
            </a:r>
            <a:r>
              <a:rPr lang="en-US" sz="2400" dirty="0" smtClean="0"/>
              <a:t>in generosity; the </a:t>
            </a:r>
            <a:r>
              <a:rPr lang="en-US" sz="2400" dirty="0"/>
              <a:t>one who leads, with zeal; the one who does acts of mercy, with cheerfulness</a:t>
            </a:r>
            <a:r>
              <a:rPr lang="en-US" sz="2400" dirty="0" smtClean="0"/>
              <a:t>.</a:t>
            </a:r>
          </a:p>
          <a:p>
            <a:pPr marL="0" indent="0">
              <a:buNone/>
            </a:pPr>
            <a:r>
              <a:rPr lang="en-US" sz="2400" b="1" dirty="0"/>
              <a:t>1 Peter 4:11a</a:t>
            </a:r>
            <a:r>
              <a:rPr lang="en-US" sz="2400" dirty="0"/>
              <a:t>   …whoever speaks, as one who speaks oracles of God; whoever serves, as one who serves by the strength that God supplies</a:t>
            </a:r>
            <a:r>
              <a:rPr lang="en-US" sz="2400" dirty="0" smtClean="0"/>
              <a:t>…</a:t>
            </a:r>
            <a:endParaRPr lang="en-US" sz="2400" dirty="0"/>
          </a:p>
          <a:p>
            <a:pPr marL="0" indent="0">
              <a:buNone/>
            </a:pPr>
            <a:endParaRPr lang="en-US" dirty="0"/>
          </a:p>
        </p:txBody>
      </p:sp>
    </p:spTree>
    <p:extLst>
      <p:ext uri="{BB962C8B-B14F-4D97-AF65-F5344CB8AC3E}">
        <p14:creationId xmlns:p14="http://schemas.microsoft.com/office/powerpoint/2010/main" val="1146968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400" i="1" dirty="0" smtClean="0"/>
              <a:t>There’s a diversity of gifts!</a:t>
            </a:r>
          </a:p>
          <a:p>
            <a:pPr marL="0" lvl="0" indent="0">
              <a:buNone/>
            </a:pPr>
            <a:r>
              <a:rPr lang="en-US" sz="2400" b="1" dirty="0"/>
              <a:t>1 Corinthians </a:t>
            </a:r>
            <a:r>
              <a:rPr lang="en-US" sz="2400" b="1" dirty="0" smtClean="0"/>
              <a:t>12:8-10   </a:t>
            </a:r>
            <a:r>
              <a:rPr lang="en-US" sz="2400" b="1" baseline="30000" dirty="0" smtClean="0"/>
              <a:t>8</a:t>
            </a:r>
            <a:r>
              <a:rPr lang="en-US" sz="2400" b="1" baseline="30000" dirty="0"/>
              <a:t> </a:t>
            </a:r>
            <a:r>
              <a:rPr lang="en-US" sz="2400" dirty="0"/>
              <a:t>For to one is given through the Spirit the utterance of wisdom, and to another the </a:t>
            </a:r>
            <a:r>
              <a:rPr lang="en-US" sz="2400" dirty="0" smtClean="0"/>
              <a:t>utterance of knowledge </a:t>
            </a:r>
            <a:r>
              <a:rPr lang="en-US" sz="2400" dirty="0"/>
              <a:t>according to the same Spirit, </a:t>
            </a:r>
            <a:r>
              <a:rPr lang="en-US" sz="2400" b="1" baseline="30000" dirty="0"/>
              <a:t>9 </a:t>
            </a:r>
            <a:r>
              <a:rPr lang="en-US" sz="2400" dirty="0"/>
              <a:t>to another faith by the same Spirit, to another gifts of healing by the one Spirit, </a:t>
            </a:r>
            <a:r>
              <a:rPr lang="en-US" sz="2400" b="1" baseline="30000" dirty="0"/>
              <a:t>10 </a:t>
            </a:r>
            <a:r>
              <a:rPr lang="en-US" sz="2400" dirty="0"/>
              <a:t>to another the working of miracles, to another prophecy, </a:t>
            </a:r>
            <a:r>
              <a:rPr lang="en-US" sz="2400" dirty="0" smtClean="0"/>
              <a:t>to another the </a:t>
            </a:r>
            <a:r>
              <a:rPr lang="en-US" sz="2400" dirty="0"/>
              <a:t>ability to distinguish between spirits, to another various kinds of tongues, to another the interpretation of tongues. </a:t>
            </a:r>
            <a:endParaRPr lang="en-US" sz="2400" dirty="0" smtClean="0"/>
          </a:p>
        </p:txBody>
      </p:sp>
    </p:spTree>
    <p:extLst>
      <p:ext uri="{BB962C8B-B14F-4D97-AF65-F5344CB8AC3E}">
        <p14:creationId xmlns:p14="http://schemas.microsoft.com/office/powerpoint/2010/main" val="143202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9" name="Rectangle 8">
            <a:extLst>
              <a:ext uri="{FF2B5EF4-FFF2-40B4-BE49-F238E27FC236}">
                <a16:creationId xmlns:a16="http://schemas.microsoft.com/office/drawing/2014/main" xmlns="" id="{BB830F0F-2960-4790-8D0B-7FD5E988AAEB}"/>
              </a:ext>
            </a:extLst>
          </p:cNvPr>
          <p:cNvSpPr/>
          <p:nvPr/>
        </p:nvSpPr>
        <p:spPr>
          <a:xfrm>
            <a:off x="291657" y="233102"/>
            <a:ext cx="8525772" cy="27975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D0A1456A-4BE3-4230-9671-A531E5C4FEFF}"/>
              </a:ext>
            </a:extLst>
          </p:cNvPr>
          <p:cNvSpPr txBox="1"/>
          <p:nvPr/>
        </p:nvSpPr>
        <p:spPr>
          <a:xfrm>
            <a:off x="410448" y="314411"/>
            <a:ext cx="8365036" cy="3108543"/>
          </a:xfrm>
          <a:prstGeom prst="rect">
            <a:avLst/>
          </a:prstGeom>
          <a:noFill/>
        </p:spPr>
        <p:txBody>
          <a:bodyPr wrap="square" rtlCol="0">
            <a:spAutoFit/>
          </a:bodyPr>
          <a:lstStyle/>
          <a:p>
            <a:r>
              <a:rPr lang="en-US" sz="2800" dirty="0"/>
              <a:t>Today: </a:t>
            </a:r>
            <a:r>
              <a:rPr lang="en-US" sz="2800" b="1" dirty="0"/>
              <a:t>No After Parties </a:t>
            </a:r>
            <a:r>
              <a:rPr lang="en-US" sz="2800" dirty="0"/>
              <a:t>(Mother’s Day)</a:t>
            </a:r>
          </a:p>
          <a:p>
            <a:r>
              <a:rPr lang="en-US" sz="2800" dirty="0"/>
              <a:t>Today: </a:t>
            </a:r>
            <a:r>
              <a:rPr lang="en-US" sz="2800" b="1" dirty="0"/>
              <a:t>Staggered Kids Pickup</a:t>
            </a:r>
            <a:r>
              <a:rPr lang="en-US" sz="2800" dirty="0"/>
              <a:t> (:20, :25, :30)</a:t>
            </a:r>
          </a:p>
          <a:p>
            <a:r>
              <a:rPr lang="en-US" sz="2800" dirty="0"/>
              <a:t>Today: Tallgrass </a:t>
            </a:r>
            <a:r>
              <a:rPr lang="en-US" sz="2800" b="1" dirty="0"/>
              <a:t>Church Directories</a:t>
            </a:r>
          </a:p>
          <a:p>
            <a:r>
              <a:rPr lang="en-US" sz="2800" dirty="0"/>
              <a:t>This Sat-Sun, (19-20</a:t>
            </a:r>
            <a:r>
              <a:rPr lang="en-US" sz="2800" baseline="30000" dirty="0"/>
              <a:t>th</a:t>
            </a:r>
            <a:r>
              <a:rPr lang="en-US" sz="2800" dirty="0"/>
              <a:t>): </a:t>
            </a:r>
            <a:r>
              <a:rPr lang="en-US" sz="2800" b="1" dirty="0" err="1"/>
              <a:t>ManCamp</a:t>
            </a:r>
            <a:r>
              <a:rPr lang="en-US" sz="2800" b="1" dirty="0"/>
              <a:t> 1.0 </a:t>
            </a:r>
            <a:r>
              <a:rPr lang="en-US" sz="1950" i="1" dirty="0"/>
              <a:t>(@ University Park)</a:t>
            </a:r>
          </a:p>
          <a:p>
            <a:r>
              <a:rPr lang="en-US" sz="2800" dirty="0"/>
              <a:t>Next Sunday (20</a:t>
            </a:r>
            <a:r>
              <a:rPr lang="en-US" sz="2800" baseline="30000" dirty="0"/>
              <a:t>th</a:t>
            </a:r>
            <a:r>
              <a:rPr lang="en-US" sz="2800" dirty="0"/>
              <a:t>) </a:t>
            </a:r>
            <a:r>
              <a:rPr lang="en-US" sz="2800" b="1" dirty="0"/>
              <a:t>TG Youth Kickoff </a:t>
            </a:r>
            <a:r>
              <a:rPr lang="en-US" sz="2800" dirty="0"/>
              <a:t>(6:45pm)</a:t>
            </a:r>
          </a:p>
          <a:p>
            <a:r>
              <a:rPr lang="en-US" sz="2800" dirty="0"/>
              <a:t>Monday, May 28: </a:t>
            </a:r>
            <a:r>
              <a:rPr lang="en-US" sz="2800" b="1" dirty="0"/>
              <a:t>TG Memorial Day Picnics  </a:t>
            </a:r>
            <a:br>
              <a:rPr lang="en-US" sz="2800" b="1" dirty="0"/>
            </a:br>
            <a:endParaRPr lang="en-US" sz="2800" dirty="0"/>
          </a:p>
        </p:txBody>
      </p:sp>
      <p:sp>
        <p:nvSpPr>
          <p:cNvPr id="11" name="Rectangle 10">
            <a:extLst>
              <a:ext uri="{FF2B5EF4-FFF2-40B4-BE49-F238E27FC236}">
                <a16:creationId xmlns:a16="http://schemas.microsoft.com/office/drawing/2014/main" xmlns=""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t>tallgrass.church</a:t>
            </a:r>
            <a:r>
              <a:rPr lang="en-US" b="1" dirty="0"/>
              <a:t>    |    </a:t>
            </a:r>
            <a:r>
              <a:rPr lang="en-US" b="1" dirty="0" err="1"/>
              <a:t>info@tallgrass.church</a:t>
            </a:r>
            <a:endParaRPr lang="en-US" b="1" dirty="0"/>
          </a:p>
        </p:txBody>
      </p:sp>
      <p:sp>
        <p:nvSpPr>
          <p:cNvPr id="12" name="Rectangle 11">
            <a:extLst>
              <a:ext uri="{FF2B5EF4-FFF2-40B4-BE49-F238E27FC236}">
                <a16:creationId xmlns:a16="http://schemas.microsoft.com/office/drawing/2014/main" xmlns="" id="{6697A128-07B1-4CAE-BA49-941942163FAD}"/>
              </a:ext>
            </a:extLst>
          </p:cNvPr>
          <p:cNvSpPr/>
          <p:nvPr/>
        </p:nvSpPr>
        <p:spPr>
          <a:xfrm>
            <a:off x="309114" y="4960140"/>
            <a:ext cx="8525772" cy="109208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7204EBB5-E310-46D8-9478-895EB87CD23A}"/>
              </a:ext>
            </a:extLst>
          </p:cNvPr>
          <p:cNvSpPr txBox="1"/>
          <p:nvPr/>
        </p:nvSpPr>
        <p:spPr>
          <a:xfrm>
            <a:off x="370409" y="5111712"/>
            <a:ext cx="8700523" cy="1488997"/>
          </a:xfrm>
          <a:prstGeom prst="rect">
            <a:avLst/>
          </a:prstGeom>
          <a:noFill/>
        </p:spPr>
        <p:txBody>
          <a:bodyPr wrap="none" rtlCol="0">
            <a:spAutoFit/>
          </a:bodyPr>
          <a:lstStyle/>
          <a:p>
            <a:pPr>
              <a:lnSpc>
                <a:spcPct val="80000"/>
              </a:lnSpc>
            </a:pPr>
            <a:r>
              <a:rPr lang="en-US" u="sng" dirty="0"/>
              <a:t>Mingle Question:</a:t>
            </a:r>
          </a:p>
          <a:p>
            <a:pPr>
              <a:lnSpc>
                <a:spcPct val="80000"/>
              </a:lnSpc>
            </a:pPr>
            <a:r>
              <a:rPr lang="en-US" sz="4100" spc="-200" dirty="0"/>
              <a:t>What’s a great gift you’ve received recently?</a:t>
            </a:r>
          </a:p>
          <a:p>
            <a:pPr>
              <a:lnSpc>
                <a:spcPct val="80000"/>
              </a:lnSpc>
            </a:pPr>
            <a:endParaRPr lang="en-US" dirty="0"/>
          </a:p>
          <a:p>
            <a:pPr>
              <a:lnSpc>
                <a:spcPct val="80000"/>
              </a:lnSpc>
            </a:pPr>
            <a:endParaRPr lang="en-US" dirty="0"/>
          </a:p>
          <a:p>
            <a:pPr>
              <a:lnSpc>
                <a:spcPct val="80000"/>
              </a:lnSpc>
            </a:pPr>
            <a:endParaRPr lang="en-US" dirty="0"/>
          </a:p>
        </p:txBody>
      </p:sp>
    </p:spTree>
    <p:extLst>
      <p:ext uri="{BB962C8B-B14F-4D97-AF65-F5344CB8AC3E}">
        <p14:creationId xmlns:p14="http://schemas.microsoft.com/office/powerpoint/2010/main" val="3990971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400" i="1" dirty="0" smtClean="0"/>
              <a:t>There’s a diversity of gifts!</a:t>
            </a:r>
          </a:p>
          <a:p>
            <a:pPr marL="0" lvl="0" indent="0">
              <a:buNone/>
            </a:pPr>
            <a:r>
              <a:rPr lang="en-US" sz="2400" b="1" dirty="0"/>
              <a:t>1 Corinthians </a:t>
            </a:r>
            <a:r>
              <a:rPr lang="en-US" sz="2400" b="1" dirty="0" smtClean="0"/>
              <a:t>12:8-10   </a:t>
            </a:r>
            <a:r>
              <a:rPr lang="en-US" sz="2400" b="1" baseline="30000" dirty="0" smtClean="0"/>
              <a:t>8</a:t>
            </a:r>
            <a:r>
              <a:rPr lang="en-US" sz="2400" b="1" baseline="30000" dirty="0"/>
              <a:t> </a:t>
            </a:r>
            <a:r>
              <a:rPr lang="en-US" sz="2400" dirty="0"/>
              <a:t>For to one is given through the Spirit the utterance of wisdom, and to another the </a:t>
            </a:r>
            <a:r>
              <a:rPr lang="en-US" sz="2400" dirty="0" smtClean="0"/>
              <a:t>utterance of knowledge </a:t>
            </a:r>
            <a:r>
              <a:rPr lang="en-US" sz="2400" dirty="0"/>
              <a:t>according to the same Spirit, </a:t>
            </a:r>
            <a:r>
              <a:rPr lang="en-US" sz="2400" b="1" baseline="30000" dirty="0"/>
              <a:t>9 </a:t>
            </a:r>
            <a:r>
              <a:rPr lang="en-US" sz="2400" dirty="0"/>
              <a:t>to another faith by the same Spirit, to another gifts of healing by the one Spirit, </a:t>
            </a:r>
            <a:r>
              <a:rPr lang="en-US" sz="2400" b="1" baseline="30000" dirty="0"/>
              <a:t>10 </a:t>
            </a:r>
            <a:r>
              <a:rPr lang="en-US" sz="2400" dirty="0"/>
              <a:t>to another the working of miracles, to another prophecy, </a:t>
            </a:r>
            <a:r>
              <a:rPr lang="en-US" sz="2400" dirty="0" smtClean="0"/>
              <a:t>to another the </a:t>
            </a:r>
            <a:r>
              <a:rPr lang="en-US" sz="2400" dirty="0"/>
              <a:t>ability to distinguish between spirits, to another various kinds of tongues, to another the interpretation of tongues. </a:t>
            </a:r>
            <a:endParaRPr lang="en-US" sz="2400" dirty="0" smtClean="0"/>
          </a:p>
          <a:p>
            <a:pPr marL="0" lvl="0" indent="0">
              <a:buNone/>
            </a:pPr>
            <a:r>
              <a:rPr lang="en-US" sz="2400" b="1" dirty="0"/>
              <a:t>1 Corinthians 12:28   </a:t>
            </a:r>
            <a:r>
              <a:rPr lang="en-US" sz="2400" dirty="0"/>
              <a:t>And God has appointed in the </a:t>
            </a:r>
            <a:r>
              <a:rPr lang="en-US" sz="2400" dirty="0" smtClean="0"/>
              <a:t>church first apostles</a:t>
            </a:r>
            <a:r>
              <a:rPr lang="en-US" sz="2400" dirty="0"/>
              <a:t>, second prophets, third teachers, then miracles, then gifts of healing, helping, administrating, and various kinds of tongues.</a:t>
            </a:r>
            <a:endParaRPr lang="en-US" sz="2400" dirty="0"/>
          </a:p>
        </p:txBody>
      </p:sp>
    </p:spTree>
    <p:extLst>
      <p:ext uri="{BB962C8B-B14F-4D97-AF65-F5344CB8AC3E}">
        <p14:creationId xmlns:p14="http://schemas.microsoft.com/office/powerpoint/2010/main" val="110457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AutoNum type="arabicPeriod"/>
            </a:pPr>
            <a:r>
              <a:rPr lang="en-US" sz="4400" i="1" dirty="0" smtClean="0"/>
              <a:t>All gifts are vital.</a:t>
            </a:r>
          </a:p>
          <a:p>
            <a:pPr marL="0" indent="0">
              <a:buNone/>
            </a:pPr>
            <a:endParaRPr lang="en-US" dirty="0"/>
          </a:p>
        </p:txBody>
      </p:sp>
    </p:spTree>
    <p:extLst>
      <p:ext uri="{BB962C8B-B14F-4D97-AF65-F5344CB8AC3E}">
        <p14:creationId xmlns:p14="http://schemas.microsoft.com/office/powerpoint/2010/main" val="369466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pic>
        <p:nvPicPr>
          <p:cNvPr id="4098" name="Picture 2" descr="C:\Users\NH Slides Laptop\Desktop\big lips, big h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934" y="0"/>
            <a:ext cx="66421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6536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AutoNum type="arabicPeriod"/>
            </a:pPr>
            <a:r>
              <a:rPr lang="en-US" sz="4000" dirty="0" smtClean="0"/>
              <a:t>All gifts are vital.</a:t>
            </a:r>
          </a:p>
          <a:p>
            <a:pPr marL="742950" indent="-742950">
              <a:buAutoNum type="arabicPeriod"/>
            </a:pPr>
            <a:r>
              <a:rPr lang="en-US" sz="4400" i="1" dirty="0" smtClean="0"/>
              <a:t>Steward all that you’ve been given.</a:t>
            </a:r>
          </a:p>
          <a:p>
            <a:pPr marL="0" indent="0">
              <a:buNone/>
            </a:pPr>
            <a:endParaRPr lang="en-US" dirty="0"/>
          </a:p>
        </p:txBody>
      </p:sp>
    </p:spTree>
    <p:extLst>
      <p:ext uri="{BB962C8B-B14F-4D97-AF65-F5344CB8AC3E}">
        <p14:creationId xmlns:p14="http://schemas.microsoft.com/office/powerpoint/2010/main" val="400806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AutoNum type="arabicPeriod"/>
            </a:pPr>
            <a:r>
              <a:rPr lang="en-US" sz="4000" dirty="0" smtClean="0"/>
              <a:t>All gifts are vital.</a:t>
            </a:r>
          </a:p>
          <a:p>
            <a:pPr marL="742950" indent="-742950">
              <a:buAutoNum type="arabicPeriod"/>
            </a:pPr>
            <a:r>
              <a:rPr lang="en-US" sz="4400" i="1" dirty="0" smtClean="0"/>
              <a:t>Steward all that you’ve been given</a:t>
            </a:r>
            <a:r>
              <a:rPr lang="en-US" sz="4400" i="1" dirty="0" smtClean="0"/>
              <a:t>.</a:t>
            </a:r>
          </a:p>
          <a:p>
            <a:pPr marL="0" lvl="0" indent="0">
              <a:buNone/>
            </a:pPr>
            <a:r>
              <a:rPr lang="en-US" sz="2400" b="1" dirty="0"/>
              <a:t>1 Peter 4:10</a:t>
            </a:r>
            <a:r>
              <a:rPr lang="en-US" sz="2400" dirty="0"/>
              <a:t>   </a:t>
            </a:r>
            <a:r>
              <a:rPr lang="en-US" sz="2400" dirty="0" smtClean="0"/>
              <a:t>As </a:t>
            </a:r>
            <a:r>
              <a:rPr lang="en-US" sz="2400" dirty="0"/>
              <a:t>each has received a gift, use it to serve one another, as good stewards of God's varied grace…</a:t>
            </a:r>
          </a:p>
          <a:p>
            <a:pPr marL="0" indent="0">
              <a:buNone/>
            </a:pPr>
            <a:endParaRPr lang="en-US" dirty="0"/>
          </a:p>
        </p:txBody>
      </p:sp>
    </p:spTree>
    <p:extLst>
      <p:ext uri="{BB962C8B-B14F-4D97-AF65-F5344CB8AC3E}">
        <p14:creationId xmlns:p14="http://schemas.microsoft.com/office/powerpoint/2010/main" val="126797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AutoNum type="arabicPeriod"/>
            </a:pPr>
            <a:r>
              <a:rPr lang="en-US" sz="4000" dirty="0" smtClean="0"/>
              <a:t>All gifts are vital.</a:t>
            </a:r>
          </a:p>
          <a:p>
            <a:pPr marL="742950" indent="-742950">
              <a:buAutoNum type="arabicPeriod"/>
            </a:pPr>
            <a:r>
              <a:rPr lang="en-US" sz="4400" i="1" dirty="0" smtClean="0"/>
              <a:t>Steward all that you’ve been given</a:t>
            </a:r>
            <a:r>
              <a:rPr lang="en-US" sz="4400" i="1" dirty="0" smtClean="0"/>
              <a:t>.</a:t>
            </a:r>
          </a:p>
          <a:p>
            <a:pPr marL="0" lvl="0" indent="0">
              <a:buNone/>
            </a:pPr>
            <a:r>
              <a:rPr lang="en-US" sz="2400" b="1" dirty="0"/>
              <a:t>1 Peter 4:10</a:t>
            </a:r>
            <a:r>
              <a:rPr lang="en-US" sz="2400" dirty="0"/>
              <a:t>   </a:t>
            </a:r>
            <a:r>
              <a:rPr lang="en-US" sz="2400" dirty="0" smtClean="0"/>
              <a:t>As </a:t>
            </a:r>
            <a:r>
              <a:rPr lang="en-US" sz="2400" dirty="0"/>
              <a:t>each has received a gift, use it to serve </a:t>
            </a:r>
            <a:r>
              <a:rPr lang="en-US" sz="2400" dirty="0" smtClean="0"/>
              <a:t>one another,</a:t>
            </a:r>
            <a:r>
              <a:rPr lang="en-US" sz="2400" dirty="0"/>
              <a:t> as good stewards of God's varied grace…</a:t>
            </a:r>
          </a:p>
          <a:p>
            <a:pPr marL="0" indent="0">
              <a:buNone/>
            </a:pPr>
            <a:r>
              <a:rPr lang="en-US" sz="2400" b="1" dirty="0" smtClean="0"/>
              <a:t>Romans 12:4-6a</a:t>
            </a:r>
            <a:r>
              <a:rPr lang="en-US" sz="2400" dirty="0" smtClean="0"/>
              <a:t>   </a:t>
            </a:r>
            <a:r>
              <a:rPr lang="en-US" sz="2400" b="1" baseline="30000" dirty="0"/>
              <a:t>4 </a:t>
            </a:r>
            <a:r>
              <a:rPr lang="en-US" sz="2400" dirty="0"/>
              <a:t>For as in one body we have </a:t>
            </a:r>
            <a:r>
              <a:rPr lang="en-US" sz="2400" dirty="0" smtClean="0"/>
              <a:t>many members, and </a:t>
            </a:r>
            <a:r>
              <a:rPr lang="en-US" sz="2400" dirty="0"/>
              <a:t>the members do not all have the same function, </a:t>
            </a:r>
            <a:r>
              <a:rPr lang="en-US" sz="2400" b="1" baseline="30000" dirty="0"/>
              <a:t>5 </a:t>
            </a:r>
            <a:r>
              <a:rPr lang="en-US" sz="2400" dirty="0" smtClean="0"/>
              <a:t>so we, though </a:t>
            </a:r>
            <a:r>
              <a:rPr lang="en-US" sz="2400" dirty="0"/>
              <a:t>many, are one body in Christ, and individually members one of another. </a:t>
            </a:r>
            <a:r>
              <a:rPr lang="en-US" sz="2400" b="1" baseline="30000" dirty="0" smtClean="0"/>
              <a:t>6a</a:t>
            </a:r>
            <a:r>
              <a:rPr lang="en-US" sz="2400" b="1" baseline="30000" dirty="0"/>
              <a:t> </a:t>
            </a:r>
            <a:r>
              <a:rPr lang="en-US" sz="2400" dirty="0"/>
              <a:t>Having gifts that differ according to the grace given to us, let us use </a:t>
            </a:r>
            <a:r>
              <a:rPr lang="en-US" sz="2400" dirty="0" smtClean="0"/>
              <a:t>them…</a:t>
            </a:r>
            <a:endParaRPr lang="en-US" sz="2400" i="1" dirty="0" smtClean="0"/>
          </a:p>
          <a:p>
            <a:pPr marL="0" indent="0">
              <a:buNone/>
            </a:pPr>
            <a:endParaRPr lang="en-US" dirty="0"/>
          </a:p>
        </p:txBody>
      </p:sp>
    </p:spTree>
    <p:extLst>
      <p:ext uri="{BB962C8B-B14F-4D97-AF65-F5344CB8AC3E}">
        <p14:creationId xmlns:p14="http://schemas.microsoft.com/office/powerpoint/2010/main" val="364220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Font typeface="Arial" panose="020B0604020202020204" pitchFamily="34" charset="0"/>
              <a:buAutoNum type="arabicPeriod"/>
            </a:pPr>
            <a:r>
              <a:rPr lang="en-US" sz="4000" dirty="0"/>
              <a:t>All gifts are vital.</a:t>
            </a:r>
          </a:p>
          <a:p>
            <a:pPr marL="742950" indent="-742950">
              <a:buAutoNum type="arabicPeriod"/>
            </a:pPr>
            <a:r>
              <a:rPr lang="en-US" sz="4000" dirty="0" smtClean="0"/>
              <a:t>Steward all that you’ve been given.</a:t>
            </a:r>
          </a:p>
          <a:p>
            <a:pPr marL="742950" indent="-742950">
              <a:buAutoNum type="arabicPeriod"/>
            </a:pPr>
            <a:r>
              <a:rPr lang="en-US" sz="4400" i="1" dirty="0" smtClean="0"/>
              <a:t>Spur each other on.</a:t>
            </a:r>
          </a:p>
          <a:p>
            <a:pPr marL="0" indent="0">
              <a:buNone/>
            </a:pPr>
            <a:endParaRPr lang="en-US" dirty="0"/>
          </a:p>
        </p:txBody>
      </p:sp>
    </p:spTree>
    <p:extLst>
      <p:ext uri="{BB962C8B-B14F-4D97-AF65-F5344CB8AC3E}">
        <p14:creationId xmlns:p14="http://schemas.microsoft.com/office/powerpoint/2010/main" val="327638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Font typeface="Arial" panose="020B0604020202020204" pitchFamily="34" charset="0"/>
              <a:buAutoNum type="arabicPeriod"/>
            </a:pPr>
            <a:r>
              <a:rPr lang="en-US" sz="4000" dirty="0"/>
              <a:t>All gifts are vital.</a:t>
            </a:r>
          </a:p>
          <a:p>
            <a:pPr marL="742950" indent="-742950">
              <a:buAutoNum type="arabicPeriod"/>
            </a:pPr>
            <a:r>
              <a:rPr lang="en-US" sz="4000" dirty="0" smtClean="0"/>
              <a:t>Steward all that you’ve been given.</a:t>
            </a:r>
          </a:p>
          <a:p>
            <a:pPr marL="742950" indent="-742950">
              <a:buAutoNum type="arabicPeriod"/>
            </a:pPr>
            <a:r>
              <a:rPr lang="en-US" sz="4400" i="1" dirty="0" smtClean="0"/>
              <a:t>Spur each other on</a:t>
            </a:r>
            <a:r>
              <a:rPr lang="en-US" sz="4400" i="1" dirty="0" smtClean="0"/>
              <a:t>.</a:t>
            </a:r>
          </a:p>
          <a:p>
            <a:pPr marL="0" lvl="0" indent="0">
              <a:buNone/>
            </a:pPr>
            <a:r>
              <a:rPr lang="en-US" sz="2400" b="1" dirty="0"/>
              <a:t>Hebrews 10:24a</a:t>
            </a:r>
            <a:r>
              <a:rPr lang="en-US" sz="2400" dirty="0"/>
              <a:t>   And let us consider how to stir up one another to love and good works…</a:t>
            </a:r>
          </a:p>
          <a:p>
            <a:pPr marL="742950" indent="-742950">
              <a:buAutoNum type="arabicPeriod"/>
            </a:pPr>
            <a:endParaRPr lang="en-US" sz="4400" i="1" dirty="0" smtClean="0"/>
          </a:p>
          <a:p>
            <a:pPr marL="0" indent="0">
              <a:buNone/>
            </a:pPr>
            <a:endParaRPr lang="en-US" dirty="0"/>
          </a:p>
        </p:txBody>
      </p:sp>
    </p:spTree>
    <p:extLst>
      <p:ext uri="{BB962C8B-B14F-4D97-AF65-F5344CB8AC3E}">
        <p14:creationId xmlns:p14="http://schemas.microsoft.com/office/powerpoint/2010/main" val="2592041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Font typeface="Arial" panose="020B0604020202020204" pitchFamily="34" charset="0"/>
              <a:buAutoNum type="arabicPeriod"/>
            </a:pPr>
            <a:r>
              <a:rPr lang="en-US" sz="4000" dirty="0"/>
              <a:t>All gifts are vital.</a:t>
            </a:r>
          </a:p>
          <a:p>
            <a:pPr marL="742950" indent="-742950">
              <a:buAutoNum type="arabicPeriod"/>
            </a:pPr>
            <a:r>
              <a:rPr lang="en-US" sz="4000" dirty="0" smtClean="0"/>
              <a:t>Steward all that you’ve been given.</a:t>
            </a:r>
          </a:p>
          <a:p>
            <a:pPr marL="742950" indent="-742950">
              <a:buAutoNum type="arabicPeriod"/>
            </a:pPr>
            <a:r>
              <a:rPr lang="en-US" sz="4400" i="1" dirty="0" smtClean="0"/>
              <a:t>Spur each other on</a:t>
            </a:r>
            <a:r>
              <a:rPr lang="en-US" sz="4400" i="1" dirty="0" smtClean="0"/>
              <a:t>.</a:t>
            </a:r>
          </a:p>
          <a:p>
            <a:pPr marL="0" lvl="0" indent="0">
              <a:buNone/>
            </a:pPr>
            <a:r>
              <a:rPr lang="en-US" sz="2400" b="1" dirty="0"/>
              <a:t>Hebrews 10:24a</a:t>
            </a:r>
            <a:r>
              <a:rPr lang="en-US" sz="2400" dirty="0"/>
              <a:t>   And let us consider how to stir up one another to love and good works</a:t>
            </a:r>
            <a:r>
              <a:rPr lang="en-US" sz="2400" dirty="0" smtClean="0"/>
              <a:t>…</a:t>
            </a:r>
          </a:p>
          <a:p>
            <a:pPr marL="0" indent="0">
              <a:buNone/>
            </a:pPr>
            <a:r>
              <a:rPr lang="en-US" sz="2400" b="1" dirty="0"/>
              <a:t>Ephesians 4:12   </a:t>
            </a:r>
            <a:r>
              <a:rPr lang="en-US" sz="2400" dirty="0"/>
              <a:t>…to equip the saints for the work of ministry, for building up the body of Christ…</a:t>
            </a:r>
          </a:p>
          <a:p>
            <a:pPr marL="0" lvl="0" indent="0">
              <a:buNone/>
            </a:pPr>
            <a:endParaRPr lang="en-US" sz="2400" dirty="0"/>
          </a:p>
          <a:p>
            <a:pPr marL="742950" indent="-742950">
              <a:buAutoNum type="arabicPeriod"/>
            </a:pPr>
            <a:endParaRPr lang="en-US" sz="4400" i="1" dirty="0" smtClean="0"/>
          </a:p>
          <a:p>
            <a:pPr marL="0" indent="0">
              <a:buNone/>
            </a:pPr>
            <a:endParaRPr lang="en-US" dirty="0"/>
          </a:p>
        </p:txBody>
      </p:sp>
    </p:spTree>
    <p:extLst>
      <p:ext uri="{BB962C8B-B14F-4D97-AF65-F5344CB8AC3E}">
        <p14:creationId xmlns:p14="http://schemas.microsoft.com/office/powerpoint/2010/main" val="1166089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4000" dirty="0" smtClean="0"/>
              <a:t>There’s a diversity of gifts!</a:t>
            </a:r>
          </a:p>
          <a:p>
            <a:pPr marL="742950" indent="-742950">
              <a:buFont typeface="Arial" panose="020B0604020202020204" pitchFamily="34" charset="0"/>
              <a:buAutoNum type="arabicPeriod"/>
            </a:pPr>
            <a:r>
              <a:rPr lang="en-US" sz="4000" dirty="0"/>
              <a:t>All gifts are vital.</a:t>
            </a:r>
          </a:p>
          <a:p>
            <a:pPr marL="742950" indent="-742950">
              <a:buAutoNum type="arabicPeriod"/>
            </a:pPr>
            <a:r>
              <a:rPr lang="en-US" sz="4000" dirty="0" smtClean="0"/>
              <a:t>Steward all that you’ve been given.</a:t>
            </a:r>
          </a:p>
          <a:p>
            <a:pPr marL="742950" indent="-742950">
              <a:buAutoNum type="arabicPeriod"/>
            </a:pPr>
            <a:r>
              <a:rPr lang="en-US" sz="4000" dirty="0" smtClean="0"/>
              <a:t>Spur each other on.</a:t>
            </a:r>
          </a:p>
          <a:p>
            <a:pPr marL="742950" indent="-742950">
              <a:buAutoNum type="arabicPeriod"/>
            </a:pPr>
            <a:r>
              <a:rPr lang="en-US" sz="4400" i="1" dirty="0" smtClean="0"/>
              <a:t>Discover by serving in community.</a:t>
            </a:r>
            <a:endParaRPr lang="en-US" sz="4400" i="1" dirty="0"/>
          </a:p>
          <a:p>
            <a:pPr marL="0" indent="0">
              <a:buNone/>
            </a:pPr>
            <a:endParaRPr lang="en-US" dirty="0"/>
          </a:p>
        </p:txBody>
      </p:sp>
    </p:spTree>
    <p:extLst>
      <p:ext uri="{BB962C8B-B14F-4D97-AF65-F5344CB8AC3E}">
        <p14:creationId xmlns:p14="http://schemas.microsoft.com/office/powerpoint/2010/main" val="200191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252720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3200" dirty="0" smtClean="0"/>
              <a:t>There’s a diversity of gifts!</a:t>
            </a:r>
          </a:p>
          <a:p>
            <a:pPr marL="742950" indent="-742950">
              <a:buFont typeface="Arial" panose="020B0604020202020204" pitchFamily="34" charset="0"/>
              <a:buAutoNum type="arabicPeriod"/>
            </a:pPr>
            <a:r>
              <a:rPr lang="en-US" sz="3200" dirty="0"/>
              <a:t>All gifts are vital.</a:t>
            </a:r>
          </a:p>
          <a:p>
            <a:pPr marL="742950" indent="-742950">
              <a:buAutoNum type="arabicPeriod"/>
            </a:pPr>
            <a:r>
              <a:rPr lang="en-US" sz="3200" dirty="0" smtClean="0"/>
              <a:t>Steward all that you’ve been given.</a:t>
            </a:r>
          </a:p>
          <a:p>
            <a:pPr marL="742950" indent="-742950">
              <a:buAutoNum type="arabicPeriod"/>
            </a:pPr>
            <a:r>
              <a:rPr lang="en-US" sz="3200" dirty="0" smtClean="0"/>
              <a:t>Spur each other on.</a:t>
            </a:r>
          </a:p>
          <a:p>
            <a:pPr marL="742950" indent="-742950">
              <a:buAutoNum type="arabicPeriod"/>
            </a:pPr>
            <a:r>
              <a:rPr lang="en-US" sz="3200" dirty="0" smtClean="0"/>
              <a:t>Discover by serving in community.</a:t>
            </a:r>
          </a:p>
          <a:p>
            <a:pPr marL="742950" indent="-742950">
              <a:buAutoNum type="arabicPeriod"/>
            </a:pPr>
            <a:r>
              <a:rPr lang="en-US" sz="4000" i="1" dirty="0" smtClean="0"/>
              <a:t>Gifts are given to the body of Christ!</a:t>
            </a:r>
            <a:endParaRPr lang="en-US" sz="4000" i="1" dirty="0"/>
          </a:p>
          <a:p>
            <a:pPr marL="0" indent="0">
              <a:buNone/>
            </a:pPr>
            <a:endParaRPr lang="en-US" dirty="0"/>
          </a:p>
        </p:txBody>
      </p:sp>
    </p:spTree>
    <p:extLst>
      <p:ext uri="{BB962C8B-B14F-4D97-AF65-F5344CB8AC3E}">
        <p14:creationId xmlns:p14="http://schemas.microsoft.com/office/powerpoint/2010/main" val="636975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3200" dirty="0" smtClean="0"/>
              <a:t>There’s a diversity of gifts!</a:t>
            </a:r>
          </a:p>
          <a:p>
            <a:pPr marL="742950" indent="-742950">
              <a:buFont typeface="Arial" panose="020B0604020202020204" pitchFamily="34" charset="0"/>
              <a:buAutoNum type="arabicPeriod"/>
            </a:pPr>
            <a:r>
              <a:rPr lang="en-US" sz="3200" dirty="0"/>
              <a:t>All gifts are vital.</a:t>
            </a:r>
          </a:p>
          <a:p>
            <a:pPr marL="742950" indent="-742950">
              <a:buAutoNum type="arabicPeriod"/>
            </a:pPr>
            <a:r>
              <a:rPr lang="en-US" sz="3200" dirty="0" smtClean="0"/>
              <a:t>Steward all that you’ve been given.</a:t>
            </a:r>
          </a:p>
          <a:p>
            <a:pPr marL="742950" indent="-742950">
              <a:buAutoNum type="arabicPeriod"/>
            </a:pPr>
            <a:r>
              <a:rPr lang="en-US" sz="3200" dirty="0" smtClean="0"/>
              <a:t>Spur each other on.</a:t>
            </a:r>
          </a:p>
          <a:p>
            <a:pPr marL="742950" indent="-742950">
              <a:buAutoNum type="arabicPeriod"/>
            </a:pPr>
            <a:r>
              <a:rPr lang="en-US" sz="3200" dirty="0" smtClean="0"/>
              <a:t>Discover by serving in community.</a:t>
            </a:r>
          </a:p>
          <a:p>
            <a:pPr marL="742950" indent="-742950">
              <a:buAutoNum type="arabicPeriod"/>
            </a:pPr>
            <a:r>
              <a:rPr lang="en-US" sz="4000" i="1" dirty="0" smtClean="0"/>
              <a:t>Gifts are given to the body of Christ</a:t>
            </a:r>
            <a:r>
              <a:rPr lang="en-US" sz="4000" i="1" dirty="0" smtClean="0"/>
              <a:t>!</a:t>
            </a:r>
          </a:p>
          <a:p>
            <a:pPr marL="0" lvl="0" indent="0">
              <a:buNone/>
            </a:pPr>
            <a:r>
              <a:rPr lang="en-US" sz="2400" b="1" dirty="0"/>
              <a:t>Ephesians 4:12b, 16c   …</a:t>
            </a:r>
            <a:r>
              <a:rPr lang="en-US" sz="2400" dirty="0"/>
              <a:t>for the work of ministry, for building up the body of Christ… so that it builds itself up in love.</a:t>
            </a:r>
          </a:p>
          <a:p>
            <a:pPr marL="742950" indent="-742950">
              <a:buAutoNum type="arabicPeriod"/>
            </a:pPr>
            <a:endParaRPr lang="en-US" sz="4000" i="1" dirty="0"/>
          </a:p>
          <a:p>
            <a:pPr marL="0" indent="0">
              <a:buNone/>
            </a:pPr>
            <a:endParaRPr lang="en-US" dirty="0"/>
          </a:p>
        </p:txBody>
      </p:sp>
    </p:spTree>
    <p:extLst>
      <p:ext uri="{BB962C8B-B14F-4D97-AF65-F5344CB8AC3E}">
        <p14:creationId xmlns:p14="http://schemas.microsoft.com/office/powerpoint/2010/main" val="882660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lnSpcReduction="10000"/>
          </a:bodyPr>
          <a:lstStyle/>
          <a:p>
            <a:pPr marL="742950" indent="-742950">
              <a:buAutoNum type="arabicPeriod"/>
            </a:pPr>
            <a:r>
              <a:rPr lang="en-US" sz="3200" dirty="0" smtClean="0"/>
              <a:t>There’s a diversity of gifts!</a:t>
            </a:r>
          </a:p>
          <a:p>
            <a:pPr marL="742950" indent="-742950">
              <a:buFont typeface="Arial" panose="020B0604020202020204" pitchFamily="34" charset="0"/>
              <a:buAutoNum type="arabicPeriod"/>
            </a:pPr>
            <a:r>
              <a:rPr lang="en-US" sz="3200" dirty="0"/>
              <a:t>All gifts are vital.</a:t>
            </a:r>
          </a:p>
          <a:p>
            <a:pPr marL="742950" indent="-742950">
              <a:buAutoNum type="arabicPeriod"/>
            </a:pPr>
            <a:r>
              <a:rPr lang="en-US" sz="3200" dirty="0" smtClean="0"/>
              <a:t>Steward all that you’ve been given.</a:t>
            </a:r>
          </a:p>
          <a:p>
            <a:pPr marL="742950" indent="-742950">
              <a:buAutoNum type="arabicPeriod"/>
            </a:pPr>
            <a:r>
              <a:rPr lang="en-US" sz="3200" dirty="0" smtClean="0"/>
              <a:t>Spur each other on.</a:t>
            </a:r>
          </a:p>
          <a:p>
            <a:pPr marL="742950" indent="-742950">
              <a:buAutoNum type="arabicPeriod"/>
            </a:pPr>
            <a:r>
              <a:rPr lang="en-US" sz="3200" dirty="0" smtClean="0"/>
              <a:t>Discover by serving in community.</a:t>
            </a:r>
          </a:p>
          <a:p>
            <a:pPr marL="742950" indent="-742950">
              <a:buAutoNum type="arabicPeriod"/>
            </a:pPr>
            <a:r>
              <a:rPr lang="en-US" sz="4000" i="1" dirty="0" smtClean="0"/>
              <a:t>Gifts are given to the body of Christ</a:t>
            </a:r>
            <a:r>
              <a:rPr lang="en-US" sz="4000" i="1" dirty="0" smtClean="0"/>
              <a:t>!</a:t>
            </a:r>
          </a:p>
          <a:p>
            <a:pPr marL="0" lvl="0" indent="0">
              <a:buNone/>
            </a:pPr>
            <a:r>
              <a:rPr lang="en-US" sz="2400" b="1" dirty="0"/>
              <a:t>Ephesians 4:12b, 16c   …</a:t>
            </a:r>
            <a:r>
              <a:rPr lang="en-US" sz="2400" dirty="0"/>
              <a:t>for the work of ministry, for building up the body of Christ… so that it builds itself up in love</a:t>
            </a:r>
            <a:r>
              <a:rPr lang="en-US" sz="2400" dirty="0" smtClean="0"/>
              <a:t>.</a:t>
            </a:r>
          </a:p>
          <a:p>
            <a:pPr marL="0" indent="0">
              <a:buNone/>
            </a:pPr>
            <a:r>
              <a:rPr lang="en-US" sz="2400" b="1" dirty="0"/>
              <a:t>Romans 12:4-5</a:t>
            </a:r>
            <a:r>
              <a:rPr lang="en-US" sz="2400" dirty="0"/>
              <a:t>   </a:t>
            </a:r>
            <a:r>
              <a:rPr lang="en-US" sz="2400" b="1" baseline="30000" dirty="0"/>
              <a:t>4 </a:t>
            </a:r>
            <a:r>
              <a:rPr lang="en-US" sz="2400" dirty="0"/>
              <a:t>For as in one body we have many members, and the members do not all have the same function, </a:t>
            </a:r>
            <a:r>
              <a:rPr lang="en-US" sz="2400" b="1" baseline="30000" dirty="0"/>
              <a:t>5 </a:t>
            </a:r>
            <a:r>
              <a:rPr lang="en-US" sz="2400" dirty="0"/>
              <a:t>so we, though many, are one body in Christ, and individually members one of another. </a:t>
            </a:r>
          </a:p>
          <a:p>
            <a:pPr marL="0" lvl="0" indent="0">
              <a:buNone/>
            </a:pPr>
            <a:endParaRPr lang="en-US" sz="2400" dirty="0"/>
          </a:p>
          <a:p>
            <a:pPr marL="742950" indent="-742950">
              <a:buAutoNum type="arabicPeriod"/>
            </a:pPr>
            <a:endParaRPr lang="en-US" sz="4000" i="1" dirty="0"/>
          </a:p>
          <a:p>
            <a:pPr marL="0" indent="0">
              <a:buNone/>
            </a:pPr>
            <a:endParaRPr lang="en-US" dirty="0"/>
          </a:p>
        </p:txBody>
      </p:sp>
    </p:spTree>
    <p:extLst>
      <p:ext uri="{BB962C8B-B14F-4D97-AF65-F5344CB8AC3E}">
        <p14:creationId xmlns:p14="http://schemas.microsoft.com/office/powerpoint/2010/main" val="3449436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3200" dirty="0" smtClean="0"/>
              <a:t>There’s a diversity of gifts!</a:t>
            </a:r>
          </a:p>
          <a:p>
            <a:pPr marL="742950" indent="-742950">
              <a:buFont typeface="Arial" panose="020B0604020202020204" pitchFamily="34" charset="0"/>
              <a:buAutoNum type="arabicPeriod"/>
            </a:pPr>
            <a:r>
              <a:rPr lang="en-US" sz="3200" dirty="0"/>
              <a:t>All gifts are vital.</a:t>
            </a:r>
          </a:p>
          <a:p>
            <a:pPr marL="742950" indent="-742950">
              <a:buAutoNum type="arabicPeriod"/>
            </a:pPr>
            <a:r>
              <a:rPr lang="en-US" sz="3200" dirty="0" smtClean="0"/>
              <a:t>Steward all that you’ve been given.</a:t>
            </a:r>
          </a:p>
          <a:p>
            <a:pPr marL="742950" indent="-742950">
              <a:buAutoNum type="arabicPeriod"/>
            </a:pPr>
            <a:r>
              <a:rPr lang="en-US" sz="3200" dirty="0" smtClean="0"/>
              <a:t>Spur each other on.</a:t>
            </a:r>
          </a:p>
          <a:p>
            <a:pPr marL="742950" indent="-742950">
              <a:buAutoNum type="arabicPeriod"/>
            </a:pPr>
            <a:r>
              <a:rPr lang="en-US" sz="3200" dirty="0" smtClean="0"/>
              <a:t>Discover by serving in community.</a:t>
            </a:r>
          </a:p>
          <a:p>
            <a:pPr marL="742950" indent="-742950">
              <a:buAutoNum type="arabicPeriod"/>
            </a:pPr>
            <a:r>
              <a:rPr lang="en-US" sz="4000" i="1" dirty="0" smtClean="0"/>
              <a:t>Gifts are given to the body of Christ</a:t>
            </a:r>
            <a:r>
              <a:rPr lang="en-US" sz="4000" i="1" dirty="0" smtClean="0"/>
              <a:t>!</a:t>
            </a:r>
          </a:p>
          <a:p>
            <a:pPr marL="0" lvl="0" indent="0">
              <a:buNone/>
            </a:pPr>
            <a:r>
              <a:rPr lang="en-US" sz="2400" b="1" dirty="0"/>
              <a:t>1 Corinthians 12:7, 11   </a:t>
            </a:r>
            <a:r>
              <a:rPr lang="en-US" sz="2400" b="1" baseline="30000" dirty="0"/>
              <a:t>7 </a:t>
            </a:r>
            <a:r>
              <a:rPr lang="en-US" sz="2400" dirty="0"/>
              <a:t>To each is given the manifestation of the Spirit for the common good. </a:t>
            </a:r>
            <a:r>
              <a:rPr lang="en-US" sz="2400" b="1" baseline="30000" dirty="0"/>
              <a:t>11 </a:t>
            </a:r>
            <a:r>
              <a:rPr lang="en-US" sz="2400" dirty="0"/>
              <a:t>All these are empowered by one and the same Spirit, who apportions to each one individually as he wills.</a:t>
            </a:r>
          </a:p>
          <a:p>
            <a:pPr marL="0" lvl="0" indent="0">
              <a:buNone/>
            </a:pPr>
            <a:endParaRPr lang="en-US" sz="2400" dirty="0"/>
          </a:p>
          <a:p>
            <a:pPr marL="742950" indent="-742950">
              <a:buAutoNum type="arabicPeriod"/>
            </a:pPr>
            <a:endParaRPr lang="en-US" sz="4000" i="1" dirty="0"/>
          </a:p>
          <a:p>
            <a:pPr marL="0" indent="0">
              <a:buNone/>
            </a:pPr>
            <a:endParaRPr lang="en-US" dirty="0"/>
          </a:p>
        </p:txBody>
      </p:sp>
    </p:spTree>
    <p:extLst>
      <p:ext uri="{BB962C8B-B14F-4D97-AF65-F5344CB8AC3E}">
        <p14:creationId xmlns:p14="http://schemas.microsoft.com/office/powerpoint/2010/main" val="522893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lnSpcReduction="10000"/>
          </a:bodyPr>
          <a:lstStyle/>
          <a:p>
            <a:pPr marL="742950" indent="-742950">
              <a:buAutoNum type="arabicPeriod"/>
            </a:pPr>
            <a:r>
              <a:rPr lang="en-US" sz="3200" dirty="0" smtClean="0"/>
              <a:t>There’s a diversity of gifts!</a:t>
            </a:r>
          </a:p>
          <a:p>
            <a:pPr marL="742950" indent="-742950">
              <a:buFont typeface="Arial" panose="020B0604020202020204" pitchFamily="34" charset="0"/>
              <a:buAutoNum type="arabicPeriod"/>
            </a:pPr>
            <a:r>
              <a:rPr lang="en-US" sz="3200" dirty="0"/>
              <a:t>All gifts are vital.</a:t>
            </a:r>
          </a:p>
          <a:p>
            <a:pPr marL="742950" indent="-742950">
              <a:buAutoNum type="arabicPeriod"/>
            </a:pPr>
            <a:r>
              <a:rPr lang="en-US" sz="3200" dirty="0" smtClean="0"/>
              <a:t>Steward all that you’ve been given.</a:t>
            </a:r>
          </a:p>
          <a:p>
            <a:pPr marL="742950" indent="-742950">
              <a:buAutoNum type="arabicPeriod"/>
            </a:pPr>
            <a:r>
              <a:rPr lang="en-US" sz="3200" dirty="0" smtClean="0"/>
              <a:t>Spur each other on.</a:t>
            </a:r>
          </a:p>
          <a:p>
            <a:pPr marL="742950" indent="-742950">
              <a:buAutoNum type="arabicPeriod"/>
            </a:pPr>
            <a:r>
              <a:rPr lang="en-US" sz="3200" dirty="0" smtClean="0"/>
              <a:t>Discover by serving in community.</a:t>
            </a:r>
          </a:p>
          <a:p>
            <a:pPr marL="742950" indent="-742950">
              <a:buAutoNum type="arabicPeriod"/>
            </a:pPr>
            <a:r>
              <a:rPr lang="en-US" sz="4000" i="1" dirty="0" smtClean="0"/>
              <a:t>Gifts are given to the body of Christ</a:t>
            </a:r>
            <a:r>
              <a:rPr lang="en-US" sz="4000" i="1" dirty="0" smtClean="0"/>
              <a:t>!</a:t>
            </a:r>
          </a:p>
          <a:p>
            <a:pPr marL="0" lvl="0" indent="0">
              <a:buNone/>
            </a:pPr>
            <a:r>
              <a:rPr lang="en-US" sz="2400" b="1" dirty="0"/>
              <a:t>1 Corinthians 12:7, 11   </a:t>
            </a:r>
            <a:r>
              <a:rPr lang="en-US" sz="2400" b="1" baseline="30000" dirty="0"/>
              <a:t>7 </a:t>
            </a:r>
            <a:r>
              <a:rPr lang="en-US" sz="2400" dirty="0"/>
              <a:t>To each is given the manifestation of the Spirit for the common good. </a:t>
            </a:r>
            <a:r>
              <a:rPr lang="en-US" sz="2400" b="1" baseline="30000" dirty="0"/>
              <a:t>11 </a:t>
            </a:r>
            <a:r>
              <a:rPr lang="en-US" sz="2400" dirty="0"/>
              <a:t>All these are empowered by one and the same Spirit, who apportions to each one individually as he wills</a:t>
            </a:r>
            <a:r>
              <a:rPr lang="en-US" sz="2400" dirty="0" smtClean="0"/>
              <a:t>.</a:t>
            </a:r>
          </a:p>
          <a:p>
            <a:pPr marL="0" indent="0">
              <a:buNone/>
            </a:pPr>
            <a:r>
              <a:rPr lang="en-US" sz="2400" b="1" dirty="0"/>
              <a:t>1 Corinthians 12:27, 31   </a:t>
            </a:r>
            <a:r>
              <a:rPr lang="en-US" sz="2400" b="1" baseline="30000" dirty="0"/>
              <a:t>27 </a:t>
            </a:r>
            <a:r>
              <a:rPr lang="en-US" sz="2400" dirty="0"/>
              <a:t>Now you are the body of Christ and individually members of it. </a:t>
            </a:r>
            <a:r>
              <a:rPr lang="en-US" sz="2400" b="1" baseline="30000" dirty="0"/>
              <a:t> 31 </a:t>
            </a:r>
            <a:r>
              <a:rPr lang="en-US" sz="2400" dirty="0"/>
              <a:t>But earnestly desire the higher gifts. And I will show you a still more excellent way</a:t>
            </a:r>
            <a:r>
              <a:rPr lang="en-US" sz="2400" dirty="0" smtClean="0"/>
              <a:t>.</a:t>
            </a:r>
            <a:endParaRPr lang="en-US" sz="2400" dirty="0"/>
          </a:p>
          <a:p>
            <a:pPr marL="0" lvl="0" indent="0">
              <a:buNone/>
            </a:pPr>
            <a:endParaRPr lang="en-US" sz="2400" dirty="0"/>
          </a:p>
          <a:p>
            <a:pPr marL="742950" indent="-742950">
              <a:buAutoNum type="arabicPeriod"/>
            </a:pPr>
            <a:endParaRPr lang="en-US" sz="4000" i="1" dirty="0"/>
          </a:p>
          <a:p>
            <a:pPr marL="0" indent="0">
              <a:buNone/>
            </a:pPr>
            <a:endParaRPr lang="en-US" dirty="0"/>
          </a:p>
        </p:txBody>
      </p:sp>
    </p:spTree>
    <p:extLst>
      <p:ext uri="{BB962C8B-B14F-4D97-AF65-F5344CB8AC3E}">
        <p14:creationId xmlns:p14="http://schemas.microsoft.com/office/powerpoint/2010/main" val="2754759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742950" indent="-742950">
              <a:buAutoNum type="arabicPeriod"/>
            </a:pPr>
            <a:r>
              <a:rPr lang="en-US" sz="3200" dirty="0" smtClean="0"/>
              <a:t>There’s a diversity of gifts!</a:t>
            </a:r>
          </a:p>
          <a:p>
            <a:pPr marL="742950" indent="-742950">
              <a:buFont typeface="Arial" panose="020B0604020202020204" pitchFamily="34" charset="0"/>
              <a:buAutoNum type="arabicPeriod"/>
            </a:pPr>
            <a:r>
              <a:rPr lang="en-US" sz="3200" dirty="0"/>
              <a:t>All gifts are vital.</a:t>
            </a:r>
          </a:p>
          <a:p>
            <a:pPr marL="742950" indent="-742950">
              <a:buAutoNum type="arabicPeriod"/>
            </a:pPr>
            <a:r>
              <a:rPr lang="en-US" sz="3200" dirty="0" smtClean="0"/>
              <a:t>Steward all that you’ve been given.</a:t>
            </a:r>
          </a:p>
          <a:p>
            <a:pPr marL="742950" indent="-742950">
              <a:buAutoNum type="arabicPeriod"/>
            </a:pPr>
            <a:r>
              <a:rPr lang="en-US" sz="3200" dirty="0" smtClean="0"/>
              <a:t>Spur each other on.</a:t>
            </a:r>
          </a:p>
          <a:p>
            <a:pPr marL="742950" indent="-742950">
              <a:buAutoNum type="arabicPeriod"/>
            </a:pPr>
            <a:r>
              <a:rPr lang="en-US" sz="3200" dirty="0" smtClean="0"/>
              <a:t>Discover by serving in community.</a:t>
            </a:r>
          </a:p>
          <a:p>
            <a:pPr marL="742950" indent="-742950">
              <a:buAutoNum type="arabicPeriod"/>
            </a:pPr>
            <a:r>
              <a:rPr lang="en-US" sz="4000" i="1" dirty="0" smtClean="0"/>
              <a:t>Gifts are given to the body of Christ</a:t>
            </a:r>
            <a:r>
              <a:rPr lang="en-US" sz="4000" i="1" dirty="0" smtClean="0"/>
              <a:t>!</a:t>
            </a:r>
          </a:p>
          <a:p>
            <a:pPr marL="0" lvl="0" indent="0">
              <a:buNone/>
            </a:pPr>
            <a:endParaRPr lang="en-US" sz="2400" dirty="0"/>
          </a:p>
          <a:p>
            <a:pPr marL="742950" indent="-742950">
              <a:buAutoNum type="arabicPeriod"/>
            </a:pPr>
            <a:endParaRPr lang="en-US" sz="4000" i="1" dirty="0"/>
          </a:p>
          <a:p>
            <a:pPr marL="0" indent="0">
              <a:buNone/>
            </a:pPr>
            <a:endParaRPr lang="en-US" dirty="0"/>
          </a:p>
        </p:txBody>
      </p:sp>
      <p:sp>
        <p:nvSpPr>
          <p:cNvPr id="4" name="Rounded Rectangle 3"/>
          <p:cNvSpPr/>
          <p:nvPr/>
        </p:nvSpPr>
        <p:spPr>
          <a:xfrm>
            <a:off x="335280" y="4838700"/>
            <a:ext cx="8488680" cy="1851660"/>
          </a:xfrm>
          <a:prstGeom prst="roundRect">
            <a:avLst/>
          </a:prstGeom>
          <a:solidFill>
            <a:srgbClr val="B38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For</a:t>
            </a:r>
            <a:r>
              <a:rPr lang="en-US" sz="2800" dirty="0"/>
              <a:t> we are his workmanship, created in Christ Jesus for good works, which God prepared beforehand, that we should walk in them</a:t>
            </a:r>
            <a:r>
              <a:rPr lang="en-US" sz="2800" dirty="0" smtClean="0"/>
              <a:t>. </a:t>
            </a:r>
            <a:r>
              <a:rPr lang="en-US" sz="2800" b="1" i="1" dirty="0"/>
              <a:t>Ephesians 2:10 </a:t>
            </a:r>
            <a:endParaRPr lang="en-US" sz="2800" i="1" dirty="0"/>
          </a:p>
        </p:txBody>
      </p:sp>
    </p:spTree>
    <p:extLst>
      <p:ext uri="{BB962C8B-B14F-4D97-AF65-F5344CB8AC3E}">
        <p14:creationId xmlns:p14="http://schemas.microsoft.com/office/powerpoint/2010/main" val="4101296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800" spc="-100" dirty="0" smtClean="0">
                <a:solidFill>
                  <a:srgbClr val="B38939"/>
                </a:solidFill>
                <a:latin typeface="+mn-lt"/>
              </a:rPr>
              <a:t>KING JESUS </a:t>
            </a:r>
            <a:r>
              <a:rPr lang="en-US" sz="6800" spc="-100" dirty="0" smtClean="0">
                <a:solidFill>
                  <a:schemeClr val="tx1">
                    <a:lumMod val="65000"/>
                    <a:lumOff val="35000"/>
                  </a:schemeClr>
                </a:solidFill>
                <a:latin typeface="+mn-lt"/>
              </a:rPr>
              <a:t>GIVES GIFTS</a:t>
            </a:r>
            <a:endParaRPr lang="en-US" sz="6800" spc="-100" dirty="0">
              <a:solidFill>
                <a:schemeClr val="tx1">
                  <a:lumMod val="65000"/>
                  <a:lumOff val="35000"/>
                </a:schemeClr>
              </a:solidFill>
              <a:latin typeface="+mn-lt"/>
            </a:endParaRP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514350" lvl="0" indent="-514350">
              <a:buFont typeface="+mj-lt"/>
              <a:buAutoNum type="arabicPeriod"/>
            </a:pPr>
            <a:r>
              <a:rPr lang="en-US" sz="3200" dirty="0"/>
              <a:t>How has King Jesus gifted you to serve His body? </a:t>
            </a:r>
          </a:p>
          <a:p>
            <a:pPr marL="514350" lvl="0" indent="-514350">
              <a:buFont typeface="+mj-lt"/>
              <a:buAutoNum type="arabicPeriod"/>
            </a:pPr>
            <a:r>
              <a:rPr lang="en-US" sz="3200" dirty="0"/>
              <a:t>How have you discovered your gifts?</a:t>
            </a:r>
          </a:p>
          <a:p>
            <a:pPr marL="514350" lvl="0" indent="-514350">
              <a:buFont typeface="+mj-lt"/>
              <a:buAutoNum type="arabicPeriod"/>
            </a:pPr>
            <a:r>
              <a:rPr lang="en-US" sz="3200" dirty="0"/>
              <a:t>How have you been spurred on to love and good deeds? </a:t>
            </a:r>
          </a:p>
          <a:p>
            <a:pPr marL="514350" lvl="0" indent="-514350">
              <a:buFont typeface="+mj-lt"/>
              <a:buAutoNum type="arabicPeriod"/>
            </a:pPr>
            <a:r>
              <a:rPr lang="en-US" sz="3200" dirty="0"/>
              <a:t>How have you seen our body build itself up in love?</a:t>
            </a:r>
          </a:p>
          <a:p>
            <a:pPr marL="514350" lvl="0" indent="-514350">
              <a:buFont typeface="+mj-lt"/>
              <a:buAutoNum type="arabicPeriod"/>
            </a:pPr>
            <a:r>
              <a:rPr lang="en-US" sz="3200" dirty="0"/>
              <a:t>What are you learning about how you are uniquely part of God’s masterpiece, the body of Christ?</a:t>
            </a:r>
          </a:p>
          <a:p>
            <a:pPr marL="0" lvl="0" indent="0">
              <a:buNone/>
            </a:pPr>
            <a:endParaRPr lang="en-US" sz="2400" dirty="0"/>
          </a:p>
          <a:p>
            <a:pPr marL="742950" indent="-742950">
              <a:buAutoNum type="arabicPeriod"/>
            </a:pPr>
            <a:endParaRPr lang="en-US" sz="4000" i="1" dirty="0"/>
          </a:p>
          <a:p>
            <a:pPr marL="0" indent="0">
              <a:buNone/>
            </a:pPr>
            <a:endParaRPr lang="en-US" dirty="0"/>
          </a:p>
        </p:txBody>
      </p:sp>
    </p:spTree>
    <p:extLst>
      <p:ext uri="{BB962C8B-B14F-4D97-AF65-F5344CB8AC3E}">
        <p14:creationId xmlns:p14="http://schemas.microsoft.com/office/powerpoint/2010/main" val="285676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478B552-D962-4477-9E38-4645E81B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29474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LIFE</a:t>
            </a:r>
            <a:r>
              <a:rPr lang="en-US" sz="7200" dirty="0">
                <a:solidFill>
                  <a:schemeClr val="tx1">
                    <a:lumMod val="65000"/>
                    <a:lumOff val="35000"/>
                  </a:schemeClr>
                </a:solidFill>
                <a:latin typeface="+mn-lt"/>
              </a:rPr>
              <a:t>TOGETHER</a:t>
            </a:r>
          </a:p>
        </p:txBody>
      </p:sp>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172562"/>
            <a:ext cx="8649049" cy="5685441"/>
          </a:xfrm>
        </p:spPr>
        <p:txBody>
          <a:bodyPr>
            <a:normAutofit fontScale="92500" lnSpcReduction="10000"/>
          </a:bodyPr>
          <a:lstStyle/>
          <a:p>
            <a:pPr marL="0" indent="0">
              <a:buNone/>
            </a:pPr>
            <a:r>
              <a:rPr lang="en-US" b="1" dirty="0"/>
              <a:t>Ephesians 4:11-12   </a:t>
            </a:r>
            <a:r>
              <a:rPr lang="en-US" b="1" baseline="30000" dirty="0"/>
              <a:t>11 </a:t>
            </a:r>
            <a:r>
              <a:rPr lang="en-US" dirty="0"/>
              <a:t>And he gave the apostles, the prophets, the evangelists, the shepherds and teachers, </a:t>
            </a:r>
            <a:r>
              <a:rPr lang="en-US" b="1" baseline="30000" dirty="0"/>
              <a:t>12 </a:t>
            </a:r>
            <a:r>
              <a:rPr lang="en-US" dirty="0"/>
              <a:t>to equip the saints for the work of ministry, for building up the body of Christ…</a:t>
            </a:r>
          </a:p>
          <a:p>
            <a:pPr marL="0" indent="0">
              <a:buNone/>
            </a:pPr>
            <a:endParaRPr lang="en-US" sz="900" dirty="0"/>
          </a:p>
          <a:p>
            <a:pPr marL="0" indent="0">
              <a:buNone/>
            </a:pPr>
            <a:r>
              <a:rPr lang="en-US" b="1" dirty="0"/>
              <a:t>Ephesians 4:15-16   </a:t>
            </a:r>
            <a:r>
              <a:rPr lang="en-US" b="1" baseline="30000" dirty="0"/>
              <a:t>15 </a:t>
            </a:r>
            <a:r>
              <a:rPr lang="en-US" dirty="0"/>
              <a:t>Rather, speaking the truth in love, we are to grow up in every way into him who is the head, into Christ, </a:t>
            </a:r>
            <a:r>
              <a:rPr lang="en-US" b="1" baseline="30000" dirty="0"/>
              <a:t>16 </a:t>
            </a:r>
            <a:r>
              <a:rPr lang="en-US" dirty="0"/>
              <a:t>from whom the whole body, joined and held together by every joint with which it is equipped, when each part is working properly, makes the body grow so that it builds itself up in love.</a:t>
            </a:r>
          </a:p>
          <a:p>
            <a:pPr marL="0" indent="0">
              <a:buNone/>
            </a:pPr>
            <a:endParaRPr lang="en-US" sz="900" dirty="0"/>
          </a:p>
          <a:p>
            <a:pPr marL="0" indent="0">
              <a:buNone/>
            </a:pPr>
            <a:r>
              <a:rPr lang="en-US" b="1" dirty="0"/>
              <a:t>1 Corinthians 12:26-27   </a:t>
            </a:r>
            <a:r>
              <a:rPr lang="en-US" b="1" baseline="30000" dirty="0"/>
              <a:t>26 </a:t>
            </a:r>
            <a:r>
              <a:rPr lang="en-US" dirty="0"/>
              <a:t>If one member suffers, all suffer together; if one member is honored, all rejoice together. </a:t>
            </a:r>
            <a:r>
              <a:rPr lang="en-US" b="1" baseline="30000" dirty="0"/>
              <a:t>27 </a:t>
            </a:r>
            <a:r>
              <a:rPr lang="en-US" dirty="0"/>
              <a:t>Now you are the body of Christ and individually members of it.</a:t>
            </a:r>
          </a:p>
          <a:p>
            <a:pPr marL="0" indent="0" algn="r">
              <a:buNone/>
            </a:pPr>
            <a:r>
              <a:rPr lang="en-US" sz="2400" i="1" dirty="0"/>
              <a:t>English Standard Version</a:t>
            </a:r>
          </a:p>
          <a:p>
            <a:pPr marL="0" indent="0">
              <a:buNone/>
            </a:pPr>
            <a:endParaRPr lang="en-US" dirty="0"/>
          </a:p>
        </p:txBody>
      </p:sp>
    </p:spTree>
    <p:extLst>
      <p:ext uri="{BB962C8B-B14F-4D97-AF65-F5344CB8AC3E}">
        <p14:creationId xmlns:p14="http://schemas.microsoft.com/office/powerpoint/2010/main" val="2381053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 xmlns:a16="http://schemas.microsoft.com/office/drawing/2014/main" id="{A9225FC6-3700-41DF-AE6C-263A320364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5143" cy="6858000"/>
          </a:xfrm>
        </p:spPr>
      </p:pic>
    </p:spTree>
    <p:extLst>
      <p:ext uri="{BB962C8B-B14F-4D97-AF65-F5344CB8AC3E}">
        <p14:creationId xmlns:p14="http://schemas.microsoft.com/office/powerpoint/2010/main" val="419310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 xmlns:a16="http://schemas.microsoft.com/office/drawing/2014/main" id="{F244321A-916D-4D89-94DD-B687E08D4B46}"/>
              </a:ext>
            </a:extLst>
          </p:cNvPr>
          <p:cNvSpPr/>
          <p:nvPr/>
        </p:nvSpPr>
        <p:spPr>
          <a:xfrm>
            <a:off x="-226503" y="4183379"/>
            <a:ext cx="9991288" cy="226940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0D6D04B2-B69C-4613-A0E4-DDDF4A18F5ED}"/>
              </a:ext>
            </a:extLst>
          </p:cNvPr>
          <p:cNvSpPr txBox="1">
            <a:spLocks/>
          </p:cNvSpPr>
          <p:nvPr/>
        </p:nvSpPr>
        <p:spPr>
          <a:xfrm>
            <a:off x="213918" y="5324561"/>
            <a:ext cx="8236661"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en-US" sz="4800" dirty="0">
                <a:solidFill>
                  <a:schemeClr val="tx1">
                    <a:lumMod val="65000"/>
                    <a:lumOff val="35000"/>
                  </a:schemeClr>
                </a:solidFill>
              </a:rPr>
              <a:t>LAELYNN ELIZABETH </a:t>
            </a:r>
            <a:r>
              <a:rPr lang="en-US" sz="4800" dirty="0" smtClean="0">
                <a:solidFill>
                  <a:schemeClr val="tx1">
                    <a:lumMod val="65000"/>
                    <a:lumOff val="35000"/>
                  </a:schemeClr>
                </a:solidFill>
              </a:rPr>
              <a:t>RUBY &amp;</a:t>
            </a:r>
            <a:endParaRPr lang="en-US" sz="4800" dirty="0">
              <a:solidFill>
                <a:schemeClr val="tx1">
                  <a:lumMod val="65000"/>
                  <a:lumOff val="35000"/>
                </a:schemeClr>
              </a:solidFill>
            </a:endParaRPr>
          </a:p>
          <a:p>
            <a:pPr>
              <a:lnSpc>
                <a:spcPct val="70000"/>
              </a:lnSpc>
            </a:pPr>
            <a:r>
              <a:rPr lang="en-US" sz="4800" dirty="0" smtClean="0">
                <a:solidFill>
                  <a:schemeClr val="tx1">
                    <a:lumMod val="65000"/>
                    <a:lumOff val="35000"/>
                  </a:schemeClr>
                </a:solidFill>
              </a:rPr>
              <a:t>AUDREY </a:t>
            </a:r>
            <a:r>
              <a:rPr lang="en-US" sz="4800" dirty="0" smtClean="0">
                <a:solidFill>
                  <a:schemeClr val="tx1">
                    <a:lumMod val="65000"/>
                    <a:lumOff val="35000"/>
                  </a:schemeClr>
                </a:solidFill>
              </a:rPr>
              <a:t>CORINNE </a:t>
            </a:r>
            <a:r>
              <a:rPr lang="en-US" sz="4800" dirty="0" smtClean="0">
                <a:solidFill>
                  <a:schemeClr val="tx1">
                    <a:lumMod val="65000"/>
                    <a:lumOff val="35000"/>
                  </a:schemeClr>
                </a:solidFill>
              </a:rPr>
              <a:t>SHIELDS</a:t>
            </a:r>
          </a:p>
        </p:txBody>
      </p:sp>
      <p:sp>
        <p:nvSpPr>
          <p:cNvPr id="6" name="Rectangle 5">
            <a:extLst>
              <a:ext uri="{FF2B5EF4-FFF2-40B4-BE49-F238E27FC236}">
                <a16:creationId xmlns="" xmlns:a16="http://schemas.microsoft.com/office/drawing/2014/main" id="{FDB11980-FE43-46BB-AF6D-84E1F0376A22}"/>
              </a:ext>
            </a:extLst>
          </p:cNvPr>
          <p:cNvSpPr/>
          <p:nvPr/>
        </p:nvSpPr>
        <p:spPr>
          <a:xfrm>
            <a:off x="205530" y="4118869"/>
            <a:ext cx="6262382" cy="1323439"/>
          </a:xfrm>
          <a:prstGeom prst="rect">
            <a:avLst/>
          </a:prstGeom>
        </p:spPr>
        <p:txBody>
          <a:bodyPr wrap="square">
            <a:spAutoFit/>
          </a:bodyPr>
          <a:lstStyle/>
          <a:p>
            <a:r>
              <a:rPr lang="en-US" sz="8000" dirty="0" smtClean="0">
                <a:solidFill>
                  <a:srgbClr val="C8780E"/>
                </a:solidFill>
              </a:rPr>
              <a:t>CELEBRATING</a:t>
            </a:r>
            <a:endParaRPr lang="en-US" sz="8000" dirty="0">
              <a:solidFill>
                <a:srgbClr val="C8780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30" y="99060"/>
            <a:ext cx="3002489" cy="4003319"/>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799" y="99060"/>
            <a:ext cx="3002489" cy="400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426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5853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871019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1868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You unravel me, with a melody</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You surround me with a song</a:t>
            </a:r>
          </a:p>
          <a:p>
            <a:pPr algn="ctr"/>
            <a:r>
              <a:rPr lang="en-US" sz="3100" dirty="0">
                <a:solidFill>
                  <a:prstClr val="black"/>
                </a:solidFill>
                <a:latin typeface="Cooper Hewitt" pitchFamily="50" charset="0"/>
                <a:ea typeface="Cooper Hewitt" pitchFamily="50" charset="0"/>
              </a:rPr>
              <a:t>Of deliverance, from my enemies</a:t>
            </a:r>
          </a:p>
          <a:p>
            <a:pPr algn="ctr"/>
            <a:r>
              <a:rPr lang="en-US" sz="3100" dirty="0">
                <a:solidFill>
                  <a:prstClr val="black"/>
                </a:solidFill>
                <a:latin typeface="Cooper Hewitt" pitchFamily="50" charset="0"/>
                <a:ea typeface="Cooper Hewitt" pitchFamily="50" charset="0"/>
              </a:rPr>
              <a:t>Till all my fears are gone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78097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67929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From my mother’s womb</a:t>
            </a:r>
          </a:p>
          <a:p>
            <a:pPr algn="ctr"/>
            <a:r>
              <a:rPr lang="en-US" sz="3100" dirty="0">
                <a:solidFill>
                  <a:prstClr val="black"/>
                </a:solidFill>
                <a:latin typeface="Cooper Hewitt" pitchFamily="50" charset="0"/>
                <a:ea typeface="Cooper Hewitt" pitchFamily="50" charset="0"/>
              </a:rPr>
              <a:t>You have chosen me</a:t>
            </a:r>
          </a:p>
          <a:p>
            <a:pPr algn="ctr"/>
            <a:r>
              <a:rPr lang="en-US" sz="3100" dirty="0">
                <a:solidFill>
                  <a:prstClr val="black"/>
                </a:solidFill>
                <a:latin typeface="Cooper Hewitt" pitchFamily="50" charset="0"/>
                <a:ea typeface="Cooper Hewitt" pitchFamily="50" charset="0"/>
              </a:rPr>
              <a:t>Love has called my name</a:t>
            </a:r>
          </a:p>
          <a:p>
            <a:pPr algn="ctr"/>
            <a:r>
              <a:rPr lang="en-US" sz="3100" dirty="0">
                <a:solidFill>
                  <a:prstClr val="black"/>
                </a:solidFill>
                <a:latin typeface="Cooper Hewitt" pitchFamily="50" charset="0"/>
                <a:ea typeface="Cooper Hewitt" pitchFamily="50" charset="0"/>
              </a:rPr>
              <a:t>I’ve been born again, into Your family</a:t>
            </a:r>
          </a:p>
          <a:p>
            <a:pPr algn="ctr"/>
            <a:r>
              <a:rPr lang="en-US" sz="3100" dirty="0">
                <a:solidFill>
                  <a:prstClr val="black"/>
                </a:solidFill>
                <a:latin typeface="Cooper Hewitt" pitchFamily="50" charset="0"/>
                <a:ea typeface="Cooper Hewitt" pitchFamily="50" charset="0"/>
              </a:rPr>
              <a:t>Your blood flows through my veins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(4x)</a:t>
            </a:r>
          </a:p>
          <a:p>
            <a:pPr algn="ct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77493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98026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  By the arms of the Father</a:t>
            </a: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By songs of Deliverance</a:t>
            </a: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p>
          <a:p>
            <a:pPr algn="ctr"/>
            <a:r>
              <a:rPr lang="en-US" sz="3100" dirty="0">
                <a:solidFill>
                  <a:prstClr val="black"/>
                </a:solidFill>
                <a:latin typeface="Cooper Hewitt" pitchFamily="50" charset="0"/>
                <a:ea typeface="Cooper Hewitt" pitchFamily="50" charset="0"/>
              </a:rPr>
              <a:t>We’ve been liberated</a:t>
            </a:r>
          </a:p>
          <a:p>
            <a:pPr algn="ctr"/>
            <a:r>
              <a:rPr lang="en-US" sz="3100" dirty="0">
                <a:solidFill>
                  <a:prstClr val="black"/>
                </a:solidFill>
                <a:latin typeface="Cooper Hewitt" pitchFamily="50" charset="0"/>
                <a:ea typeface="Cooper Hewitt" pitchFamily="50" charset="0"/>
              </a:rPr>
              <a:t> From our bondage</a:t>
            </a:r>
            <a:endParaRPr lang="en-US" sz="1100" dirty="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We’re the sons and the daughters</a:t>
            </a:r>
          </a:p>
          <a:p>
            <a:pPr algn="ctr"/>
            <a:r>
              <a:rPr lang="en-US" sz="3100" dirty="0">
                <a:solidFill>
                  <a:prstClr val="black"/>
                </a:solidFill>
                <a:latin typeface="Cooper Hewitt" pitchFamily="50" charset="0"/>
                <a:ea typeface="Cooper Hewitt" pitchFamily="50" charset="0"/>
              </a:rPr>
              <a:t> Let us sing our freedom!</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655610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915635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You split the sea, so I could walk</a:t>
            </a:r>
          </a:p>
          <a:p>
            <a:pPr algn="ctr"/>
            <a:r>
              <a:rPr lang="en-US" sz="3100" dirty="0">
                <a:solidFill>
                  <a:prstClr val="black"/>
                </a:solidFill>
                <a:latin typeface="Cooper Hewitt" pitchFamily="50" charset="0"/>
                <a:ea typeface="Cooper Hewitt" pitchFamily="50" charset="0"/>
              </a:rPr>
              <a:t>right through it</a:t>
            </a:r>
          </a:p>
          <a:p>
            <a:pPr algn="ctr"/>
            <a:r>
              <a:rPr lang="en-US" sz="3100" dirty="0">
                <a:solidFill>
                  <a:prstClr val="black"/>
                </a:solidFill>
                <a:latin typeface="Cooper Hewitt" pitchFamily="50" charset="0"/>
                <a:ea typeface="Cooper Hewitt" pitchFamily="50" charset="0"/>
              </a:rPr>
              <a:t>You drowned my fears in perfect love</a:t>
            </a:r>
          </a:p>
          <a:p>
            <a:pPr algn="ctr"/>
            <a:r>
              <a:rPr lang="en-US" sz="3100" dirty="0">
                <a:solidFill>
                  <a:prstClr val="black"/>
                </a:solidFill>
                <a:latin typeface="Cooper Hewitt" pitchFamily="50" charset="0"/>
                <a:ea typeface="Cooper Hewitt" pitchFamily="50" charset="0"/>
              </a:rPr>
              <a:t>You rescued me, so I could stand &amp; sing</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am a child of God!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277393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488648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723549"/>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687546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err="1">
                <a:solidFill>
                  <a:srgbClr val="000000"/>
                </a:solidFill>
                <a:latin typeface="Cooper Hewitt" pitchFamily="50" charset="0"/>
                <a:ea typeface="Cooper Hewitt" pitchFamily="50" charset="0"/>
              </a:rPr>
              <a:t>‘Tis</a:t>
            </a:r>
            <a:r>
              <a:rPr lang="en-US" sz="3100" dirty="0">
                <a:solidFill>
                  <a:srgbClr val="000000"/>
                </a:solidFill>
                <a:latin typeface="Cooper Hewitt" pitchFamily="50" charset="0"/>
                <a:ea typeface="Cooper Hewitt" pitchFamily="50" charset="0"/>
              </a:rPr>
              <a:t> so sweet to trust in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take Him at His word;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rest upon His promise;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know, “Thus saith the Lord.”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620792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3636871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O how sweet to trust in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trust His cleansing blood;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in simple faith to plunge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’Neath the healing, cleansing flood.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146898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1549881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3278421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Yes, ’tis sweet to trust in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from sin and self to cease;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from Jesus simply taking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life, and rest, and joy, and peace.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2734376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1594297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I’m so glad I learned to trust Thee,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Precious Jesus, Savior, Friend;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I know that Thou art with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Wilt be with me to the end.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813843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2987030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6AF072B-B9F8-40C2-BA22-69A74F17F69C}"/>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651178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the Savior say,</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“Thy strength indeed is small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Child of weakness, watch and pray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in me thine all in all”</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AEED430-6246-4D39-AE14-8F49DE4DE7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445555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3785A3F-6AB8-4023-96B8-93AC8981EDF8}"/>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26690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now indeed I find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Thy power and thine alone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can change the leper's spots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melt the heart of stone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1E387BB-B67F-4992-B774-2AD7087198F5}"/>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184052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A275F73E-9088-4A89-B809-94F7FF4B20D1}"/>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52417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LIFE</a:t>
            </a:r>
            <a:r>
              <a:rPr lang="en-US" sz="7200" dirty="0">
                <a:solidFill>
                  <a:schemeClr val="tx1">
                    <a:lumMod val="65000"/>
                    <a:lumOff val="35000"/>
                  </a:schemeClr>
                </a:solidFill>
                <a:latin typeface="+mn-lt"/>
              </a:rPr>
              <a:t>TOGETHER</a:t>
            </a: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172562"/>
            <a:ext cx="8649049" cy="5685441"/>
          </a:xfrm>
        </p:spPr>
        <p:txBody>
          <a:bodyPr>
            <a:normAutofit fontScale="92500" lnSpcReduction="10000"/>
          </a:bodyPr>
          <a:lstStyle/>
          <a:p>
            <a:pPr marL="0" indent="0">
              <a:buNone/>
            </a:pPr>
            <a:r>
              <a:rPr lang="en-US" b="1" dirty="0"/>
              <a:t>Ephesians 4:11-12   </a:t>
            </a:r>
            <a:r>
              <a:rPr lang="en-US" b="1" baseline="30000" dirty="0"/>
              <a:t>11 </a:t>
            </a:r>
            <a:r>
              <a:rPr lang="en-US" dirty="0"/>
              <a:t>And he gave the apostles, the prophets, the evangelists, the shepherds and teachers, </a:t>
            </a:r>
            <a:r>
              <a:rPr lang="en-US" b="1" baseline="30000" dirty="0"/>
              <a:t>12 </a:t>
            </a:r>
            <a:r>
              <a:rPr lang="en-US" dirty="0"/>
              <a:t>to equip the saints for the work of ministry, for building up the body of Christ…</a:t>
            </a:r>
          </a:p>
          <a:p>
            <a:pPr marL="0" indent="0">
              <a:buNone/>
            </a:pPr>
            <a:endParaRPr lang="en-US" sz="900" dirty="0"/>
          </a:p>
          <a:p>
            <a:pPr marL="0" indent="0">
              <a:buNone/>
            </a:pPr>
            <a:r>
              <a:rPr lang="en-US" b="1" dirty="0"/>
              <a:t>Ephesians 4:15-16   </a:t>
            </a:r>
            <a:r>
              <a:rPr lang="en-US" b="1" baseline="30000" dirty="0"/>
              <a:t>15 </a:t>
            </a:r>
            <a:r>
              <a:rPr lang="en-US" dirty="0"/>
              <a:t>Rather, speaking the truth in love, we are to grow up in every way into him who is the head, into Christ, </a:t>
            </a:r>
            <a:r>
              <a:rPr lang="en-US" b="1" baseline="30000" dirty="0"/>
              <a:t>16 </a:t>
            </a:r>
            <a:r>
              <a:rPr lang="en-US" dirty="0"/>
              <a:t>from whom the whole body, joined and held together by every joint with which it is equipped, when each part is working properly, makes the body grow so that it builds itself up in love.</a:t>
            </a:r>
          </a:p>
          <a:p>
            <a:pPr marL="0" indent="0">
              <a:buNone/>
            </a:pPr>
            <a:endParaRPr lang="en-US" sz="900" dirty="0"/>
          </a:p>
          <a:p>
            <a:pPr marL="0" indent="0">
              <a:buNone/>
            </a:pPr>
            <a:r>
              <a:rPr lang="en-US" b="1" dirty="0"/>
              <a:t>1 Corinthians 12:26-27   </a:t>
            </a:r>
            <a:r>
              <a:rPr lang="en-US" b="1" baseline="30000" dirty="0"/>
              <a:t>26 </a:t>
            </a:r>
            <a:r>
              <a:rPr lang="en-US" dirty="0"/>
              <a:t>If one member suffers, all suffer together; if one member is honored, all rejoice together. </a:t>
            </a:r>
            <a:r>
              <a:rPr lang="en-US" b="1" baseline="30000" dirty="0"/>
              <a:t>27 </a:t>
            </a:r>
            <a:r>
              <a:rPr lang="en-US" dirty="0"/>
              <a:t>Now you are the body of Christ and individually members of it.</a:t>
            </a:r>
          </a:p>
          <a:p>
            <a:pPr marL="0" indent="0" algn="r">
              <a:buNone/>
            </a:pPr>
            <a:r>
              <a:rPr lang="en-US" sz="2400" i="1" dirty="0"/>
              <a:t>English Standard Version</a:t>
            </a:r>
          </a:p>
          <a:p>
            <a:pPr marL="0" indent="0">
              <a:buNone/>
            </a:pPr>
            <a:endParaRPr lang="en-US" dirty="0"/>
          </a:p>
        </p:txBody>
      </p:sp>
    </p:spTree>
    <p:extLst>
      <p:ext uri="{BB962C8B-B14F-4D97-AF65-F5344CB8AC3E}">
        <p14:creationId xmlns:p14="http://schemas.microsoft.com/office/powerpoint/2010/main" val="2523712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from my dying bed</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my ransomed soul shall rise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died my soul to save”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shall rend the vaulted skies</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34399B2E-D9C8-4D32-8ECE-42F7F5B1049F}"/>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051515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9E692C5-F5EC-4D7F-98EE-C257D0C8CB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835099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24676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Oh praise the one who paid my debt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raised this life up from the dead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CBDD60FE-1C8C-42E9-BD64-323D4290DA56}"/>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661351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when before the throne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stand in Him complete</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I’ll lay my trophies down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down at Jesus’ feet</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5C7F975-8933-4B95-8644-03296451CA27}"/>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060133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027456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124206"/>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3992259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deep the Father’s love for us</a:t>
            </a:r>
          </a:p>
          <a:p>
            <a:pPr algn="ctr"/>
            <a:r>
              <a:rPr lang="en-US" sz="3100" dirty="0">
                <a:solidFill>
                  <a:prstClr val="black"/>
                </a:solidFill>
                <a:latin typeface="Cooper Hewitt" pitchFamily="50" charset="0"/>
                <a:ea typeface="Cooper Hewitt" pitchFamily="50" charset="0"/>
              </a:rPr>
              <a:t>How vast beyond all measure</a:t>
            </a:r>
          </a:p>
          <a:p>
            <a:pPr algn="ctr"/>
            <a:r>
              <a:rPr lang="en-US" sz="3100" dirty="0">
                <a:solidFill>
                  <a:prstClr val="black"/>
                </a:solidFill>
                <a:latin typeface="Cooper Hewitt" pitchFamily="50" charset="0"/>
                <a:ea typeface="Cooper Hewitt" pitchFamily="50" charset="0"/>
              </a:rPr>
              <a:t>That He should give His only Son</a:t>
            </a:r>
          </a:p>
          <a:p>
            <a:pPr algn="ctr"/>
            <a:r>
              <a:rPr lang="en-US" sz="3100" dirty="0">
                <a:solidFill>
                  <a:prstClr val="black"/>
                </a:solidFill>
                <a:latin typeface="Cooper Hewitt" pitchFamily="50" charset="0"/>
                <a:ea typeface="Cooper Hewitt" pitchFamily="50" charset="0"/>
              </a:rPr>
              <a:t>To make a wretch His treasure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great the pain of searing loss</a:t>
            </a:r>
          </a:p>
          <a:p>
            <a:pPr algn="ctr"/>
            <a:r>
              <a:rPr lang="en-US" sz="3100" dirty="0">
                <a:solidFill>
                  <a:prstClr val="black"/>
                </a:solidFill>
                <a:latin typeface="Cooper Hewitt" pitchFamily="50" charset="0"/>
                <a:ea typeface="Cooper Hewitt" pitchFamily="50" charset="0"/>
              </a:rPr>
              <a:t>The Father turns His face away</a:t>
            </a:r>
          </a:p>
          <a:p>
            <a:pPr algn="ctr"/>
            <a:r>
              <a:rPr lang="en-US" sz="3100" dirty="0">
                <a:solidFill>
                  <a:prstClr val="black"/>
                </a:solidFill>
                <a:latin typeface="Cooper Hewitt" pitchFamily="50" charset="0"/>
                <a:ea typeface="Cooper Hewitt" pitchFamily="50" charset="0"/>
              </a:rPr>
              <a:t>As wounds which mar the Chosen One</a:t>
            </a:r>
          </a:p>
          <a:p>
            <a:pPr algn="ctr"/>
            <a:r>
              <a:rPr lang="en-US" sz="3100" dirty="0">
                <a:solidFill>
                  <a:prstClr val="black"/>
                </a:solidFill>
                <a:latin typeface="Cooper Hewitt" pitchFamily="50" charset="0"/>
                <a:ea typeface="Cooper Hewitt" pitchFamily="50" charset="0"/>
              </a:rPr>
              <a:t>Bring many sons to glory</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991680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Behold the man upon the cross</a:t>
            </a:r>
          </a:p>
          <a:p>
            <a:pPr algn="ctr"/>
            <a:r>
              <a:rPr lang="en-US" sz="3100" dirty="0">
                <a:solidFill>
                  <a:prstClr val="black"/>
                </a:solidFill>
                <a:latin typeface="Cooper Hewitt" pitchFamily="50" charset="0"/>
                <a:ea typeface="Cooper Hewitt" pitchFamily="50" charset="0"/>
              </a:rPr>
              <a:t>My sin upon His shoulders</a:t>
            </a:r>
          </a:p>
          <a:p>
            <a:pPr algn="ctr"/>
            <a:r>
              <a:rPr lang="en-US" sz="3100" dirty="0">
                <a:solidFill>
                  <a:prstClr val="black"/>
                </a:solidFill>
                <a:latin typeface="Cooper Hewitt" pitchFamily="50" charset="0"/>
                <a:ea typeface="Cooper Hewitt" pitchFamily="50" charset="0"/>
              </a:rPr>
              <a:t>Ashamed I hear my mocking voice</a:t>
            </a:r>
          </a:p>
          <a:p>
            <a:pPr algn="ctr"/>
            <a:r>
              <a:rPr lang="en-US" sz="3100" dirty="0">
                <a:solidFill>
                  <a:prstClr val="black"/>
                </a:solidFill>
                <a:latin typeface="Cooper Hewitt" pitchFamily="50" charset="0"/>
                <a:ea typeface="Cooper Hewitt" pitchFamily="50" charset="0"/>
              </a:rPr>
              <a:t>Call out among the scoffers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It was my sin that held Him there</a:t>
            </a:r>
          </a:p>
          <a:p>
            <a:pPr algn="ctr"/>
            <a:r>
              <a:rPr lang="en-US" sz="3100" dirty="0">
                <a:solidFill>
                  <a:prstClr val="black"/>
                </a:solidFill>
                <a:latin typeface="Cooper Hewitt" pitchFamily="50" charset="0"/>
                <a:ea typeface="Cooper Hewitt" pitchFamily="50" charset="0"/>
              </a:rPr>
              <a:t>Until it was accomplished</a:t>
            </a:r>
          </a:p>
          <a:p>
            <a:pPr algn="ctr"/>
            <a:r>
              <a:rPr lang="en-US" sz="3100" dirty="0">
                <a:solidFill>
                  <a:prstClr val="black"/>
                </a:solidFill>
                <a:latin typeface="Cooper Hewitt" pitchFamily="50" charset="0"/>
                <a:ea typeface="Cooper Hewitt" pitchFamily="50" charset="0"/>
              </a:rPr>
              <a:t>His dying breath has brought me life</a:t>
            </a:r>
          </a:p>
          <a:p>
            <a:pPr algn="ctr"/>
            <a:r>
              <a:rPr lang="en-US" sz="3100" dirty="0">
                <a:solidFill>
                  <a:prstClr val="black"/>
                </a:solidFill>
                <a:latin typeface="Cooper Hewitt" pitchFamily="50" charset="0"/>
                <a:ea typeface="Cooper Hewitt" pitchFamily="50" charset="0"/>
              </a:rPr>
              <a:t>I know that it is finished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1654273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will not boast in anything</a:t>
            </a:r>
          </a:p>
          <a:p>
            <a:pPr algn="ctr"/>
            <a:r>
              <a:rPr lang="en-US" sz="3100" dirty="0">
                <a:solidFill>
                  <a:prstClr val="black"/>
                </a:solidFill>
                <a:latin typeface="Cooper Hewitt" pitchFamily="50" charset="0"/>
                <a:ea typeface="Cooper Hewitt" pitchFamily="50" charset="0"/>
              </a:rPr>
              <a:t>No gifts, no power, no wisdom</a:t>
            </a:r>
          </a:p>
          <a:p>
            <a:pPr algn="ctr"/>
            <a:r>
              <a:rPr lang="en-US" sz="3100" dirty="0">
                <a:solidFill>
                  <a:prstClr val="black"/>
                </a:solidFill>
                <a:latin typeface="Cooper Hewitt" pitchFamily="50" charset="0"/>
                <a:ea typeface="Cooper Hewitt" pitchFamily="50" charset="0"/>
              </a:rPr>
              <a:t>But I will boast in Jesus Christ</a:t>
            </a:r>
          </a:p>
          <a:p>
            <a:pPr algn="ctr"/>
            <a:r>
              <a:rPr lang="en-US" sz="3100" dirty="0">
                <a:solidFill>
                  <a:prstClr val="black"/>
                </a:solidFill>
                <a:latin typeface="Cooper Hewitt" pitchFamily="50" charset="0"/>
                <a:ea typeface="Cooper Hewitt" pitchFamily="50" charset="0"/>
              </a:rPr>
              <a:t>His death and resurrection</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2965815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Why should I gain from His reward</a:t>
            </a:r>
          </a:p>
          <a:p>
            <a:pPr algn="ctr"/>
            <a:r>
              <a:rPr lang="en-US" sz="3100" dirty="0">
                <a:solidFill>
                  <a:prstClr val="black"/>
                </a:solidFill>
                <a:latin typeface="Cooper Hewitt" pitchFamily="50" charset="0"/>
                <a:ea typeface="Cooper Hewitt" pitchFamily="50" charset="0"/>
              </a:rPr>
              <a:t>I cannot give an answer</a:t>
            </a:r>
          </a:p>
          <a:p>
            <a:pPr algn="ctr"/>
            <a:r>
              <a:rPr lang="en-US" sz="3100" dirty="0">
                <a:solidFill>
                  <a:prstClr val="black"/>
                </a:solidFill>
                <a:latin typeface="Cooper Hewitt" pitchFamily="50" charset="0"/>
                <a:ea typeface="Cooper Hewitt" pitchFamily="50" charset="0"/>
              </a:rPr>
              <a:t>But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endParaRPr lang="en-US" sz="2400" i="1"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Yes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232747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pic>
        <p:nvPicPr>
          <p:cNvPr id="1026" name="Picture 2" descr="https://static1.squarespace.com/static/5805458dbe65946b39563be5/592eebede6f2e11e07858c08/592eebeecd0f68fd002e3e16/1496247346178/919yabQY9KL.jpg">
            <a:extLst>
              <a:ext uri="{FF2B5EF4-FFF2-40B4-BE49-F238E27FC236}">
                <a16:creationId xmlns:a16="http://schemas.microsoft.com/office/drawing/2014/main" xmlns="" id="{70F9C02F-1349-4191-805F-6610C6EB9D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59" y="142142"/>
            <a:ext cx="2959009" cy="4521725"/>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69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37561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277513301"/>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Media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1578</TotalTime>
  <Words>1839</Words>
  <Application>Microsoft Office PowerPoint</Application>
  <PresentationFormat>On-screen Show (4:3)</PresentationFormat>
  <Paragraphs>556</Paragraphs>
  <Slides>80</Slides>
  <Notes>0</Notes>
  <HiddenSlides>0</HiddenSlides>
  <MMClips>0</MMClips>
  <ScaleCrop>false</ScaleCrop>
  <HeadingPairs>
    <vt:vector size="4" baseType="variant">
      <vt:variant>
        <vt:lpstr>Theme</vt:lpstr>
      </vt:variant>
      <vt:variant>
        <vt:i4>4</vt:i4>
      </vt:variant>
      <vt:variant>
        <vt:lpstr>Slide Titles</vt:lpstr>
      </vt:variant>
      <vt:variant>
        <vt:i4>80</vt:i4>
      </vt:variant>
    </vt:vector>
  </HeadingPairs>
  <TitlesOfParts>
    <vt:vector size="84" baseType="lpstr">
      <vt:lpstr>Office Theme</vt:lpstr>
      <vt:lpstr>1_Office Theme</vt:lpstr>
      <vt:lpstr>2_Office Theme</vt:lpstr>
      <vt:lpstr>2_Median</vt:lpstr>
      <vt:lpstr>PowerPoint Presentation</vt:lpstr>
      <vt:lpstr>PowerPoint Presentation</vt:lpstr>
      <vt:lpstr>PowerPoint Presentation</vt:lpstr>
      <vt:lpstr>PowerPoint Presentation</vt:lpstr>
      <vt:lpstr>PowerPoint Presentation</vt:lpstr>
      <vt:lpstr>PowerPoint Presentation</vt:lpstr>
      <vt:lpstr>LIFETOGETHER</vt:lpstr>
      <vt:lpstr>PowerPoint Presentation</vt:lpstr>
      <vt:lpstr>PowerPoint Presentation</vt:lpstr>
      <vt:lpstr>EPHESIANS 4:7-10ESV</vt:lpstr>
      <vt:lpstr>EPHESIANS 4:11-16ESV</vt:lpstr>
      <vt:lpstr>EPHESIANS 4:7-10ESV</vt:lpstr>
      <vt:lpstr>EPHESIANS 4:1-6ESV</vt:lpstr>
      <vt:lpstr>EPHESIANS 4:1-6ESV</vt:lpstr>
      <vt:lpstr>EPHESIANS 4:1-6ESV</vt:lpstr>
      <vt:lpstr>EPHESIANS 4:7-10ESV</vt:lpstr>
      <vt:lpstr>EPHESIANS 4:7-10ESV</vt:lpstr>
      <vt:lpstr>EPHESIANS 4:7-10ESV</vt:lpstr>
      <vt:lpstr>EPHESIANS 4:7-10ESV</vt:lpstr>
      <vt:lpstr>EPHESIANS 4:7-10ESV</vt:lpstr>
      <vt:lpstr>EPHESIANS 4:7-10ESV</vt:lpstr>
      <vt:lpstr>PowerPoint Presentation</vt:lpstr>
      <vt:lpstr>EPHESIANS 4:7-10ESV</vt:lpstr>
      <vt:lpstr>EPHESIANS 4:7-10ESV</vt:lpstr>
      <vt:lpstr>KING JESUS GIVES GIFTS</vt:lpstr>
      <vt:lpstr>KING JESUS GIVES GIFTS</vt:lpstr>
      <vt:lpstr>KING JESUS GIVES GIFTS</vt:lpstr>
      <vt:lpstr>KING JESUS GIVES GIFTS</vt:lpstr>
      <vt:lpstr>KING JESUS GIVES GIFTS</vt:lpstr>
      <vt:lpstr>KING JESUS GIVES GIFTS</vt:lpstr>
      <vt:lpstr>KING JESUS GIVES GIFTS</vt:lpstr>
      <vt:lpstr>PowerPoint Presentation</vt:lpstr>
      <vt:lpstr>KING JESUS GIVES GIFTS</vt:lpstr>
      <vt:lpstr>KING JESUS GIVES GIFTS</vt:lpstr>
      <vt:lpstr>KING JESUS GIVES GIFTS</vt:lpstr>
      <vt:lpstr>KING JESUS GIVES GIFTS</vt:lpstr>
      <vt:lpstr>KING JESUS GIVES GIFTS</vt:lpstr>
      <vt:lpstr>KING JESUS GIVES GIFTS</vt:lpstr>
      <vt:lpstr>KING JESUS GIVES GIFTS</vt:lpstr>
      <vt:lpstr>KING JESUS GIVES GIFTS</vt:lpstr>
      <vt:lpstr>KING JESUS GIVES GIFTS</vt:lpstr>
      <vt:lpstr>KING JESUS GIVES GIFTS</vt:lpstr>
      <vt:lpstr>KING JESUS GIVES GIFTS</vt:lpstr>
      <vt:lpstr>KING JESUS GIVES GIFTS</vt:lpstr>
      <vt:lpstr>KING JESUS GIVES GIFTS</vt:lpstr>
      <vt:lpstr>KING JESUS GIVES GIFTS</vt:lpstr>
      <vt:lpstr>PowerPoint Presentation</vt:lpstr>
      <vt:lpstr>LIFETOGETHER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Windows User</cp:lastModifiedBy>
  <cp:revision>46</cp:revision>
  <dcterms:created xsi:type="dcterms:W3CDTF">2018-04-05T21:46:16Z</dcterms:created>
  <dcterms:modified xsi:type="dcterms:W3CDTF">2018-05-13T20:57:34Z</dcterms:modified>
</cp:coreProperties>
</file>