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6" r:id="rId3"/>
  </p:sldMasterIdLst>
  <p:notesMasterIdLst>
    <p:notesMasterId r:id="rId85"/>
  </p:notesMasterIdLst>
  <p:sldIdLst>
    <p:sldId id="257" r:id="rId4"/>
    <p:sldId id="441" r:id="rId5"/>
    <p:sldId id="332" r:id="rId6"/>
    <p:sldId id="437" r:id="rId7"/>
    <p:sldId id="327" r:id="rId8"/>
    <p:sldId id="438" r:id="rId9"/>
    <p:sldId id="450" r:id="rId10"/>
    <p:sldId id="439" r:id="rId11"/>
    <p:sldId id="328" r:id="rId12"/>
    <p:sldId id="329" r:id="rId13"/>
    <p:sldId id="330" r:id="rId14"/>
    <p:sldId id="334" r:id="rId15"/>
    <p:sldId id="335" r:id="rId16"/>
    <p:sldId id="261" r:id="rId17"/>
    <p:sldId id="370" r:id="rId18"/>
    <p:sldId id="272" r:id="rId19"/>
    <p:sldId id="373" r:id="rId20"/>
    <p:sldId id="466" r:id="rId21"/>
    <p:sldId id="451" r:id="rId22"/>
    <p:sldId id="452" r:id="rId23"/>
    <p:sldId id="453" r:id="rId24"/>
    <p:sldId id="465" r:id="rId25"/>
    <p:sldId id="454" r:id="rId26"/>
    <p:sldId id="459" r:id="rId27"/>
    <p:sldId id="455" r:id="rId28"/>
    <p:sldId id="513" r:id="rId29"/>
    <p:sldId id="514" r:id="rId30"/>
    <p:sldId id="515" r:id="rId31"/>
    <p:sldId id="460" r:id="rId32"/>
    <p:sldId id="463" r:id="rId33"/>
    <p:sldId id="505" r:id="rId34"/>
    <p:sldId id="506" r:id="rId35"/>
    <p:sldId id="498" r:id="rId36"/>
    <p:sldId id="500" r:id="rId37"/>
    <p:sldId id="504" r:id="rId38"/>
    <p:sldId id="503" r:id="rId39"/>
    <p:sldId id="467" r:id="rId40"/>
    <p:sldId id="469" r:id="rId41"/>
    <p:sldId id="507" r:id="rId42"/>
    <p:sldId id="470" r:id="rId43"/>
    <p:sldId id="508" r:id="rId44"/>
    <p:sldId id="468" r:id="rId45"/>
    <p:sldId id="509" r:id="rId46"/>
    <p:sldId id="471" r:id="rId47"/>
    <p:sldId id="510" r:id="rId48"/>
    <p:sldId id="472" r:id="rId49"/>
    <p:sldId id="511" r:id="rId50"/>
    <p:sldId id="473" r:id="rId51"/>
    <p:sldId id="512" r:id="rId52"/>
    <p:sldId id="497" r:id="rId53"/>
    <p:sldId id="517" r:id="rId54"/>
    <p:sldId id="263" r:id="rId55"/>
    <p:sldId id="368" r:id="rId56"/>
    <p:sldId id="413" r:id="rId57"/>
    <p:sldId id="443" r:id="rId58"/>
    <p:sldId id="444" r:id="rId59"/>
    <p:sldId id="445" r:id="rId60"/>
    <p:sldId id="446" r:id="rId61"/>
    <p:sldId id="447" r:id="rId62"/>
    <p:sldId id="448" r:id="rId63"/>
    <p:sldId id="474" r:id="rId64"/>
    <p:sldId id="475" r:id="rId65"/>
    <p:sldId id="476" r:id="rId66"/>
    <p:sldId id="477" r:id="rId67"/>
    <p:sldId id="478" r:id="rId68"/>
    <p:sldId id="480" r:id="rId69"/>
    <p:sldId id="479" r:id="rId70"/>
    <p:sldId id="481" r:id="rId71"/>
    <p:sldId id="482" r:id="rId72"/>
    <p:sldId id="483" r:id="rId73"/>
    <p:sldId id="485" r:id="rId74"/>
    <p:sldId id="486" r:id="rId75"/>
    <p:sldId id="487" r:id="rId76"/>
    <p:sldId id="488" r:id="rId77"/>
    <p:sldId id="489" r:id="rId78"/>
    <p:sldId id="490" r:id="rId79"/>
    <p:sldId id="491" r:id="rId80"/>
    <p:sldId id="493" r:id="rId81"/>
    <p:sldId id="495" r:id="rId82"/>
    <p:sldId id="494" r:id="rId83"/>
    <p:sldId id="354" r:id="rId84"/>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780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85" autoAdjust="0"/>
    <p:restoredTop sz="94680" autoAdjust="0"/>
  </p:normalViewPr>
  <p:slideViewPr>
    <p:cSldViewPr snapToGrid="0">
      <p:cViewPr>
        <p:scale>
          <a:sx n="96" d="100"/>
          <a:sy n="96" d="100"/>
        </p:scale>
        <p:origin x="-998" y="31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1963"/>
          </a:xfrm>
          <a:prstGeom prst="rect">
            <a:avLst/>
          </a:prstGeom>
        </p:spPr>
        <p:txBody>
          <a:bodyPr vert="horz" lIns="91440" tIns="45720" rIns="91440" bIns="45720" rtlCol="0"/>
          <a:lstStyle>
            <a:lvl1pPr algn="r">
              <a:defRPr sz="1200"/>
            </a:lvl1pPr>
          </a:lstStyle>
          <a:p>
            <a:fld id="{22D4FB94-5F40-43BF-89B1-F049ED047FA1}" type="datetimeFigureOut">
              <a:rPr lang="en-US" smtClean="0"/>
              <a:t>4/20/2018</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387850"/>
            <a:ext cx="5559425" cy="41560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525"/>
            <a:ext cx="3011488"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1963"/>
          </a:xfrm>
          <a:prstGeom prst="rect">
            <a:avLst/>
          </a:prstGeom>
        </p:spPr>
        <p:txBody>
          <a:bodyPr vert="horz" lIns="91440" tIns="45720" rIns="91440" bIns="45720" rtlCol="0" anchor="b"/>
          <a:lstStyle>
            <a:lvl1pPr algn="r">
              <a:defRPr sz="1200"/>
            </a:lvl1pPr>
          </a:lstStyle>
          <a:p>
            <a:fld id="{E1E36BD3-C674-4508-9F0A-CAD8B774A92E}" type="slidenum">
              <a:rPr lang="en-US" smtClean="0"/>
              <a:t>‹#›</a:t>
            </a:fld>
            <a:endParaRPr lang="en-US"/>
          </a:p>
        </p:txBody>
      </p:sp>
    </p:spTree>
    <p:extLst>
      <p:ext uri="{BB962C8B-B14F-4D97-AF65-F5344CB8AC3E}">
        <p14:creationId xmlns:p14="http://schemas.microsoft.com/office/powerpoint/2010/main" val="3885960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36BD3-C674-4508-9F0A-CAD8B774A92E}" type="slidenum">
              <a:rPr lang="en-US" smtClean="0"/>
              <a:t>74</a:t>
            </a:fld>
            <a:endParaRPr lang="en-US"/>
          </a:p>
        </p:txBody>
      </p:sp>
    </p:spTree>
    <p:extLst>
      <p:ext uri="{BB962C8B-B14F-4D97-AF65-F5344CB8AC3E}">
        <p14:creationId xmlns:p14="http://schemas.microsoft.com/office/powerpoint/2010/main" val="144681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36BD3-C674-4508-9F0A-CAD8B774A92E}" type="slidenum">
              <a:rPr lang="en-US" smtClean="0"/>
              <a:t>75</a:t>
            </a:fld>
            <a:endParaRPr lang="en-US"/>
          </a:p>
        </p:txBody>
      </p:sp>
    </p:spTree>
    <p:extLst>
      <p:ext uri="{BB962C8B-B14F-4D97-AF65-F5344CB8AC3E}">
        <p14:creationId xmlns:p14="http://schemas.microsoft.com/office/powerpoint/2010/main" val="144681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36BD3-C674-4508-9F0A-CAD8B774A92E}" type="slidenum">
              <a:rPr lang="en-US" smtClean="0"/>
              <a:t>76</a:t>
            </a:fld>
            <a:endParaRPr lang="en-US"/>
          </a:p>
        </p:txBody>
      </p:sp>
    </p:spTree>
    <p:extLst>
      <p:ext uri="{BB962C8B-B14F-4D97-AF65-F5344CB8AC3E}">
        <p14:creationId xmlns:p14="http://schemas.microsoft.com/office/powerpoint/2010/main" val="144681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36BD3-C674-4508-9F0A-CAD8B774A92E}" type="slidenum">
              <a:rPr lang="en-US" smtClean="0"/>
              <a:t>77</a:t>
            </a:fld>
            <a:endParaRPr lang="en-US"/>
          </a:p>
        </p:txBody>
      </p:sp>
    </p:spTree>
    <p:extLst>
      <p:ext uri="{BB962C8B-B14F-4D97-AF65-F5344CB8AC3E}">
        <p14:creationId xmlns:p14="http://schemas.microsoft.com/office/powerpoint/2010/main" val="144681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36BD3-C674-4508-9F0A-CAD8B774A92E}" type="slidenum">
              <a:rPr lang="en-US" smtClean="0"/>
              <a:t>78</a:t>
            </a:fld>
            <a:endParaRPr lang="en-US"/>
          </a:p>
        </p:txBody>
      </p:sp>
    </p:spTree>
    <p:extLst>
      <p:ext uri="{BB962C8B-B14F-4D97-AF65-F5344CB8AC3E}">
        <p14:creationId xmlns:p14="http://schemas.microsoft.com/office/powerpoint/2010/main" val="144681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36BD3-C674-4508-9F0A-CAD8B774A92E}" type="slidenum">
              <a:rPr lang="en-US" smtClean="0"/>
              <a:t>79</a:t>
            </a:fld>
            <a:endParaRPr lang="en-US"/>
          </a:p>
        </p:txBody>
      </p:sp>
    </p:spTree>
    <p:extLst>
      <p:ext uri="{BB962C8B-B14F-4D97-AF65-F5344CB8AC3E}">
        <p14:creationId xmlns:p14="http://schemas.microsoft.com/office/powerpoint/2010/main" val="144681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36BD3-C674-4508-9F0A-CAD8B774A92E}" type="slidenum">
              <a:rPr lang="en-US" smtClean="0"/>
              <a:t>80</a:t>
            </a:fld>
            <a:endParaRPr lang="en-US"/>
          </a:p>
        </p:txBody>
      </p:sp>
    </p:spTree>
    <p:extLst>
      <p:ext uri="{BB962C8B-B14F-4D97-AF65-F5344CB8AC3E}">
        <p14:creationId xmlns:p14="http://schemas.microsoft.com/office/powerpoint/2010/main" val="1446814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68D11D86-7CDD-439B-B1F8-C9806E40C1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39844" cy="6858001"/>
          </a:xfrm>
          <a:prstGeom prst="rect">
            <a:avLst/>
          </a:prstGeom>
        </p:spPr>
      </p:pic>
      <p:sp>
        <p:nvSpPr>
          <p:cNvPr id="9" name="Rectangle 8">
            <a:extLst>
              <a:ext uri="{FF2B5EF4-FFF2-40B4-BE49-F238E27FC236}">
                <a16:creationId xmlns:a16="http://schemas.microsoft.com/office/drawing/2014/main" xmlns="" id="{B7D484E4-6EF5-4E9F-A56F-7996579A041B}"/>
              </a:ext>
            </a:extLst>
          </p:cNvPr>
          <p:cNvSpPr/>
          <p:nvPr userDrawn="1"/>
        </p:nvSpPr>
        <p:spPr>
          <a:xfrm>
            <a:off x="-79513" y="270344"/>
            <a:ext cx="9303025" cy="6337190"/>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1107487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2116669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32656717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971261900"/>
      </p:ext>
    </p:extLst>
  </p:cSld>
  <p:clrMapOvr>
    <a:masterClrMapping/>
  </p:clrMapOvr>
  <p:transition advClick="0" advTm="20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7199544"/>
      </p:ext>
    </p:extLst>
  </p:cSld>
  <p:clrMapOvr>
    <a:masterClrMapping/>
  </p:clrMapOvr>
  <p:transition advClick="0" advTm="2000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031531594"/>
      </p:ext>
    </p:extLst>
  </p:cSld>
  <p:clrMapOvr>
    <a:masterClrMapping/>
  </p:clrMapOvr>
  <p:transition advClick="0" advTm="2000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00200" y="2438400"/>
            <a:ext cx="28194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2438400"/>
            <a:ext cx="28194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4423267"/>
      </p:ext>
    </p:extLst>
  </p:cSld>
  <p:clrMapOvr>
    <a:masterClrMapping/>
  </p:clrMapOvr>
  <p:transition advClick="0" advTm="2000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2991275"/>
      </p:ext>
    </p:extLst>
  </p:cSld>
  <p:clrMapOvr>
    <a:masterClrMapping/>
  </p:clrMapOvr>
  <p:transition advClick="0" advTm="20000">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95405498"/>
      </p:ext>
    </p:extLst>
  </p:cSld>
  <p:clrMapOvr>
    <a:masterClrMapping/>
  </p:clrMapOvr>
  <p:transition advClick="0" advTm="20000">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8380558"/>
      </p:ext>
    </p:extLst>
  </p:cSld>
  <p:clrMapOvr>
    <a:masterClrMapping/>
  </p:clrMapOvr>
  <p:transition advClick="0" advTm="20000">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99131831"/>
      </p:ext>
    </p:extLst>
  </p:cSld>
  <p:clrMapOvr>
    <a:masterClrMapping/>
  </p:clrMapOvr>
  <p:transition advClick="0" advTm="20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59AA60F2-5FC0-42EF-8B9C-8164E02BFD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39844" cy="6858001"/>
          </a:xfrm>
          <a:prstGeom prst="rect">
            <a:avLst/>
          </a:prstGeom>
        </p:spPr>
      </p:pic>
      <p:sp>
        <p:nvSpPr>
          <p:cNvPr id="8" name="Rectangle 7">
            <a:extLst>
              <a:ext uri="{FF2B5EF4-FFF2-40B4-BE49-F238E27FC236}">
                <a16:creationId xmlns:a16="http://schemas.microsoft.com/office/drawing/2014/main" xmlns="" id="{711E4773-E675-44AA-AD1E-9A065E812D6D}"/>
              </a:ext>
            </a:extLst>
          </p:cNvPr>
          <p:cNvSpPr/>
          <p:nvPr userDrawn="1"/>
        </p:nvSpPr>
        <p:spPr>
          <a:xfrm>
            <a:off x="-63610" y="270344"/>
            <a:ext cx="9271220" cy="6337190"/>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40703097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4414979"/>
      </p:ext>
    </p:extLst>
  </p:cSld>
  <p:clrMapOvr>
    <a:masterClrMapping/>
  </p:clrMapOvr>
  <p:transition advClick="0" advTm="20000">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1838962"/>
      </p:ext>
    </p:extLst>
  </p:cSld>
  <p:clrMapOvr>
    <a:masterClrMapping/>
  </p:clrMapOvr>
  <p:transition advClick="0" advTm="20000">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43600" y="1066800"/>
            <a:ext cx="14478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00200" y="1066800"/>
            <a:ext cx="4191000" cy="4953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4150269"/>
      </p:ext>
    </p:extLst>
  </p:cSld>
  <p:clrMapOvr>
    <a:masterClrMapping/>
  </p:clrMapOvr>
  <p:transition advClick="0" advTm="20000">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1066800"/>
            <a:ext cx="5791200" cy="1295400"/>
          </a:xfrm>
        </p:spPr>
        <p:txBody>
          <a:bodyPr/>
          <a:lstStyle/>
          <a:p>
            <a:r>
              <a:rPr lang="en-US"/>
              <a:t>Click to edit Master title style</a:t>
            </a:r>
          </a:p>
        </p:txBody>
      </p:sp>
      <p:sp>
        <p:nvSpPr>
          <p:cNvPr id="3" name="Text Placeholder 2"/>
          <p:cNvSpPr>
            <a:spLocks noGrp="1"/>
          </p:cNvSpPr>
          <p:nvPr>
            <p:ph type="body" sz="half" idx="1"/>
          </p:nvPr>
        </p:nvSpPr>
        <p:spPr>
          <a:xfrm>
            <a:off x="1600200" y="2438400"/>
            <a:ext cx="28194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2438400"/>
            <a:ext cx="28194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0938931"/>
      </p:ext>
    </p:extLst>
  </p:cSld>
  <p:clrMapOvr>
    <a:masterClrMapping/>
  </p:clrMapOvr>
  <p:transition advClick="0" advTm="20000">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1066800"/>
            <a:ext cx="5791200" cy="1295400"/>
          </a:xfrm>
        </p:spPr>
        <p:txBody>
          <a:bodyPr/>
          <a:lstStyle/>
          <a:p>
            <a:r>
              <a:rPr lang="en-US"/>
              <a:t>Click to edit Master title style</a:t>
            </a:r>
          </a:p>
        </p:txBody>
      </p:sp>
      <p:sp>
        <p:nvSpPr>
          <p:cNvPr id="3" name="Text Placeholder 2"/>
          <p:cNvSpPr>
            <a:spLocks noGrp="1"/>
          </p:cNvSpPr>
          <p:nvPr>
            <p:ph type="body" sz="half" idx="1"/>
          </p:nvPr>
        </p:nvSpPr>
        <p:spPr>
          <a:xfrm>
            <a:off x="1600200" y="2438400"/>
            <a:ext cx="28194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0" y="2438400"/>
            <a:ext cx="2819400" cy="1714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0" y="4305300"/>
            <a:ext cx="2819400" cy="1714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5853906"/>
      </p:ext>
    </p:extLst>
  </p:cSld>
  <p:clrMapOvr>
    <a:masterClrMapping/>
  </p:clrMapOvr>
  <p:transition advClick="0" advTm="20000">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68D11D86-7CDD-439B-B1F8-C9806E40C1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39844" cy="6858001"/>
          </a:xfrm>
          <a:prstGeom prst="rect">
            <a:avLst/>
          </a:prstGeom>
        </p:spPr>
      </p:pic>
      <p:sp>
        <p:nvSpPr>
          <p:cNvPr id="9" name="Rectangle 8">
            <a:extLst>
              <a:ext uri="{FF2B5EF4-FFF2-40B4-BE49-F238E27FC236}">
                <a16:creationId xmlns="" xmlns:a16="http://schemas.microsoft.com/office/drawing/2014/main" id="{B7D484E4-6EF5-4E9F-A56F-7996579A041B}"/>
              </a:ext>
            </a:extLst>
          </p:cNvPr>
          <p:cNvSpPr/>
          <p:nvPr userDrawn="1"/>
        </p:nvSpPr>
        <p:spPr>
          <a:xfrm>
            <a:off x="-79513" y="270344"/>
            <a:ext cx="9303025" cy="6337190"/>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4/20/2018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88500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59AA60F2-5FC0-42EF-8B9C-8164E02BFD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39844" cy="6858001"/>
          </a:xfrm>
          <a:prstGeom prst="rect">
            <a:avLst/>
          </a:prstGeom>
        </p:spPr>
      </p:pic>
      <p:sp>
        <p:nvSpPr>
          <p:cNvPr id="8" name="Rectangle 7">
            <a:extLst>
              <a:ext uri="{FF2B5EF4-FFF2-40B4-BE49-F238E27FC236}">
                <a16:creationId xmlns="" xmlns:a16="http://schemas.microsoft.com/office/drawing/2014/main" id="{711E4773-E675-44AA-AD1E-9A065E812D6D}"/>
              </a:ext>
            </a:extLst>
          </p:cNvPr>
          <p:cNvSpPr/>
          <p:nvPr userDrawn="1"/>
        </p:nvSpPr>
        <p:spPr>
          <a:xfrm>
            <a:off x="-63610" y="270344"/>
            <a:ext cx="9271220" cy="6337190"/>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4/20/2018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0192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4/20/2018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65079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4/20/2018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64939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4CEE4-815D-451B-96FB-9D21C7BDC208}" type="datetimeFigureOut">
              <a:rPr lang="en-US" smtClean="0">
                <a:solidFill>
                  <a:prstClr val="black">
                    <a:tint val="75000"/>
                  </a:prstClr>
                </a:solidFill>
              </a:rPr>
              <a:pPr/>
              <a:t>4/20/2018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7721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F4CEE4-815D-451B-96FB-9D21C7BDC208}"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12388876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4CEE4-815D-451B-96FB-9D21C7BDC208}" type="datetimeFigureOut">
              <a:rPr lang="en-US" smtClean="0">
                <a:solidFill>
                  <a:prstClr val="black">
                    <a:tint val="75000"/>
                  </a:prstClr>
                </a:solidFill>
              </a:rPr>
              <a:pPr/>
              <a:t>4/20/2018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17056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CEE4-815D-451B-96FB-9D21C7BDC208}" type="datetimeFigureOut">
              <a:rPr lang="en-US" smtClean="0">
                <a:solidFill>
                  <a:prstClr val="black">
                    <a:tint val="75000"/>
                  </a:prstClr>
                </a:solidFill>
              </a:rPr>
              <a:pPr/>
              <a:t>4/20/2018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0903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4/20/2018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59113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4/20/2018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8343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4/20/2018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84578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4/20/2018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4461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4CEE4-815D-451B-96FB-9D21C7BDC208}" type="datetimeFigureOut">
              <a:rPr lang="en-US" smtClean="0"/>
              <a:t>4/20/2018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3955443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4CEE4-815D-451B-96FB-9D21C7BDC208}" type="datetimeFigureOut">
              <a:rPr lang="en-US" smtClean="0"/>
              <a:t>4/20/2018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1306163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4CEE4-815D-451B-96FB-9D21C7BDC208}" type="datetimeFigureOut">
              <a:rPr lang="en-US" smtClean="0"/>
              <a:t>4/20/2018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1624300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CEE4-815D-451B-96FB-9D21C7BDC208}" type="datetimeFigureOut">
              <a:rPr lang="en-US" smtClean="0"/>
              <a:t>4/20/2018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202134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t>4/20/2018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1502244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t>4/20/2018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3472114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CEE4-815D-451B-96FB-9D21C7BDC208}" type="datetimeFigureOut">
              <a:rPr lang="en-US" smtClean="0"/>
              <a:t>4/20/2018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E1CC3-A8E7-4F19-8CD2-690251C65ABA}" type="slidenum">
              <a:rPr lang="en-US" smtClean="0"/>
              <a:t>‹#›</a:t>
            </a:fld>
            <a:endParaRPr lang="en-US"/>
          </a:p>
        </p:txBody>
      </p:sp>
    </p:spTree>
    <p:extLst>
      <p:ext uri="{BB962C8B-B14F-4D97-AF65-F5344CB8AC3E}">
        <p14:creationId xmlns:p14="http://schemas.microsoft.com/office/powerpoint/2010/main" val="12518867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cstate="print">
            <a:lum/>
          </a:blip>
          <a:srcRect/>
          <a:stretch>
            <a:fillRect t="-21000" b="-21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00200" y="1066800"/>
            <a:ext cx="5791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600200" y="2438400"/>
            <a:ext cx="57912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4107722785"/>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advClick="0" advTm="20000">
    <p:fade/>
  </p:transition>
  <p:txStyles>
    <p:titleStyle>
      <a:lvl1pPr algn="ctr" rtl="0" eaLnBrk="0" fontAlgn="base" hangingPunct="0">
        <a:spcBef>
          <a:spcPct val="0"/>
        </a:spcBef>
        <a:spcAft>
          <a:spcPct val="0"/>
        </a:spcAft>
        <a:defRPr sz="4000" b="1">
          <a:solidFill>
            <a:srgbClr val="000000"/>
          </a:solidFill>
          <a:latin typeface="+mj-lt"/>
          <a:ea typeface="+mj-ea"/>
          <a:cs typeface="+mj-cs"/>
        </a:defRPr>
      </a:lvl1pPr>
      <a:lvl2pPr algn="ctr" rtl="0" eaLnBrk="0" fontAlgn="base" hangingPunct="0">
        <a:spcBef>
          <a:spcPct val="0"/>
        </a:spcBef>
        <a:spcAft>
          <a:spcPct val="0"/>
        </a:spcAft>
        <a:defRPr sz="4000" b="1">
          <a:solidFill>
            <a:srgbClr val="000000"/>
          </a:solidFill>
          <a:latin typeface="Arial" charset="0"/>
        </a:defRPr>
      </a:lvl2pPr>
      <a:lvl3pPr algn="ctr" rtl="0" eaLnBrk="0" fontAlgn="base" hangingPunct="0">
        <a:spcBef>
          <a:spcPct val="0"/>
        </a:spcBef>
        <a:spcAft>
          <a:spcPct val="0"/>
        </a:spcAft>
        <a:defRPr sz="4000" b="1">
          <a:solidFill>
            <a:srgbClr val="000000"/>
          </a:solidFill>
          <a:latin typeface="Arial" charset="0"/>
        </a:defRPr>
      </a:lvl3pPr>
      <a:lvl4pPr algn="ctr" rtl="0" eaLnBrk="0" fontAlgn="base" hangingPunct="0">
        <a:spcBef>
          <a:spcPct val="0"/>
        </a:spcBef>
        <a:spcAft>
          <a:spcPct val="0"/>
        </a:spcAft>
        <a:defRPr sz="4000" b="1">
          <a:solidFill>
            <a:srgbClr val="000000"/>
          </a:solidFill>
          <a:latin typeface="Arial" charset="0"/>
        </a:defRPr>
      </a:lvl4pPr>
      <a:lvl5pPr algn="ctr" rtl="0" eaLnBrk="0" fontAlgn="base" hangingPunct="0">
        <a:spcBef>
          <a:spcPct val="0"/>
        </a:spcBef>
        <a:spcAft>
          <a:spcPct val="0"/>
        </a:spcAft>
        <a:defRPr sz="4000" b="1">
          <a:solidFill>
            <a:srgbClr val="000000"/>
          </a:solidFill>
          <a:latin typeface="Arial" charset="0"/>
        </a:defRPr>
      </a:lvl5pPr>
      <a:lvl6pPr marL="457200" algn="ctr" rtl="0" fontAlgn="base">
        <a:spcBef>
          <a:spcPct val="0"/>
        </a:spcBef>
        <a:spcAft>
          <a:spcPct val="0"/>
        </a:spcAft>
        <a:defRPr sz="4000" b="1">
          <a:solidFill>
            <a:srgbClr val="000000"/>
          </a:solidFill>
          <a:latin typeface="Arial" charset="0"/>
        </a:defRPr>
      </a:lvl6pPr>
      <a:lvl7pPr marL="914400" algn="ctr" rtl="0" fontAlgn="base">
        <a:spcBef>
          <a:spcPct val="0"/>
        </a:spcBef>
        <a:spcAft>
          <a:spcPct val="0"/>
        </a:spcAft>
        <a:defRPr sz="4000" b="1">
          <a:solidFill>
            <a:srgbClr val="000000"/>
          </a:solidFill>
          <a:latin typeface="Arial" charset="0"/>
        </a:defRPr>
      </a:lvl7pPr>
      <a:lvl8pPr marL="1371600" algn="ctr" rtl="0" fontAlgn="base">
        <a:spcBef>
          <a:spcPct val="0"/>
        </a:spcBef>
        <a:spcAft>
          <a:spcPct val="0"/>
        </a:spcAft>
        <a:defRPr sz="4000" b="1">
          <a:solidFill>
            <a:srgbClr val="000000"/>
          </a:solidFill>
          <a:latin typeface="Arial" charset="0"/>
        </a:defRPr>
      </a:lvl8pPr>
      <a:lvl9pPr marL="1828800" algn="ctr" rtl="0" fontAlgn="base">
        <a:spcBef>
          <a:spcPct val="0"/>
        </a:spcBef>
        <a:spcAft>
          <a:spcPct val="0"/>
        </a:spcAft>
        <a:defRPr sz="4000" b="1">
          <a:solidFill>
            <a:srgbClr val="000000"/>
          </a:solidFill>
          <a:latin typeface="Arial" charset="0"/>
        </a:defRPr>
      </a:lvl9pPr>
    </p:titleStyle>
    <p:bodyStyle>
      <a:lvl1pPr marL="342900" indent="-342900" algn="l" rtl="0" eaLnBrk="0" fontAlgn="base" hangingPunct="0">
        <a:spcBef>
          <a:spcPct val="20000"/>
        </a:spcBef>
        <a:spcAft>
          <a:spcPct val="0"/>
        </a:spcAft>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00"/>
          </a:solidFill>
          <a:latin typeface="+mn-lt"/>
        </a:defRPr>
      </a:lvl2pPr>
      <a:lvl3pPr marL="1143000" indent="-228600" algn="l" rtl="0" eaLnBrk="0" fontAlgn="base" hangingPunct="0">
        <a:spcBef>
          <a:spcPct val="20000"/>
        </a:spcBef>
        <a:spcAft>
          <a:spcPct val="0"/>
        </a:spcAft>
        <a:buChar char="•"/>
        <a:defRPr sz="2400">
          <a:solidFill>
            <a:srgbClr val="000000"/>
          </a:solidFill>
          <a:latin typeface="+mn-lt"/>
        </a:defRPr>
      </a:lvl3pPr>
      <a:lvl4pPr marL="1600200" indent="-228600" algn="l" rtl="0" eaLnBrk="0" fontAlgn="base" hangingPunct="0">
        <a:spcBef>
          <a:spcPct val="20000"/>
        </a:spcBef>
        <a:spcAft>
          <a:spcPct val="0"/>
        </a:spcAft>
        <a:buChar char="–"/>
        <a:defRPr sz="2000">
          <a:solidFill>
            <a:srgbClr val="000000"/>
          </a:solidFill>
          <a:latin typeface="+mn-lt"/>
        </a:defRPr>
      </a:lvl4pPr>
      <a:lvl5pPr marL="2057400" indent="-228600" algn="l" rtl="0" eaLnBrk="0" fontAlgn="base" hangingPunct="0">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rgbClr val="000000"/>
          </a:solidFill>
          <a:latin typeface="+mn-lt"/>
        </a:defRPr>
      </a:lvl6pPr>
      <a:lvl7pPr marL="2971800" indent="-228600" algn="l" rtl="0" fontAlgn="base">
        <a:spcBef>
          <a:spcPct val="20000"/>
        </a:spcBef>
        <a:spcAft>
          <a:spcPct val="0"/>
        </a:spcAft>
        <a:buChar char="»"/>
        <a:defRPr sz="2000">
          <a:solidFill>
            <a:srgbClr val="000000"/>
          </a:solidFill>
          <a:latin typeface="+mn-lt"/>
        </a:defRPr>
      </a:lvl7pPr>
      <a:lvl8pPr marL="3429000" indent="-228600" algn="l" rtl="0" fontAlgn="base">
        <a:spcBef>
          <a:spcPct val="20000"/>
        </a:spcBef>
        <a:spcAft>
          <a:spcPct val="0"/>
        </a:spcAft>
        <a:buChar char="»"/>
        <a:defRPr sz="2000">
          <a:solidFill>
            <a:srgbClr val="000000"/>
          </a:solidFill>
          <a:latin typeface="+mn-lt"/>
        </a:defRPr>
      </a:lvl8pPr>
      <a:lvl9pPr marL="3886200" indent="-228600" algn="l" rtl="0" fontAlgn="base">
        <a:spcBef>
          <a:spcPct val="20000"/>
        </a:spcBef>
        <a:spcAft>
          <a:spcPct val="0"/>
        </a:spcAft>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CEE4-815D-451B-96FB-9D21C7BDC208}" type="datetimeFigureOut">
              <a:rPr lang="en-US" smtClean="0">
                <a:solidFill>
                  <a:prstClr val="black">
                    <a:tint val="75000"/>
                  </a:prstClr>
                </a:solidFill>
              </a:rPr>
              <a:pPr/>
              <a:t>4/20/2018</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238235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572D8DC0-DBFC-47BA-B2AC-2D4B8328A6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8194" cy="6858000"/>
          </a:xfrm>
        </p:spPr>
      </p:pic>
    </p:spTree>
    <p:extLst>
      <p:ext uri="{BB962C8B-B14F-4D97-AF65-F5344CB8AC3E}">
        <p14:creationId xmlns:p14="http://schemas.microsoft.com/office/powerpoint/2010/main" val="33726575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572D8DC0-DBFC-47BA-B2AC-2D4B8328A6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8194" cy="6858000"/>
          </a:xfrm>
        </p:spPr>
      </p:pic>
      <p:sp>
        <p:nvSpPr>
          <p:cNvPr id="3" name="Rectangle 2">
            <a:extLst>
              <a:ext uri="{FF2B5EF4-FFF2-40B4-BE49-F238E27FC236}">
                <a16:creationId xmlns:a16="http://schemas.microsoft.com/office/drawing/2014/main" xmlns="" id="{F244321A-916D-4D89-94DD-B687E08D4B46}"/>
              </a:ext>
            </a:extLst>
          </p:cNvPr>
          <p:cNvSpPr/>
          <p:nvPr/>
        </p:nvSpPr>
        <p:spPr>
          <a:xfrm>
            <a:off x="-226503" y="3244801"/>
            <a:ext cx="9991288" cy="14553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xmlns="" id="{0D6D04B2-B69C-4613-A0E4-DDDF4A18F5ED}"/>
              </a:ext>
            </a:extLst>
          </p:cNvPr>
          <p:cNvSpPr txBox="1">
            <a:spLocks/>
          </p:cNvSpPr>
          <p:nvPr/>
        </p:nvSpPr>
        <p:spPr>
          <a:xfrm>
            <a:off x="213919" y="3884381"/>
            <a:ext cx="7772400" cy="9429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chemeClr val="tx1">
                    <a:lumMod val="65000"/>
                    <a:lumOff val="35000"/>
                  </a:schemeClr>
                </a:solidFill>
              </a:rPr>
              <a:t>COMMUNITY CHURCH</a:t>
            </a:r>
          </a:p>
        </p:txBody>
      </p:sp>
      <p:sp>
        <p:nvSpPr>
          <p:cNvPr id="6" name="Rectangle 5">
            <a:extLst>
              <a:ext uri="{FF2B5EF4-FFF2-40B4-BE49-F238E27FC236}">
                <a16:creationId xmlns:a16="http://schemas.microsoft.com/office/drawing/2014/main" xmlns="" id="{FDB11980-FE43-46BB-AF6D-84E1F0376A22}"/>
              </a:ext>
            </a:extLst>
          </p:cNvPr>
          <p:cNvSpPr/>
          <p:nvPr/>
        </p:nvSpPr>
        <p:spPr>
          <a:xfrm>
            <a:off x="205530" y="3097789"/>
            <a:ext cx="6262382" cy="1323439"/>
          </a:xfrm>
          <a:prstGeom prst="rect">
            <a:avLst/>
          </a:prstGeom>
        </p:spPr>
        <p:txBody>
          <a:bodyPr wrap="square">
            <a:spAutoFit/>
          </a:bodyPr>
          <a:lstStyle/>
          <a:p>
            <a:r>
              <a:rPr lang="en-US" sz="8000" dirty="0">
                <a:solidFill>
                  <a:srgbClr val="C8780E"/>
                </a:solidFill>
              </a:rPr>
              <a:t>TALLGRASS</a:t>
            </a:r>
          </a:p>
        </p:txBody>
      </p:sp>
      <p:sp>
        <p:nvSpPr>
          <p:cNvPr id="7" name="Rectangle 6">
            <a:extLst>
              <a:ext uri="{FF2B5EF4-FFF2-40B4-BE49-F238E27FC236}">
                <a16:creationId xmlns:a16="http://schemas.microsoft.com/office/drawing/2014/main" xmlns="" id="{FDA4458E-67A6-44DA-87B4-58860175633F}"/>
              </a:ext>
            </a:extLst>
          </p:cNvPr>
          <p:cNvSpPr/>
          <p:nvPr/>
        </p:nvSpPr>
        <p:spPr>
          <a:xfrm>
            <a:off x="4100119" y="5356862"/>
            <a:ext cx="7040518" cy="104393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xmlns="" id="{FA90971B-261C-4FD2-82C9-CA10A0F5F1F4}"/>
              </a:ext>
            </a:extLst>
          </p:cNvPr>
          <p:cNvSpPr txBox="1">
            <a:spLocks/>
          </p:cNvSpPr>
          <p:nvPr/>
        </p:nvSpPr>
        <p:spPr>
          <a:xfrm>
            <a:off x="-126067" y="5501656"/>
            <a:ext cx="9148193" cy="36395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5500" dirty="0" err="1" smtClean="0"/>
              <a:t>tallgrass.church</a:t>
            </a:r>
            <a:endParaRPr lang="en-US" dirty="0"/>
          </a:p>
        </p:txBody>
      </p:sp>
    </p:spTree>
    <p:extLst>
      <p:ext uri="{BB962C8B-B14F-4D97-AF65-F5344CB8AC3E}">
        <p14:creationId xmlns:p14="http://schemas.microsoft.com/office/powerpoint/2010/main" val="15242595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572D8DC0-DBFC-47BA-B2AC-2D4B8328A6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8194" cy="6858000"/>
          </a:xfrm>
        </p:spPr>
      </p:pic>
      <p:sp>
        <p:nvSpPr>
          <p:cNvPr id="3" name="Rectangle 2">
            <a:extLst>
              <a:ext uri="{FF2B5EF4-FFF2-40B4-BE49-F238E27FC236}">
                <a16:creationId xmlns:a16="http://schemas.microsoft.com/office/drawing/2014/main" xmlns="" id="{F244321A-916D-4D89-94DD-B687E08D4B46}"/>
              </a:ext>
            </a:extLst>
          </p:cNvPr>
          <p:cNvSpPr/>
          <p:nvPr/>
        </p:nvSpPr>
        <p:spPr>
          <a:xfrm>
            <a:off x="-226503" y="3244801"/>
            <a:ext cx="9991288" cy="14553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xmlns="" id="{0D6D04B2-B69C-4613-A0E4-DDDF4A18F5ED}"/>
              </a:ext>
            </a:extLst>
          </p:cNvPr>
          <p:cNvSpPr txBox="1">
            <a:spLocks/>
          </p:cNvSpPr>
          <p:nvPr/>
        </p:nvSpPr>
        <p:spPr>
          <a:xfrm>
            <a:off x="213919" y="3884381"/>
            <a:ext cx="7772400" cy="9429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chemeClr val="tx1">
                    <a:lumMod val="65000"/>
                    <a:lumOff val="35000"/>
                  </a:schemeClr>
                </a:solidFill>
              </a:rPr>
              <a:t>COMMUNITY CHURCH</a:t>
            </a:r>
          </a:p>
        </p:txBody>
      </p:sp>
      <p:sp>
        <p:nvSpPr>
          <p:cNvPr id="6" name="Rectangle 5">
            <a:extLst>
              <a:ext uri="{FF2B5EF4-FFF2-40B4-BE49-F238E27FC236}">
                <a16:creationId xmlns:a16="http://schemas.microsoft.com/office/drawing/2014/main" xmlns="" id="{FDB11980-FE43-46BB-AF6D-84E1F0376A22}"/>
              </a:ext>
            </a:extLst>
          </p:cNvPr>
          <p:cNvSpPr/>
          <p:nvPr/>
        </p:nvSpPr>
        <p:spPr>
          <a:xfrm>
            <a:off x="205530" y="3097789"/>
            <a:ext cx="6262382" cy="1323439"/>
          </a:xfrm>
          <a:prstGeom prst="rect">
            <a:avLst/>
          </a:prstGeom>
        </p:spPr>
        <p:txBody>
          <a:bodyPr wrap="square">
            <a:spAutoFit/>
          </a:bodyPr>
          <a:lstStyle/>
          <a:p>
            <a:r>
              <a:rPr lang="en-US" sz="8000" dirty="0">
                <a:solidFill>
                  <a:srgbClr val="C8780E"/>
                </a:solidFill>
              </a:rPr>
              <a:t>TALLGRASS</a:t>
            </a:r>
          </a:p>
        </p:txBody>
      </p:sp>
      <p:sp>
        <p:nvSpPr>
          <p:cNvPr id="7" name="Rectangle 6">
            <a:extLst>
              <a:ext uri="{FF2B5EF4-FFF2-40B4-BE49-F238E27FC236}">
                <a16:creationId xmlns:a16="http://schemas.microsoft.com/office/drawing/2014/main" xmlns="" id="{FDA4458E-67A6-44DA-87B4-58860175633F}"/>
              </a:ext>
            </a:extLst>
          </p:cNvPr>
          <p:cNvSpPr/>
          <p:nvPr/>
        </p:nvSpPr>
        <p:spPr>
          <a:xfrm>
            <a:off x="2369489" y="5356862"/>
            <a:ext cx="8771148" cy="104393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xmlns="" id="{FA90971B-261C-4FD2-82C9-CA10A0F5F1F4}"/>
              </a:ext>
            </a:extLst>
          </p:cNvPr>
          <p:cNvSpPr txBox="1">
            <a:spLocks/>
          </p:cNvSpPr>
          <p:nvPr/>
        </p:nvSpPr>
        <p:spPr>
          <a:xfrm>
            <a:off x="-126067" y="5501656"/>
            <a:ext cx="9148193" cy="36395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5500" dirty="0" err="1" smtClean="0"/>
              <a:t>info@tallgrass.church</a:t>
            </a:r>
            <a:endParaRPr lang="en-US" dirty="0"/>
          </a:p>
        </p:txBody>
      </p:sp>
    </p:spTree>
    <p:extLst>
      <p:ext uri="{BB962C8B-B14F-4D97-AF65-F5344CB8AC3E}">
        <p14:creationId xmlns:p14="http://schemas.microsoft.com/office/powerpoint/2010/main" val="26646959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572D8DC0-DBFC-47BA-B2AC-2D4B8328A6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8194" cy="6858000"/>
          </a:xfrm>
        </p:spPr>
      </p:pic>
      <p:sp>
        <p:nvSpPr>
          <p:cNvPr id="3" name="Rectangle 2">
            <a:extLst>
              <a:ext uri="{FF2B5EF4-FFF2-40B4-BE49-F238E27FC236}">
                <a16:creationId xmlns:a16="http://schemas.microsoft.com/office/drawing/2014/main" xmlns="" id="{F244321A-916D-4D89-94DD-B687E08D4B46}"/>
              </a:ext>
            </a:extLst>
          </p:cNvPr>
          <p:cNvSpPr/>
          <p:nvPr/>
        </p:nvSpPr>
        <p:spPr>
          <a:xfrm>
            <a:off x="-226503" y="2648476"/>
            <a:ext cx="9991288" cy="14553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xmlns="" id="{0D6D04B2-B69C-4613-A0E4-DDDF4A18F5ED}"/>
              </a:ext>
            </a:extLst>
          </p:cNvPr>
          <p:cNvSpPr txBox="1">
            <a:spLocks/>
          </p:cNvSpPr>
          <p:nvPr/>
        </p:nvSpPr>
        <p:spPr>
          <a:xfrm>
            <a:off x="213919" y="3288056"/>
            <a:ext cx="7772400" cy="9429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chemeClr val="tx1">
                    <a:lumMod val="65000"/>
                    <a:lumOff val="35000"/>
                  </a:schemeClr>
                </a:solidFill>
              </a:rPr>
              <a:t>COMMUNITY CHURCH</a:t>
            </a:r>
          </a:p>
        </p:txBody>
      </p:sp>
      <p:sp>
        <p:nvSpPr>
          <p:cNvPr id="6" name="Rectangle 5">
            <a:extLst>
              <a:ext uri="{FF2B5EF4-FFF2-40B4-BE49-F238E27FC236}">
                <a16:creationId xmlns:a16="http://schemas.microsoft.com/office/drawing/2014/main" xmlns="" id="{FDB11980-FE43-46BB-AF6D-84E1F0376A22}"/>
              </a:ext>
            </a:extLst>
          </p:cNvPr>
          <p:cNvSpPr/>
          <p:nvPr/>
        </p:nvSpPr>
        <p:spPr>
          <a:xfrm>
            <a:off x="205530" y="2501464"/>
            <a:ext cx="6262382" cy="1323439"/>
          </a:xfrm>
          <a:prstGeom prst="rect">
            <a:avLst/>
          </a:prstGeom>
        </p:spPr>
        <p:txBody>
          <a:bodyPr wrap="square">
            <a:spAutoFit/>
          </a:bodyPr>
          <a:lstStyle/>
          <a:p>
            <a:r>
              <a:rPr lang="en-US" sz="8000" dirty="0">
                <a:solidFill>
                  <a:srgbClr val="C8780E"/>
                </a:solidFill>
              </a:rPr>
              <a:t>TALLGRASS</a:t>
            </a:r>
          </a:p>
        </p:txBody>
      </p:sp>
      <p:sp>
        <p:nvSpPr>
          <p:cNvPr id="7" name="Rectangle 6">
            <a:extLst>
              <a:ext uri="{FF2B5EF4-FFF2-40B4-BE49-F238E27FC236}">
                <a16:creationId xmlns:a16="http://schemas.microsoft.com/office/drawing/2014/main" xmlns="" id="{FDA4458E-67A6-44DA-87B4-58860175633F}"/>
              </a:ext>
            </a:extLst>
          </p:cNvPr>
          <p:cNvSpPr/>
          <p:nvPr/>
        </p:nvSpPr>
        <p:spPr>
          <a:xfrm>
            <a:off x="2413791" y="4720781"/>
            <a:ext cx="8130737" cy="160845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xmlns="" id="{FA90971B-261C-4FD2-82C9-CA10A0F5F1F4}"/>
              </a:ext>
            </a:extLst>
          </p:cNvPr>
          <p:cNvSpPr txBox="1">
            <a:spLocks/>
          </p:cNvSpPr>
          <p:nvPr/>
        </p:nvSpPr>
        <p:spPr>
          <a:xfrm>
            <a:off x="2578891" y="4904213"/>
            <a:ext cx="8346180" cy="36395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4200" dirty="0" smtClean="0"/>
              <a:t>What’s a recent movie you </a:t>
            </a:r>
          </a:p>
          <a:p>
            <a:pPr marL="0" indent="0">
              <a:spcBef>
                <a:spcPts val="0"/>
              </a:spcBef>
              <a:buFont typeface="Arial" panose="020B0604020202020204" pitchFamily="34" charset="0"/>
              <a:buNone/>
            </a:pPr>
            <a:r>
              <a:rPr lang="en-US" sz="4200" dirty="0" smtClean="0"/>
              <a:t>enjoyed? Why’d you like it?</a:t>
            </a:r>
            <a:endParaRPr lang="en-US" sz="4200" baseline="30000" dirty="0"/>
          </a:p>
          <a:p>
            <a:pPr marL="0" indent="0">
              <a:buFont typeface="Arial" panose="020B0604020202020204" pitchFamily="34" charset="0"/>
              <a:buNone/>
            </a:pPr>
            <a:endParaRPr lang="en-US" sz="4200" dirty="0"/>
          </a:p>
        </p:txBody>
      </p:sp>
    </p:spTree>
    <p:extLst>
      <p:ext uri="{BB962C8B-B14F-4D97-AF65-F5344CB8AC3E}">
        <p14:creationId xmlns:p14="http://schemas.microsoft.com/office/powerpoint/2010/main" val="28022222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572D8DC0-DBFC-47BA-B2AC-2D4B8328A6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8194" cy="6858000"/>
          </a:xfrm>
        </p:spPr>
      </p:pic>
      <p:sp>
        <p:nvSpPr>
          <p:cNvPr id="3" name="Rectangle 2">
            <a:extLst>
              <a:ext uri="{FF2B5EF4-FFF2-40B4-BE49-F238E27FC236}">
                <a16:creationId xmlns:a16="http://schemas.microsoft.com/office/drawing/2014/main" xmlns="" id="{F244321A-916D-4D89-94DD-B687E08D4B46}"/>
              </a:ext>
            </a:extLst>
          </p:cNvPr>
          <p:cNvSpPr/>
          <p:nvPr/>
        </p:nvSpPr>
        <p:spPr>
          <a:xfrm>
            <a:off x="-226503" y="3244801"/>
            <a:ext cx="9991288" cy="14553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xmlns="" id="{0D6D04B2-B69C-4613-A0E4-DDDF4A18F5ED}"/>
              </a:ext>
            </a:extLst>
          </p:cNvPr>
          <p:cNvSpPr txBox="1">
            <a:spLocks/>
          </p:cNvSpPr>
          <p:nvPr/>
        </p:nvSpPr>
        <p:spPr>
          <a:xfrm>
            <a:off x="213919" y="3884381"/>
            <a:ext cx="7772400" cy="9429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chemeClr val="tx1">
                    <a:lumMod val="65000"/>
                    <a:lumOff val="35000"/>
                  </a:schemeClr>
                </a:solidFill>
              </a:rPr>
              <a:t>COMMUNITY CHURCH</a:t>
            </a:r>
          </a:p>
        </p:txBody>
      </p:sp>
      <p:sp>
        <p:nvSpPr>
          <p:cNvPr id="6" name="Rectangle 5">
            <a:extLst>
              <a:ext uri="{FF2B5EF4-FFF2-40B4-BE49-F238E27FC236}">
                <a16:creationId xmlns:a16="http://schemas.microsoft.com/office/drawing/2014/main" xmlns="" id="{FDB11980-FE43-46BB-AF6D-84E1F0376A22}"/>
              </a:ext>
            </a:extLst>
          </p:cNvPr>
          <p:cNvSpPr/>
          <p:nvPr/>
        </p:nvSpPr>
        <p:spPr>
          <a:xfrm>
            <a:off x="205530" y="3097789"/>
            <a:ext cx="6262382" cy="1323439"/>
          </a:xfrm>
          <a:prstGeom prst="rect">
            <a:avLst/>
          </a:prstGeom>
        </p:spPr>
        <p:txBody>
          <a:bodyPr wrap="square">
            <a:spAutoFit/>
          </a:bodyPr>
          <a:lstStyle/>
          <a:p>
            <a:r>
              <a:rPr lang="en-US" sz="8000" dirty="0">
                <a:solidFill>
                  <a:srgbClr val="C8780E"/>
                </a:solidFill>
              </a:rPr>
              <a:t>TALLGRASS</a:t>
            </a:r>
          </a:p>
        </p:txBody>
      </p:sp>
      <p:sp>
        <p:nvSpPr>
          <p:cNvPr id="7" name="Rectangle 6">
            <a:extLst>
              <a:ext uri="{FF2B5EF4-FFF2-40B4-BE49-F238E27FC236}">
                <a16:creationId xmlns:a16="http://schemas.microsoft.com/office/drawing/2014/main" xmlns="" id="{FDA4458E-67A6-44DA-87B4-58860175633F}"/>
              </a:ext>
            </a:extLst>
          </p:cNvPr>
          <p:cNvSpPr/>
          <p:nvPr/>
        </p:nvSpPr>
        <p:spPr>
          <a:xfrm>
            <a:off x="2882900" y="5356862"/>
            <a:ext cx="8130737" cy="104393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xmlns="" id="{FA90971B-261C-4FD2-82C9-CA10A0F5F1F4}"/>
              </a:ext>
            </a:extLst>
          </p:cNvPr>
          <p:cNvSpPr txBox="1">
            <a:spLocks/>
          </p:cNvSpPr>
          <p:nvPr/>
        </p:nvSpPr>
        <p:spPr>
          <a:xfrm>
            <a:off x="3048000" y="5540293"/>
            <a:ext cx="7898619" cy="36395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200" dirty="0"/>
              <a:t>BEN DEAVER| Lead Pastor</a:t>
            </a:r>
            <a:endParaRPr lang="en-US" sz="4200" baseline="30000" dirty="0"/>
          </a:p>
          <a:p>
            <a:pPr marL="0" indent="0">
              <a:buFont typeface="Arial" panose="020B0604020202020204" pitchFamily="34" charset="0"/>
              <a:buNone/>
            </a:pPr>
            <a:endParaRPr lang="en-US" sz="4200" dirty="0"/>
          </a:p>
        </p:txBody>
      </p:sp>
    </p:spTree>
    <p:extLst>
      <p:ext uri="{BB962C8B-B14F-4D97-AF65-F5344CB8AC3E}">
        <p14:creationId xmlns:p14="http://schemas.microsoft.com/office/powerpoint/2010/main" val="5229452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572D8DC0-DBFC-47BA-B2AC-2D4B8328A6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8194" cy="6858000"/>
          </a:xfrm>
        </p:spPr>
      </p:pic>
      <p:sp>
        <p:nvSpPr>
          <p:cNvPr id="3" name="Rectangle 2">
            <a:extLst>
              <a:ext uri="{FF2B5EF4-FFF2-40B4-BE49-F238E27FC236}">
                <a16:creationId xmlns:a16="http://schemas.microsoft.com/office/drawing/2014/main" xmlns="" id="{F244321A-916D-4D89-94DD-B687E08D4B46}"/>
              </a:ext>
            </a:extLst>
          </p:cNvPr>
          <p:cNvSpPr/>
          <p:nvPr/>
        </p:nvSpPr>
        <p:spPr>
          <a:xfrm>
            <a:off x="-226503" y="3162650"/>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xmlns="" id="{EC19357D-1697-4393-A579-D809837566FA}"/>
              </a:ext>
            </a:extLst>
          </p:cNvPr>
          <p:cNvSpPr txBox="1">
            <a:spLocks/>
          </p:cNvSpPr>
          <p:nvPr/>
        </p:nvSpPr>
        <p:spPr>
          <a:xfrm>
            <a:off x="171974" y="3879102"/>
            <a:ext cx="7772400"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1100" dirty="0">
                <a:solidFill>
                  <a:schemeClr val="tx1">
                    <a:lumMod val="65000"/>
                    <a:lumOff val="35000"/>
                  </a:schemeClr>
                </a:solidFill>
                <a:latin typeface="Verdana Pro Cond Light" panose="020B0604020202020204" pitchFamily="34" charset="0"/>
              </a:rPr>
              <a:t>neighboring</a:t>
            </a:r>
          </a:p>
        </p:txBody>
      </p:sp>
      <p:sp>
        <p:nvSpPr>
          <p:cNvPr id="8" name="Rectangle 7">
            <a:extLst>
              <a:ext uri="{FF2B5EF4-FFF2-40B4-BE49-F238E27FC236}">
                <a16:creationId xmlns:a16="http://schemas.microsoft.com/office/drawing/2014/main" xmlns="" id="{6D97B893-52AF-497C-A57D-8A749B8C975D}"/>
              </a:ext>
            </a:extLst>
          </p:cNvPr>
          <p:cNvSpPr/>
          <p:nvPr/>
        </p:nvSpPr>
        <p:spPr>
          <a:xfrm>
            <a:off x="138418" y="3022288"/>
            <a:ext cx="6262382" cy="1323439"/>
          </a:xfrm>
          <a:prstGeom prst="rect">
            <a:avLst/>
          </a:prstGeom>
        </p:spPr>
        <p:txBody>
          <a:bodyPr wrap="square">
            <a:spAutoFit/>
          </a:bodyPr>
          <a:lstStyle/>
          <a:p>
            <a:r>
              <a:rPr lang="en-US" sz="8000" dirty="0">
                <a:solidFill>
                  <a:srgbClr val="C8780E"/>
                </a:solidFill>
              </a:rPr>
              <a:t>RECLAIMING</a:t>
            </a:r>
          </a:p>
        </p:txBody>
      </p:sp>
    </p:spTree>
    <p:extLst>
      <p:ext uri="{BB962C8B-B14F-4D97-AF65-F5344CB8AC3E}">
        <p14:creationId xmlns:p14="http://schemas.microsoft.com/office/powerpoint/2010/main" val="38181654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572D8DC0-DBFC-47BA-B2AC-2D4B8328A6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8194" cy="6858000"/>
          </a:xfrm>
        </p:spPr>
      </p:pic>
      <p:sp>
        <p:nvSpPr>
          <p:cNvPr id="3" name="Rectangle 2">
            <a:extLst>
              <a:ext uri="{FF2B5EF4-FFF2-40B4-BE49-F238E27FC236}">
                <a16:creationId xmlns:a16="http://schemas.microsoft.com/office/drawing/2014/main" xmlns="" id="{F244321A-916D-4D89-94DD-B687E08D4B46}"/>
              </a:ext>
            </a:extLst>
          </p:cNvPr>
          <p:cNvSpPr/>
          <p:nvPr/>
        </p:nvSpPr>
        <p:spPr>
          <a:xfrm>
            <a:off x="-226503" y="1890490"/>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xmlns="" id="{EC19357D-1697-4393-A579-D809837566FA}"/>
              </a:ext>
            </a:extLst>
          </p:cNvPr>
          <p:cNvSpPr txBox="1">
            <a:spLocks/>
          </p:cNvSpPr>
          <p:nvPr/>
        </p:nvSpPr>
        <p:spPr>
          <a:xfrm>
            <a:off x="171974" y="2606942"/>
            <a:ext cx="7772400"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1100" dirty="0">
                <a:solidFill>
                  <a:schemeClr val="tx1">
                    <a:lumMod val="65000"/>
                    <a:lumOff val="35000"/>
                  </a:schemeClr>
                </a:solidFill>
                <a:latin typeface="Verdana Pro Cond Light" panose="020B0604020202020204" pitchFamily="34" charset="0"/>
              </a:rPr>
              <a:t>neighboring</a:t>
            </a:r>
          </a:p>
        </p:txBody>
      </p:sp>
      <p:sp>
        <p:nvSpPr>
          <p:cNvPr id="8" name="Rectangle 7">
            <a:extLst>
              <a:ext uri="{FF2B5EF4-FFF2-40B4-BE49-F238E27FC236}">
                <a16:creationId xmlns:a16="http://schemas.microsoft.com/office/drawing/2014/main" xmlns="" id="{6D97B893-52AF-497C-A57D-8A749B8C975D}"/>
              </a:ext>
            </a:extLst>
          </p:cNvPr>
          <p:cNvSpPr/>
          <p:nvPr/>
        </p:nvSpPr>
        <p:spPr>
          <a:xfrm>
            <a:off x="138418" y="1750128"/>
            <a:ext cx="6262382" cy="1323439"/>
          </a:xfrm>
          <a:prstGeom prst="rect">
            <a:avLst/>
          </a:prstGeom>
        </p:spPr>
        <p:txBody>
          <a:bodyPr wrap="square">
            <a:spAutoFit/>
          </a:bodyPr>
          <a:lstStyle/>
          <a:p>
            <a:r>
              <a:rPr lang="en-US" sz="8000" dirty="0">
                <a:solidFill>
                  <a:srgbClr val="C8780E"/>
                </a:solidFill>
              </a:rPr>
              <a:t>RECLAIMING</a:t>
            </a:r>
          </a:p>
        </p:txBody>
      </p:sp>
      <p:sp>
        <p:nvSpPr>
          <p:cNvPr id="9" name="Rectangle 8">
            <a:extLst>
              <a:ext uri="{FF2B5EF4-FFF2-40B4-BE49-F238E27FC236}">
                <a16:creationId xmlns:a16="http://schemas.microsoft.com/office/drawing/2014/main" xmlns="" id="{FDA4458E-67A6-44DA-87B4-58860175633F}"/>
              </a:ext>
            </a:extLst>
          </p:cNvPr>
          <p:cNvSpPr/>
          <p:nvPr/>
        </p:nvSpPr>
        <p:spPr>
          <a:xfrm>
            <a:off x="2882900" y="4084701"/>
            <a:ext cx="8130737" cy="22524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xmlns="" id="{FA90971B-261C-4FD2-82C9-CA10A0F5F1F4}"/>
              </a:ext>
            </a:extLst>
          </p:cNvPr>
          <p:cNvSpPr txBox="1">
            <a:spLocks/>
          </p:cNvSpPr>
          <p:nvPr/>
        </p:nvSpPr>
        <p:spPr>
          <a:xfrm>
            <a:off x="3048000" y="4268133"/>
            <a:ext cx="7898619" cy="36395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dirty="0" smtClean="0"/>
              <a:t>Because God first loved us,</a:t>
            </a:r>
          </a:p>
          <a:p>
            <a:pPr marL="0" indent="0">
              <a:buFont typeface="Arial" panose="020B0604020202020204" pitchFamily="34" charset="0"/>
              <a:buNone/>
            </a:pPr>
            <a:r>
              <a:rPr lang="en-US" sz="3600" dirty="0"/>
              <a:t>w</a:t>
            </a:r>
            <a:r>
              <a:rPr lang="en-US" sz="3600" dirty="0" smtClean="0"/>
              <a:t>e exist to love God and </a:t>
            </a:r>
          </a:p>
          <a:p>
            <a:pPr marL="0" indent="0">
              <a:buFont typeface="Arial" panose="020B0604020202020204" pitchFamily="34" charset="0"/>
              <a:buNone/>
            </a:pPr>
            <a:r>
              <a:rPr lang="en-US" sz="3600" dirty="0" smtClean="0"/>
              <a:t>love our neighbors.</a:t>
            </a:r>
            <a:endParaRPr lang="en-US" sz="3600" dirty="0"/>
          </a:p>
          <a:p>
            <a:pPr marL="0" indent="0">
              <a:buNone/>
            </a:pPr>
            <a:endParaRPr lang="en-US" sz="3600" baseline="30000" dirty="0"/>
          </a:p>
          <a:p>
            <a:pPr marL="0" indent="0">
              <a:buFont typeface="Arial" panose="020B0604020202020204" pitchFamily="34" charset="0"/>
              <a:buNone/>
            </a:pPr>
            <a:endParaRPr lang="en-US" sz="3600" baseline="30000" dirty="0"/>
          </a:p>
          <a:p>
            <a:pPr marL="0" indent="0">
              <a:buFont typeface="Arial" panose="020B0604020202020204" pitchFamily="34" charset="0"/>
              <a:buNone/>
            </a:pPr>
            <a:endParaRPr lang="en-US" sz="4200" dirty="0"/>
          </a:p>
        </p:txBody>
      </p:sp>
    </p:spTree>
    <p:extLst>
      <p:ext uri="{BB962C8B-B14F-4D97-AF65-F5344CB8AC3E}">
        <p14:creationId xmlns:p14="http://schemas.microsoft.com/office/powerpoint/2010/main" val="5690756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572D8DC0-DBFC-47BA-B2AC-2D4B8328A6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8194" cy="6858000"/>
          </a:xfrm>
        </p:spPr>
      </p:pic>
      <p:sp>
        <p:nvSpPr>
          <p:cNvPr id="3" name="Rectangle 2">
            <a:extLst>
              <a:ext uri="{FF2B5EF4-FFF2-40B4-BE49-F238E27FC236}">
                <a16:creationId xmlns:a16="http://schemas.microsoft.com/office/drawing/2014/main" xmlns="" id="{F244321A-916D-4D89-94DD-B687E08D4B46}"/>
              </a:ext>
            </a:extLst>
          </p:cNvPr>
          <p:cNvSpPr/>
          <p:nvPr/>
        </p:nvSpPr>
        <p:spPr>
          <a:xfrm>
            <a:off x="-226503" y="3162650"/>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xmlns="" id="{EC19357D-1697-4393-A579-D809837566FA}"/>
              </a:ext>
            </a:extLst>
          </p:cNvPr>
          <p:cNvSpPr txBox="1">
            <a:spLocks/>
          </p:cNvSpPr>
          <p:nvPr/>
        </p:nvSpPr>
        <p:spPr>
          <a:xfrm>
            <a:off x="171973" y="3879102"/>
            <a:ext cx="8972027"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600" dirty="0">
                <a:solidFill>
                  <a:schemeClr val="tx1">
                    <a:lumMod val="65000"/>
                    <a:lumOff val="35000"/>
                  </a:schemeClr>
                </a:solidFill>
                <a:latin typeface="Verdana Pro Cond Light" panose="020B0604020202020204" pitchFamily="34" charset="0"/>
              </a:rPr>
              <a:t>l</a:t>
            </a:r>
            <a:r>
              <a:rPr lang="en-US" sz="6000" spc="600" dirty="0" smtClean="0">
                <a:solidFill>
                  <a:schemeClr val="tx1">
                    <a:lumMod val="65000"/>
                    <a:lumOff val="35000"/>
                  </a:schemeClr>
                </a:solidFill>
                <a:latin typeface="Verdana Pro Cond Light" panose="020B0604020202020204" pitchFamily="34" charset="0"/>
              </a:rPr>
              <a:t>ove for one another</a:t>
            </a:r>
            <a:endParaRPr lang="en-US" sz="6000" spc="600" dirty="0">
              <a:solidFill>
                <a:schemeClr val="tx1">
                  <a:lumMod val="65000"/>
                  <a:lumOff val="35000"/>
                </a:schemeClr>
              </a:solidFill>
              <a:latin typeface="Verdana Pro Cond Light" panose="020B0604020202020204" pitchFamily="34" charset="0"/>
            </a:endParaRPr>
          </a:p>
        </p:txBody>
      </p:sp>
      <p:sp>
        <p:nvSpPr>
          <p:cNvPr id="8" name="Rectangle 7">
            <a:extLst>
              <a:ext uri="{FF2B5EF4-FFF2-40B4-BE49-F238E27FC236}">
                <a16:creationId xmlns:a16="http://schemas.microsoft.com/office/drawing/2014/main" xmlns="" id="{6D97B893-52AF-497C-A57D-8A749B8C975D}"/>
              </a:ext>
            </a:extLst>
          </p:cNvPr>
          <p:cNvSpPr/>
          <p:nvPr/>
        </p:nvSpPr>
        <p:spPr>
          <a:xfrm>
            <a:off x="138418" y="3022288"/>
            <a:ext cx="6262382" cy="1323439"/>
          </a:xfrm>
          <a:prstGeom prst="rect">
            <a:avLst/>
          </a:prstGeom>
        </p:spPr>
        <p:txBody>
          <a:bodyPr wrap="square">
            <a:spAutoFit/>
          </a:bodyPr>
          <a:lstStyle/>
          <a:p>
            <a:r>
              <a:rPr lang="en-US" sz="8000" dirty="0">
                <a:solidFill>
                  <a:srgbClr val="C8780E"/>
                </a:solidFill>
              </a:rPr>
              <a:t>RECLAIMING</a:t>
            </a:r>
          </a:p>
        </p:txBody>
      </p:sp>
    </p:spTree>
    <p:extLst>
      <p:ext uri="{BB962C8B-B14F-4D97-AF65-F5344CB8AC3E}">
        <p14:creationId xmlns:p14="http://schemas.microsoft.com/office/powerpoint/2010/main" val="15030361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572D8DC0-DBFC-47BA-B2AC-2D4B8328A6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8194" cy="6858000"/>
          </a:xfrm>
        </p:spPr>
      </p:pic>
      <p:sp>
        <p:nvSpPr>
          <p:cNvPr id="3" name="Rectangle 2">
            <a:extLst>
              <a:ext uri="{FF2B5EF4-FFF2-40B4-BE49-F238E27FC236}">
                <a16:creationId xmlns:a16="http://schemas.microsoft.com/office/drawing/2014/main" xmlns="" id="{F244321A-916D-4D89-94DD-B687E08D4B46}"/>
              </a:ext>
            </a:extLst>
          </p:cNvPr>
          <p:cNvSpPr/>
          <p:nvPr/>
        </p:nvSpPr>
        <p:spPr>
          <a:xfrm>
            <a:off x="-226503" y="109466"/>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xmlns="" id="{EC19357D-1697-4393-A579-D809837566FA}"/>
              </a:ext>
            </a:extLst>
          </p:cNvPr>
          <p:cNvSpPr txBox="1">
            <a:spLocks/>
          </p:cNvSpPr>
          <p:nvPr/>
        </p:nvSpPr>
        <p:spPr>
          <a:xfrm>
            <a:off x="171973" y="825918"/>
            <a:ext cx="9067443"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600" dirty="0">
                <a:solidFill>
                  <a:schemeClr val="tx1">
                    <a:lumMod val="65000"/>
                    <a:lumOff val="35000"/>
                  </a:schemeClr>
                </a:solidFill>
                <a:latin typeface="Verdana Pro Cond Light" panose="020B0604020202020204" pitchFamily="34" charset="0"/>
              </a:rPr>
              <a:t>l</a:t>
            </a:r>
            <a:r>
              <a:rPr lang="en-US" sz="6000" spc="600" dirty="0" smtClean="0">
                <a:solidFill>
                  <a:schemeClr val="tx1">
                    <a:lumMod val="65000"/>
                    <a:lumOff val="35000"/>
                  </a:schemeClr>
                </a:solidFill>
                <a:latin typeface="Verdana Pro Cond Light" panose="020B0604020202020204" pitchFamily="34" charset="0"/>
              </a:rPr>
              <a:t>ove for one another</a:t>
            </a:r>
            <a:endParaRPr lang="en-US" sz="6000" spc="600" dirty="0">
              <a:solidFill>
                <a:schemeClr val="tx1">
                  <a:lumMod val="65000"/>
                  <a:lumOff val="35000"/>
                </a:schemeClr>
              </a:solidFill>
              <a:latin typeface="Verdana Pro Cond Light" panose="020B0604020202020204" pitchFamily="34" charset="0"/>
            </a:endParaRPr>
          </a:p>
        </p:txBody>
      </p:sp>
      <p:sp>
        <p:nvSpPr>
          <p:cNvPr id="8" name="Rectangle 7">
            <a:extLst>
              <a:ext uri="{FF2B5EF4-FFF2-40B4-BE49-F238E27FC236}">
                <a16:creationId xmlns:a16="http://schemas.microsoft.com/office/drawing/2014/main" xmlns="" id="{6D97B893-52AF-497C-A57D-8A749B8C975D}"/>
              </a:ext>
            </a:extLst>
          </p:cNvPr>
          <p:cNvSpPr/>
          <p:nvPr/>
        </p:nvSpPr>
        <p:spPr>
          <a:xfrm>
            <a:off x="138418" y="-30896"/>
            <a:ext cx="6262382" cy="1323439"/>
          </a:xfrm>
          <a:prstGeom prst="rect">
            <a:avLst/>
          </a:prstGeom>
        </p:spPr>
        <p:txBody>
          <a:bodyPr wrap="square">
            <a:spAutoFit/>
          </a:bodyPr>
          <a:lstStyle/>
          <a:p>
            <a:r>
              <a:rPr lang="en-US" sz="8000" dirty="0">
                <a:solidFill>
                  <a:srgbClr val="C8780E"/>
                </a:solidFill>
              </a:rPr>
              <a:t>RECLAIMING</a:t>
            </a:r>
          </a:p>
        </p:txBody>
      </p:sp>
      <p:sp>
        <p:nvSpPr>
          <p:cNvPr id="9" name="Rectangle 8">
            <a:extLst>
              <a:ext uri="{FF2B5EF4-FFF2-40B4-BE49-F238E27FC236}">
                <a16:creationId xmlns:a16="http://schemas.microsoft.com/office/drawing/2014/main" xmlns="" id="{FDA4458E-67A6-44DA-87B4-58860175633F}"/>
              </a:ext>
            </a:extLst>
          </p:cNvPr>
          <p:cNvSpPr/>
          <p:nvPr/>
        </p:nvSpPr>
        <p:spPr>
          <a:xfrm>
            <a:off x="-226503" y="1948076"/>
            <a:ext cx="11240141" cy="48184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Content Placeholder 2">
            <a:extLst>
              <a:ext uri="{FF2B5EF4-FFF2-40B4-BE49-F238E27FC236}">
                <a16:creationId xmlns:a16="http://schemas.microsoft.com/office/drawing/2014/main" xmlns="" id="{FA90971B-261C-4FD2-82C9-CA10A0F5F1F4}"/>
              </a:ext>
            </a:extLst>
          </p:cNvPr>
          <p:cNvSpPr txBox="1">
            <a:spLocks/>
          </p:cNvSpPr>
          <p:nvPr/>
        </p:nvSpPr>
        <p:spPr>
          <a:xfrm>
            <a:off x="297443" y="2129283"/>
            <a:ext cx="8448991" cy="463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baseline="30000" dirty="0"/>
              <a:t>7 </a:t>
            </a:r>
            <a:r>
              <a:rPr lang="en-US" sz="2400" dirty="0"/>
              <a:t>Beloved, let us love one another, for love is from God</a:t>
            </a:r>
            <a:r>
              <a:rPr lang="en-US" sz="2400" dirty="0" smtClean="0"/>
              <a:t>, and whoever </a:t>
            </a:r>
            <a:r>
              <a:rPr lang="en-US" sz="2400" dirty="0"/>
              <a:t>loves has been born of God and knows God. </a:t>
            </a:r>
            <a:r>
              <a:rPr lang="en-US" sz="2400" b="1" baseline="30000" dirty="0"/>
              <a:t>8 </a:t>
            </a:r>
            <a:r>
              <a:rPr lang="en-US" sz="2400" dirty="0"/>
              <a:t>Anyone who does not love does not know God, because God is love. </a:t>
            </a:r>
            <a:endParaRPr lang="en-US" sz="2400" dirty="0" smtClean="0"/>
          </a:p>
          <a:p>
            <a:pPr marL="0" indent="0" algn="r">
              <a:buNone/>
            </a:pPr>
            <a:r>
              <a:rPr lang="en-US" sz="2400" b="1" i="1" dirty="0" smtClean="0"/>
              <a:t>1 John </a:t>
            </a:r>
            <a:r>
              <a:rPr lang="en-US" sz="2400" b="1" i="1" dirty="0" smtClean="0"/>
              <a:t>4:7-8 </a:t>
            </a:r>
            <a:r>
              <a:rPr lang="en-US" sz="2400" b="1" i="1" baseline="30000" dirty="0" smtClean="0"/>
              <a:t>ESV</a:t>
            </a:r>
            <a:endParaRPr lang="en-US" sz="2400" b="1" i="1" baseline="30000" dirty="0"/>
          </a:p>
          <a:p>
            <a:pPr marL="0" indent="0" algn="r">
              <a:buFont typeface="Arial" panose="020B0604020202020204" pitchFamily="34" charset="0"/>
              <a:buNone/>
            </a:pPr>
            <a:endParaRPr lang="en-US" sz="4200" dirty="0">
              <a:solidFill>
                <a:prstClr val="black"/>
              </a:solidFill>
            </a:endParaRPr>
          </a:p>
        </p:txBody>
      </p:sp>
    </p:spTree>
    <p:extLst>
      <p:ext uri="{BB962C8B-B14F-4D97-AF65-F5344CB8AC3E}">
        <p14:creationId xmlns:p14="http://schemas.microsoft.com/office/powerpoint/2010/main" val="31303430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572D8DC0-DBFC-47BA-B2AC-2D4B8328A6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8194" cy="6858000"/>
          </a:xfrm>
        </p:spPr>
      </p:pic>
      <p:sp>
        <p:nvSpPr>
          <p:cNvPr id="3" name="Rectangle 2">
            <a:extLst>
              <a:ext uri="{FF2B5EF4-FFF2-40B4-BE49-F238E27FC236}">
                <a16:creationId xmlns:a16="http://schemas.microsoft.com/office/drawing/2014/main" xmlns="" id="{F244321A-916D-4D89-94DD-B687E08D4B46}"/>
              </a:ext>
            </a:extLst>
          </p:cNvPr>
          <p:cNvSpPr/>
          <p:nvPr/>
        </p:nvSpPr>
        <p:spPr>
          <a:xfrm>
            <a:off x="-226503" y="109466"/>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xmlns="" id="{EC19357D-1697-4393-A579-D809837566FA}"/>
              </a:ext>
            </a:extLst>
          </p:cNvPr>
          <p:cNvSpPr txBox="1">
            <a:spLocks/>
          </p:cNvSpPr>
          <p:nvPr/>
        </p:nvSpPr>
        <p:spPr>
          <a:xfrm>
            <a:off x="171973" y="825918"/>
            <a:ext cx="9067443"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600" dirty="0">
                <a:solidFill>
                  <a:schemeClr val="tx1">
                    <a:lumMod val="65000"/>
                    <a:lumOff val="35000"/>
                  </a:schemeClr>
                </a:solidFill>
                <a:latin typeface="Verdana Pro Cond Light" panose="020B0604020202020204" pitchFamily="34" charset="0"/>
              </a:rPr>
              <a:t>l</a:t>
            </a:r>
            <a:r>
              <a:rPr lang="en-US" sz="6000" spc="600" dirty="0" smtClean="0">
                <a:solidFill>
                  <a:schemeClr val="tx1">
                    <a:lumMod val="65000"/>
                    <a:lumOff val="35000"/>
                  </a:schemeClr>
                </a:solidFill>
                <a:latin typeface="Verdana Pro Cond Light" panose="020B0604020202020204" pitchFamily="34" charset="0"/>
              </a:rPr>
              <a:t>ove for one another</a:t>
            </a:r>
            <a:endParaRPr lang="en-US" sz="6000" spc="600" dirty="0">
              <a:solidFill>
                <a:schemeClr val="tx1">
                  <a:lumMod val="65000"/>
                  <a:lumOff val="35000"/>
                </a:schemeClr>
              </a:solidFill>
              <a:latin typeface="Verdana Pro Cond Light" panose="020B0604020202020204" pitchFamily="34" charset="0"/>
            </a:endParaRPr>
          </a:p>
        </p:txBody>
      </p:sp>
      <p:sp>
        <p:nvSpPr>
          <p:cNvPr id="8" name="Rectangle 7">
            <a:extLst>
              <a:ext uri="{FF2B5EF4-FFF2-40B4-BE49-F238E27FC236}">
                <a16:creationId xmlns:a16="http://schemas.microsoft.com/office/drawing/2014/main" xmlns="" id="{6D97B893-52AF-497C-A57D-8A749B8C975D}"/>
              </a:ext>
            </a:extLst>
          </p:cNvPr>
          <p:cNvSpPr/>
          <p:nvPr/>
        </p:nvSpPr>
        <p:spPr>
          <a:xfrm>
            <a:off x="138418" y="-30896"/>
            <a:ext cx="6262382" cy="1323439"/>
          </a:xfrm>
          <a:prstGeom prst="rect">
            <a:avLst/>
          </a:prstGeom>
        </p:spPr>
        <p:txBody>
          <a:bodyPr wrap="square">
            <a:spAutoFit/>
          </a:bodyPr>
          <a:lstStyle/>
          <a:p>
            <a:r>
              <a:rPr lang="en-US" sz="8000" dirty="0">
                <a:solidFill>
                  <a:srgbClr val="C8780E"/>
                </a:solidFill>
              </a:rPr>
              <a:t>RECLAIMING</a:t>
            </a:r>
          </a:p>
        </p:txBody>
      </p:sp>
      <p:sp>
        <p:nvSpPr>
          <p:cNvPr id="9" name="Rectangle 8">
            <a:extLst>
              <a:ext uri="{FF2B5EF4-FFF2-40B4-BE49-F238E27FC236}">
                <a16:creationId xmlns:a16="http://schemas.microsoft.com/office/drawing/2014/main" xmlns="" id="{FDA4458E-67A6-44DA-87B4-58860175633F}"/>
              </a:ext>
            </a:extLst>
          </p:cNvPr>
          <p:cNvSpPr/>
          <p:nvPr/>
        </p:nvSpPr>
        <p:spPr>
          <a:xfrm>
            <a:off x="-226503" y="1948076"/>
            <a:ext cx="11240141" cy="48184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Content Placeholder 2">
            <a:extLst>
              <a:ext uri="{FF2B5EF4-FFF2-40B4-BE49-F238E27FC236}">
                <a16:creationId xmlns:a16="http://schemas.microsoft.com/office/drawing/2014/main" xmlns="" id="{FA90971B-261C-4FD2-82C9-CA10A0F5F1F4}"/>
              </a:ext>
            </a:extLst>
          </p:cNvPr>
          <p:cNvSpPr txBox="1">
            <a:spLocks/>
          </p:cNvSpPr>
          <p:nvPr/>
        </p:nvSpPr>
        <p:spPr>
          <a:xfrm>
            <a:off x="297443" y="2129283"/>
            <a:ext cx="8448991" cy="463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baseline="30000" dirty="0"/>
              <a:t>7 </a:t>
            </a:r>
            <a:r>
              <a:rPr lang="en-US" sz="2400" dirty="0"/>
              <a:t>Beloved, let us love one another, for love is from God</a:t>
            </a:r>
            <a:r>
              <a:rPr lang="en-US" sz="2400" dirty="0" smtClean="0"/>
              <a:t>, and whoever </a:t>
            </a:r>
            <a:r>
              <a:rPr lang="en-US" sz="2400" dirty="0"/>
              <a:t>loves has been born of God and knows God. </a:t>
            </a:r>
            <a:r>
              <a:rPr lang="en-US" sz="2400" b="1" baseline="30000" dirty="0"/>
              <a:t>8 </a:t>
            </a:r>
            <a:r>
              <a:rPr lang="en-US" sz="2400" dirty="0"/>
              <a:t>Anyone who does not love does not know God, because God is love. </a:t>
            </a:r>
            <a:endParaRPr lang="en-US" sz="2400" dirty="0" smtClean="0"/>
          </a:p>
          <a:p>
            <a:pPr marL="0" indent="0" algn="r">
              <a:buNone/>
            </a:pPr>
            <a:r>
              <a:rPr lang="en-US" sz="2400" b="1" i="1" dirty="0" smtClean="0"/>
              <a:t>1 John </a:t>
            </a:r>
            <a:r>
              <a:rPr lang="en-US" sz="2400" b="1" i="1" dirty="0" smtClean="0"/>
              <a:t>4:7-8 </a:t>
            </a:r>
            <a:r>
              <a:rPr lang="en-US" sz="2400" b="1" i="1" baseline="30000" dirty="0" smtClean="0"/>
              <a:t>ESV</a:t>
            </a:r>
          </a:p>
          <a:p>
            <a:pPr marL="0" indent="0" algn="r">
              <a:buNone/>
            </a:pPr>
            <a:endParaRPr lang="en-US" sz="2400" b="1" i="1" baseline="30000" dirty="0"/>
          </a:p>
          <a:p>
            <a:pPr marL="0" indent="0">
              <a:lnSpc>
                <a:spcPct val="100000"/>
              </a:lnSpc>
              <a:buNone/>
            </a:pPr>
            <a:r>
              <a:rPr lang="en-US" sz="2400" b="1" baseline="30000" dirty="0">
                <a:solidFill>
                  <a:prstClr val="black"/>
                </a:solidFill>
              </a:rPr>
              <a:t>17 </a:t>
            </a:r>
            <a:r>
              <a:rPr lang="en-US" sz="2400" dirty="0">
                <a:solidFill>
                  <a:prstClr val="black"/>
                </a:solidFill>
              </a:rPr>
              <a:t>By this is love perfected with us, so that we may have confidence for the day of judgment, because as he is so also are we in this world. </a:t>
            </a:r>
            <a:r>
              <a:rPr lang="en-US" sz="2400" b="1" baseline="30000" dirty="0">
                <a:solidFill>
                  <a:prstClr val="black"/>
                </a:solidFill>
              </a:rPr>
              <a:t>18 </a:t>
            </a:r>
            <a:r>
              <a:rPr lang="en-US" sz="2400" dirty="0">
                <a:solidFill>
                  <a:prstClr val="black"/>
                </a:solidFill>
              </a:rPr>
              <a:t>There is no fear in love, but perfect love casts out fear. For fear has to do with punishment, and whoever fears has not been perfected in love. </a:t>
            </a:r>
            <a:r>
              <a:rPr lang="en-US" sz="2400" b="1" baseline="30000" dirty="0">
                <a:solidFill>
                  <a:prstClr val="black"/>
                </a:solidFill>
              </a:rPr>
              <a:t>19 </a:t>
            </a:r>
            <a:r>
              <a:rPr lang="en-US" sz="2400" dirty="0">
                <a:solidFill>
                  <a:prstClr val="black"/>
                </a:solidFill>
              </a:rPr>
              <a:t>We love because he first loved us. </a:t>
            </a:r>
          </a:p>
          <a:p>
            <a:pPr marL="0" indent="0" algn="r">
              <a:lnSpc>
                <a:spcPct val="100000"/>
              </a:lnSpc>
              <a:buNone/>
            </a:pPr>
            <a:r>
              <a:rPr lang="en-US" sz="2400" b="1" i="1" dirty="0">
                <a:solidFill>
                  <a:prstClr val="black"/>
                </a:solidFill>
              </a:rPr>
              <a:t>1 John 4:17-19 </a:t>
            </a:r>
            <a:r>
              <a:rPr lang="en-US" sz="2400" b="1" i="1" baseline="30000" dirty="0">
                <a:solidFill>
                  <a:prstClr val="black"/>
                </a:solidFill>
              </a:rPr>
              <a:t>ESV</a:t>
            </a:r>
          </a:p>
          <a:p>
            <a:pPr marL="0" indent="0" algn="r">
              <a:buFont typeface="Arial" panose="020B0604020202020204" pitchFamily="34" charset="0"/>
              <a:buNone/>
            </a:pPr>
            <a:endParaRPr lang="en-US" sz="4200" dirty="0">
              <a:solidFill>
                <a:prstClr val="black"/>
              </a:solidFill>
            </a:endParaRPr>
          </a:p>
        </p:txBody>
      </p:sp>
    </p:spTree>
    <p:extLst>
      <p:ext uri="{BB962C8B-B14F-4D97-AF65-F5344CB8AC3E}">
        <p14:creationId xmlns:p14="http://schemas.microsoft.com/office/powerpoint/2010/main" val="42108413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572D8DC0-DBFC-47BA-B2AC-2D4B8328A6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8194" cy="6858000"/>
          </a:xfrm>
        </p:spPr>
      </p:pic>
      <p:sp>
        <p:nvSpPr>
          <p:cNvPr id="3" name="Rectangle 2">
            <a:extLst>
              <a:ext uri="{FF2B5EF4-FFF2-40B4-BE49-F238E27FC236}">
                <a16:creationId xmlns:a16="http://schemas.microsoft.com/office/drawing/2014/main" xmlns="" id="{F244321A-916D-4D89-94DD-B687E08D4B46}"/>
              </a:ext>
            </a:extLst>
          </p:cNvPr>
          <p:cNvSpPr/>
          <p:nvPr/>
        </p:nvSpPr>
        <p:spPr>
          <a:xfrm>
            <a:off x="-226503" y="109466"/>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a:extLst>
              <a:ext uri="{FF2B5EF4-FFF2-40B4-BE49-F238E27FC236}">
                <a16:creationId xmlns:a16="http://schemas.microsoft.com/office/drawing/2014/main" xmlns="" id="{6D97B893-52AF-497C-A57D-8A749B8C975D}"/>
              </a:ext>
            </a:extLst>
          </p:cNvPr>
          <p:cNvSpPr/>
          <p:nvPr/>
        </p:nvSpPr>
        <p:spPr>
          <a:xfrm>
            <a:off x="138418" y="-30896"/>
            <a:ext cx="9077144" cy="1323439"/>
          </a:xfrm>
          <a:prstGeom prst="rect">
            <a:avLst/>
          </a:prstGeom>
        </p:spPr>
        <p:txBody>
          <a:bodyPr wrap="square">
            <a:spAutoFit/>
          </a:bodyPr>
          <a:lstStyle/>
          <a:p>
            <a:r>
              <a:rPr lang="en-US" sz="8000" spc="-400" dirty="0" smtClean="0">
                <a:solidFill>
                  <a:srgbClr val="C8780E"/>
                </a:solidFill>
              </a:rPr>
              <a:t>INHALING GOD’S LOVE</a:t>
            </a:r>
            <a:endParaRPr lang="en-US" sz="8000" spc="-400" dirty="0">
              <a:solidFill>
                <a:srgbClr val="C8780E"/>
              </a:solidFill>
            </a:endParaRPr>
          </a:p>
        </p:txBody>
      </p:sp>
      <p:sp>
        <p:nvSpPr>
          <p:cNvPr id="11" name="Title 1">
            <a:extLst>
              <a:ext uri="{FF2B5EF4-FFF2-40B4-BE49-F238E27FC236}">
                <a16:creationId xmlns:a16="http://schemas.microsoft.com/office/drawing/2014/main" xmlns="" id="{EC19357D-1697-4393-A579-D809837566FA}"/>
              </a:ext>
            </a:extLst>
          </p:cNvPr>
          <p:cNvSpPr txBox="1">
            <a:spLocks/>
          </p:cNvSpPr>
          <p:nvPr/>
        </p:nvSpPr>
        <p:spPr>
          <a:xfrm>
            <a:off x="171973" y="825918"/>
            <a:ext cx="8972027"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1100" dirty="0">
                <a:solidFill>
                  <a:prstClr val="black">
                    <a:lumMod val="65000"/>
                    <a:lumOff val="35000"/>
                  </a:prstClr>
                </a:solidFill>
                <a:latin typeface="Verdana Pro Cond Light" panose="020B0604020202020204" pitchFamily="34" charset="0"/>
              </a:rPr>
              <a:t>t</a:t>
            </a:r>
            <a:r>
              <a:rPr lang="en-US" sz="6000" spc="1100" dirty="0" smtClean="0">
                <a:solidFill>
                  <a:prstClr val="black">
                    <a:lumMod val="65000"/>
                    <a:lumOff val="35000"/>
                  </a:prstClr>
                </a:solidFill>
                <a:latin typeface="Verdana Pro Cond Light" panose="020B0604020202020204" pitchFamily="34" charset="0"/>
              </a:rPr>
              <a:t>he gospel circles</a:t>
            </a:r>
            <a:endParaRPr lang="en-US" sz="6000" spc="1100" dirty="0">
              <a:solidFill>
                <a:prstClr val="black">
                  <a:lumMod val="65000"/>
                  <a:lumOff val="35000"/>
                </a:prstClr>
              </a:solidFill>
              <a:latin typeface="Verdana Pro Cond Light" panose="020B0604020202020204" pitchFamily="34" charset="0"/>
            </a:endParaRPr>
          </a:p>
        </p:txBody>
      </p:sp>
      <p:sp>
        <p:nvSpPr>
          <p:cNvPr id="6" name="Flowchart: Connector 5"/>
          <p:cNvSpPr/>
          <p:nvPr/>
        </p:nvSpPr>
        <p:spPr>
          <a:xfrm>
            <a:off x="1564017" y="1904327"/>
            <a:ext cx="5533868" cy="4834408"/>
          </a:xfrm>
          <a:prstGeom prst="flowChartConnector">
            <a:avLst/>
          </a:prstGeom>
          <a:solidFill>
            <a:srgbClr val="C878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Flowchart: Connector 6"/>
          <p:cNvSpPr/>
          <p:nvPr/>
        </p:nvSpPr>
        <p:spPr>
          <a:xfrm>
            <a:off x="2349219" y="2589218"/>
            <a:ext cx="3995304" cy="3520316"/>
          </a:xfrm>
          <a:prstGeom prst="flowChartConnector">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Flowchart: Connector 11"/>
          <p:cNvSpPr/>
          <p:nvPr/>
        </p:nvSpPr>
        <p:spPr>
          <a:xfrm>
            <a:off x="3222970" y="3299728"/>
            <a:ext cx="2263425" cy="2061139"/>
          </a:xfrm>
          <a:prstGeom prst="flowChartConnector">
            <a:avLst/>
          </a:prstGeom>
          <a:solidFill>
            <a:srgbClr val="C878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900" dirty="0">
              <a:solidFill>
                <a:prstClr val="white"/>
              </a:solidFill>
            </a:endParaRPr>
          </a:p>
        </p:txBody>
      </p:sp>
      <p:sp>
        <p:nvSpPr>
          <p:cNvPr id="13" name="TextBox 12"/>
          <p:cNvSpPr txBox="1"/>
          <p:nvPr/>
        </p:nvSpPr>
        <p:spPr>
          <a:xfrm>
            <a:off x="3291848" y="3943844"/>
            <a:ext cx="2520564" cy="830997"/>
          </a:xfrm>
          <a:prstGeom prst="rect">
            <a:avLst/>
          </a:prstGeom>
          <a:noFill/>
        </p:spPr>
        <p:txBody>
          <a:bodyPr wrap="square" rtlCol="0">
            <a:spAutoFit/>
          </a:bodyPr>
          <a:lstStyle/>
          <a:p>
            <a:r>
              <a:rPr lang="en-US" sz="4800" dirty="0" smtClean="0">
                <a:solidFill>
                  <a:prstClr val="white"/>
                </a:solidFill>
              </a:rPr>
              <a:t>GOSPEL</a:t>
            </a:r>
            <a:endParaRPr lang="en-US" sz="4800" dirty="0">
              <a:solidFill>
                <a:prstClr val="white"/>
              </a:solidFill>
            </a:endParaRPr>
          </a:p>
        </p:txBody>
      </p:sp>
      <p:sp>
        <p:nvSpPr>
          <p:cNvPr id="17" name="TextBox 16"/>
          <p:cNvSpPr txBox="1"/>
          <p:nvPr/>
        </p:nvSpPr>
        <p:spPr>
          <a:xfrm>
            <a:off x="2987353" y="5257504"/>
            <a:ext cx="4248354" cy="553998"/>
          </a:xfrm>
          <a:prstGeom prst="rect">
            <a:avLst/>
          </a:prstGeom>
          <a:noFill/>
        </p:spPr>
        <p:txBody>
          <a:bodyPr wrap="square" rtlCol="0">
            <a:spAutoFit/>
          </a:bodyPr>
          <a:lstStyle/>
          <a:p>
            <a:r>
              <a:rPr lang="en-US" sz="3000" dirty="0" smtClean="0">
                <a:solidFill>
                  <a:prstClr val="white"/>
                </a:solidFill>
              </a:rPr>
              <a:t>GOSPEL TRUTHS</a:t>
            </a:r>
            <a:endParaRPr lang="en-US" sz="3000" dirty="0">
              <a:solidFill>
                <a:prstClr val="white"/>
              </a:solidFill>
            </a:endParaRPr>
          </a:p>
        </p:txBody>
      </p:sp>
      <p:sp>
        <p:nvSpPr>
          <p:cNvPr id="18" name="TextBox 17"/>
          <p:cNvSpPr txBox="1"/>
          <p:nvPr/>
        </p:nvSpPr>
        <p:spPr>
          <a:xfrm>
            <a:off x="2838641" y="6021535"/>
            <a:ext cx="4023352" cy="523220"/>
          </a:xfrm>
          <a:prstGeom prst="rect">
            <a:avLst/>
          </a:prstGeom>
          <a:noFill/>
        </p:spPr>
        <p:txBody>
          <a:bodyPr wrap="square" rtlCol="0">
            <a:spAutoFit/>
          </a:bodyPr>
          <a:lstStyle/>
          <a:p>
            <a:r>
              <a:rPr lang="en-US" sz="2800" dirty="0" smtClean="0">
                <a:solidFill>
                  <a:prstClr val="white"/>
                </a:solidFill>
              </a:rPr>
              <a:t>GOSPEL BEHAVIOR</a:t>
            </a:r>
            <a:endParaRPr lang="en-US" sz="2800" dirty="0">
              <a:solidFill>
                <a:prstClr val="white"/>
              </a:solidFill>
            </a:endParaRPr>
          </a:p>
        </p:txBody>
      </p:sp>
    </p:spTree>
    <p:extLst>
      <p:ext uri="{BB962C8B-B14F-4D97-AF65-F5344CB8AC3E}">
        <p14:creationId xmlns:p14="http://schemas.microsoft.com/office/powerpoint/2010/main" val="5127757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572D8DC0-DBFC-47BA-B2AC-2D4B8328A6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8194" cy="6858000"/>
          </a:xfrm>
        </p:spPr>
      </p:pic>
      <p:sp>
        <p:nvSpPr>
          <p:cNvPr id="3" name="Rectangle 2">
            <a:extLst>
              <a:ext uri="{FF2B5EF4-FFF2-40B4-BE49-F238E27FC236}">
                <a16:creationId xmlns:a16="http://schemas.microsoft.com/office/drawing/2014/main" xmlns="" id="{F244321A-916D-4D89-94DD-B687E08D4B46}"/>
              </a:ext>
            </a:extLst>
          </p:cNvPr>
          <p:cNvSpPr/>
          <p:nvPr/>
        </p:nvSpPr>
        <p:spPr>
          <a:xfrm>
            <a:off x="-226503" y="3244801"/>
            <a:ext cx="9991288" cy="14553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xmlns="" id="{0D6D04B2-B69C-4613-A0E4-DDDF4A18F5ED}"/>
              </a:ext>
            </a:extLst>
          </p:cNvPr>
          <p:cNvSpPr txBox="1">
            <a:spLocks/>
          </p:cNvSpPr>
          <p:nvPr/>
        </p:nvSpPr>
        <p:spPr>
          <a:xfrm>
            <a:off x="213919" y="3884381"/>
            <a:ext cx="7772400" cy="9429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chemeClr val="tx1">
                    <a:lumMod val="65000"/>
                    <a:lumOff val="35000"/>
                  </a:schemeClr>
                </a:solidFill>
              </a:rPr>
              <a:t>COMMUNITY CHURCH</a:t>
            </a:r>
          </a:p>
        </p:txBody>
      </p:sp>
      <p:sp>
        <p:nvSpPr>
          <p:cNvPr id="6" name="Rectangle 5">
            <a:extLst>
              <a:ext uri="{FF2B5EF4-FFF2-40B4-BE49-F238E27FC236}">
                <a16:creationId xmlns:a16="http://schemas.microsoft.com/office/drawing/2014/main" xmlns="" id="{FDB11980-FE43-46BB-AF6D-84E1F0376A22}"/>
              </a:ext>
            </a:extLst>
          </p:cNvPr>
          <p:cNvSpPr/>
          <p:nvPr/>
        </p:nvSpPr>
        <p:spPr>
          <a:xfrm>
            <a:off x="205530" y="3097789"/>
            <a:ext cx="6262382" cy="1323439"/>
          </a:xfrm>
          <a:prstGeom prst="rect">
            <a:avLst/>
          </a:prstGeom>
        </p:spPr>
        <p:txBody>
          <a:bodyPr wrap="square">
            <a:spAutoFit/>
          </a:bodyPr>
          <a:lstStyle/>
          <a:p>
            <a:r>
              <a:rPr lang="en-US" sz="8000" dirty="0">
                <a:solidFill>
                  <a:srgbClr val="C8780E"/>
                </a:solidFill>
              </a:rPr>
              <a:t>TALLGRASS</a:t>
            </a:r>
          </a:p>
        </p:txBody>
      </p:sp>
    </p:spTree>
    <p:extLst>
      <p:ext uri="{BB962C8B-B14F-4D97-AF65-F5344CB8AC3E}">
        <p14:creationId xmlns:p14="http://schemas.microsoft.com/office/powerpoint/2010/main" val="13714154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572D8DC0-DBFC-47BA-B2AC-2D4B8328A6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8194" cy="6858000"/>
          </a:xfrm>
        </p:spPr>
      </p:pic>
      <p:sp>
        <p:nvSpPr>
          <p:cNvPr id="3" name="Rectangle 2">
            <a:extLst>
              <a:ext uri="{FF2B5EF4-FFF2-40B4-BE49-F238E27FC236}">
                <a16:creationId xmlns:a16="http://schemas.microsoft.com/office/drawing/2014/main" xmlns="" id="{F244321A-916D-4D89-94DD-B687E08D4B46}"/>
              </a:ext>
            </a:extLst>
          </p:cNvPr>
          <p:cNvSpPr/>
          <p:nvPr/>
        </p:nvSpPr>
        <p:spPr>
          <a:xfrm>
            <a:off x="-226503" y="109466"/>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a:extLst>
              <a:ext uri="{FF2B5EF4-FFF2-40B4-BE49-F238E27FC236}">
                <a16:creationId xmlns:a16="http://schemas.microsoft.com/office/drawing/2014/main" xmlns="" id="{6D97B893-52AF-497C-A57D-8A749B8C975D}"/>
              </a:ext>
            </a:extLst>
          </p:cNvPr>
          <p:cNvSpPr/>
          <p:nvPr/>
        </p:nvSpPr>
        <p:spPr>
          <a:xfrm>
            <a:off x="138418" y="-30896"/>
            <a:ext cx="9077144" cy="1323439"/>
          </a:xfrm>
          <a:prstGeom prst="rect">
            <a:avLst/>
          </a:prstGeom>
        </p:spPr>
        <p:txBody>
          <a:bodyPr wrap="square">
            <a:spAutoFit/>
          </a:bodyPr>
          <a:lstStyle/>
          <a:p>
            <a:r>
              <a:rPr lang="en-US" sz="8000" spc="-400" dirty="0" smtClean="0">
                <a:solidFill>
                  <a:srgbClr val="C8780E"/>
                </a:solidFill>
              </a:rPr>
              <a:t>INHALING GOD’S LOVE</a:t>
            </a:r>
            <a:endParaRPr lang="en-US" sz="8000" spc="-400" dirty="0">
              <a:solidFill>
                <a:srgbClr val="C8780E"/>
              </a:solidFill>
            </a:endParaRPr>
          </a:p>
        </p:txBody>
      </p:sp>
      <p:sp>
        <p:nvSpPr>
          <p:cNvPr id="9" name="Rectangle 8">
            <a:extLst>
              <a:ext uri="{FF2B5EF4-FFF2-40B4-BE49-F238E27FC236}">
                <a16:creationId xmlns:a16="http://schemas.microsoft.com/office/drawing/2014/main" xmlns="" id="{FDA4458E-67A6-44DA-87B4-58860175633F}"/>
              </a:ext>
            </a:extLst>
          </p:cNvPr>
          <p:cNvSpPr/>
          <p:nvPr/>
        </p:nvSpPr>
        <p:spPr>
          <a:xfrm>
            <a:off x="-226503" y="1948076"/>
            <a:ext cx="11240141" cy="48184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Content Placeholder 2">
            <a:extLst>
              <a:ext uri="{FF2B5EF4-FFF2-40B4-BE49-F238E27FC236}">
                <a16:creationId xmlns:a16="http://schemas.microsoft.com/office/drawing/2014/main" xmlns="" id="{FA90971B-261C-4FD2-82C9-CA10A0F5F1F4}"/>
              </a:ext>
            </a:extLst>
          </p:cNvPr>
          <p:cNvSpPr txBox="1">
            <a:spLocks/>
          </p:cNvSpPr>
          <p:nvPr/>
        </p:nvSpPr>
        <p:spPr>
          <a:xfrm>
            <a:off x="297443" y="2129283"/>
            <a:ext cx="8448991" cy="463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400" b="1" baseline="30000" dirty="0" smtClean="0">
                <a:solidFill>
                  <a:prstClr val="black"/>
                </a:solidFill>
              </a:rPr>
              <a:t>17</a:t>
            </a:r>
            <a:r>
              <a:rPr lang="en-US" sz="2400" b="1" baseline="30000" dirty="0">
                <a:solidFill>
                  <a:prstClr val="black"/>
                </a:solidFill>
              </a:rPr>
              <a:t> </a:t>
            </a:r>
            <a:r>
              <a:rPr lang="en-US" sz="2400" dirty="0">
                <a:solidFill>
                  <a:prstClr val="black"/>
                </a:solidFill>
              </a:rPr>
              <a:t>By this is love perfected with us, so that we may have confidence for the day of judgment, because as he is so also are we in this world. </a:t>
            </a:r>
            <a:r>
              <a:rPr lang="en-US" sz="2400" b="1" baseline="30000" dirty="0">
                <a:solidFill>
                  <a:prstClr val="black"/>
                </a:solidFill>
              </a:rPr>
              <a:t>18 </a:t>
            </a:r>
            <a:r>
              <a:rPr lang="en-US" sz="2400" dirty="0">
                <a:solidFill>
                  <a:prstClr val="black"/>
                </a:solidFill>
              </a:rPr>
              <a:t>There is no fear in love, but perfect love casts out fear. For fear has to do with punishment, and whoever fears has not been perfected in love. </a:t>
            </a:r>
            <a:r>
              <a:rPr lang="en-US" sz="2400" b="1" baseline="30000" dirty="0">
                <a:solidFill>
                  <a:prstClr val="black"/>
                </a:solidFill>
              </a:rPr>
              <a:t>19 </a:t>
            </a:r>
            <a:r>
              <a:rPr lang="en-US" sz="2400" dirty="0">
                <a:solidFill>
                  <a:prstClr val="black"/>
                </a:solidFill>
              </a:rPr>
              <a:t>We love because he first loved us. </a:t>
            </a:r>
          </a:p>
          <a:p>
            <a:pPr marL="0" indent="0" algn="r">
              <a:lnSpc>
                <a:spcPct val="100000"/>
              </a:lnSpc>
              <a:buFont typeface="Arial" panose="020B0604020202020204" pitchFamily="34" charset="0"/>
              <a:buNone/>
            </a:pPr>
            <a:r>
              <a:rPr lang="en-US" sz="2400" b="1" i="1" dirty="0">
                <a:solidFill>
                  <a:prstClr val="black"/>
                </a:solidFill>
              </a:rPr>
              <a:t>1 John </a:t>
            </a:r>
            <a:r>
              <a:rPr lang="en-US" sz="2400" b="1" i="1" dirty="0" smtClean="0">
                <a:solidFill>
                  <a:prstClr val="black"/>
                </a:solidFill>
              </a:rPr>
              <a:t>4:17-19 </a:t>
            </a:r>
            <a:r>
              <a:rPr lang="en-US" sz="2400" b="1" i="1" baseline="30000" dirty="0">
                <a:solidFill>
                  <a:prstClr val="black"/>
                </a:solidFill>
              </a:rPr>
              <a:t>ESV</a:t>
            </a:r>
          </a:p>
        </p:txBody>
      </p:sp>
      <p:sp>
        <p:nvSpPr>
          <p:cNvPr id="11" name="Title 1">
            <a:extLst>
              <a:ext uri="{FF2B5EF4-FFF2-40B4-BE49-F238E27FC236}">
                <a16:creationId xmlns:a16="http://schemas.microsoft.com/office/drawing/2014/main" xmlns="" id="{EC19357D-1697-4393-A579-D809837566FA}"/>
              </a:ext>
            </a:extLst>
          </p:cNvPr>
          <p:cNvSpPr txBox="1">
            <a:spLocks/>
          </p:cNvSpPr>
          <p:nvPr/>
        </p:nvSpPr>
        <p:spPr>
          <a:xfrm>
            <a:off x="171973" y="825918"/>
            <a:ext cx="8972027"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1100" dirty="0">
                <a:solidFill>
                  <a:prstClr val="black">
                    <a:lumMod val="65000"/>
                    <a:lumOff val="35000"/>
                  </a:prstClr>
                </a:solidFill>
                <a:latin typeface="Verdana Pro Cond Light" panose="020B0604020202020204" pitchFamily="34" charset="0"/>
              </a:rPr>
              <a:t>t</a:t>
            </a:r>
            <a:r>
              <a:rPr lang="en-US" sz="6000" spc="1100" dirty="0" smtClean="0">
                <a:solidFill>
                  <a:prstClr val="black">
                    <a:lumMod val="65000"/>
                    <a:lumOff val="35000"/>
                  </a:prstClr>
                </a:solidFill>
                <a:latin typeface="Verdana Pro Cond Light" panose="020B0604020202020204" pitchFamily="34" charset="0"/>
              </a:rPr>
              <a:t>he gospel circles</a:t>
            </a:r>
            <a:endParaRPr lang="en-US" sz="6000" spc="1100" dirty="0">
              <a:solidFill>
                <a:prstClr val="black">
                  <a:lumMod val="65000"/>
                  <a:lumOff val="35000"/>
                </a:prstClr>
              </a:solidFill>
              <a:latin typeface="Verdana Pro Cond Light" panose="020B0604020202020204" pitchFamily="34" charset="0"/>
            </a:endParaRPr>
          </a:p>
        </p:txBody>
      </p:sp>
    </p:spTree>
    <p:extLst>
      <p:ext uri="{BB962C8B-B14F-4D97-AF65-F5344CB8AC3E}">
        <p14:creationId xmlns:p14="http://schemas.microsoft.com/office/powerpoint/2010/main" val="21069100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572D8DC0-DBFC-47BA-B2AC-2D4B8328A6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8194" cy="6858000"/>
          </a:xfrm>
        </p:spPr>
      </p:pic>
      <p:sp>
        <p:nvSpPr>
          <p:cNvPr id="3" name="Rectangle 2">
            <a:extLst>
              <a:ext uri="{FF2B5EF4-FFF2-40B4-BE49-F238E27FC236}">
                <a16:creationId xmlns:a16="http://schemas.microsoft.com/office/drawing/2014/main" xmlns="" id="{F244321A-916D-4D89-94DD-B687E08D4B46}"/>
              </a:ext>
            </a:extLst>
          </p:cNvPr>
          <p:cNvSpPr/>
          <p:nvPr/>
        </p:nvSpPr>
        <p:spPr>
          <a:xfrm>
            <a:off x="-226503" y="109466"/>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a:extLst>
              <a:ext uri="{FF2B5EF4-FFF2-40B4-BE49-F238E27FC236}">
                <a16:creationId xmlns:a16="http://schemas.microsoft.com/office/drawing/2014/main" xmlns="" id="{6D97B893-52AF-497C-A57D-8A749B8C975D}"/>
              </a:ext>
            </a:extLst>
          </p:cNvPr>
          <p:cNvSpPr/>
          <p:nvPr/>
        </p:nvSpPr>
        <p:spPr>
          <a:xfrm>
            <a:off x="138418" y="-30896"/>
            <a:ext cx="9077144" cy="1323439"/>
          </a:xfrm>
          <a:prstGeom prst="rect">
            <a:avLst/>
          </a:prstGeom>
        </p:spPr>
        <p:txBody>
          <a:bodyPr wrap="square">
            <a:spAutoFit/>
          </a:bodyPr>
          <a:lstStyle/>
          <a:p>
            <a:r>
              <a:rPr lang="en-US" sz="8000" spc="-400" dirty="0" smtClean="0">
                <a:solidFill>
                  <a:srgbClr val="C8780E"/>
                </a:solidFill>
              </a:rPr>
              <a:t>INHALING GOD’S LOVE</a:t>
            </a:r>
            <a:endParaRPr lang="en-US" sz="8000" spc="-400" dirty="0">
              <a:solidFill>
                <a:srgbClr val="C8780E"/>
              </a:solidFill>
            </a:endParaRPr>
          </a:p>
        </p:txBody>
      </p:sp>
      <p:sp>
        <p:nvSpPr>
          <p:cNvPr id="9" name="Rectangle 8">
            <a:extLst>
              <a:ext uri="{FF2B5EF4-FFF2-40B4-BE49-F238E27FC236}">
                <a16:creationId xmlns:a16="http://schemas.microsoft.com/office/drawing/2014/main" xmlns="" id="{FDA4458E-67A6-44DA-87B4-58860175633F}"/>
              </a:ext>
            </a:extLst>
          </p:cNvPr>
          <p:cNvSpPr/>
          <p:nvPr/>
        </p:nvSpPr>
        <p:spPr>
          <a:xfrm>
            <a:off x="-226503" y="1948076"/>
            <a:ext cx="11240141" cy="48184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Content Placeholder 2">
            <a:extLst>
              <a:ext uri="{FF2B5EF4-FFF2-40B4-BE49-F238E27FC236}">
                <a16:creationId xmlns:a16="http://schemas.microsoft.com/office/drawing/2014/main" xmlns="" id="{FA90971B-261C-4FD2-82C9-CA10A0F5F1F4}"/>
              </a:ext>
            </a:extLst>
          </p:cNvPr>
          <p:cNvSpPr txBox="1">
            <a:spLocks/>
          </p:cNvSpPr>
          <p:nvPr/>
        </p:nvSpPr>
        <p:spPr>
          <a:xfrm>
            <a:off x="297443" y="2129283"/>
            <a:ext cx="8448991" cy="463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400" b="1" baseline="30000" dirty="0" smtClean="0">
                <a:solidFill>
                  <a:prstClr val="black"/>
                </a:solidFill>
              </a:rPr>
              <a:t>17</a:t>
            </a:r>
            <a:r>
              <a:rPr lang="en-US" sz="2400" b="1" baseline="30000" dirty="0">
                <a:solidFill>
                  <a:prstClr val="black"/>
                </a:solidFill>
              </a:rPr>
              <a:t> </a:t>
            </a:r>
            <a:r>
              <a:rPr lang="en-US" sz="2400" dirty="0">
                <a:solidFill>
                  <a:prstClr val="black"/>
                </a:solidFill>
              </a:rPr>
              <a:t>By this is love perfected with us, so that we may have confidence for the day of judgment, because as he is so also are we in this world. </a:t>
            </a:r>
            <a:r>
              <a:rPr lang="en-US" sz="2400" b="1" baseline="30000" dirty="0">
                <a:solidFill>
                  <a:prstClr val="black"/>
                </a:solidFill>
              </a:rPr>
              <a:t>18 </a:t>
            </a:r>
            <a:r>
              <a:rPr lang="en-US" sz="2400" dirty="0">
                <a:solidFill>
                  <a:prstClr val="black"/>
                </a:solidFill>
              </a:rPr>
              <a:t>There is no fear in love, but perfect love casts out fear. For fear has to do with punishment, and whoever fears has not been perfected in love. </a:t>
            </a:r>
            <a:r>
              <a:rPr lang="en-US" sz="2400" b="1" baseline="30000" dirty="0">
                <a:solidFill>
                  <a:prstClr val="black"/>
                </a:solidFill>
              </a:rPr>
              <a:t>19 </a:t>
            </a:r>
            <a:r>
              <a:rPr lang="en-US" sz="2400" dirty="0">
                <a:solidFill>
                  <a:prstClr val="black"/>
                </a:solidFill>
              </a:rPr>
              <a:t>We love because </a:t>
            </a:r>
            <a:r>
              <a:rPr lang="en-US" b="1" i="1" dirty="0">
                <a:solidFill>
                  <a:prstClr val="black"/>
                </a:solidFill>
              </a:rPr>
              <a:t>he first loved us</a:t>
            </a:r>
            <a:r>
              <a:rPr lang="en-US" sz="2400" dirty="0">
                <a:solidFill>
                  <a:prstClr val="black"/>
                </a:solidFill>
              </a:rPr>
              <a:t>. </a:t>
            </a:r>
          </a:p>
          <a:p>
            <a:pPr marL="0" indent="0" algn="r">
              <a:lnSpc>
                <a:spcPct val="100000"/>
              </a:lnSpc>
              <a:buFont typeface="Arial" panose="020B0604020202020204" pitchFamily="34" charset="0"/>
              <a:buNone/>
            </a:pPr>
            <a:r>
              <a:rPr lang="en-US" sz="2400" b="1" i="1" dirty="0">
                <a:solidFill>
                  <a:prstClr val="black"/>
                </a:solidFill>
              </a:rPr>
              <a:t>1 John </a:t>
            </a:r>
            <a:r>
              <a:rPr lang="en-US" sz="2400" b="1" i="1" dirty="0" smtClean="0">
                <a:solidFill>
                  <a:prstClr val="black"/>
                </a:solidFill>
              </a:rPr>
              <a:t>4:17-19 </a:t>
            </a:r>
            <a:r>
              <a:rPr lang="en-US" sz="2400" b="1" i="1" baseline="30000" dirty="0">
                <a:solidFill>
                  <a:prstClr val="black"/>
                </a:solidFill>
              </a:rPr>
              <a:t>ESV</a:t>
            </a:r>
          </a:p>
        </p:txBody>
      </p:sp>
      <p:sp>
        <p:nvSpPr>
          <p:cNvPr id="11" name="Title 1">
            <a:extLst>
              <a:ext uri="{FF2B5EF4-FFF2-40B4-BE49-F238E27FC236}">
                <a16:creationId xmlns:a16="http://schemas.microsoft.com/office/drawing/2014/main" xmlns="" id="{EC19357D-1697-4393-A579-D809837566FA}"/>
              </a:ext>
            </a:extLst>
          </p:cNvPr>
          <p:cNvSpPr txBox="1">
            <a:spLocks/>
          </p:cNvSpPr>
          <p:nvPr/>
        </p:nvSpPr>
        <p:spPr>
          <a:xfrm>
            <a:off x="171973" y="825918"/>
            <a:ext cx="8972027"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1100" dirty="0">
                <a:solidFill>
                  <a:prstClr val="black">
                    <a:lumMod val="65000"/>
                    <a:lumOff val="35000"/>
                  </a:prstClr>
                </a:solidFill>
                <a:latin typeface="Verdana Pro Cond Light" panose="020B0604020202020204" pitchFamily="34" charset="0"/>
              </a:rPr>
              <a:t>t</a:t>
            </a:r>
            <a:r>
              <a:rPr lang="en-US" sz="6000" spc="1100" dirty="0" smtClean="0">
                <a:solidFill>
                  <a:prstClr val="black">
                    <a:lumMod val="65000"/>
                    <a:lumOff val="35000"/>
                  </a:prstClr>
                </a:solidFill>
                <a:latin typeface="Verdana Pro Cond Light" panose="020B0604020202020204" pitchFamily="34" charset="0"/>
              </a:rPr>
              <a:t>he gospel circles</a:t>
            </a:r>
            <a:endParaRPr lang="en-US" sz="6000" spc="1100" dirty="0">
              <a:solidFill>
                <a:prstClr val="black">
                  <a:lumMod val="65000"/>
                  <a:lumOff val="35000"/>
                </a:prstClr>
              </a:solidFill>
              <a:latin typeface="Verdana Pro Cond Light" panose="020B0604020202020204" pitchFamily="34" charset="0"/>
            </a:endParaRPr>
          </a:p>
        </p:txBody>
      </p:sp>
      <p:sp>
        <p:nvSpPr>
          <p:cNvPr id="12" name="Rounded Rectangle 11"/>
          <p:cNvSpPr/>
          <p:nvPr/>
        </p:nvSpPr>
        <p:spPr>
          <a:xfrm>
            <a:off x="297443" y="5184247"/>
            <a:ext cx="4309607" cy="1184744"/>
          </a:xfrm>
          <a:prstGeom prst="roundRect">
            <a:avLst/>
          </a:prstGeom>
          <a:solidFill>
            <a:srgbClr val="C878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smtClean="0">
                <a:solidFill>
                  <a:prstClr val="white"/>
                </a:solidFill>
              </a:rPr>
              <a:t>gospel</a:t>
            </a:r>
            <a:endParaRPr lang="en-US" sz="8000" dirty="0">
              <a:solidFill>
                <a:prstClr val="white"/>
              </a:solidFill>
            </a:endParaRPr>
          </a:p>
        </p:txBody>
      </p:sp>
      <p:sp>
        <p:nvSpPr>
          <p:cNvPr id="4" name="Oval 3"/>
          <p:cNvSpPr/>
          <p:nvPr/>
        </p:nvSpPr>
        <p:spPr>
          <a:xfrm>
            <a:off x="4769141" y="3546282"/>
            <a:ext cx="3021496" cy="675863"/>
          </a:xfrm>
          <a:prstGeom prst="ellipse">
            <a:avLst/>
          </a:prstGeom>
          <a:noFill/>
          <a:ln w="76200">
            <a:solidFill>
              <a:srgbClr val="C878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3" name="Straight Arrow Connector 12"/>
          <p:cNvCxnSpPr/>
          <p:nvPr/>
        </p:nvCxnSpPr>
        <p:spPr>
          <a:xfrm flipV="1">
            <a:off x="4357315" y="4301656"/>
            <a:ext cx="922351" cy="985961"/>
          </a:xfrm>
          <a:prstGeom prst="straightConnector1">
            <a:avLst/>
          </a:prstGeom>
          <a:ln w="76200">
            <a:solidFill>
              <a:srgbClr val="C8780E"/>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75873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 xmlns:a16="http://schemas.microsoft.com/office/drawing/2014/main" id="{572D8DC0-DBFC-47BA-B2AC-2D4B8328A6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8194" cy="6858000"/>
          </a:xfrm>
        </p:spPr>
      </p:pic>
      <p:sp>
        <p:nvSpPr>
          <p:cNvPr id="3" name="Rectangle 2">
            <a:extLst>
              <a:ext uri="{FF2B5EF4-FFF2-40B4-BE49-F238E27FC236}">
                <a16:creationId xmlns="" xmlns:a16="http://schemas.microsoft.com/office/drawing/2014/main" id="{F244321A-916D-4D89-94DD-B687E08D4B46}"/>
              </a:ext>
            </a:extLst>
          </p:cNvPr>
          <p:cNvSpPr/>
          <p:nvPr/>
        </p:nvSpPr>
        <p:spPr>
          <a:xfrm>
            <a:off x="-226503" y="300290"/>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a:extLst>
              <a:ext uri="{FF2B5EF4-FFF2-40B4-BE49-F238E27FC236}">
                <a16:creationId xmlns="" xmlns:a16="http://schemas.microsoft.com/office/drawing/2014/main" id="{FDA4458E-67A6-44DA-87B4-58860175633F}"/>
              </a:ext>
            </a:extLst>
          </p:cNvPr>
          <p:cNvSpPr/>
          <p:nvPr/>
        </p:nvSpPr>
        <p:spPr>
          <a:xfrm>
            <a:off x="-226503" y="2138901"/>
            <a:ext cx="11240141" cy="456027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Content Placeholder 2">
            <a:extLst>
              <a:ext uri="{FF2B5EF4-FFF2-40B4-BE49-F238E27FC236}">
                <a16:creationId xmlns="" xmlns:a16="http://schemas.microsoft.com/office/drawing/2014/main" id="{FA90971B-261C-4FD2-82C9-CA10A0F5F1F4}"/>
              </a:ext>
            </a:extLst>
          </p:cNvPr>
          <p:cNvSpPr txBox="1">
            <a:spLocks/>
          </p:cNvSpPr>
          <p:nvPr/>
        </p:nvSpPr>
        <p:spPr>
          <a:xfrm>
            <a:off x="297443" y="2320107"/>
            <a:ext cx="8448991" cy="45378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0" indent="-457200">
              <a:buFont typeface="+mj-lt"/>
              <a:buAutoNum type="arabicPeriod"/>
            </a:pPr>
            <a:r>
              <a:rPr lang="en-US" sz="3600" dirty="0"/>
              <a:t>Only from God</a:t>
            </a:r>
          </a:p>
          <a:p>
            <a:pPr marL="457200" lvl="0" indent="-457200">
              <a:buFont typeface="+mj-lt"/>
              <a:buAutoNum type="arabicPeriod"/>
            </a:pPr>
            <a:r>
              <a:rPr lang="en-US" sz="3600" dirty="0"/>
              <a:t>His foundational attribute</a:t>
            </a:r>
          </a:p>
          <a:p>
            <a:pPr marL="457200" lvl="0" indent="-457200">
              <a:buFont typeface="+mj-lt"/>
              <a:buAutoNum type="arabicPeriod"/>
            </a:pPr>
            <a:r>
              <a:rPr lang="en-US" sz="3600" dirty="0"/>
              <a:t>Gracious and prior</a:t>
            </a:r>
          </a:p>
          <a:p>
            <a:pPr marL="457200" lvl="0" indent="-457200">
              <a:buFont typeface="+mj-lt"/>
              <a:buAutoNum type="arabicPeriod"/>
            </a:pPr>
            <a:r>
              <a:rPr lang="en-US" sz="3600" dirty="0"/>
              <a:t>Sacrificial and redemptive</a:t>
            </a:r>
          </a:p>
          <a:p>
            <a:pPr marL="457200" lvl="0" indent="-457200">
              <a:buFont typeface="+mj-lt"/>
              <a:buAutoNum type="arabicPeriod"/>
            </a:pPr>
            <a:r>
              <a:rPr lang="en-US" sz="3600" dirty="0"/>
              <a:t>Inviting, not coercing</a:t>
            </a:r>
          </a:p>
          <a:p>
            <a:pPr marL="457200" lvl="0" indent="-457200">
              <a:buFont typeface="+mj-lt"/>
              <a:buAutoNum type="arabicPeriod"/>
            </a:pPr>
            <a:r>
              <a:rPr lang="en-US" sz="3600" dirty="0"/>
              <a:t>Experienced by the Spirit</a:t>
            </a:r>
          </a:p>
          <a:p>
            <a:pPr marL="0" indent="0" algn="r">
              <a:lnSpc>
                <a:spcPct val="100000"/>
              </a:lnSpc>
              <a:buFont typeface="Arial" panose="020B0604020202020204" pitchFamily="34" charset="0"/>
              <a:buNone/>
            </a:pPr>
            <a:endParaRPr lang="en-US" sz="2400" dirty="0">
              <a:solidFill>
                <a:prstClr val="black"/>
              </a:solidFill>
            </a:endParaRPr>
          </a:p>
          <a:p>
            <a:pPr marL="0" indent="0" algn="r">
              <a:buFont typeface="Arial" panose="020B0604020202020204" pitchFamily="34" charset="0"/>
              <a:buNone/>
            </a:pPr>
            <a:endParaRPr lang="en-US" sz="4200" dirty="0">
              <a:solidFill>
                <a:prstClr val="black"/>
              </a:solidFill>
            </a:endParaRPr>
          </a:p>
        </p:txBody>
      </p:sp>
      <p:sp>
        <p:nvSpPr>
          <p:cNvPr id="12" name="Rectangle 11">
            <a:extLst>
              <a:ext uri="{FF2B5EF4-FFF2-40B4-BE49-F238E27FC236}">
                <a16:creationId xmlns:a16="http://schemas.microsoft.com/office/drawing/2014/main" xmlns="" id="{6D97B893-52AF-497C-A57D-8A749B8C975D}"/>
              </a:ext>
            </a:extLst>
          </p:cNvPr>
          <p:cNvSpPr/>
          <p:nvPr/>
        </p:nvSpPr>
        <p:spPr>
          <a:xfrm>
            <a:off x="138418" y="175830"/>
            <a:ext cx="9077144" cy="1323439"/>
          </a:xfrm>
          <a:prstGeom prst="rect">
            <a:avLst/>
          </a:prstGeom>
        </p:spPr>
        <p:txBody>
          <a:bodyPr wrap="square">
            <a:spAutoFit/>
          </a:bodyPr>
          <a:lstStyle/>
          <a:p>
            <a:r>
              <a:rPr lang="en-US" sz="8000" spc="-400" dirty="0" smtClean="0">
                <a:solidFill>
                  <a:srgbClr val="C8780E"/>
                </a:solidFill>
              </a:rPr>
              <a:t>INHALING GOD’S LOVE</a:t>
            </a:r>
            <a:endParaRPr lang="en-US" sz="8000" spc="-400" dirty="0">
              <a:solidFill>
                <a:srgbClr val="C8780E"/>
              </a:solidFill>
            </a:endParaRPr>
          </a:p>
        </p:txBody>
      </p:sp>
      <p:sp>
        <p:nvSpPr>
          <p:cNvPr id="13" name="Title 1">
            <a:extLst>
              <a:ext uri="{FF2B5EF4-FFF2-40B4-BE49-F238E27FC236}">
                <a16:creationId xmlns:a16="http://schemas.microsoft.com/office/drawing/2014/main" xmlns="" id="{EC19357D-1697-4393-A579-D809837566FA}"/>
              </a:ext>
            </a:extLst>
          </p:cNvPr>
          <p:cNvSpPr txBox="1">
            <a:spLocks/>
          </p:cNvSpPr>
          <p:nvPr/>
        </p:nvSpPr>
        <p:spPr>
          <a:xfrm>
            <a:off x="171973" y="1032644"/>
            <a:ext cx="8972027"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800" dirty="0">
                <a:solidFill>
                  <a:prstClr val="black">
                    <a:lumMod val="65000"/>
                    <a:lumOff val="35000"/>
                  </a:prstClr>
                </a:solidFill>
                <a:latin typeface="Verdana Pro Cond Light" panose="020B0604020202020204" pitchFamily="34" charset="0"/>
              </a:rPr>
              <a:t>t</a:t>
            </a:r>
            <a:r>
              <a:rPr lang="en-US" sz="6000" spc="800" dirty="0" smtClean="0">
                <a:solidFill>
                  <a:prstClr val="black">
                    <a:lumMod val="65000"/>
                    <a:lumOff val="35000"/>
                  </a:prstClr>
                </a:solidFill>
                <a:latin typeface="Verdana Pro Cond Light" panose="020B0604020202020204" pitchFamily="34" charset="0"/>
              </a:rPr>
              <a:t>he nature </a:t>
            </a:r>
            <a:r>
              <a:rPr lang="en-US" sz="6000" spc="800" dirty="0">
                <a:solidFill>
                  <a:prstClr val="black">
                    <a:lumMod val="65000"/>
                    <a:lumOff val="35000"/>
                  </a:prstClr>
                </a:solidFill>
                <a:latin typeface="Verdana Pro Cond Light" panose="020B0604020202020204" pitchFamily="34" charset="0"/>
              </a:rPr>
              <a:t>of </a:t>
            </a:r>
            <a:r>
              <a:rPr lang="en-US" sz="6000" spc="800" dirty="0" err="1">
                <a:solidFill>
                  <a:prstClr val="black">
                    <a:lumMod val="65000"/>
                    <a:lumOff val="35000"/>
                  </a:prstClr>
                </a:solidFill>
                <a:latin typeface="Verdana Pro Cond Light" panose="020B0604020202020204" pitchFamily="34" charset="0"/>
              </a:rPr>
              <a:t>agapé</a:t>
            </a:r>
            <a:endParaRPr lang="en-US" sz="6000" spc="800" dirty="0">
              <a:solidFill>
                <a:prstClr val="black">
                  <a:lumMod val="65000"/>
                  <a:lumOff val="35000"/>
                </a:prstClr>
              </a:solidFill>
              <a:latin typeface="Verdana Pro Cond Light" panose="020B0604020202020204" pitchFamily="34" charset="0"/>
            </a:endParaRPr>
          </a:p>
        </p:txBody>
      </p:sp>
    </p:spTree>
    <p:extLst>
      <p:ext uri="{BB962C8B-B14F-4D97-AF65-F5344CB8AC3E}">
        <p14:creationId xmlns:p14="http://schemas.microsoft.com/office/powerpoint/2010/main" val="4790852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572D8DC0-DBFC-47BA-B2AC-2D4B8328A6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8194" cy="6858000"/>
          </a:xfrm>
        </p:spPr>
      </p:pic>
      <p:sp>
        <p:nvSpPr>
          <p:cNvPr id="3" name="Rectangle 2">
            <a:extLst>
              <a:ext uri="{FF2B5EF4-FFF2-40B4-BE49-F238E27FC236}">
                <a16:creationId xmlns:a16="http://schemas.microsoft.com/office/drawing/2014/main" xmlns="" id="{F244321A-916D-4D89-94DD-B687E08D4B46}"/>
              </a:ext>
            </a:extLst>
          </p:cNvPr>
          <p:cNvSpPr/>
          <p:nvPr/>
        </p:nvSpPr>
        <p:spPr>
          <a:xfrm>
            <a:off x="-226503" y="109466"/>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a:extLst>
              <a:ext uri="{FF2B5EF4-FFF2-40B4-BE49-F238E27FC236}">
                <a16:creationId xmlns:a16="http://schemas.microsoft.com/office/drawing/2014/main" xmlns="" id="{6D97B893-52AF-497C-A57D-8A749B8C975D}"/>
              </a:ext>
            </a:extLst>
          </p:cNvPr>
          <p:cNvSpPr/>
          <p:nvPr/>
        </p:nvSpPr>
        <p:spPr>
          <a:xfrm>
            <a:off x="138418" y="-30896"/>
            <a:ext cx="9077144" cy="1323439"/>
          </a:xfrm>
          <a:prstGeom prst="rect">
            <a:avLst/>
          </a:prstGeom>
        </p:spPr>
        <p:txBody>
          <a:bodyPr wrap="square">
            <a:spAutoFit/>
          </a:bodyPr>
          <a:lstStyle/>
          <a:p>
            <a:r>
              <a:rPr lang="en-US" sz="8000" spc="-400" dirty="0" smtClean="0">
                <a:solidFill>
                  <a:srgbClr val="C8780E"/>
                </a:solidFill>
              </a:rPr>
              <a:t>INHALING GOD’S LOVE</a:t>
            </a:r>
            <a:endParaRPr lang="en-US" sz="8000" spc="-400" dirty="0">
              <a:solidFill>
                <a:srgbClr val="C8780E"/>
              </a:solidFill>
            </a:endParaRPr>
          </a:p>
        </p:txBody>
      </p:sp>
      <p:sp>
        <p:nvSpPr>
          <p:cNvPr id="9" name="Rectangle 8">
            <a:extLst>
              <a:ext uri="{FF2B5EF4-FFF2-40B4-BE49-F238E27FC236}">
                <a16:creationId xmlns:a16="http://schemas.microsoft.com/office/drawing/2014/main" xmlns="" id="{FDA4458E-67A6-44DA-87B4-58860175633F}"/>
              </a:ext>
            </a:extLst>
          </p:cNvPr>
          <p:cNvSpPr/>
          <p:nvPr/>
        </p:nvSpPr>
        <p:spPr>
          <a:xfrm>
            <a:off x="-226503" y="1948076"/>
            <a:ext cx="11240141" cy="48184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Content Placeholder 2">
            <a:extLst>
              <a:ext uri="{FF2B5EF4-FFF2-40B4-BE49-F238E27FC236}">
                <a16:creationId xmlns:a16="http://schemas.microsoft.com/office/drawing/2014/main" xmlns="" id="{FA90971B-261C-4FD2-82C9-CA10A0F5F1F4}"/>
              </a:ext>
            </a:extLst>
          </p:cNvPr>
          <p:cNvSpPr txBox="1">
            <a:spLocks/>
          </p:cNvSpPr>
          <p:nvPr/>
        </p:nvSpPr>
        <p:spPr>
          <a:xfrm>
            <a:off x="297443" y="2129283"/>
            <a:ext cx="8448991" cy="463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400" b="1" baseline="30000" dirty="0" smtClean="0">
                <a:solidFill>
                  <a:prstClr val="black"/>
                </a:solidFill>
              </a:rPr>
              <a:t>17</a:t>
            </a:r>
            <a:r>
              <a:rPr lang="en-US" sz="2400" b="1" baseline="30000" dirty="0">
                <a:solidFill>
                  <a:prstClr val="black"/>
                </a:solidFill>
              </a:rPr>
              <a:t> </a:t>
            </a:r>
            <a:r>
              <a:rPr lang="en-US" sz="2400" dirty="0">
                <a:solidFill>
                  <a:prstClr val="black"/>
                </a:solidFill>
              </a:rPr>
              <a:t>By this is love perfected with us, so that we may have </a:t>
            </a:r>
            <a:r>
              <a:rPr lang="en-US" b="1" i="1" dirty="0">
                <a:solidFill>
                  <a:prstClr val="black"/>
                </a:solidFill>
              </a:rPr>
              <a:t>confidence for the day of judgment</a:t>
            </a:r>
            <a:r>
              <a:rPr lang="en-US" sz="2400" dirty="0">
                <a:solidFill>
                  <a:prstClr val="black"/>
                </a:solidFill>
              </a:rPr>
              <a:t>, because as he is so also are we in this world. </a:t>
            </a:r>
            <a:r>
              <a:rPr lang="en-US" sz="2400" b="1" baseline="30000" dirty="0">
                <a:solidFill>
                  <a:prstClr val="black"/>
                </a:solidFill>
              </a:rPr>
              <a:t>18 </a:t>
            </a:r>
            <a:r>
              <a:rPr lang="en-US" sz="2400" dirty="0">
                <a:solidFill>
                  <a:prstClr val="black"/>
                </a:solidFill>
              </a:rPr>
              <a:t>There is </a:t>
            </a:r>
            <a:r>
              <a:rPr lang="en-US" b="1" i="1" dirty="0">
                <a:solidFill>
                  <a:prstClr val="black"/>
                </a:solidFill>
              </a:rPr>
              <a:t>no fear </a:t>
            </a:r>
            <a:r>
              <a:rPr lang="en-US" sz="2400" dirty="0">
                <a:solidFill>
                  <a:prstClr val="black"/>
                </a:solidFill>
              </a:rPr>
              <a:t>in love, but perfect love casts out fear. For fear has to do with punishment, and whoever fears has not been perfected in love. </a:t>
            </a:r>
            <a:r>
              <a:rPr lang="en-US" sz="2400" b="1" baseline="30000" dirty="0">
                <a:solidFill>
                  <a:prstClr val="black"/>
                </a:solidFill>
              </a:rPr>
              <a:t>19 </a:t>
            </a:r>
            <a:r>
              <a:rPr lang="en-US" sz="2400" dirty="0">
                <a:solidFill>
                  <a:prstClr val="black"/>
                </a:solidFill>
              </a:rPr>
              <a:t>We love because he first loved us. </a:t>
            </a:r>
          </a:p>
          <a:p>
            <a:pPr marL="0" indent="0" algn="r">
              <a:lnSpc>
                <a:spcPct val="100000"/>
              </a:lnSpc>
              <a:buFont typeface="Arial" panose="020B0604020202020204" pitchFamily="34" charset="0"/>
              <a:buNone/>
            </a:pPr>
            <a:r>
              <a:rPr lang="en-US" sz="2400" b="1" i="1" dirty="0">
                <a:solidFill>
                  <a:prstClr val="black"/>
                </a:solidFill>
              </a:rPr>
              <a:t>1 John </a:t>
            </a:r>
            <a:r>
              <a:rPr lang="en-US" sz="2400" b="1" i="1" dirty="0" smtClean="0">
                <a:solidFill>
                  <a:prstClr val="black"/>
                </a:solidFill>
              </a:rPr>
              <a:t>4:17-19 </a:t>
            </a:r>
            <a:r>
              <a:rPr lang="en-US" sz="2400" b="1" i="1" baseline="30000" dirty="0">
                <a:solidFill>
                  <a:prstClr val="black"/>
                </a:solidFill>
              </a:rPr>
              <a:t>ESV</a:t>
            </a:r>
          </a:p>
        </p:txBody>
      </p:sp>
      <p:sp>
        <p:nvSpPr>
          <p:cNvPr id="11" name="Title 1">
            <a:extLst>
              <a:ext uri="{FF2B5EF4-FFF2-40B4-BE49-F238E27FC236}">
                <a16:creationId xmlns:a16="http://schemas.microsoft.com/office/drawing/2014/main" xmlns="" id="{EC19357D-1697-4393-A579-D809837566FA}"/>
              </a:ext>
            </a:extLst>
          </p:cNvPr>
          <p:cNvSpPr txBox="1">
            <a:spLocks/>
          </p:cNvSpPr>
          <p:nvPr/>
        </p:nvSpPr>
        <p:spPr>
          <a:xfrm>
            <a:off x="171973" y="825918"/>
            <a:ext cx="8972027"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1100" dirty="0">
                <a:solidFill>
                  <a:prstClr val="black">
                    <a:lumMod val="65000"/>
                    <a:lumOff val="35000"/>
                  </a:prstClr>
                </a:solidFill>
                <a:latin typeface="Verdana Pro Cond Light" panose="020B0604020202020204" pitchFamily="34" charset="0"/>
              </a:rPr>
              <a:t>t</a:t>
            </a:r>
            <a:r>
              <a:rPr lang="en-US" sz="6000" spc="1100" dirty="0" smtClean="0">
                <a:solidFill>
                  <a:prstClr val="black">
                    <a:lumMod val="65000"/>
                    <a:lumOff val="35000"/>
                  </a:prstClr>
                </a:solidFill>
                <a:latin typeface="Verdana Pro Cond Light" panose="020B0604020202020204" pitchFamily="34" charset="0"/>
              </a:rPr>
              <a:t>he gospel circles</a:t>
            </a:r>
            <a:endParaRPr lang="en-US" sz="6000" spc="1100" dirty="0">
              <a:solidFill>
                <a:prstClr val="black">
                  <a:lumMod val="65000"/>
                  <a:lumOff val="35000"/>
                </a:prstClr>
              </a:solidFill>
              <a:latin typeface="Verdana Pro Cond Light" panose="020B0604020202020204" pitchFamily="34" charset="0"/>
            </a:endParaRPr>
          </a:p>
        </p:txBody>
      </p:sp>
      <p:sp>
        <p:nvSpPr>
          <p:cNvPr id="16" name="Rounded Rectangle 15"/>
          <p:cNvSpPr/>
          <p:nvPr/>
        </p:nvSpPr>
        <p:spPr>
          <a:xfrm>
            <a:off x="297443" y="5184247"/>
            <a:ext cx="7129075" cy="1184744"/>
          </a:xfrm>
          <a:prstGeom prst="roundRect">
            <a:avLst/>
          </a:prstGeom>
          <a:solidFill>
            <a:srgbClr val="C878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prstClr val="white"/>
                </a:solidFill>
              </a:rPr>
              <a:t>g</a:t>
            </a:r>
            <a:r>
              <a:rPr lang="en-US" sz="8000" dirty="0" smtClean="0">
                <a:solidFill>
                  <a:prstClr val="white"/>
                </a:solidFill>
              </a:rPr>
              <a:t>ospel truths</a:t>
            </a:r>
            <a:endParaRPr lang="en-US" sz="8000" dirty="0">
              <a:solidFill>
                <a:prstClr val="white"/>
              </a:solidFill>
            </a:endParaRPr>
          </a:p>
        </p:txBody>
      </p:sp>
      <p:sp>
        <p:nvSpPr>
          <p:cNvPr id="17" name="Oval 16"/>
          <p:cNvSpPr/>
          <p:nvPr/>
        </p:nvSpPr>
        <p:spPr>
          <a:xfrm>
            <a:off x="138417" y="2266123"/>
            <a:ext cx="5817109" cy="1383526"/>
          </a:xfrm>
          <a:prstGeom prst="ellipse">
            <a:avLst/>
          </a:prstGeom>
          <a:noFill/>
          <a:ln w="76200">
            <a:solidFill>
              <a:srgbClr val="C878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8" name="Straight Arrow Connector 17"/>
          <p:cNvCxnSpPr/>
          <p:nvPr/>
        </p:nvCxnSpPr>
        <p:spPr>
          <a:xfrm flipH="1" flipV="1">
            <a:off x="3323645" y="3800723"/>
            <a:ext cx="538336" cy="1582311"/>
          </a:xfrm>
          <a:prstGeom prst="straightConnector1">
            <a:avLst/>
          </a:prstGeom>
          <a:ln w="76200">
            <a:solidFill>
              <a:srgbClr val="C8780E"/>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13279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572D8DC0-DBFC-47BA-B2AC-2D4B8328A6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8194" cy="6858000"/>
          </a:xfrm>
        </p:spPr>
      </p:pic>
      <p:sp>
        <p:nvSpPr>
          <p:cNvPr id="3" name="Rectangle 2">
            <a:extLst>
              <a:ext uri="{FF2B5EF4-FFF2-40B4-BE49-F238E27FC236}">
                <a16:creationId xmlns:a16="http://schemas.microsoft.com/office/drawing/2014/main" xmlns="" id="{F244321A-916D-4D89-94DD-B687E08D4B46}"/>
              </a:ext>
            </a:extLst>
          </p:cNvPr>
          <p:cNvSpPr/>
          <p:nvPr/>
        </p:nvSpPr>
        <p:spPr>
          <a:xfrm>
            <a:off x="-226503" y="109466"/>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itle 1">
            <a:extLst>
              <a:ext uri="{FF2B5EF4-FFF2-40B4-BE49-F238E27FC236}">
                <a16:creationId xmlns:a16="http://schemas.microsoft.com/office/drawing/2014/main" xmlns="" id="{EC19357D-1697-4393-A579-D809837566FA}"/>
              </a:ext>
            </a:extLst>
          </p:cNvPr>
          <p:cNvSpPr txBox="1">
            <a:spLocks/>
          </p:cNvSpPr>
          <p:nvPr/>
        </p:nvSpPr>
        <p:spPr>
          <a:xfrm>
            <a:off x="171973" y="825918"/>
            <a:ext cx="8972027"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100" dirty="0">
                <a:solidFill>
                  <a:prstClr val="black">
                    <a:lumMod val="65000"/>
                    <a:lumOff val="35000"/>
                  </a:prstClr>
                </a:solidFill>
                <a:latin typeface="Verdana Pro Cond Light" panose="020B0604020202020204" pitchFamily="34" charset="0"/>
              </a:rPr>
              <a:t>u</a:t>
            </a:r>
            <a:r>
              <a:rPr lang="en-US" sz="6000" spc="100" dirty="0" smtClean="0">
                <a:solidFill>
                  <a:prstClr val="black">
                    <a:lumMod val="65000"/>
                    <a:lumOff val="35000"/>
                  </a:prstClr>
                </a:solidFill>
                <a:latin typeface="Verdana Pro Cond Light" panose="020B0604020202020204" pitchFamily="34" charset="0"/>
              </a:rPr>
              <a:t>nderstand &amp; experience</a:t>
            </a:r>
            <a:endParaRPr lang="en-US" sz="6000" spc="100" dirty="0">
              <a:solidFill>
                <a:prstClr val="black">
                  <a:lumMod val="65000"/>
                  <a:lumOff val="35000"/>
                </a:prstClr>
              </a:solidFill>
              <a:latin typeface="Verdana Pro Cond Light" panose="020B0604020202020204" pitchFamily="34" charset="0"/>
            </a:endParaRPr>
          </a:p>
        </p:txBody>
      </p:sp>
      <p:sp>
        <p:nvSpPr>
          <p:cNvPr id="8" name="Rectangle 7">
            <a:extLst>
              <a:ext uri="{FF2B5EF4-FFF2-40B4-BE49-F238E27FC236}">
                <a16:creationId xmlns:a16="http://schemas.microsoft.com/office/drawing/2014/main" xmlns="" id="{6D97B893-52AF-497C-A57D-8A749B8C975D}"/>
              </a:ext>
            </a:extLst>
          </p:cNvPr>
          <p:cNvSpPr/>
          <p:nvPr/>
        </p:nvSpPr>
        <p:spPr>
          <a:xfrm>
            <a:off x="138418" y="-30896"/>
            <a:ext cx="9077144" cy="1323439"/>
          </a:xfrm>
          <a:prstGeom prst="rect">
            <a:avLst/>
          </a:prstGeom>
        </p:spPr>
        <p:txBody>
          <a:bodyPr wrap="square">
            <a:spAutoFit/>
          </a:bodyPr>
          <a:lstStyle/>
          <a:p>
            <a:r>
              <a:rPr lang="en-US" sz="8000" spc="-400" dirty="0" smtClean="0">
                <a:solidFill>
                  <a:srgbClr val="C8780E"/>
                </a:solidFill>
              </a:rPr>
              <a:t>INHALING GOD’S LOVE</a:t>
            </a:r>
            <a:endParaRPr lang="en-US" sz="8000" spc="-400" dirty="0">
              <a:solidFill>
                <a:srgbClr val="C8780E"/>
              </a:solidFill>
            </a:endParaRPr>
          </a:p>
        </p:txBody>
      </p:sp>
      <p:sp>
        <p:nvSpPr>
          <p:cNvPr id="9" name="Rectangle 8">
            <a:extLst>
              <a:ext uri="{FF2B5EF4-FFF2-40B4-BE49-F238E27FC236}">
                <a16:creationId xmlns:a16="http://schemas.microsoft.com/office/drawing/2014/main" xmlns="" id="{FDA4458E-67A6-44DA-87B4-58860175633F}"/>
              </a:ext>
            </a:extLst>
          </p:cNvPr>
          <p:cNvSpPr/>
          <p:nvPr/>
        </p:nvSpPr>
        <p:spPr>
          <a:xfrm>
            <a:off x="-226503" y="1948076"/>
            <a:ext cx="11240141" cy="48184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Content Placeholder 2">
            <a:extLst>
              <a:ext uri="{FF2B5EF4-FFF2-40B4-BE49-F238E27FC236}">
                <a16:creationId xmlns:a16="http://schemas.microsoft.com/office/drawing/2014/main" xmlns="" id="{FA90971B-261C-4FD2-82C9-CA10A0F5F1F4}"/>
              </a:ext>
            </a:extLst>
          </p:cNvPr>
          <p:cNvSpPr txBox="1">
            <a:spLocks/>
          </p:cNvSpPr>
          <p:nvPr/>
        </p:nvSpPr>
        <p:spPr>
          <a:xfrm>
            <a:off x="297443" y="2129283"/>
            <a:ext cx="8448991" cy="463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indent="-914400">
              <a:lnSpc>
                <a:spcPct val="100000"/>
              </a:lnSpc>
              <a:spcBef>
                <a:spcPts val="0"/>
              </a:spcBef>
              <a:buFont typeface="Arial" panose="020B0604020202020204" pitchFamily="34" charset="0"/>
              <a:buAutoNum type="arabicPeriod"/>
            </a:pPr>
            <a:r>
              <a:rPr lang="en-US" sz="4200" dirty="0">
                <a:solidFill>
                  <a:prstClr val="black"/>
                </a:solidFill>
              </a:rPr>
              <a:t>r</a:t>
            </a:r>
            <a:r>
              <a:rPr lang="en-US" sz="4200" dirty="0" smtClean="0">
                <a:solidFill>
                  <a:prstClr val="black"/>
                </a:solidFill>
              </a:rPr>
              <a:t>ead</a:t>
            </a:r>
          </a:p>
          <a:p>
            <a:pPr marL="914400" indent="-914400">
              <a:lnSpc>
                <a:spcPct val="100000"/>
              </a:lnSpc>
              <a:spcBef>
                <a:spcPts val="0"/>
              </a:spcBef>
              <a:buFont typeface="Arial" panose="020B0604020202020204" pitchFamily="34" charset="0"/>
              <a:buAutoNum type="arabicPeriod"/>
            </a:pPr>
            <a:r>
              <a:rPr lang="en-US" sz="4200" dirty="0" smtClean="0">
                <a:solidFill>
                  <a:prstClr val="black"/>
                </a:solidFill>
              </a:rPr>
              <a:t>study</a:t>
            </a:r>
          </a:p>
          <a:p>
            <a:pPr marL="914400" indent="-914400">
              <a:lnSpc>
                <a:spcPct val="100000"/>
              </a:lnSpc>
              <a:spcBef>
                <a:spcPts val="0"/>
              </a:spcBef>
              <a:buFont typeface="Arial" panose="020B0604020202020204" pitchFamily="34" charset="0"/>
              <a:buAutoNum type="arabicPeriod"/>
            </a:pPr>
            <a:r>
              <a:rPr lang="en-US" sz="4200" dirty="0">
                <a:solidFill>
                  <a:prstClr val="black"/>
                </a:solidFill>
              </a:rPr>
              <a:t>memorize</a:t>
            </a:r>
          </a:p>
          <a:p>
            <a:pPr marL="914400" indent="-914400">
              <a:lnSpc>
                <a:spcPct val="100000"/>
              </a:lnSpc>
              <a:spcBef>
                <a:spcPts val="0"/>
              </a:spcBef>
              <a:buFont typeface="Arial" panose="020B0604020202020204" pitchFamily="34" charset="0"/>
              <a:buAutoNum type="arabicPeriod"/>
            </a:pPr>
            <a:r>
              <a:rPr lang="en-US" sz="4200" dirty="0" smtClean="0">
                <a:solidFill>
                  <a:prstClr val="black"/>
                </a:solidFill>
              </a:rPr>
              <a:t>gratitude</a:t>
            </a:r>
          </a:p>
          <a:p>
            <a:pPr marL="914400" indent="-914400">
              <a:lnSpc>
                <a:spcPct val="100000"/>
              </a:lnSpc>
              <a:spcBef>
                <a:spcPts val="0"/>
              </a:spcBef>
              <a:buFont typeface="Arial" panose="020B0604020202020204" pitchFamily="34" charset="0"/>
              <a:buAutoNum type="arabicPeriod"/>
            </a:pPr>
            <a:r>
              <a:rPr lang="en-US" sz="4200" dirty="0" smtClean="0">
                <a:solidFill>
                  <a:prstClr val="black"/>
                </a:solidFill>
              </a:rPr>
              <a:t>community</a:t>
            </a:r>
          </a:p>
          <a:p>
            <a:pPr marL="914400" indent="-914400">
              <a:lnSpc>
                <a:spcPct val="100000"/>
              </a:lnSpc>
              <a:spcBef>
                <a:spcPts val="0"/>
              </a:spcBef>
              <a:buFont typeface="Arial" panose="020B0604020202020204" pitchFamily="34" charset="0"/>
              <a:buAutoNum type="arabicPeriod"/>
            </a:pPr>
            <a:r>
              <a:rPr lang="en-US" sz="4800" dirty="0" smtClean="0">
                <a:solidFill>
                  <a:prstClr val="black"/>
                </a:solidFill>
              </a:rPr>
              <a:t>pray</a:t>
            </a:r>
          </a:p>
          <a:p>
            <a:pPr marL="914400" indent="-914400">
              <a:lnSpc>
                <a:spcPct val="100000"/>
              </a:lnSpc>
              <a:spcBef>
                <a:spcPts val="0"/>
              </a:spcBef>
              <a:buFont typeface="Arial" panose="020B0604020202020204" pitchFamily="34" charset="0"/>
              <a:buAutoNum type="arabicPeriod"/>
            </a:pPr>
            <a:endParaRPr lang="en-US" sz="5500" dirty="0" smtClean="0">
              <a:solidFill>
                <a:prstClr val="black"/>
              </a:solidFill>
            </a:endParaRPr>
          </a:p>
          <a:p>
            <a:pPr marL="914400" indent="-914400">
              <a:lnSpc>
                <a:spcPct val="100000"/>
              </a:lnSpc>
              <a:spcBef>
                <a:spcPts val="0"/>
              </a:spcBef>
              <a:buFont typeface="Arial" panose="020B0604020202020204" pitchFamily="34" charset="0"/>
              <a:buAutoNum type="arabicPeriod"/>
            </a:pPr>
            <a:endParaRPr lang="en-US" sz="5500" dirty="0" smtClean="0">
              <a:solidFill>
                <a:prstClr val="black"/>
              </a:solidFill>
            </a:endParaRPr>
          </a:p>
          <a:p>
            <a:pPr marL="914400" indent="-914400">
              <a:lnSpc>
                <a:spcPct val="100000"/>
              </a:lnSpc>
              <a:spcBef>
                <a:spcPts val="0"/>
              </a:spcBef>
              <a:buFont typeface="Arial" panose="020B0604020202020204" pitchFamily="34" charset="0"/>
              <a:buAutoNum type="arabicPeriod"/>
            </a:pPr>
            <a:endParaRPr lang="en-US" sz="5500" dirty="0">
              <a:solidFill>
                <a:prstClr val="black"/>
              </a:solidFill>
            </a:endParaRPr>
          </a:p>
        </p:txBody>
      </p:sp>
      <p:sp>
        <p:nvSpPr>
          <p:cNvPr id="11" name="Rounded Rectangle 10"/>
          <p:cNvSpPr/>
          <p:nvPr/>
        </p:nvSpPr>
        <p:spPr>
          <a:xfrm>
            <a:off x="3665552" y="2202510"/>
            <a:ext cx="5144494" cy="2417193"/>
          </a:xfrm>
          <a:prstGeom prst="roundRect">
            <a:avLst/>
          </a:prstGeom>
          <a:solidFill>
            <a:srgbClr val="C878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solidFill>
                  <a:prstClr val="white"/>
                </a:solidFill>
              </a:rPr>
              <a:t>How have you recently received God’s love?</a:t>
            </a:r>
            <a:endParaRPr lang="en-US" sz="4800" dirty="0">
              <a:solidFill>
                <a:prstClr val="white"/>
              </a:solidFill>
            </a:endParaRPr>
          </a:p>
        </p:txBody>
      </p:sp>
    </p:spTree>
    <p:extLst>
      <p:ext uri="{BB962C8B-B14F-4D97-AF65-F5344CB8AC3E}">
        <p14:creationId xmlns:p14="http://schemas.microsoft.com/office/powerpoint/2010/main" val="8762975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572D8DC0-DBFC-47BA-B2AC-2D4B8328A6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8194" cy="6858000"/>
          </a:xfrm>
        </p:spPr>
      </p:pic>
      <p:sp>
        <p:nvSpPr>
          <p:cNvPr id="3" name="Rectangle 2">
            <a:extLst>
              <a:ext uri="{FF2B5EF4-FFF2-40B4-BE49-F238E27FC236}">
                <a16:creationId xmlns:a16="http://schemas.microsoft.com/office/drawing/2014/main" xmlns="" id="{F244321A-916D-4D89-94DD-B687E08D4B46}"/>
              </a:ext>
            </a:extLst>
          </p:cNvPr>
          <p:cNvSpPr/>
          <p:nvPr/>
        </p:nvSpPr>
        <p:spPr>
          <a:xfrm>
            <a:off x="-226503" y="109466"/>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a:extLst>
              <a:ext uri="{FF2B5EF4-FFF2-40B4-BE49-F238E27FC236}">
                <a16:creationId xmlns:a16="http://schemas.microsoft.com/office/drawing/2014/main" xmlns="" id="{6D97B893-52AF-497C-A57D-8A749B8C975D}"/>
              </a:ext>
            </a:extLst>
          </p:cNvPr>
          <p:cNvSpPr/>
          <p:nvPr/>
        </p:nvSpPr>
        <p:spPr>
          <a:xfrm>
            <a:off x="138418" y="-30896"/>
            <a:ext cx="9077144" cy="1323439"/>
          </a:xfrm>
          <a:prstGeom prst="rect">
            <a:avLst/>
          </a:prstGeom>
        </p:spPr>
        <p:txBody>
          <a:bodyPr wrap="square">
            <a:spAutoFit/>
          </a:bodyPr>
          <a:lstStyle/>
          <a:p>
            <a:r>
              <a:rPr lang="en-US" sz="8000" spc="-400" dirty="0" smtClean="0">
                <a:solidFill>
                  <a:srgbClr val="C8780E"/>
                </a:solidFill>
              </a:rPr>
              <a:t>EXHALING GOD’S LOVE</a:t>
            </a:r>
            <a:endParaRPr lang="en-US" sz="8000" spc="-400" dirty="0">
              <a:solidFill>
                <a:srgbClr val="C8780E"/>
              </a:solidFill>
            </a:endParaRPr>
          </a:p>
        </p:txBody>
      </p:sp>
      <p:sp>
        <p:nvSpPr>
          <p:cNvPr id="9" name="Rectangle 8">
            <a:extLst>
              <a:ext uri="{FF2B5EF4-FFF2-40B4-BE49-F238E27FC236}">
                <a16:creationId xmlns:a16="http://schemas.microsoft.com/office/drawing/2014/main" xmlns="" id="{FDA4458E-67A6-44DA-87B4-58860175633F}"/>
              </a:ext>
            </a:extLst>
          </p:cNvPr>
          <p:cNvSpPr/>
          <p:nvPr/>
        </p:nvSpPr>
        <p:spPr>
          <a:xfrm>
            <a:off x="-226503" y="1948076"/>
            <a:ext cx="11240141" cy="48184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Content Placeholder 2">
            <a:extLst>
              <a:ext uri="{FF2B5EF4-FFF2-40B4-BE49-F238E27FC236}">
                <a16:creationId xmlns:a16="http://schemas.microsoft.com/office/drawing/2014/main" xmlns="" id="{FA90971B-261C-4FD2-82C9-CA10A0F5F1F4}"/>
              </a:ext>
            </a:extLst>
          </p:cNvPr>
          <p:cNvSpPr txBox="1">
            <a:spLocks/>
          </p:cNvSpPr>
          <p:nvPr/>
        </p:nvSpPr>
        <p:spPr>
          <a:xfrm>
            <a:off x="297443" y="2129283"/>
            <a:ext cx="8448991" cy="463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400" b="1" baseline="30000" dirty="0" smtClean="0">
                <a:solidFill>
                  <a:prstClr val="black"/>
                </a:solidFill>
              </a:rPr>
              <a:t>17</a:t>
            </a:r>
            <a:r>
              <a:rPr lang="en-US" sz="2400" b="1" baseline="30000" dirty="0">
                <a:solidFill>
                  <a:prstClr val="black"/>
                </a:solidFill>
              </a:rPr>
              <a:t> </a:t>
            </a:r>
            <a:r>
              <a:rPr lang="en-US" sz="2400" dirty="0">
                <a:solidFill>
                  <a:prstClr val="black"/>
                </a:solidFill>
              </a:rPr>
              <a:t>By this is love perfected with us, so that we may have confidence for the day of judgment, because as he is so also are we in this world. </a:t>
            </a:r>
            <a:r>
              <a:rPr lang="en-US" sz="2400" b="1" baseline="30000" dirty="0">
                <a:solidFill>
                  <a:prstClr val="black"/>
                </a:solidFill>
              </a:rPr>
              <a:t>18 </a:t>
            </a:r>
            <a:r>
              <a:rPr lang="en-US" sz="2400" dirty="0">
                <a:solidFill>
                  <a:prstClr val="black"/>
                </a:solidFill>
              </a:rPr>
              <a:t>There is no fear in love, but perfect love casts out fear. For fear has to do with punishment, and whoever fears has not been perfected in love. </a:t>
            </a:r>
            <a:r>
              <a:rPr lang="en-US" sz="2400" b="1" baseline="30000" dirty="0">
                <a:solidFill>
                  <a:prstClr val="black"/>
                </a:solidFill>
              </a:rPr>
              <a:t>19 </a:t>
            </a:r>
            <a:r>
              <a:rPr lang="en-US" b="1" i="1" dirty="0">
                <a:solidFill>
                  <a:prstClr val="black"/>
                </a:solidFill>
              </a:rPr>
              <a:t>We love</a:t>
            </a:r>
            <a:r>
              <a:rPr lang="en-US" sz="2400" dirty="0">
                <a:solidFill>
                  <a:prstClr val="black"/>
                </a:solidFill>
              </a:rPr>
              <a:t> because he first loved us. </a:t>
            </a:r>
          </a:p>
          <a:p>
            <a:pPr marL="0" indent="0" algn="r">
              <a:lnSpc>
                <a:spcPct val="100000"/>
              </a:lnSpc>
              <a:buFont typeface="Arial" panose="020B0604020202020204" pitchFamily="34" charset="0"/>
              <a:buNone/>
            </a:pPr>
            <a:r>
              <a:rPr lang="en-US" sz="2400" b="1" i="1" dirty="0">
                <a:solidFill>
                  <a:prstClr val="black"/>
                </a:solidFill>
              </a:rPr>
              <a:t>1 John </a:t>
            </a:r>
            <a:r>
              <a:rPr lang="en-US" sz="2400" b="1" i="1" dirty="0" smtClean="0">
                <a:solidFill>
                  <a:prstClr val="black"/>
                </a:solidFill>
              </a:rPr>
              <a:t>4:17-19 </a:t>
            </a:r>
            <a:r>
              <a:rPr lang="en-US" sz="2400" b="1" i="1" baseline="30000" dirty="0">
                <a:solidFill>
                  <a:prstClr val="black"/>
                </a:solidFill>
              </a:rPr>
              <a:t>ESV</a:t>
            </a:r>
          </a:p>
        </p:txBody>
      </p:sp>
      <p:sp>
        <p:nvSpPr>
          <p:cNvPr id="11" name="Title 1">
            <a:extLst>
              <a:ext uri="{FF2B5EF4-FFF2-40B4-BE49-F238E27FC236}">
                <a16:creationId xmlns:a16="http://schemas.microsoft.com/office/drawing/2014/main" xmlns="" id="{EC19357D-1697-4393-A579-D809837566FA}"/>
              </a:ext>
            </a:extLst>
          </p:cNvPr>
          <p:cNvSpPr txBox="1">
            <a:spLocks/>
          </p:cNvSpPr>
          <p:nvPr/>
        </p:nvSpPr>
        <p:spPr>
          <a:xfrm>
            <a:off x="171973" y="825918"/>
            <a:ext cx="8972027"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1100" dirty="0">
                <a:solidFill>
                  <a:prstClr val="black">
                    <a:lumMod val="65000"/>
                    <a:lumOff val="35000"/>
                  </a:prstClr>
                </a:solidFill>
                <a:latin typeface="Verdana Pro Cond Light" panose="020B0604020202020204" pitchFamily="34" charset="0"/>
              </a:rPr>
              <a:t>t</a:t>
            </a:r>
            <a:r>
              <a:rPr lang="en-US" sz="6000" spc="1100" dirty="0" smtClean="0">
                <a:solidFill>
                  <a:prstClr val="black">
                    <a:lumMod val="65000"/>
                    <a:lumOff val="35000"/>
                  </a:prstClr>
                </a:solidFill>
                <a:latin typeface="Verdana Pro Cond Light" panose="020B0604020202020204" pitchFamily="34" charset="0"/>
              </a:rPr>
              <a:t>he gospel circles</a:t>
            </a:r>
            <a:endParaRPr lang="en-US" sz="6000" spc="1100" dirty="0">
              <a:solidFill>
                <a:prstClr val="black">
                  <a:lumMod val="65000"/>
                  <a:lumOff val="35000"/>
                </a:prstClr>
              </a:solidFill>
              <a:latin typeface="Verdana Pro Cond Light" panose="020B0604020202020204" pitchFamily="34" charset="0"/>
            </a:endParaRPr>
          </a:p>
        </p:txBody>
      </p:sp>
      <p:sp>
        <p:nvSpPr>
          <p:cNvPr id="12" name="Rounded Rectangle 11"/>
          <p:cNvSpPr/>
          <p:nvPr/>
        </p:nvSpPr>
        <p:spPr>
          <a:xfrm>
            <a:off x="297443" y="5184247"/>
            <a:ext cx="8027573" cy="1184744"/>
          </a:xfrm>
          <a:prstGeom prst="roundRect">
            <a:avLst/>
          </a:prstGeom>
          <a:solidFill>
            <a:srgbClr val="C878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prstClr val="white"/>
                </a:solidFill>
              </a:rPr>
              <a:t>g</a:t>
            </a:r>
            <a:r>
              <a:rPr lang="en-US" sz="8000" dirty="0" smtClean="0">
                <a:solidFill>
                  <a:prstClr val="white"/>
                </a:solidFill>
              </a:rPr>
              <a:t>ospel behavior</a:t>
            </a:r>
            <a:endParaRPr lang="en-US" sz="8000" dirty="0">
              <a:solidFill>
                <a:prstClr val="white"/>
              </a:solidFill>
            </a:endParaRPr>
          </a:p>
        </p:txBody>
      </p:sp>
      <p:sp>
        <p:nvSpPr>
          <p:cNvPr id="13" name="Oval 12"/>
          <p:cNvSpPr/>
          <p:nvPr/>
        </p:nvSpPr>
        <p:spPr>
          <a:xfrm>
            <a:off x="2496710" y="3546281"/>
            <a:ext cx="1814519" cy="675863"/>
          </a:xfrm>
          <a:prstGeom prst="ellipse">
            <a:avLst/>
          </a:prstGeom>
          <a:noFill/>
          <a:ln w="76200">
            <a:solidFill>
              <a:srgbClr val="C878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4" name="Straight Arrow Connector 13"/>
          <p:cNvCxnSpPr/>
          <p:nvPr/>
        </p:nvCxnSpPr>
        <p:spPr>
          <a:xfrm flipH="1" flipV="1">
            <a:off x="3570136" y="4301656"/>
            <a:ext cx="557403" cy="985962"/>
          </a:xfrm>
          <a:prstGeom prst="straightConnector1">
            <a:avLst/>
          </a:prstGeom>
          <a:ln w="76200">
            <a:solidFill>
              <a:srgbClr val="C8780E"/>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61403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572D8DC0-DBFC-47BA-B2AC-2D4B8328A6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8194" cy="6858000"/>
          </a:xfrm>
        </p:spPr>
      </p:pic>
      <p:sp>
        <p:nvSpPr>
          <p:cNvPr id="3" name="Rectangle 2">
            <a:extLst>
              <a:ext uri="{FF2B5EF4-FFF2-40B4-BE49-F238E27FC236}">
                <a16:creationId xmlns:a16="http://schemas.microsoft.com/office/drawing/2014/main" xmlns="" id="{F244321A-916D-4D89-94DD-B687E08D4B46}"/>
              </a:ext>
            </a:extLst>
          </p:cNvPr>
          <p:cNvSpPr/>
          <p:nvPr/>
        </p:nvSpPr>
        <p:spPr>
          <a:xfrm>
            <a:off x="-226503" y="109466"/>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a:extLst>
              <a:ext uri="{FF2B5EF4-FFF2-40B4-BE49-F238E27FC236}">
                <a16:creationId xmlns:a16="http://schemas.microsoft.com/office/drawing/2014/main" xmlns="" id="{6D97B893-52AF-497C-A57D-8A749B8C975D}"/>
              </a:ext>
            </a:extLst>
          </p:cNvPr>
          <p:cNvSpPr/>
          <p:nvPr/>
        </p:nvSpPr>
        <p:spPr>
          <a:xfrm>
            <a:off x="138418" y="-30896"/>
            <a:ext cx="9077144" cy="1323439"/>
          </a:xfrm>
          <a:prstGeom prst="rect">
            <a:avLst/>
          </a:prstGeom>
        </p:spPr>
        <p:txBody>
          <a:bodyPr wrap="square">
            <a:spAutoFit/>
          </a:bodyPr>
          <a:lstStyle/>
          <a:p>
            <a:r>
              <a:rPr lang="en-US" sz="8000" spc="-400" dirty="0" smtClean="0">
                <a:solidFill>
                  <a:srgbClr val="C8780E"/>
                </a:solidFill>
              </a:rPr>
              <a:t>EXHALING GOD’S LOVE</a:t>
            </a:r>
            <a:endParaRPr lang="en-US" sz="8000" spc="-400" dirty="0">
              <a:solidFill>
                <a:srgbClr val="C8780E"/>
              </a:solidFill>
            </a:endParaRPr>
          </a:p>
        </p:txBody>
      </p:sp>
      <p:sp>
        <p:nvSpPr>
          <p:cNvPr id="9" name="Rectangle 8">
            <a:extLst>
              <a:ext uri="{FF2B5EF4-FFF2-40B4-BE49-F238E27FC236}">
                <a16:creationId xmlns:a16="http://schemas.microsoft.com/office/drawing/2014/main" xmlns="" id="{FDA4458E-67A6-44DA-87B4-58860175633F}"/>
              </a:ext>
            </a:extLst>
          </p:cNvPr>
          <p:cNvSpPr/>
          <p:nvPr/>
        </p:nvSpPr>
        <p:spPr>
          <a:xfrm>
            <a:off x="-226503" y="1948076"/>
            <a:ext cx="11240141" cy="48184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Content Placeholder 2">
            <a:extLst>
              <a:ext uri="{FF2B5EF4-FFF2-40B4-BE49-F238E27FC236}">
                <a16:creationId xmlns:a16="http://schemas.microsoft.com/office/drawing/2014/main" xmlns="" id="{FA90971B-261C-4FD2-82C9-CA10A0F5F1F4}"/>
              </a:ext>
            </a:extLst>
          </p:cNvPr>
          <p:cNvSpPr txBox="1">
            <a:spLocks/>
          </p:cNvSpPr>
          <p:nvPr/>
        </p:nvSpPr>
        <p:spPr>
          <a:xfrm>
            <a:off x="297443" y="2129283"/>
            <a:ext cx="8448991" cy="463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b="1" baseline="30000" dirty="0"/>
              <a:t>16 </a:t>
            </a:r>
            <a:r>
              <a:rPr lang="en-US" sz="2400" dirty="0"/>
              <a:t>By this we know love, that he laid down his life for </a:t>
            </a:r>
            <a:r>
              <a:rPr lang="en-US" sz="2400" dirty="0" smtClean="0"/>
              <a:t>us, </a:t>
            </a:r>
            <a:r>
              <a:rPr lang="en-US" sz="2400" dirty="0"/>
              <a:t>and we ought to lay down our lives for the </a:t>
            </a:r>
            <a:r>
              <a:rPr lang="en-US" sz="2400" dirty="0" smtClean="0"/>
              <a:t>brothers.</a:t>
            </a:r>
            <a:r>
              <a:rPr lang="en-US" sz="2400" dirty="0"/>
              <a:t> </a:t>
            </a:r>
            <a:r>
              <a:rPr lang="en-US" sz="2400" b="1" baseline="30000" dirty="0"/>
              <a:t>17 </a:t>
            </a:r>
            <a:r>
              <a:rPr lang="en-US" sz="2400" dirty="0"/>
              <a:t>But if anyone has the world's goods and sees his brother in need, yet closes his heart against him, how does God's love abide in him? </a:t>
            </a:r>
            <a:r>
              <a:rPr lang="en-US" sz="2400" b="1" baseline="30000" dirty="0"/>
              <a:t>18 </a:t>
            </a:r>
            <a:r>
              <a:rPr lang="en-US" sz="2400" dirty="0"/>
              <a:t>Little children, let us not love in word or talk but in deed and in </a:t>
            </a:r>
            <a:r>
              <a:rPr lang="en-US" sz="2400" dirty="0" smtClean="0"/>
              <a:t>truth.</a:t>
            </a:r>
            <a:r>
              <a:rPr lang="en-US" sz="2400" dirty="0">
                <a:solidFill>
                  <a:prstClr val="black"/>
                </a:solidFill>
              </a:rPr>
              <a:t> </a:t>
            </a:r>
          </a:p>
          <a:p>
            <a:pPr marL="0" indent="0" algn="r">
              <a:lnSpc>
                <a:spcPct val="100000"/>
              </a:lnSpc>
              <a:buFont typeface="Arial" panose="020B0604020202020204" pitchFamily="34" charset="0"/>
              <a:buNone/>
            </a:pPr>
            <a:r>
              <a:rPr lang="en-US" sz="2400" b="1" i="1" dirty="0">
                <a:solidFill>
                  <a:prstClr val="black"/>
                </a:solidFill>
              </a:rPr>
              <a:t>1 John </a:t>
            </a:r>
            <a:r>
              <a:rPr lang="en-US" sz="2400" b="1" i="1" dirty="0" smtClean="0">
                <a:solidFill>
                  <a:prstClr val="black"/>
                </a:solidFill>
              </a:rPr>
              <a:t>3</a:t>
            </a:r>
            <a:r>
              <a:rPr lang="en-US" sz="2400" b="1" i="1" dirty="0" smtClean="0">
                <a:solidFill>
                  <a:prstClr val="black"/>
                </a:solidFill>
              </a:rPr>
              <a:t>:16-18 </a:t>
            </a:r>
            <a:r>
              <a:rPr lang="en-US" sz="2400" b="1" i="1" baseline="30000" dirty="0">
                <a:solidFill>
                  <a:prstClr val="black"/>
                </a:solidFill>
              </a:rPr>
              <a:t>ESV</a:t>
            </a:r>
          </a:p>
        </p:txBody>
      </p:sp>
      <p:sp>
        <p:nvSpPr>
          <p:cNvPr id="11" name="Title 1">
            <a:extLst>
              <a:ext uri="{FF2B5EF4-FFF2-40B4-BE49-F238E27FC236}">
                <a16:creationId xmlns:a16="http://schemas.microsoft.com/office/drawing/2014/main" xmlns="" id="{EC19357D-1697-4393-A579-D809837566FA}"/>
              </a:ext>
            </a:extLst>
          </p:cNvPr>
          <p:cNvSpPr txBox="1">
            <a:spLocks/>
          </p:cNvSpPr>
          <p:nvPr/>
        </p:nvSpPr>
        <p:spPr>
          <a:xfrm>
            <a:off x="171973" y="825918"/>
            <a:ext cx="8972027"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400" dirty="0" smtClean="0">
                <a:solidFill>
                  <a:prstClr val="black">
                    <a:lumMod val="65000"/>
                    <a:lumOff val="35000"/>
                  </a:prstClr>
                </a:solidFill>
                <a:latin typeface="Verdana Pro Cond Light" panose="020B0604020202020204" pitchFamily="34" charset="0"/>
              </a:rPr>
              <a:t>gospel circles practice</a:t>
            </a:r>
            <a:endParaRPr lang="en-US" sz="6000" spc="400" dirty="0">
              <a:solidFill>
                <a:prstClr val="black">
                  <a:lumMod val="65000"/>
                  <a:lumOff val="35000"/>
                </a:prstClr>
              </a:solidFill>
              <a:latin typeface="Verdana Pro Cond Light" panose="020B0604020202020204" pitchFamily="34" charset="0"/>
            </a:endParaRPr>
          </a:p>
        </p:txBody>
      </p:sp>
    </p:spTree>
    <p:extLst>
      <p:ext uri="{BB962C8B-B14F-4D97-AF65-F5344CB8AC3E}">
        <p14:creationId xmlns:p14="http://schemas.microsoft.com/office/powerpoint/2010/main" val="32163714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572D8DC0-DBFC-47BA-B2AC-2D4B8328A6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8194" cy="6858000"/>
          </a:xfrm>
        </p:spPr>
      </p:pic>
      <p:sp>
        <p:nvSpPr>
          <p:cNvPr id="3" name="Rectangle 2">
            <a:extLst>
              <a:ext uri="{FF2B5EF4-FFF2-40B4-BE49-F238E27FC236}">
                <a16:creationId xmlns:a16="http://schemas.microsoft.com/office/drawing/2014/main" xmlns="" id="{F244321A-916D-4D89-94DD-B687E08D4B46}"/>
              </a:ext>
            </a:extLst>
          </p:cNvPr>
          <p:cNvSpPr/>
          <p:nvPr/>
        </p:nvSpPr>
        <p:spPr>
          <a:xfrm>
            <a:off x="-226503" y="109466"/>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a:extLst>
              <a:ext uri="{FF2B5EF4-FFF2-40B4-BE49-F238E27FC236}">
                <a16:creationId xmlns:a16="http://schemas.microsoft.com/office/drawing/2014/main" xmlns="" id="{6D97B893-52AF-497C-A57D-8A749B8C975D}"/>
              </a:ext>
            </a:extLst>
          </p:cNvPr>
          <p:cNvSpPr/>
          <p:nvPr/>
        </p:nvSpPr>
        <p:spPr>
          <a:xfrm>
            <a:off x="138418" y="-30896"/>
            <a:ext cx="9077144" cy="1323439"/>
          </a:xfrm>
          <a:prstGeom prst="rect">
            <a:avLst/>
          </a:prstGeom>
        </p:spPr>
        <p:txBody>
          <a:bodyPr wrap="square">
            <a:spAutoFit/>
          </a:bodyPr>
          <a:lstStyle/>
          <a:p>
            <a:r>
              <a:rPr lang="en-US" sz="8000" spc="-400" dirty="0" smtClean="0">
                <a:solidFill>
                  <a:srgbClr val="C8780E"/>
                </a:solidFill>
              </a:rPr>
              <a:t>EXHALING GOD’S LOVE</a:t>
            </a:r>
            <a:endParaRPr lang="en-US" sz="8000" spc="-400" dirty="0">
              <a:solidFill>
                <a:srgbClr val="C8780E"/>
              </a:solidFill>
            </a:endParaRPr>
          </a:p>
        </p:txBody>
      </p:sp>
      <p:sp>
        <p:nvSpPr>
          <p:cNvPr id="9" name="Rectangle 8">
            <a:extLst>
              <a:ext uri="{FF2B5EF4-FFF2-40B4-BE49-F238E27FC236}">
                <a16:creationId xmlns:a16="http://schemas.microsoft.com/office/drawing/2014/main" xmlns="" id="{FDA4458E-67A6-44DA-87B4-58860175633F}"/>
              </a:ext>
            </a:extLst>
          </p:cNvPr>
          <p:cNvSpPr/>
          <p:nvPr/>
        </p:nvSpPr>
        <p:spPr>
          <a:xfrm>
            <a:off x="-226503" y="1948076"/>
            <a:ext cx="11240141" cy="48184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Content Placeholder 2">
            <a:extLst>
              <a:ext uri="{FF2B5EF4-FFF2-40B4-BE49-F238E27FC236}">
                <a16:creationId xmlns:a16="http://schemas.microsoft.com/office/drawing/2014/main" xmlns="" id="{FA90971B-261C-4FD2-82C9-CA10A0F5F1F4}"/>
              </a:ext>
            </a:extLst>
          </p:cNvPr>
          <p:cNvSpPr txBox="1">
            <a:spLocks/>
          </p:cNvSpPr>
          <p:nvPr/>
        </p:nvSpPr>
        <p:spPr>
          <a:xfrm>
            <a:off x="297443" y="2129283"/>
            <a:ext cx="8448991" cy="463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b="1" baseline="30000" dirty="0"/>
              <a:t>16 </a:t>
            </a:r>
            <a:r>
              <a:rPr lang="en-US" sz="2400" dirty="0"/>
              <a:t>By this we know love, that </a:t>
            </a:r>
            <a:r>
              <a:rPr lang="en-US" b="1" i="1" dirty="0"/>
              <a:t>he laid down his life for </a:t>
            </a:r>
            <a:r>
              <a:rPr lang="en-US" b="1" i="1" dirty="0" smtClean="0"/>
              <a:t>us</a:t>
            </a:r>
            <a:r>
              <a:rPr lang="en-US" sz="2400" dirty="0" smtClean="0"/>
              <a:t>, </a:t>
            </a:r>
            <a:r>
              <a:rPr lang="en-US" sz="2400" dirty="0"/>
              <a:t>and we ought to lay down our lives for the </a:t>
            </a:r>
            <a:r>
              <a:rPr lang="en-US" sz="2400" dirty="0" smtClean="0"/>
              <a:t>brothers.</a:t>
            </a:r>
            <a:r>
              <a:rPr lang="en-US" sz="2400" dirty="0"/>
              <a:t> </a:t>
            </a:r>
            <a:r>
              <a:rPr lang="en-US" sz="2400" b="1" baseline="30000" dirty="0"/>
              <a:t>17 </a:t>
            </a:r>
            <a:r>
              <a:rPr lang="en-US" sz="2400" dirty="0"/>
              <a:t>But if anyone has the world's goods and sees his brother in need, yet closes his heart against him, how does God's love abide in him? </a:t>
            </a:r>
            <a:r>
              <a:rPr lang="en-US" sz="2400" b="1" baseline="30000" dirty="0"/>
              <a:t>18 </a:t>
            </a:r>
            <a:r>
              <a:rPr lang="en-US" sz="2400" dirty="0"/>
              <a:t>Little children, let us not love in word or talk but in deed and in </a:t>
            </a:r>
            <a:r>
              <a:rPr lang="en-US" sz="2400" dirty="0" smtClean="0"/>
              <a:t>truth.</a:t>
            </a:r>
            <a:r>
              <a:rPr lang="en-US" sz="2400" dirty="0">
                <a:solidFill>
                  <a:prstClr val="black"/>
                </a:solidFill>
              </a:rPr>
              <a:t> </a:t>
            </a:r>
          </a:p>
          <a:p>
            <a:pPr marL="0" indent="0" algn="r">
              <a:lnSpc>
                <a:spcPct val="100000"/>
              </a:lnSpc>
              <a:buFont typeface="Arial" panose="020B0604020202020204" pitchFamily="34" charset="0"/>
              <a:buNone/>
            </a:pPr>
            <a:r>
              <a:rPr lang="en-US" sz="2400" b="1" i="1" dirty="0">
                <a:solidFill>
                  <a:prstClr val="black"/>
                </a:solidFill>
              </a:rPr>
              <a:t>1 John </a:t>
            </a:r>
            <a:r>
              <a:rPr lang="en-US" sz="2400" b="1" i="1" dirty="0" smtClean="0">
                <a:solidFill>
                  <a:prstClr val="black"/>
                </a:solidFill>
              </a:rPr>
              <a:t>3</a:t>
            </a:r>
            <a:r>
              <a:rPr lang="en-US" sz="2400" b="1" i="1" dirty="0" smtClean="0">
                <a:solidFill>
                  <a:prstClr val="black"/>
                </a:solidFill>
              </a:rPr>
              <a:t>:16-18 </a:t>
            </a:r>
            <a:r>
              <a:rPr lang="en-US" sz="2400" b="1" i="1" baseline="30000" dirty="0">
                <a:solidFill>
                  <a:prstClr val="black"/>
                </a:solidFill>
              </a:rPr>
              <a:t>ESV</a:t>
            </a:r>
          </a:p>
        </p:txBody>
      </p:sp>
      <p:sp>
        <p:nvSpPr>
          <p:cNvPr id="11" name="Title 1">
            <a:extLst>
              <a:ext uri="{FF2B5EF4-FFF2-40B4-BE49-F238E27FC236}">
                <a16:creationId xmlns:a16="http://schemas.microsoft.com/office/drawing/2014/main" xmlns="" id="{EC19357D-1697-4393-A579-D809837566FA}"/>
              </a:ext>
            </a:extLst>
          </p:cNvPr>
          <p:cNvSpPr txBox="1">
            <a:spLocks/>
          </p:cNvSpPr>
          <p:nvPr/>
        </p:nvSpPr>
        <p:spPr>
          <a:xfrm>
            <a:off x="171973" y="825918"/>
            <a:ext cx="8972027"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400" dirty="0" smtClean="0">
                <a:solidFill>
                  <a:prstClr val="black">
                    <a:lumMod val="65000"/>
                    <a:lumOff val="35000"/>
                  </a:prstClr>
                </a:solidFill>
                <a:latin typeface="Verdana Pro Cond Light" panose="020B0604020202020204" pitchFamily="34" charset="0"/>
              </a:rPr>
              <a:t>gospel circles practice</a:t>
            </a:r>
            <a:endParaRPr lang="en-US" sz="6000" spc="400" dirty="0">
              <a:solidFill>
                <a:prstClr val="black">
                  <a:lumMod val="65000"/>
                  <a:lumOff val="35000"/>
                </a:prstClr>
              </a:solidFill>
              <a:latin typeface="Verdana Pro Cond Light" panose="020B0604020202020204" pitchFamily="34" charset="0"/>
            </a:endParaRPr>
          </a:p>
        </p:txBody>
      </p:sp>
      <p:sp>
        <p:nvSpPr>
          <p:cNvPr id="12" name="Rounded Rectangle 11"/>
          <p:cNvSpPr/>
          <p:nvPr/>
        </p:nvSpPr>
        <p:spPr>
          <a:xfrm>
            <a:off x="297443" y="5184247"/>
            <a:ext cx="8027573" cy="1184744"/>
          </a:xfrm>
          <a:prstGeom prst="roundRect">
            <a:avLst/>
          </a:prstGeom>
          <a:solidFill>
            <a:srgbClr val="C878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smtClean="0">
                <a:solidFill>
                  <a:prstClr val="white"/>
                </a:solidFill>
              </a:rPr>
              <a:t>gospel</a:t>
            </a:r>
            <a:endParaRPr lang="en-US" sz="8000" dirty="0">
              <a:solidFill>
                <a:prstClr val="white"/>
              </a:solidFill>
            </a:endParaRPr>
          </a:p>
        </p:txBody>
      </p:sp>
      <p:sp>
        <p:nvSpPr>
          <p:cNvPr id="13" name="Oval 12"/>
          <p:cNvSpPr/>
          <p:nvPr/>
        </p:nvSpPr>
        <p:spPr>
          <a:xfrm>
            <a:off x="3750726" y="2011681"/>
            <a:ext cx="4303945" cy="803083"/>
          </a:xfrm>
          <a:prstGeom prst="ellipse">
            <a:avLst/>
          </a:prstGeom>
          <a:noFill/>
          <a:ln w="76200">
            <a:solidFill>
              <a:srgbClr val="C878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4" name="Straight Arrow Connector 13"/>
          <p:cNvCxnSpPr/>
          <p:nvPr/>
        </p:nvCxnSpPr>
        <p:spPr>
          <a:xfrm flipV="1">
            <a:off x="4127540" y="2957885"/>
            <a:ext cx="1160077" cy="2329733"/>
          </a:xfrm>
          <a:prstGeom prst="straightConnector1">
            <a:avLst/>
          </a:prstGeom>
          <a:ln w="76200">
            <a:solidFill>
              <a:srgbClr val="C8780E"/>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65693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572D8DC0-DBFC-47BA-B2AC-2D4B8328A6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8194" cy="6858000"/>
          </a:xfrm>
        </p:spPr>
      </p:pic>
      <p:sp>
        <p:nvSpPr>
          <p:cNvPr id="3" name="Rectangle 2">
            <a:extLst>
              <a:ext uri="{FF2B5EF4-FFF2-40B4-BE49-F238E27FC236}">
                <a16:creationId xmlns:a16="http://schemas.microsoft.com/office/drawing/2014/main" xmlns="" id="{F244321A-916D-4D89-94DD-B687E08D4B46}"/>
              </a:ext>
            </a:extLst>
          </p:cNvPr>
          <p:cNvSpPr/>
          <p:nvPr/>
        </p:nvSpPr>
        <p:spPr>
          <a:xfrm>
            <a:off x="-226503" y="109466"/>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a:extLst>
              <a:ext uri="{FF2B5EF4-FFF2-40B4-BE49-F238E27FC236}">
                <a16:creationId xmlns:a16="http://schemas.microsoft.com/office/drawing/2014/main" xmlns="" id="{6D97B893-52AF-497C-A57D-8A749B8C975D}"/>
              </a:ext>
            </a:extLst>
          </p:cNvPr>
          <p:cNvSpPr/>
          <p:nvPr/>
        </p:nvSpPr>
        <p:spPr>
          <a:xfrm>
            <a:off x="138418" y="-30896"/>
            <a:ext cx="9077144" cy="1323439"/>
          </a:xfrm>
          <a:prstGeom prst="rect">
            <a:avLst/>
          </a:prstGeom>
        </p:spPr>
        <p:txBody>
          <a:bodyPr wrap="square">
            <a:spAutoFit/>
          </a:bodyPr>
          <a:lstStyle/>
          <a:p>
            <a:r>
              <a:rPr lang="en-US" sz="8000" spc="-400" dirty="0" smtClean="0">
                <a:solidFill>
                  <a:srgbClr val="C8780E"/>
                </a:solidFill>
              </a:rPr>
              <a:t>EXHALING GOD’S LOVE</a:t>
            </a:r>
            <a:endParaRPr lang="en-US" sz="8000" spc="-400" dirty="0">
              <a:solidFill>
                <a:srgbClr val="C8780E"/>
              </a:solidFill>
            </a:endParaRPr>
          </a:p>
        </p:txBody>
      </p:sp>
      <p:sp>
        <p:nvSpPr>
          <p:cNvPr id="9" name="Rectangle 8">
            <a:extLst>
              <a:ext uri="{FF2B5EF4-FFF2-40B4-BE49-F238E27FC236}">
                <a16:creationId xmlns:a16="http://schemas.microsoft.com/office/drawing/2014/main" xmlns="" id="{FDA4458E-67A6-44DA-87B4-58860175633F}"/>
              </a:ext>
            </a:extLst>
          </p:cNvPr>
          <p:cNvSpPr/>
          <p:nvPr/>
        </p:nvSpPr>
        <p:spPr>
          <a:xfrm>
            <a:off x="-226503" y="1948076"/>
            <a:ext cx="11240141" cy="48184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Content Placeholder 2">
            <a:extLst>
              <a:ext uri="{FF2B5EF4-FFF2-40B4-BE49-F238E27FC236}">
                <a16:creationId xmlns:a16="http://schemas.microsoft.com/office/drawing/2014/main" xmlns="" id="{FA90971B-261C-4FD2-82C9-CA10A0F5F1F4}"/>
              </a:ext>
            </a:extLst>
          </p:cNvPr>
          <p:cNvSpPr txBox="1">
            <a:spLocks/>
          </p:cNvSpPr>
          <p:nvPr/>
        </p:nvSpPr>
        <p:spPr>
          <a:xfrm>
            <a:off x="297443" y="2129283"/>
            <a:ext cx="8448991" cy="463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b="1" baseline="30000" dirty="0"/>
              <a:t>16 </a:t>
            </a:r>
            <a:r>
              <a:rPr lang="en-US" sz="2400" dirty="0"/>
              <a:t>By this we know love, that he laid down his life for </a:t>
            </a:r>
            <a:r>
              <a:rPr lang="en-US" sz="2400" dirty="0" smtClean="0"/>
              <a:t>us, </a:t>
            </a:r>
            <a:r>
              <a:rPr lang="en-US" sz="2400" dirty="0"/>
              <a:t>and we ought to </a:t>
            </a:r>
            <a:r>
              <a:rPr lang="en-US" b="1" i="1" dirty="0" smtClean="0"/>
              <a:t>lay down our lives for the brothers</a:t>
            </a:r>
            <a:r>
              <a:rPr lang="en-US" sz="2400" dirty="0" smtClean="0"/>
              <a:t>.</a:t>
            </a:r>
            <a:r>
              <a:rPr lang="en-US" sz="2400" dirty="0"/>
              <a:t> </a:t>
            </a:r>
            <a:r>
              <a:rPr lang="en-US" sz="2400" b="1" baseline="30000" dirty="0"/>
              <a:t>17 </a:t>
            </a:r>
            <a:r>
              <a:rPr lang="en-US" sz="2400" dirty="0"/>
              <a:t>But if anyone has the world's goods and sees his brother in need, yet closes his heart against him, how does God's love abide in him? </a:t>
            </a:r>
            <a:r>
              <a:rPr lang="en-US" sz="2400" b="1" baseline="30000" dirty="0"/>
              <a:t>18 </a:t>
            </a:r>
            <a:r>
              <a:rPr lang="en-US" sz="2400" dirty="0"/>
              <a:t>Little children, let us </a:t>
            </a:r>
            <a:r>
              <a:rPr lang="en-US" sz="2400" b="1" i="1" dirty="0"/>
              <a:t>not love in word or talk but in deed and in </a:t>
            </a:r>
            <a:r>
              <a:rPr lang="en-US" sz="2400" b="1" i="1" dirty="0" smtClean="0"/>
              <a:t>truth</a:t>
            </a:r>
            <a:r>
              <a:rPr lang="en-US" sz="2400" dirty="0" smtClean="0"/>
              <a:t>.</a:t>
            </a:r>
            <a:r>
              <a:rPr lang="en-US" sz="2400" dirty="0">
                <a:solidFill>
                  <a:prstClr val="black"/>
                </a:solidFill>
              </a:rPr>
              <a:t> </a:t>
            </a:r>
          </a:p>
          <a:p>
            <a:pPr marL="0" indent="0" algn="r">
              <a:lnSpc>
                <a:spcPct val="100000"/>
              </a:lnSpc>
              <a:buFont typeface="Arial" panose="020B0604020202020204" pitchFamily="34" charset="0"/>
              <a:buNone/>
            </a:pPr>
            <a:r>
              <a:rPr lang="en-US" sz="2400" b="1" i="1" dirty="0">
                <a:solidFill>
                  <a:prstClr val="black"/>
                </a:solidFill>
              </a:rPr>
              <a:t>1 John </a:t>
            </a:r>
            <a:r>
              <a:rPr lang="en-US" sz="2400" b="1" i="1" dirty="0" smtClean="0">
                <a:solidFill>
                  <a:prstClr val="black"/>
                </a:solidFill>
              </a:rPr>
              <a:t>3</a:t>
            </a:r>
            <a:r>
              <a:rPr lang="en-US" sz="2400" b="1" i="1" dirty="0" smtClean="0">
                <a:solidFill>
                  <a:prstClr val="black"/>
                </a:solidFill>
              </a:rPr>
              <a:t>:16-18 </a:t>
            </a:r>
            <a:r>
              <a:rPr lang="en-US" sz="2400" b="1" i="1" baseline="30000" dirty="0">
                <a:solidFill>
                  <a:prstClr val="black"/>
                </a:solidFill>
              </a:rPr>
              <a:t>ESV</a:t>
            </a:r>
          </a:p>
        </p:txBody>
      </p:sp>
      <p:sp>
        <p:nvSpPr>
          <p:cNvPr id="11" name="Title 1">
            <a:extLst>
              <a:ext uri="{FF2B5EF4-FFF2-40B4-BE49-F238E27FC236}">
                <a16:creationId xmlns:a16="http://schemas.microsoft.com/office/drawing/2014/main" xmlns="" id="{EC19357D-1697-4393-A579-D809837566FA}"/>
              </a:ext>
            </a:extLst>
          </p:cNvPr>
          <p:cNvSpPr txBox="1">
            <a:spLocks/>
          </p:cNvSpPr>
          <p:nvPr/>
        </p:nvSpPr>
        <p:spPr>
          <a:xfrm>
            <a:off x="171973" y="825918"/>
            <a:ext cx="8972027"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400" dirty="0" smtClean="0">
                <a:solidFill>
                  <a:prstClr val="black">
                    <a:lumMod val="65000"/>
                    <a:lumOff val="35000"/>
                  </a:prstClr>
                </a:solidFill>
                <a:latin typeface="Verdana Pro Cond Light" panose="020B0604020202020204" pitchFamily="34" charset="0"/>
              </a:rPr>
              <a:t>gospel circles practice</a:t>
            </a:r>
            <a:endParaRPr lang="en-US" sz="6000" spc="400" dirty="0">
              <a:solidFill>
                <a:prstClr val="black">
                  <a:lumMod val="65000"/>
                  <a:lumOff val="35000"/>
                </a:prstClr>
              </a:solidFill>
              <a:latin typeface="Verdana Pro Cond Light" panose="020B0604020202020204" pitchFamily="34" charset="0"/>
            </a:endParaRPr>
          </a:p>
        </p:txBody>
      </p:sp>
      <p:sp>
        <p:nvSpPr>
          <p:cNvPr id="12" name="Rounded Rectangle 11"/>
          <p:cNvSpPr/>
          <p:nvPr/>
        </p:nvSpPr>
        <p:spPr>
          <a:xfrm>
            <a:off x="297443" y="5184247"/>
            <a:ext cx="8027573" cy="1184744"/>
          </a:xfrm>
          <a:prstGeom prst="roundRect">
            <a:avLst/>
          </a:prstGeom>
          <a:solidFill>
            <a:srgbClr val="C878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prstClr val="white"/>
                </a:solidFill>
              </a:rPr>
              <a:t>g</a:t>
            </a:r>
            <a:r>
              <a:rPr lang="en-US" sz="8000" dirty="0" smtClean="0">
                <a:solidFill>
                  <a:prstClr val="white"/>
                </a:solidFill>
              </a:rPr>
              <a:t>ospel behavior</a:t>
            </a:r>
            <a:endParaRPr lang="en-US" sz="8000" dirty="0">
              <a:solidFill>
                <a:prstClr val="white"/>
              </a:solidFill>
            </a:endParaRPr>
          </a:p>
        </p:txBody>
      </p:sp>
      <p:sp>
        <p:nvSpPr>
          <p:cNvPr id="13" name="Oval 12"/>
          <p:cNvSpPr/>
          <p:nvPr/>
        </p:nvSpPr>
        <p:spPr>
          <a:xfrm>
            <a:off x="1089330" y="2369489"/>
            <a:ext cx="5852160" cy="755375"/>
          </a:xfrm>
          <a:prstGeom prst="ellipse">
            <a:avLst/>
          </a:prstGeom>
          <a:noFill/>
          <a:ln w="76200">
            <a:solidFill>
              <a:srgbClr val="C878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4" name="Straight Arrow Connector 13"/>
          <p:cNvCxnSpPr/>
          <p:nvPr/>
        </p:nvCxnSpPr>
        <p:spPr>
          <a:xfrm flipH="1" flipV="1">
            <a:off x="4834393" y="4447920"/>
            <a:ext cx="121299" cy="744283"/>
          </a:xfrm>
          <a:prstGeom prst="straightConnector1">
            <a:avLst/>
          </a:prstGeom>
          <a:ln w="76200">
            <a:solidFill>
              <a:srgbClr val="C8780E"/>
            </a:solidFill>
            <a:tailEnd type="arrow"/>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2100470" y="3506524"/>
            <a:ext cx="6550549" cy="812358"/>
          </a:xfrm>
          <a:prstGeom prst="ellipse">
            <a:avLst/>
          </a:prstGeom>
          <a:noFill/>
          <a:ln w="76200">
            <a:solidFill>
              <a:srgbClr val="C878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6" name="Straight Arrow Connector 15"/>
          <p:cNvCxnSpPr/>
          <p:nvPr/>
        </p:nvCxnSpPr>
        <p:spPr>
          <a:xfrm flipV="1">
            <a:off x="1333781" y="3124864"/>
            <a:ext cx="614289" cy="2162754"/>
          </a:xfrm>
          <a:prstGeom prst="straightConnector1">
            <a:avLst/>
          </a:prstGeom>
          <a:ln w="76200">
            <a:solidFill>
              <a:srgbClr val="C8780E"/>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95295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572D8DC0-DBFC-47BA-B2AC-2D4B8328A6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8194" cy="6858000"/>
          </a:xfrm>
        </p:spPr>
      </p:pic>
      <p:sp>
        <p:nvSpPr>
          <p:cNvPr id="3" name="Rectangle 2">
            <a:extLst>
              <a:ext uri="{FF2B5EF4-FFF2-40B4-BE49-F238E27FC236}">
                <a16:creationId xmlns:a16="http://schemas.microsoft.com/office/drawing/2014/main" xmlns="" id="{F244321A-916D-4D89-94DD-B687E08D4B46}"/>
              </a:ext>
            </a:extLst>
          </p:cNvPr>
          <p:cNvSpPr/>
          <p:nvPr/>
        </p:nvSpPr>
        <p:spPr>
          <a:xfrm>
            <a:off x="-226503" y="300290"/>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a:extLst>
              <a:ext uri="{FF2B5EF4-FFF2-40B4-BE49-F238E27FC236}">
                <a16:creationId xmlns:a16="http://schemas.microsoft.com/office/drawing/2014/main" xmlns="" id="{6D97B893-52AF-497C-A57D-8A749B8C975D}"/>
              </a:ext>
            </a:extLst>
          </p:cNvPr>
          <p:cNvSpPr/>
          <p:nvPr/>
        </p:nvSpPr>
        <p:spPr>
          <a:xfrm>
            <a:off x="138418" y="159928"/>
            <a:ext cx="9005582" cy="1323439"/>
          </a:xfrm>
          <a:prstGeom prst="rect">
            <a:avLst/>
          </a:prstGeom>
        </p:spPr>
        <p:txBody>
          <a:bodyPr wrap="square">
            <a:spAutoFit/>
          </a:bodyPr>
          <a:lstStyle/>
          <a:p>
            <a:r>
              <a:rPr lang="en-US" sz="8000" dirty="0" smtClean="0">
                <a:solidFill>
                  <a:srgbClr val="C8780E"/>
                </a:solidFill>
              </a:rPr>
              <a:t>LOVE ONE ANOTHER</a:t>
            </a:r>
            <a:endParaRPr lang="en-US" sz="8000" dirty="0">
              <a:solidFill>
                <a:srgbClr val="C8780E"/>
              </a:solidFill>
            </a:endParaRPr>
          </a:p>
        </p:txBody>
      </p:sp>
      <p:sp>
        <p:nvSpPr>
          <p:cNvPr id="9" name="Rectangle 8">
            <a:extLst>
              <a:ext uri="{FF2B5EF4-FFF2-40B4-BE49-F238E27FC236}">
                <a16:creationId xmlns:a16="http://schemas.microsoft.com/office/drawing/2014/main" xmlns="" id="{FDA4458E-67A6-44DA-87B4-58860175633F}"/>
              </a:ext>
            </a:extLst>
          </p:cNvPr>
          <p:cNvSpPr/>
          <p:nvPr/>
        </p:nvSpPr>
        <p:spPr>
          <a:xfrm>
            <a:off x="-226503" y="2138901"/>
            <a:ext cx="11240141" cy="456027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Content Placeholder 2">
            <a:extLst>
              <a:ext uri="{FF2B5EF4-FFF2-40B4-BE49-F238E27FC236}">
                <a16:creationId xmlns:a16="http://schemas.microsoft.com/office/drawing/2014/main" xmlns="" id="{FA90971B-261C-4FD2-82C9-CA10A0F5F1F4}"/>
              </a:ext>
            </a:extLst>
          </p:cNvPr>
          <p:cNvSpPr txBox="1">
            <a:spLocks/>
          </p:cNvSpPr>
          <p:nvPr/>
        </p:nvSpPr>
        <p:spPr>
          <a:xfrm>
            <a:off x="297443" y="2320107"/>
            <a:ext cx="8448991" cy="45378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400" b="1" baseline="30000" dirty="0"/>
              <a:t>7 </a:t>
            </a:r>
            <a:r>
              <a:rPr lang="en-US" sz="2400" dirty="0"/>
              <a:t>Beloved, I am writing you no new commandment, but an old commandment that you had from the beginning. The old commandment is the word that you have heard. </a:t>
            </a:r>
            <a:r>
              <a:rPr lang="en-US" sz="2400" b="1" baseline="30000" dirty="0"/>
              <a:t>8 </a:t>
            </a:r>
            <a:r>
              <a:rPr lang="en-US" sz="2400" dirty="0"/>
              <a:t>At the same time, it is a new commandment that I am writing to </a:t>
            </a:r>
            <a:r>
              <a:rPr lang="en-US" sz="2400" dirty="0" smtClean="0"/>
              <a:t>you…</a:t>
            </a:r>
            <a:endParaRPr lang="en-US" sz="2400" dirty="0" smtClean="0">
              <a:solidFill>
                <a:prstClr val="black"/>
              </a:solidFill>
            </a:endParaRPr>
          </a:p>
          <a:p>
            <a:pPr marL="0" indent="0" algn="r">
              <a:lnSpc>
                <a:spcPct val="100000"/>
              </a:lnSpc>
              <a:spcBef>
                <a:spcPts val="0"/>
              </a:spcBef>
              <a:buFont typeface="Arial" panose="020B0604020202020204" pitchFamily="34" charset="0"/>
              <a:buNone/>
            </a:pPr>
            <a:r>
              <a:rPr lang="en-US" sz="2400" b="1" i="1" dirty="0">
                <a:solidFill>
                  <a:prstClr val="black"/>
                </a:solidFill>
              </a:rPr>
              <a:t>1 John </a:t>
            </a:r>
            <a:r>
              <a:rPr lang="en-US" sz="2400" b="1" i="1" dirty="0" smtClean="0">
                <a:solidFill>
                  <a:prstClr val="black"/>
                </a:solidFill>
              </a:rPr>
              <a:t>2:7-8a </a:t>
            </a:r>
            <a:r>
              <a:rPr lang="en-US" sz="2400" b="1" i="1" baseline="30000" dirty="0">
                <a:solidFill>
                  <a:prstClr val="black"/>
                </a:solidFill>
              </a:rPr>
              <a:t>ESV</a:t>
            </a:r>
          </a:p>
          <a:p>
            <a:pPr marL="0" indent="0" algn="r">
              <a:lnSpc>
                <a:spcPct val="100000"/>
              </a:lnSpc>
              <a:buFont typeface="Arial" panose="020B0604020202020204" pitchFamily="34" charset="0"/>
              <a:buNone/>
            </a:pPr>
            <a:endParaRPr lang="en-US" sz="2400" dirty="0">
              <a:solidFill>
                <a:prstClr val="black"/>
              </a:solidFill>
            </a:endParaRPr>
          </a:p>
          <a:p>
            <a:pPr marL="0" indent="0" algn="r">
              <a:buFont typeface="Arial" panose="020B0604020202020204" pitchFamily="34" charset="0"/>
              <a:buNone/>
            </a:pPr>
            <a:endParaRPr lang="en-US" sz="4200" dirty="0">
              <a:solidFill>
                <a:prstClr val="black"/>
              </a:solidFill>
            </a:endParaRPr>
          </a:p>
        </p:txBody>
      </p:sp>
      <p:sp>
        <p:nvSpPr>
          <p:cNvPr id="11" name="Title 1">
            <a:extLst>
              <a:ext uri="{FF2B5EF4-FFF2-40B4-BE49-F238E27FC236}">
                <a16:creationId xmlns:a16="http://schemas.microsoft.com/office/drawing/2014/main" xmlns="" id="{EC19357D-1697-4393-A579-D809837566FA}"/>
              </a:ext>
            </a:extLst>
          </p:cNvPr>
          <p:cNvSpPr txBox="1">
            <a:spLocks/>
          </p:cNvSpPr>
          <p:nvPr/>
        </p:nvSpPr>
        <p:spPr>
          <a:xfrm>
            <a:off x="171973" y="1032644"/>
            <a:ext cx="9067443"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smtClean="0">
                <a:solidFill>
                  <a:schemeClr val="tx1">
                    <a:lumMod val="65000"/>
                    <a:lumOff val="35000"/>
                  </a:schemeClr>
                </a:solidFill>
                <a:latin typeface="Verdana Pro Cond Light" panose="020B0604020202020204" pitchFamily="34" charset="0"/>
              </a:rPr>
              <a:t>a new, old commandment</a:t>
            </a:r>
            <a:endParaRPr lang="en-US" sz="6000" dirty="0">
              <a:solidFill>
                <a:schemeClr val="tx1">
                  <a:lumMod val="65000"/>
                  <a:lumOff val="35000"/>
                </a:schemeClr>
              </a:solidFill>
              <a:latin typeface="Verdana Pro Cond Light" panose="020B0604020202020204" pitchFamily="34" charset="0"/>
            </a:endParaRPr>
          </a:p>
        </p:txBody>
      </p:sp>
    </p:spTree>
    <p:extLst>
      <p:ext uri="{BB962C8B-B14F-4D97-AF65-F5344CB8AC3E}">
        <p14:creationId xmlns:p14="http://schemas.microsoft.com/office/powerpoint/2010/main" val="34056606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572D8DC0-DBFC-47BA-B2AC-2D4B8328A6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8194" cy="6858000"/>
          </a:xfrm>
        </p:spPr>
      </p:pic>
      <p:sp>
        <p:nvSpPr>
          <p:cNvPr id="3" name="Rectangle 2">
            <a:extLst>
              <a:ext uri="{FF2B5EF4-FFF2-40B4-BE49-F238E27FC236}">
                <a16:creationId xmlns:a16="http://schemas.microsoft.com/office/drawing/2014/main" xmlns="" id="{F244321A-916D-4D89-94DD-B687E08D4B46}"/>
              </a:ext>
            </a:extLst>
          </p:cNvPr>
          <p:cNvSpPr/>
          <p:nvPr/>
        </p:nvSpPr>
        <p:spPr>
          <a:xfrm>
            <a:off x="-226503" y="3244801"/>
            <a:ext cx="9991288" cy="14553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xmlns="" id="{0D6D04B2-B69C-4613-A0E4-DDDF4A18F5ED}"/>
              </a:ext>
            </a:extLst>
          </p:cNvPr>
          <p:cNvSpPr txBox="1">
            <a:spLocks/>
          </p:cNvSpPr>
          <p:nvPr/>
        </p:nvSpPr>
        <p:spPr>
          <a:xfrm>
            <a:off x="213919" y="3884381"/>
            <a:ext cx="7772400" cy="9429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chemeClr val="tx1">
                    <a:lumMod val="65000"/>
                    <a:lumOff val="35000"/>
                  </a:schemeClr>
                </a:solidFill>
              </a:rPr>
              <a:t>COMMUNITY CHURCH</a:t>
            </a:r>
          </a:p>
        </p:txBody>
      </p:sp>
      <p:sp>
        <p:nvSpPr>
          <p:cNvPr id="6" name="Rectangle 5">
            <a:extLst>
              <a:ext uri="{FF2B5EF4-FFF2-40B4-BE49-F238E27FC236}">
                <a16:creationId xmlns:a16="http://schemas.microsoft.com/office/drawing/2014/main" xmlns="" id="{FDB11980-FE43-46BB-AF6D-84E1F0376A22}"/>
              </a:ext>
            </a:extLst>
          </p:cNvPr>
          <p:cNvSpPr/>
          <p:nvPr/>
        </p:nvSpPr>
        <p:spPr>
          <a:xfrm>
            <a:off x="205530" y="3097789"/>
            <a:ext cx="6262382" cy="1323439"/>
          </a:xfrm>
          <a:prstGeom prst="rect">
            <a:avLst/>
          </a:prstGeom>
        </p:spPr>
        <p:txBody>
          <a:bodyPr wrap="square">
            <a:spAutoFit/>
          </a:bodyPr>
          <a:lstStyle/>
          <a:p>
            <a:r>
              <a:rPr lang="en-US" sz="8000" dirty="0">
                <a:solidFill>
                  <a:srgbClr val="C8780E"/>
                </a:solidFill>
              </a:rPr>
              <a:t>TALLGRASS</a:t>
            </a:r>
          </a:p>
        </p:txBody>
      </p:sp>
      <p:sp>
        <p:nvSpPr>
          <p:cNvPr id="7" name="Rectangle 6">
            <a:extLst>
              <a:ext uri="{FF2B5EF4-FFF2-40B4-BE49-F238E27FC236}">
                <a16:creationId xmlns:a16="http://schemas.microsoft.com/office/drawing/2014/main" xmlns="" id="{FDA4458E-67A6-44DA-87B4-58860175633F}"/>
              </a:ext>
            </a:extLst>
          </p:cNvPr>
          <p:cNvSpPr/>
          <p:nvPr/>
        </p:nvSpPr>
        <p:spPr>
          <a:xfrm>
            <a:off x="3123450" y="5356862"/>
            <a:ext cx="9687113" cy="104393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xmlns="" id="{FA90971B-261C-4FD2-82C9-CA10A0F5F1F4}"/>
              </a:ext>
            </a:extLst>
          </p:cNvPr>
          <p:cNvSpPr txBox="1">
            <a:spLocks/>
          </p:cNvSpPr>
          <p:nvPr/>
        </p:nvSpPr>
        <p:spPr>
          <a:xfrm>
            <a:off x="3239356" y="5540293"/>
            <a:ext cx="9504189" cy="36395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200" dirty="0" smtClean="0"/>
              <a:t>Dave </a:t>
            </a:r>
            <a:r>
              <a:rPr lang="en-US" sz="4200" dirty="0" err="1" smtClean="0"/>
              <a:t>Geldart</a:t>
            </a:r>
            <a:r>
              <a:rPr lang="en-US" sz="4200" dirty="0" smtClean="0"/>
              <a:t> </a:t>
            </a:r>
            <a:r>
              <a:rPr lang="en-US" sz="4200" dirty="0"/>
              <a:t>| </a:t>
            </a:r>
            <a:r>
              <a:rPr lang="en-US" sz="4200" dirty="0" smtClean="0"/>
              <a:t>Elder</a:t>
            </a:r>
            <a:endParaRPr lang="en-US" sz="4200" baseline="30000" dirty="0"/>
          </a:p>
          <a:p>
            <a:pPr marL="0" indent="0">
              <a:buFont typeface="Arial" panose="020B0604020202020204" pitchFamily="34" charset="0"/>
              <a:buNone/>
            </a:pPr>
            <a:endParaRPr lang="en-US" sz="4200" dirty="0"/>
          </a:p>
        </p:txBody>
      </p:sp>
    </p:spTree>
    <p:extLst>
      <p:ext uri="{BB962C8B-B14F-4D97-AF65-F5344CB8AC3E}">
        <p14:creationId xmlns:p14="http://schemas.microsoft.com/office/powerpoint/2010/main" val="42918242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572D8DC0-DBFC-47BA-B2AC-2D4B8328A6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8194" cy="6858000"/>
          </a:xfrm>
        </p:spPr>
      </p:pic>
      <p:sp>
        <p:nvSpPr>
          <p:cNvPr id="3" name="Rectangle 2">
            <a:extLst>
              <a:ext uri="{FF2B5EF4-FFF2-40B4-BE49-F238E27FC236}">
                <a16:creationId xmlns:a16="http://schemas.microsoft.com/office/drawing/2014/main" xmlns="" id="{F244321A-916D-4D89-94DD-B687E08D4B46}"/>
              </a:ext>
            </a:extLst>
          </p:cNvPr>
          <p:cNvSpPr/>
          <p:nvPr/>
        </p:nvSpPr>
        <p:spPr>
          <a:xfrm>
            <a:off x="-226503" y="300290"/>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a:extLst>
              <a:ext uri="{FF2B5EF4-FFF2-40B4-BE49-F238E27FC236}">
                <a16:creationId xmlns:a16="http://schemas.microsoft.com/office/drawing/2014/main" xmlns="" id="{6D97B893-52AF-497C-A57D-8A749B8C975D}"/>
              </a:ext>
            </a:extLst>
          </p:cNvPr>
          <p:cNvSpPr/>
          <p:nvPr/>
        </p:nvSpPr>
        <p:spPr>
          <a:xfrm>
            <a:off x="138418" y="159928"/>
            <a:ext cx="9005582" cy="1323439"/>
          </a:xfrm>
          <a:prstGeom prst="rect">
            <a:avLst/>
          </a:prstGeom>
        </p:spPr>
        <p:txBody>
          <a:bodyPr wrap="square">
            <a:spAutoFit/>
          </a:bodyPr>
          <a:lstStyle/>
          <a:p>
            <a:r>
              <a:rPr lang="en-US" sz="8000" dirty="0" smtClean="0">
                <a:solidFill>
                  <a:srgbClr val="C8780E"/>
                </a:solidFill>
              </a:rPr>
              <a:t>LOVE ONE ANOTHER</a:t>
            </a:r>
            <a:endParaRPr lang="en-US" sz="8000" dirty="0">
              <a:solidFill>
                <a:srgbClr val="C8780E"/>
              </a:solidFill>
            </a:endParaRPr>
          </a:p>
        </p:txBody>
      </p:sp>
      <p:sp>
        <p:nvSpPr>
          <p:cNvPr id="9" name="Rectangle 8">
            <a:extLst>
              <a:ext uri="{FF2B5EF4-FFF2-40B4-BE49-F238E27FC236}">
                <a16:creationId xmlns:a16="http://schemas.microsoft.com/office/drawing/2014/main" xmlns="" id="{FDA4458E-67A6-44DA-87B4-58860175633F}"/>
              </a:ext>
            </a:extLst>
          </p:cNvPr>
          <p:cNvSpPr/>
          <p:nvPr/>
        </p:nvSpPr>
        <p:spPr>
          <a:xfrm>
            <a:off x="-226503" y="2138901"/>
            <a:ext cx="11240141" cy="456027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Content Placeholder 2">
            <a:extLst>
              <a:ext uri="{FF2B5EF4-FFF2-40B4-BE49-F238E27FC236}">
                <a16:creationId xmlns:a16="http://schemas.microsoft.com/office/drawing/2014/main" xmlns="" id="{FA90971B-261C-4FD2-82C9-CA10A0F5F1F4}"/>
              </a:ext>
            </a:extLst>
          </p:cNvPr>
          <p:cNvSpPr txBox="1">
            <a:spLocks/>
          </p:cNvSpPr>
          <p:nvPr/>
        </p:nvSpPr>
        <p:spPr>
          <a:xfrm>
            <a:off x="297443" y="2320107"/>
            <a:ext cx="8448991" cy="45378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400" b="1" baseline="30000" dirty="0"/>
              <a:t>7 </a:t>
            </a:r>
            <a:r>
              <a:rPr lang="en-US" sz="2400" dirty="0"/>
              <a:t>Beloved, I am writing you no new commandment, but an old commandment that you had from the beginning. The old commandment is the word that you have heard. </a:t>
            </a:r>
            <a:r>
              <a:rPr lang="en-US" sz="2400" b="1" baseline="30000" dirty="0"/>
              <a:t>8 </a:t>
            </a:r>
            <a:r>
              <a:rPr lang="en-US" sz="2400" dirty="0"/>
              <a:t>At the same time, it is a new commandment that I am writing to </a:t>
            </a:r>
            <a:r>
              <a:rPr lang="en-US" sz="2400" dirty="0" smtClean="0"/>
              <a:t>you</a:t>
            </a:r>
            <a:r>
              <a:rPr lang="en-US" sz="2400" dirty="0" smtClean="0"/>
              <a:t>…</a:t>
            </a:r>
            <a:r>
              <a:rPr lang="en-US" sz="2400" dirty="0" smtClean="0"/>
              <a:t> </a:t>
            </a:r>
            <a:r>
              <a:rPr lang="en-US" sz="2400" dirty="0"/>
              <a:t> </a:t>
            </a:r>
            <a:r>
              <a:rPr lang="en-US" sz="2400" dirty="0">
                <a:solidFill>
                  <a:prstClr val="black"/>
                </a:solidFill>
              </a:rPr>
              <a:t> </a:t>
            </a:r>
          </a:p>
          <a:p>
            <a:pPr marL="0" indent="0" algn="r">
              <a:lnSpc>
                <a:spcPct val="100000"/>
              </a:lnSpc>
              <a:spcBef>
                <a:spcPts val="0"/>
              </a:spcBef>
              <a:buNone/>
            </a:pPr>
            <a:r>
              <a:rPr lang="en-US" sz="2400" b="1" i="1" dirty="0">
                <a:solidFill>
                  <a:prstClr val="black"/>
                </a:solidFill>
              </a:rPr>
              <a:t>1 John </a:t>
            </a:r>
            <a:r>
              <a:rPr lang="en-US" sz="2400" b="1" i="1" dirty="0" smtClean="0">
                <a:solidFill>
                  <a:prstClr val="black"/>
                </a:solidFill>
              </a:rPr>
              <a:t>2:7-8a </a:t>
            </a:r>
            <a:r>
              <a:rPr lang="en-US" sz="2400" b="1" i="1" baseline="30000" dirty="0">
                <a:solidFill>
                  <a:prstClr val="black"/>
                </a:solidFill>
              </a:rPr>
              <a:t>ESV</a:t>
            </a:r>
          </a:p>
          <a:p>
            <a:pPr marL="0" indent="0" algn="r">
              <a:lnSpc>
                <a:spcPct val="100000"/>
              </a:lnSpc>
              <a:spcBef>
                <a:spcPts val="0"/>
              </a:spcBef>
              <a:buNone/>
            </a:pPr>
            <a:endParaRPr lang="en-US" sz="2400" b="1" i="1" baseline="30000" dirty="0">
              <a:solidFill>
                <a:prstClr val="black"/>
              </a:solidFill>
            </a:endParaRPr>
          </a:p>
          <a:p>
            <a:pPr marL="0" indent="0">
              <a:lnSpc>
                <a:spcPct val="100000"/>
              </a:lnSpc>
              <a:spcBef>
                <a:spcPts val="0"/>
              </a:spcBef>
              <a:buNone/>
            </a:pPr>
            <a:r>
              <a:rPr lang="en-US" sz="2400" b="1" baseline="30000" dirty="0"/>
              <a:t>34</a:t>
            </a:r>
            <a:r>
              <a:rPr lang="en-US" sz="2400" dirty="0"/>
              <a:t> A new commandment I give to you, that you love one another: just as I have loved you, you also are to love one another. </a:t>
            </a:r>
            <a:r>
              <a:rPr lang="en-US" sz="2400" b="1" baseline="30000" dirty="0"/>
              <a:t>35</a:t>
            </a:r>
            <a:r>
              <a:rPr lang="en-US" sz="2400" dirty="0"/>
              <a:t> By this all people will know that you are my disciples, if you have love for one another. </a:t>
            </a:r>
            <a:r>
              <a:rPr lang="en-US" sz="2400" dirty="0">
                <a:solidFill>
                  <a:prstClr val="black"/>
                </a:solidFill>
              </a:rPr>
              <a:t> </a:t>
            </a:r>
          </a:p>
          <a:p>
            <a:pPr marL="0" indent="0" algn="r">
              <a:lnSpc>
                <a:spcPct val="100000"/>
              </a:lnSpc>
              <a:spcBef>
                <a:spcPts val="0"/>
              </a:spcBef>
              <a:buNone/>
            </a:pPr>
            <a:r>
              <a:rPr lang="en-US" sz="2400" b="1" i="1" dirty="0">
                <a:solidFill>
                  <a:prstClr val="black"/>
                </a:solidFill>
              </a:rPr>
              <a:t>John 13:34-35 </a:t>
            </a:r>
            <a:r>
              <a:rPr lang="en-US" sz="2400" b="1" i="1" baseline="30000" dirty="0">
                <a:solidFill>
                  <a:prstClr val="black"/>
                </a:solidFill>
              </a:rPr>
              <a:t>ESV</a:t>
            </a:r>
          </a:p>
          <a:p>
            <a:pPr marL="0" indent="0" algn="r">
              <a:lnSpc>
                <a:spcPct val="100000"/>
              </a:lnSpc>
              <a:buFont typeface="Arial" panose="020B0604020202020204" pitchFamily="34" charset="0"/>
              <a:buNone/>
            </a:pPr>
            <a:endParaRPr lang="en-US" sz="2400" dirty="0">
              <a:solidFill>
                <a:prstClr val="black"/>
              </a:solidFill>
            </a:endParaRPr>
          </a:p>
          <a:p>
            <a:pPr marL="0" indent="0" algn="r">
              <a:buFont typeface="Arial" panose="020B0604020202020204" pitchFamily="34" charset="0"/>
              <a:buNone/>
            </a:pPr>
            <a:endParaRPr lang="en-US" sz="4200" dirty="0">
              <a:solidFill>
                <a:prstClr val="black"/>
              </a:solidFill>
            </a:endParaRPr>
          </a:p>
        </p:txBody>
      </p:sp>
      <p:sp>
        <p:nvSpPr>
          <p:cNvPr id="11" name="Title 1">
            <a:extLst>
              <a:ext uri="{FF2B5EF4-FFF2-40B4-BE49-F238E27FC236}">
                <a16:creationId xmlns:a16="http://schemas.microsoft.com/office/drawing/2014/main" xmlns="" id="{EC19357D-1697-4393-A579-D809837566FA}"/>
              </a:ext>
            </a:extLst>
          </p:cNvPr>
          <p:cNvSpPr txBox="1">
            <a:spLocks/>
          </p:cNvSpPr>
          <p:nvPr/>
        </p:nvSpPr>
        <p:spPr>
          <a:xfrm>
            <a:off x="171973" y="1032644"/>
            <a:ext cx="9067443"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smtClean="0">
                <a:solidFill>
                  <a:schemeClr val="tx1">
                    <a:lumMod val="65000"/>
                    <a:lumOff val="35000"/>
                  </a:schemeClr>
                </a:solidFill>
                <a:latin typeface="Verdana Pro Cond Light" panose="020B0604020202020204" pitchFamily="34" charset="0"/>
              </a:rPr>
              <a:t>a new, old commandment</a:t>
            </a:r>
            <a:endParaRPr lang="en-US" sz="6000" dirty="0">
              <a:solidFill>
                <a:schemeClr val="tx1">
                  <a:lumMod val="65000"/>
                  <a:lumOff val="35000"/>
                </a:schemeClr>
              </a:solidFill>
              <a:latin typeface="Verdana Pro Cond Light" panose="020B0604020202020204" pitchFamily="34" charset="0"/>
            </a:endParaRPr>
          </a:p>
        </p:txBody>
      </p:sp>
    </p:spTree>
    <p:extLst>
      <p:ext uri="{BB962C8B-B14F-4D97-AF65-F5344CB8AC3E}">
        <p14:creationId xmlns:p14="http://schemas.microsoft.com/office/powerpoint/2010/main" val="26955599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572D8DC0-DBFC-47BA-B2AC-2D4B8328A6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8194" cy="6858000"/>
          </a:xfrm>
        </p:spPr>
      </p:pic>
      <p:sp>
        <p:nvSpPr>
          <p:cNvPr id="3" name="Rectangle 2">
            <a:extLst>
              <a:ext uri="{FF2B5EF4-FFF2-40B4-BE49-F238E27FC236}">
                <a16:creationId xmlns:a16="http://schemas.microsoft.com/office/drawing/2014/main" xmlns="" id="{F244321A-916D-4D89-94DD-B687E08D4B46}"/>
              </a:ext>
            </a:extLst>
          </p:cNvPr>
          <p:cNvSpPr/>
          <p:nvPr/>
        </p:nvSpPr>
        <p:spPr>
          <a:xfrm>
            <a:off x="-226503" y="300290"/>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a:extLst>
              <a:ext uri="{FF2B5EF4-FFF2-40B4-BE49-F238E27FC236}">
                <a16:creationId xmlns:a16="http://schemas.microsoft.com/office/drawing/2014/main" xmlns="" id="{6D97B893-52AF-497C-A57D-8A749B8C975D}"/>
              </a:ext>
            </a:extLst>
          </p:cNvPr>
          <p:cNvSpPr/>
          <p:nvPr/>
        </p:nvSpPr>
        <p:spPr>
          <a:xfrm>
            <a:off x="138418" y="159928"/>
            <a:ext cx="9005582" cy="1323439"/>
          </a:xfrm>
          <a:prstGeom prst="rect">
            <a:avLst/>
          </a:prstGeom>
        </p:spPr>
        <p:txBody>
          <a:bodyPr wrap="square">
            <a:spAutoFit/>
          </a:bodyPr>
          <a:lstStyle/>
          <a:p>
            <a:r>
              <a:rPr lang="en-US" sz="8000" dirty="0" smtClean="0">
                <a:solidFill>
                  <a:srgbClr val="C8780E"/>
                </a:solidFill>
              </a:rPr>
              <a:t>LOVE ONE ANOTHER</a:t>
            </a:r>
            <a:endParaRPr lang="en-US" sz="8000" dirty="0">
              <a:solidFill>
                <a:srgbClr val="C8780E"/>
              </a:solidFill>
            </a:endParaRPr>
          </a:p>
        </p:txBody>
      </p:sp>
      <p:sp>
        <p:nvSpPr>
          <p:cNvPr id="9" name="Rectangle 8">
            <a:extLst>
              <a:ext uri="{FF2B5EF4-FFF2-40B4-BE49-F238E27FC236}">
                <a16:creationId xmlns:a16="http://schemas.microsoft.com/office/drawing/2014/main" xmlns="" id="{FDA4458E-67A6-44DA-87B4-58860175633F}"/>
              </a:ext>
            </a:extLst>
          </p:cNvPr>
          <p:cNvSpPr/>
          <p:nvPr/>
        </p:nvSpPr>
        <p:spPr>
          <a:xfrm>
            <a:off x="-226503" y="2138901"/>
            <a:ext cx="11240141" cy="456027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Content Placeholder 2">
            <a:extLst>
              <a:ext uri="{FF2B5EF4-FFF2-40B4-BE49-F238E27FC236}">
                <a16:creationId xmlns:a16="http://schemas.microsoft.com/office/drawing/2014/main" xmlns="" id="{FA90971B-261C-4FD2-82C9-CA10A0F5F1F4}"/>
              </a:ext>
            </a:extLst>
          </p:cNvPr>
          <p:cNvSpPr txBox="1">
            <a:spLocks/>
          </p:cNvSpPr>
          <p:nvPr/>
        </p:nvSpPr>
        <p:spPr>
          <a:xfrm>
            <a:off x="297443" y="2320107"/>
            <a:ext cx="8448991" cy="45378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2400" dirty="0">
                <a:solidFill>
                  <a:prstClr val="black"/>
                </a:solidFill>
              </a:rPr>
              <a:t>“This commandment is </a:t>
            </a:r>
            <a:r>
              <a:rPr lang="en-US" sz="2400" i="1" dirty="0">
                <a:solidFill>
                  <a:prstClr val="black"/>
                </a:solidFill>
              </a:rPr>
              <a:t>new</a:t>
            </a:r>
            <a:r>
              <a:rPr lang="en-US" sz="2400" dirty="0">
                <a:solidFill>
                  <a:prstClr val="black"/>
                </a:solidFill>
              </a:rPr>
              <a:t>, not because it is intrinsically different from the law of love of the Old Testament. Nor is it new because of Jesus’ redefining of ‘</a:t>
            </a:r>
            <a:r>
              <a:rPr lang="en-US" sz="2400" dirty="0" err="1">
                <a:solidFill>
                  <a:prstClr val="black"/>
                </a:solidFill>
              </a:rPr>
              <a:t>neighbour</a:t>
            </a:r>
            <a:r>
              <a:rPr lang="en-US" sz="2400" dirty="0">
                <a:solidFill>
                  <a:prstClr val="black"/>
                </a:solidFill>
              </a:rPr>
              <a:t>’ (Lk. 10:29-37), though that is certainly significant. The ‘newness’ lies rather in its being the law of the ‘new covenant’ which Jesus is to establish through his death, and which he has so recently proclaimed during the supper they have shared. The new covenant brings with it the new life in the Holy Spirit which will as never before enable the fulfilling of the law.” </a:t>
            </a:r>
            <a:endParaRPr lang="en-US" sz="2400" dirty="0" smtClean="0">
              <a:solidFill>
                <a:prstClr val="black"/>
              </a:solidFill>
            </a:endParaRPr>
          </a:p>
          <a:p>
            <a:pPr marL="0" indent="0">
              <a:lnSpc>
                <a:spcPct val="100000"/>
              </a:lnSpc>
              <a:spcBef>
                <a:spcPts val="0"/>
              </a:spcBef>
              <a:buFont typeface="Arial" panose="020B0604020202020204" pitchFamily="34" charset="0"/>
              <a:buNone/>
            </a:pPr>
            <a:endParaRPr lang="en-US" sz="1100" dirty="0" smtClean="0">
              <a:solidFill>
                <a:prstClr val="black"/>
              </a:solidFill>
            </a:endParaRPr>
          </a:p>
          <a:p>
            <a:pPr marL="0" indent="0" algn="r">
              <a:lnSpc>
                <a:spcPct val="100000"/>
              </a:lnSpc>
              <a:spcBef>
                <a:spcPts val="0"/>
              </a:spcBef>
              <a:buFont typeface="Arial" panose="020B0604020202020204" pitchFamily="34" charset="0"/>
              <a:buNone/>
            </a:pPr>
            <a:r>
              <a:rPr lang="en-US" sz="2400" dirty="0" smtClean="0">
                <a:solidFill>
                  <a:prstClr val="black"/>
                </a:solidFill>
              </a:rPr>
              <a:t>– </a:t>
            </a:r>
            <a:r>
              <a:rPr lang="en-US" sz="2400" dirty="0">
                <a:solidFill>
                  <a:prstClr val="black"/>
                </a:solidFill>
              </a:rPr>
              <a:t>Bruce Milne, </a:t>
            </a:r>
            <a:r>
              <a:rPr lang="en-US" sz="2400" i="1" dirty="0">
                <a:solidFill>
                  <a:prstClr val="black"/>
                </a:solidFill>
              </a:rPr>
              <a:t>The Bible Speaks Today: The Message of John</a:t>
            </a:r>
            <a:endParaRPr lang="en-US" sz="4200" dirty="0">
              <a:solidFill>
                <a:prstClr val="black"/>
              </a:solidFill>
            </a:endParaRPr>
          </a:p>
        </p:txBody>
      </p:sp>
      <p:sp>
        <p:nvSpPr>
          <p:cNvPr id="11" name="Title 1">
            <a:extLst>
              <a:ext uri="{FF2B5EF4-FFF2-40B4-BE49-F238E27FC236}">
                <a16:creationId xmlns:a16="http://schemas.microsoft.com/office/drawing/2014/main" xmlns="" id="{EC19357D-1697-4393-A579-D809837566FA}"/>
              </a:ext>
            </a:extLst>
          </p:cNvPr>
          <p:cNvSpPr txBox="1">
            <a:spLocks/>
          </p:cNvSpPr>
          <p:nvPr/>
        </p:nvSpPr>
        <p:spPr>
          <a:xfrm>
            <a:off x="171973" y="1032644"/>
            <a:ext cx="9067443"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smtClean="0">
                <a:solidFill>
                  <a:prstClr val="black">
                    <a:lumMod val="65000"/>
                    <a:lumOff val="35000"/>
                  </a:prstClr>
                </a:solidFill>
                <a:latin typeface="Verdana Pro Cond Light" panose="020B0604020202020204" pitchFamily="34" charset="0"/>
              </a:rPr>
              <a:t>a new, old commandment</a:t>
            </a:r>
            <a:endParaRPr lang="en-US" sz="6000" dirty="0">
              <a:solidFill>
                <a:prstClr val="black">
                  <a:lumMod val="65000"/>
                  <a:lumOff val="35000"/>
                </a:prstClr>
              </a:solidFill>
              <a:latin typeface="Verdana Pro Cond Light" panose="020B0604020202020204" pitchFamily="34" charset="0"/>
            </a:endParaRPr>
          </a:p>
        </p:txBody>
      </p:sp>
    </p:spTree>
    <p:extLst>
      <p:ext uri="{BB962C8B-B14F-4D97-AF65-F5344CB8AC3E}">
        <p14:creationId xmlns:p14="http://schemas.microsoft.com/office/powerpoint/2010/main" val="15428380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572D8DC0-DBFC-47BA-B2AC-2D4B8328A6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8194" cy="6858000"/>
          </a:xfrm>
        </p:spPr>
      </p:pic>
      <p:sp>
        <p:nvSpPr>
          <p:cNvPr id="3" name="Rectangle 2">
            <a:extLst>
              <a:ext uri="{FF2B5EF4-FFF2-40B4-BE49-F238E27FC236}">
                <a16:creationId xmlns:a16="http://schemas.microsoft.com/office/drawing/2014/main" xmlns="" id="{F244321A-916D-4D89-94DD-B687E08D4B46}"/>
              </a:ext>
            </a:extLst>
          </p:cNvPr>
          <p:cNvSpPr/>
          <p:nvPr/>
        </p:nvSpPr>
        <p:spPr>
          <a:xfrm>
            <a:off x="-226503" y="300290"/>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a:extLst>
              <a:ext uri="{FF2B5EF4-FFF2-40B4-BE49-F238E27FC236}">
                <a16:creationId xmlns:a16="http://schemas.microsoft.com/office/drawing/2014/main" xmlns="" id="{6D97B893-52AF-497C-A57D-8A749B8C975D}"/>
              </a:ext>
            </a:extLst>
          </p:cNvPr>
          <p:cNvSpPr/>
          <p:nvPr/>
        </p:nvSpPr>
        <p:spPr>
          <a:xfrm>
            <a:off x="138418" y="159928"/>
            <a:ext cx="9005582" cy="1323439"/>
          </a:xfrm>
          <a:prstGeom prst="rect">
            <a:avLst/>
          </a:prstGeom>
        </p:spPr>
        <p:txBody>
          <a:bodyPr wrap="square">
            <a:spAutoFit/>
          </a:bodyPr>
          <a:lstStyle/>
          <a:p>
            <a:r>
              <a:rPr lang="en-US" sz="8000" dirty="0" smtClean="0">
                <a:solidFill>
                  <a:srgbClr val="C8780E"/>
                </a:solidFill>
              </a:rPr>
              <a:t>LOVE ONE ANOTHER</a:t>
            </a:r>
            <a:endParaRPr lang="en-US" sz="8000" dirty="0">
              <a:solidFill>
                <a:srgbClr val="C8780E"/>
              </a:solidFill>
            </a:endParaRPr>
          </a:p>
        </p:txBody>
      </p:sp>
      <p:sp>
        <p:nvSpPr>
          <p:cNvPr id="9" name="Rectangle 8">
            <a:extLst>
              <a:ext uri="{FF2B5EF4-FFF2-40B4-BE49-F238E27FC236}">
                <a16:creationId xmlns:a16="http://schemas.microsoft.com/office/drawing/2014/main" xmlns="" id="{FDA4458E-67A6-44DA-87B4-58860175633F}"/>
              </a:ext>
            </a:extLst>
          </p:cNvPr>
          <p:cNvSpPr/>
          <p:nvPr/>
        </p:nvSpPr>
        <p:spPr>
          <a:xfrm>
            <a:off x="-226503" y="2138901"/>
            <a:ext cx="11240141" cy="456027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Content Placeholder 2">
            <a:extLst>
              <a:ext uri="{FF2B5EF4-FFF2-40B4-BE49-F238E27FC236}">
                <a16:creationId xmlns:a16="http://schemas.microsoft.com/office/drawing/2014/main" xmlns="" id="{FA90971B-261C-4FD2-82C9-CA10A0F5F1F4}"/>
              </a:ext>
            </a:extLst>
          </p:cNvPr>
          <p:cNvSpPr txBox="1">
            <a:spLocks/>
          </p:cNvSpPr>
          <p:nvPr/>
        </p:nvSpPr>
        <p:spPr>
          <a:xfrm>
            <a:off x="297443" y="2320107"/>
            <a:ext cx="8448991" cy="45378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2400" dirty="0">
                <a:solidFill>
                  <a:prstClr val="black"/>
                </a:solidFill>
              </a:rPr>
              <a:t>“It is ‘new’ also in the sheer depth and demand of the summons to love which Jesus issues. In the light of the cross all other descriptions and definitions of love pale into insignificance. Here indeed is love ‘so amazing, so divine’ (Isaac Watts). Yet according to Jesus this is the norm for Christian community.” </a:t>
            </a:r>
            <a:endParaRPr lang="en-US" sz="2400" dirty="0" smtClean="0">
              <a:solidFill>
                <a:prstClr val="black"/>
              </a:solidFill>
            </a:endParaRPr>
          </a:p>
          <a:p>
            <a:pPr marL="0" indent="0">
              <a:lnSpc>
                <a:spcPct val="100000"/>
              </a:lnSpc>
              <a:spcBef>
                <a:spcPts val="0"/>
              </a:spcBef>
              <a:buFont typeface="Arial" panose="020B0604020202020204" pitchFamily="34" charset="0"/>
              <a:buNone/>
            </a:pPr>
            <a:endParaRPr lang="en-US" sz="1100" dirty="0" smtClean="0">
              <a:solidFill>
                <a:prstClr val="black"/>
              </a:solidFill>
            </a:endParaRPr>
          </a:p>
          <a:p>
            <a:pPr marL="0" indent="0" algn="r">
              <a:lnSpc>
                <a:spcPct val="100000"/>
              </a:lnSpc>
              <a:spcBef>
                <a:spcPts val="0"/>
              </a:spcBef>
              <a:buFont typeface="Arial" panose="020B0604020202020204" pitchFamily="34" charset="0"/>
              <a:buNone/>
            </a:pPr>
            <a:r>
              <a:rPr lang="en-US" sz="2400" dirty="0" smtClean="0">
                <a:solidFill>
                  <a:prstClr val="black"/>
                </a:solidFill>
              </a:rPr>
              <a:t>– </a:t>
            </a:r>
            <a:r>
              <a:rPr lang="en-US" sz="2400" dirty="0">
                <a:solidFill>
                  <a:prstClr val="black"/>
                </a:solidFill>
              </a:rPr>
              <a:t>Bruce Milne, </a:t>
            </a:r>
            <a:r>
              <a:rPr lang="en-US" sz="2400" i="1" dirty="0">
                <a:solidFill>
                  <a:prstClr val="black"/>
                </a:solidFill>
              </a:rPr>
              <a:t>The Bible Speaks Today: The Message of John</a:t>
            </a:r>
            <a:endParaRPr lang="en-US" sz="4200" dirty="0">
              <a:solidFill>
                <a:prstClr val="black"/>
              </a:solidFill>
            </a:endParaRPr>
          </a:p>
        </p:txBody>
      </p:sp>
      <p:sp>
        <p:nvSpPr>
          <p:cNvPr id="11" name="Title 1">
            <a:extLst>
              <a:ext uri="{FF2B5EF4-FFF2-40B4-BE49-F238E27FC236}">
                <a16:creationId xmlns:a16="http://schemas.microsoft.com/office/drawing/2014/main" xmlns="" id="{EC19357D-1697-4393-A579-D809837566FA}"/>
              </a:ext>
            </a:extLst>
          </p:cNvPr>
          <p:cNvSpPr txBox="1">
            <a:spLocks/>
          </p:cNvSpPr>
          <p:nvPr/>
        </p:nvSpPr>
        <p:spPr>
          <a:xfrm>
            <a:off x="171973" y="1032644"/>
            <a:ext cx="9067443"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smtClean="0">
                <a:solidFill>
                  <a:prstClr val="black">
                    <a:lumMod val="65000"/>
                    <a:lumOff val="35000"/>
                  </a:prstClr>
                </a:solidFill>
                <a:latin typeface="Verdana Pro Cond Light" panose="020B0604020202020204" pitchFamily="34" charset="0"/>
              </a:rPr>
              <a:t>a new, old commandment</a:t>
            </a:r>
            <a:endParaRPr lang="en-US" sz="6000" dirty="0">
              <a:solidFill>
                <a:prstClr val="black">
                  <a:lumMod val="65000"/>
                  <a:lumOff val="35000"/>
                </a:prstClr>
              </a:solidFill>
              <a:latin typeface="Verdana Pro Cond Light" panose="020B0604020202020204" pitchFamily="34" charset="0"/>
            </a:endParaRPr>
          </a:p>
        </p:txBody>
      </p:sp>
    </p:spTree>
    <p:extLst>
      <p:ext uri="{BB962C8B-B14F-4D97-AF65-F5344CB8AC3E}">
        <p14:creationId xmlns:p14="http://schemas.microsoft.com/office/powerpoint/2010/main" val="19529265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572D8DC0-DBFC-47BA-B2AC-2D4B8328A6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8194" cy="6858000"/>
          </a:xfrm>
        </p:spPr>
      </p:pic>
      <p:sp>
        <p:nvSpPr>
          <p:cNvPr id="3" name="Rectangle 2">
            <a:extLst>
              <a:ext uri="{FF2B5EF4-FFF2-40B4-BE49-F238E27FC236}">
                <a16:creationId xmlns:a16="http://schemas.microsoft.com/office/drawing/2014/main" xmlns="" id="{F244321A-916D-4D89-94DD-B687E08D4B46}"/>
              </a:ext>
            </a:extLst>
          </p:cNvPr>
          <p:cNvSpPr/>
          <p:nvPr/>
        </p:nvSpPr>
        <p:spPr>
          <a:xfrm>
            <a:off x="-226503" y="300290"/>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a:extLst>
              <a:ext uri="{FF2B5EF4-FFF2-40B4-BE49-F238E27FC236}">
                <a16:creationId xmlns:a16="http://schemas.microsoft.com/office/drawing/2014/main" xmlns="" id="{6D97B893-52AF-497C-A57D-8A749B8C975D}"/>
              </a:ext>
            </a:extLst>
          </p:cNvPr>
          <p:cNvSpPr/>
          <p:nvPr/>
        </p:nvSpPr>
        <p:spPr>
          <a:xfrm>
            <a:off x="138418" y="159928"/>
            <a:ext cx="9005582" cy="1323439"/>
          </a:xfrm>
          <a:prstGeom prst="rect">
            <a:avLst/>
          </a:prstGeom>
        </p:spPr>
        <p:txBody>
          <a:bodyPr wrap="square">
            <a:spAutoFit/>
          </a:bodyPr>
          <a:lstStyle/>
          <a:p>
            <a:r>
              <a:rPr lang="en-US" sz="8000" dirty="0" smtClean="0">
                <a:solidFill>
                  <a:srgbClr val="C8780E"/>
                </a:solidFill>
              </a:rPr>
              <a:t>LOVE ONE ANOTHER</a:t>
            </a:r>
            <a:endParaRPr lang="en-US" sz="8000" dirty="0">
              <a:solidFill>
                <a:srgbClr val="C8780E"/>
              </a:solidFill>
            </a:endParaRPr>
          </a:p>
        </p:txBody>
      </p:sp>
      <p:sp>
        <p:nvSpPr>
          <p:cNvPr id="9" name="Rectangle 8">
            <a:extLst>
              <a:ext uri="{FF2B5EF4-FFF2-40B4-BE49-F238E27FC236}">
                <a16:creationId xmlns:a16="http://schemas.microsoft.com/office/drawing/2014/main" xmlns="" id="{FDA4458E-67A6-44DA-87B4-58860175633F}"/>
              </a:ext>
            </a:extLst>
          </p:cNvPr>
          <p:cNvSpPr/>
          <p:nvPr/>
        </p:nvSpPr>
        <p:spPr>
          <a:xfrm>
            <a:off x="-226503" y="2138901"/>
            <a:ext cx="11240141" cy="456027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Content Placeholder 2">
            <a:extLst>
              <a:ext uri="{FF2B5EF4-FFF2-40B4-BE49-F238E27FC236}">
                <a16:creationId xmlns:a16="http://schemas.microsoft.com/office/drawing/2014/main" xmlns="" id="{FA90971B-261C-4FD2-82C9-CA10A0F5F1F4}"/>
              </a:ext>
            </a:extLst>
          </p:cNvPr>
          <p:cNvSpPr txBox="1">
            <a:spLocks/>
          </p:cNvSpPr>
          <p:nvPr/>
        </p:nvSpPr>
        <p:spPr>
          <a:xfrm>
            <a:off x="297443" y="2320107"/>
            <a:ext cx="8448991" cy="45378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400" dirty="0"/>
              <a:t>“The new command is simple enough for a toddler to memorize and appreciate, profound enough that the most mature believers are repeatedly embarrassed at how poorly they comprehend it and put it into practice: Love one another. As I have loved you, so you must love one another.” </a:t>
            </a:r>
            <a:endParaRPr lang="en-US" sz="2400" dirty="0" smtClean="0"/>
          </a:p>
          <a:p>
            <a:pPr marL="0" indent="0">
              <a:lnSpc>
                <a:spcPct val="100000"/>
              </a:lnSpc>
              <a:spcBef>
                <a:spcPts val="0"/>
              </a:spcBef>
              <a:buNone/>
            </a:pPr>
            <a:endParaRPr lang="en-US" sz="1100" dirty="0" smtClean="0"/>
          </a:p>
          <a:p>
            <a:pPr marL="0" indent="0" algn="r">
              <a:lnSpc>
                <a:spcPct val="100000"/>
              </a:lnSpc>
              <a:spcBef>
                <a:spcPts val="0"/>
              </a:spcBef>
              <a:buNone/>
            </a:pPr>
            <a:r>
              <a:rPr lang="en-US" sz="2400" dirty="0" smtClean="0"/>
              <a:t>– </a:t>
            </a:r>
            <a:r>
              <a:rPr lang="en-US" sz="2400" dirty="0"/>
              <a:t>D.A. Carson, </a:t>
            </a:r>
            <a:r>
              <a:rPr lang="en-US" sz="2400" i="1" dirty="0"/>
              <a:t>John</a:t>
            </a:r>
            <a:endParaRPr lang="en-US" sz="2400" dirty="0">
              <a:solidFill>
                <a:prstClr val="black"/>
              </a:solidFill>
            </a:endParaRPr>
          </a:p>
          <a:p>
            <a:pPr marL="0" indent="0" algn="r">
              <a:buFont typeface="Arial" panose="020B0604020202020204" pitchFamily="34" charset="0"/>
              <a:buNone/>
            </a:pPr>
            <a:endParaRPr lang="en-US" sz="4200" dirty="0">
              <a:solidFill>
                <a:prstClr val="black"/>
              </a:solidFill>
            </a:endParaRPr>
          </a:p>
        </p:txBody>
      </p:sp>
      <p:sp>
        <p:nvSpPr>
          <p:cNvPr id="11" name="Title 1">
            <a:extLst>
              <a:ext uri="{FF2B5EF4-FFF2-40B4-BE49-F238E27FC236}">
                <a16:creationId xmlns:a16="http://schemas.microsoft.com/office/drawing/2014/main" xmlns="" id="{EC19357D-1697-4393-A579-D809837566FA}"/>
              </a:ext>
            </a:extLst>
          </p:cNvPr>
          <p:cNvSpPr txBox="1">
            <a:spLocks/>
          </p:cNvSpPr>
          <p:nvPr/>
        </p:nvSpPr>
        <p:spPr>
          <a:xfrm>
            <a:off x="171973" y="1032644"/>
            <a:ext cx="9067443"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smtClean="0">
                <a:solidFill>
                  <a:schemeClr val="tx1">
                    <a:lumMod val="65000"/>
                    <a:lumOff val="35000"/>
                  </a:schemeClr>
                </a:solidFill>
                <a:latin typeface="Verdana Pro Cond Light" panose="020B0604020202020204" pitchFamily="34" charset="0"/>
              </a:rPr>
              <a:t>a new, old commandment</a:t>
            </a:r>
            <a:endParaRPr lang="en-US" sz="6000" dirty="0">
              <a:solidFill>
                <a:schemeClr val="tx1">
                  <a:lumMod val="65000"/>
                  <a:lumOff val="35000"/>
                </a:schemeClr>
              </a:solidFill>
              <a:latin typeface="Verdana Pro Cond Light" panose="020B0604020202020204" pitchFamily="34" charset="0"/>
            </a:endParaRPr>
          </a:p>
        </p:txBody>
      </p:sp>
    </p:spTree>
    <p:extLst>
      <p:ext uri="{BB962C8B-B14F-4D97-AF65-F5344CB8AC3E}">
        <p14:creationId xmlns:p14="http://schemas.microsoft.com/office/powerpoint/2010/main" val="1135190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572D8DC0-DBFC-47BA-B2AC-2D4B8328A6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8194" cy="6858000"/>
          </a:xfrm>
        </p:spPr>
      </p:pic>
      <p:sp>
        <p:nvSpPr>
          <p:cNvPr id="3" name="Rectangle 2">
            <a:extLst>
              <a:ext uri="{FF2B5EF4-FFF2-40B4-BE49-F238E27FC236}">
                <a16:creationId xmlns:a16="http://schemas.microsoft.com/office/drawing/2014/main" xmlns="" id="{F244321A-916D-4D89-94DD-B687E08D4B46}"/>
              </a:ext>
            </a:extLst>
          </p:cNvPr>
          <p:cNvSpPr/>
          <p:nvPr/>
        </p:nvSpPr>
        <p:spPr>
          <a:xfrm>
            <a:off x="-226503" y="300290"/>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a:extLst>
              <a:ext uri="{FF2B5EF4-FFF2-40B4-BE49-F238E27FC236}">
                <a16:creationId xmlns:a16="http://schemas.microsoft.com/office/drawing/2014/main" xmlns="" id="{6D97B893-52AF-497C-A57D-8A749B8C975D}"/>
              </a:ext>
            </a:extLst>
          </p:cNvPr>
          <p:cNvSpPr/>
          <p:nvPr/>
        </p:nvSpPr>
        <p:spPr>
          <a:xfrm>
            <a:off x="138418" y="159928"/>
            <a:ext cx="9005582" cy="1323439"/>
          </a:xfrm>
          <a:prstGeom prst="rect">
            <a:avLst/>
          </a:prstGeom>
        </p:spPr>
        <p:txBody>
          <a:bodyPr wrap="square">
            <a:spAutoFit/>
          </a:bodyPr>
          <a:lstStyle/>
          <a:p>
            <a:r>
              <a:rPr lang="en-US" sz="8000" dirty="0" smtClean="0">
                <a:solidFill>
                  <a:srgbClr val="C8780E"/>
                </a:solidFill>
              </a:rPr>
              <a:t>LOVE ONE ANOTHER</a:t>
            </a:r>
            <a:endParaRPr lang="en-US" sz="8000" dirty="0">
              <a:solidFill>
                <a:srgbClr val="C8780E"/>
              </a:solidFill>
            </a:endParaRPr>
          </a:p>
        </p:txBody>
      </p:sp>
      <p:sp>
        <p:nvSpPr>
          <p:cNvPr id="9" name="Rectangle 8">
            <a:extLst>
              <a:ext uri="{FF2B5EF4-FFF2-40B4-BE49-F238E27FC236}">
                <a16:creationId xmlns:a16="http://schemas.microsoft.com/office/drawing/2014/main" xmlns="" id="{FDA4458E-67A6-44DA-87B4-58860175633F}"/>
              </a:ext>
            </a:extLst>
          </p:cNvPr>
          <p:cNvSpPr/>
          <p:nvPr/>
        </p:nvSpPr>
        <p:spPr>
          <a:xfrm>
            <a:off x="-226503" y="2138901"/>
            <a:ext cx="11240141" cy="456027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Content Placeholder 2">
            <a:extLst>
              <a:ext uri="{FF2B5EF4-FFF2-40B4-BE49-F238E27FC236}">
                <a16:creationId xmlns:a16="http://schemas.microsoft.com/office/drawing/2014/main" xmlns="" id="{FA90971B-261C-4FD2-82C9-CA10A0F5F1F4}"/>
              </a:ext>
            </a:extLst>
          </p:cNvPr>
          <p:cNvSpPr txBox="1">
            <a:spLocks/>
          </p:cNvSpPr>
          <p:nvPr/>
        </p:nvSpPr>
        <p:spPr>
          <a:xfrm>
            <a:off x="297443" y="2320107"/>
            <a:ext cx="8448991" cy="45378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400" dirty="0"/>
              <a:t>“We also note </a:t>
            </a:r>
            <a:r>
              <a:rPr lang="en-US" sz="2400" i="1" dirty="0"/>
              <a:t>the evangelistic power of love</a:t>
            </a:r>
            <a:r>
              <a:rPr lang="en-US" sz="2400" dirty="0"/>
              <a:t>. A loving community, says Jesus, is the visible authentication of the gospel. Love is the ‘final apologetic’ (Francis Schaeffer). Jesus places no limit on this demonstration; </a:t>
            </a:r>
            <a:r>
              <a:rPr lang="en-US" sz="2400" i="1" dirty="0"/>
              <a:t>all</a:t>
            </a:r>
            <a:r>
              <a:rPr lang="en-US" sz="2400" dirty="0"/>
              <a:t> will recognize and know it. Unlike other associations which are based upon common interest or outlook, the church is to be marked by an inclusiveness which echoes the universal appeal of Jesus.” </a:t>
            </a:r>
            <a:endParaRPr lang="en-US" sz="1100" dirty="0" smtClean="0"/>
          </a:p>
          <a:p>
            <a:pPr marL="0" indent="0">
              <a:lnSpc>
                <a:spcPct val="100000"/>
              </a:lnSpc>
              <a:spcBef>
                <a:spcPts val="0"/>
              </a:spcBef>
              <a:buNone/>
            </a:pPr>
            <a:endParaRPr lang="en-US" sz="1100" dirty="0" smtClean="0"/>
          </a:p>
          <a:p>
            <a:pPr marL="0" indent="0" algn="r">
              <a:lnSpc>
                <a:spcPct val="100000"/>
              </a:lnSpc>
              <a:spcBef>
                <a:spcPts val="0"/>
              </a:spcBef>
              <a:buNone/>
            </a:pPr>
            <a:r>
              <a:rPr lang="en-US" sz="2400" dirty="0" smtClean="0"/>
              <a:t>– </a:t>
            </a:r>
            <a:r>
              <a:rPr lang="en-US" sz="2400" dirty="0"/>
              <a:t>Bruce Milne, </a:t>
            </a:r>
            <a:r>
              <a:rPr lang="en-US" sz="2400" i="1" dirty="0"/>
              <a:t>The Bible Speaks Today: The Message of John</a:t>
            </a:r>
            <a:endParaRPr lang="en-US" sz="4200" dirty="0">
              <a:solidFill>
                <a:prstClr val="black"/>
              </a:solidFill>
            </a:endParaRPr>
          </a:p>
        </p:txBody>
      </p:sp>
      <p:sp>
        <p:nvSpPr>
          <p:cNvPr id="11" name="Title 1">
            <a:extLst>
              <a:ext uri="{FF2B5EF4-FFF2-40B4-BE49-F238E27FC236}">
                <a16:creationId xmlns:a16="http://schemas.microsoft.com/office/drawing/2014/main" xmlns="" id="{EC19357D-1697-4393-A579-D809837566FA}"/>
              </a:ext>
            </a:extLst>
          </p:cNvPr>
          <p:cNvSpPr txBox="1">
            <a:spLocks/>
          </p:cNvSpPr>
          <p:nvPr/>
        </p:nvSpPr>
        <p:spPr>
          <a:xfrm>
            <a:off x="171973" y="1032644"/>
            <a:ext cx="9067443"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smtClean="0">
                <a:solidFill>
                  <a:schemeClr val="tx1">
                    <a:lumMod val="65000"/>
                    <a:lumOff val="35000"/>
                  </a:schemeClr>
                </a:solidFill>
                <a:latin typeface="Verdana Pro Cond Light" panose="020B0604020202020204" pitchFamily="34" charset="0"/>
              </a:rPr>
              <a:t>a new, old commandment</a:t>
            </a:r>
            <a:endParaRPr lang="en-US" sz="6000" dirty="0">
              <a:solidFill>
                <a:schemeClr val="tx1">
                  <a:lumMod val="65000"/>
                  <a:lumOff val="35000"/>
                </a:schemeClr>
              </a:solidFill>
              <a:latin typeface="Verdana Pro Cond Light" panose="020B0604020202020204" pitchFamily="34" charset="0"/>
            </a:endParaRPr>
          </a:p>
        </p:txBody>
      </p:sp>
    </p:spTree>
    <p:extLst>
      <p:ext uri="{BB962C8B-B14F-4D97-AF65-F5344CB8AC3E}">
        <p14:creationId xmlns:p14="http://schemas.microsoft.com/office/powerpoint/2010/main" val="30340078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572D8DC0-DBFC-47BA-B2AC-2D4B8328A6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8194" cy="6858000"/>
          </a:xfrm>
        </p:spPr>
      </p:pic>
      <p:sp>
        <p:nvSpPr>
          <p:cNvPr id="3" name="Rectangle 2">
            <a:extLst>
              <a:ext uri="{FF2B5EF4-FFF2-40B4-BE49-F238E27FC236}">
                <a16:creationId xmlns:a16="http://schemas.microsoft.com/office/drawing/2014/main" xmlns="" id="{F244321A-916D-4D89-94DD-B687E08D4B46}"/>
              </a:ext>
            </a:extLst>
          </p:cNvPr>
          <p:cNvSpPr/>
          <p:nvPr/>
        </p:nvSpPr>
        <p:spPr>
          <a:xfrm>
            <a:off x="-226503" y="300290"/>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a:extLst>
              <a:ext uri="{FF2B5EF4-FFF2-40B4-BE49-F238E27FC236}">
                <a16:creationId xmlns:a16="http://schemas.microsoft.com/office/drawing/2014/main" xmlns="" id="{6D97B893-52AF-497C-A57D-8A749B8C975D}"/>
              </a:ext>
            </a:extLst>
          </p:cNvPr>
          <p:cNvSpPr/>
          <p:nvPr/>
        </p:nvSpPr>
        <p:spPr>
          <a:xfrm>
            <a:off x="138418" y="159928"/>
            <a:ext cx="9005582" cy="1323439"/>
          </a:xfrm>
          <a:prstGeom prst="rect">
            <a:avLst/>
          </a:prstGeom>
        </p:spPr>
        <p:txBody>
          <a:bodyPr wrap="square">
            <a:spAutoFit/>
          </a:bodyPr>
          <a:lstStyle/>
          <a:p>
            <a:r>
              <a:rPr lang="en-US" sz="8000" dirty="0" smtClean="0">
                <a:solidFill>
                  <a:srgbClr val="C8780E"/>
                </a:solidFill>
              </a:rPr>
              <a:t>LOVE ONE ANOTHER</a:t>
            </a:r>
            <a:endParaRPr lang="en-US" sz="8000" dirty="0">
              <a:solidFill>
                <a:srgbClr val="C8780E"/>
              </a:solidFill>
            </a:endParaRPr>
          </a:p>
        </p:txBody>
      </p:sp>
      <p:sp>
        <p:nvSpPr>
          <p:cNvPr id="9" name="Rectangle 8">
            <a:extLst>
              <a:ext uri="{FF2B5EF4-FFF2-40B4-BE49-F238E27FC236}">
                <a16:creationId xmlns:a16="http://schemas.microsoft.com/office/drawing/2014/main" xmlns="" id="{FDA4458E-67A6-44DA-87B4-58860175633F}"/>
              </a:ext>
            </a:extLst>
          </p:cNvPr>
          <p:cNvSpPr/>
          <p:nvPr/>
        </p:nvSpPr>
        <p:spPr>
          <a:xfrm>
            <a:off x="-226503" y="2138901"/>
            <a:ext cx="11240141" cy="456027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Content Placeholder 2">
            <a:extLst>
              <a:ext uri="{FF2B5EF4-FFF2-40B4-BE49-F238E27FC236}">
                <a16:creationId xmlns:a16="http://schemas.microsoft.com/office/drawing/2014/main" xmlns="" id="{FA90971B-261C-4FD2-82C9-CA10A0F5F1F4}"/>
              </a:ext>
            </a:extLst>
          </p:cNvPr>
          <p:cNvSpPr txBox="1">
            <a:spLocks/>
          </p:cNvSpPr>
          <p:nvPr/>
        </p:nvSpPr>
        <p:spPr>
          <a:xfrm>
            <a:off x="297443" y="2320107"/>
            <a:ext cx="8448991" cy="45378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400" dirty="0"/>
              <a:t>“It is designated as a community which welcomes all people, irrespective of background, age, gender, </a:t>
            </a:r>
            <a:r>
              <a:rPr lang="en-US" sz="2400" dirty="0" err="1"/>
              <a:t>colour</a:t>
            </a:r>
            <a:r>
              <a:rPr lang="en-US" sz="2400" dirty="0"/>
              <a:t>, moral history, social status, influence, intelligence, religious background or the lack of it. To love like Jesus is to love inclusively, indiscriminately and universally. When that kind of love flows within a congregation the world will take note that ‘they have been with Jesus</a:t>
            </a:r>
            <a:r>
              <a:rPr lang="en-US" sz="2400" dirty="0" smtClean="0"/>
              <a:t>’.”</a:t>
            </a:r>
          </a:p>
          <a:p>
            <a:pPr marL="0" indent="0">
              <a:lnSpc>
                <a:spcPct val="100000"/>
              </a:lnSpc>
              <a:spcBef>
                <a:spcPts val="0"/>
              </a:spcBef>
              <a:buNone/>
            </a:pPr>
            <a:endParaRPr lang="en-US" sz="1100" dirty="0" smtClean="0"/>
          </a:p>
          <a:p>
            <a:pPr marL="0" indent="0" algn="r">
              <a:lnSpc>
                <a:spcPct val="100000"/>
              </a:lnSpc>
              <a:spcBef>
                <a:spcPts val="0"/>
              </a:spcBef>
              <a:buNone/>
            </a:pPr>
            <a:r>
              <a:rPr lang="en-US" sz="2400" dirty="0" smtClean="0"/>
              <a:t>– </a:t>
            </a:r>
            <a:r>
              <a:rPr lang="en-US" sz="2400" dirty="0"/>
              <a:t>Bruce Milne, </a:t>
            </a:r>
            <a:r>
              <a:rPr lang="en-US" sz="2400" i="1" dirty="0"/>
              <a:t>The Bible Speaks Today: The Message of John</a:t>
            </a:r>
            <a:endParaRPr lang="en-US" sz="4200" dirty="0">
              <a:solidFill>
                <a:prstClr val="black"/>
              </a:solidFill>
            </a:endParaRPr>
          </a:p>
        </p:txBody>
      </p:sp>
      <p:sp>
        <p:nvSpPr>
          <p:cNvPr id="11" name="Title 1">
            <a:extLst>
              <a:ext uri="{FF2B5EF4-FFF2-40B4-BE49-F238E27FC236}">
                <a16:creationId xmlns:a16="http://schemas.microsoft.com/office/drawing/2014/main" xmlns="" id="{EC19357D-1697-4393-A579-D809837566FA}"/>
              </a:ext>
            </a:extLst>
          </p:cNvPr>
          <p:cNvSpPr txBox="1">
            <a:spLocks/>
          </p:cNvSpPr>
          <p:nvPr/>
        </p:nvSpPr>
        <p:spPr>
          <a:xfrm>
            <a:off x="171973" y="1032644"/>
            <a:ext cx="9067443"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smtClean="0">
                <a:solidFill>
                  <a:schemeClr val="tx1">
                    <a:lumMod val="65000"/>
                    <a:lumOff val="35000"/>
                  </a:schemeClr>
                </a:solidFill>
                <a:latin typeface="Verdana Pro Cond Light" panose="020B0604020202020204" pitchFamily="34" charset="0"/>
              </a:rPr>
              <a:t>a new, old commandment</a:t>
            </a:r>
            <a:endParaRPr lang="en-US" sz="6000" dirty="0">
              <a:solidFill>
                <a:schemeClr val="tx1">
                  <a:lumMod val="65000"/>
                  <a:lumOff val="35000"/>
                </a:schemeClr>
              </a:solidFill>
              <a:latin typeface="Verdana Pro Cond Light" panose="020B0604020202020204" pitchFamily="34" charset="0"/>
            </a:endParaRPr>
          </a:p>
        </p:txBody>
      </p:sp>
    </p:spTree>
    <p:extLst>
      <p:ext uri="{BB962C8B-B14F-4D97-AF65-F5344CB8AC3E}">
        <p14:creationId xmlns:p14="http://schemas.microsoft.com/office/powerpoint/2010/main" val="16793528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572D8DC0-DBFC-47BA-B2AC-2D4B8328A6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8194" cy="6858000"/>
          </a:xfrm>
        </p:spPr>
      </p:pic>
      <p:sp>
        <p:nvSpPr>
          <p:cNvPr id="3" name="Rectangle 2">
            <a:extLst>
              <a:ext uri="{FF2B5EF4-FFF2-40B4-BE49-F238E27FC236}">
                <a16:creationId xmlns:a16="http://schemas.microsoft.com/office/drawing/2014/main" xmlns="" id="{F244321A-916D-4D89-94DD-B687E08D4B46}"/>
              </a:ext>
            </a:extLst>
          </p:cNvPr>
          <p:cNvSpPr/>
          <p:nvPr/>
        </p:nvSpPr>
        <p:spPr>
          <a:xfrm>
            <a:off x="-226503" y="300290"/>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a:extLst>
              <a:ext uri="{FF2B5EF4-FFF2-40B4-BE49-F238E27FC236}">
                <a16:creationId xmlns:a16="http://schemas.microsoft.com/office/drawing/2014/main" xmlns="" id="{6D97B893-52AF-497C-A57D-8A749B8C975D}"/>
              </a:ext>
            </a:extLst>
          </p:cNvPr>
          <p:cNvSpPr/>
          <p:nvPr/>
        </p:nvSpPr>
        <p:spPr>
          <a:xfrm>
            <a:off x="138418" y="159928"/>
            <a:ext cx="9005582" cy="1323439"/>
          </a:xfrm>
          <a:prstGeom prst="rect">
            <a:avLst/>
          </a:prstGeom>
        </p:spPr>
        <p:txBody>
          <a:bodyPr wrap="square">
            <a:spAutoFit/>
          </a:bodyPr>
          <a:lstStyle/>
          <a:p>
            <a:r>
              <a:rPr lang="en-US" sz="8000" dirty="0" smtClean="0">
                <a:solidFill>
                  <a:srgbClr val="C8780E"/>
                </a:solidFill>
              </a:rPr>
              <a:t>LOVE ONE ANOTHER</a:t>
            </a:r>
            <a:endParaRPr lang="en-US" sz="8000" dirty="0">
              <a:solidFill>
                <a:srgbClr val="C8780E"/>
              </a:solidFill>
            </a:endParaRPr>
          </a:p>
        </p:txBody>
      </p:sp>
      <p:sp>
        <p:nvSpPr>
          <p:cNvPr id="9" name="Rectangle 8">
            <a:extLst>
              <a:ext uri="{FF2B5EF4-FFF2-40B4-BE49-F238E27FC236}">
                <a16:creationId xmlns:a16="http://schemas.microsoft.com/office/drawing/2014/main" xmlns="" id="{FDA4458E-67A6-44DA-87B4-58860175633F}"/>
              </a:ext>
            </a:extLst>
          </p:cNvPr>
          <p:cNvSpPr/>
          <p:nvPr/>
        </p:nvSpPr>
        <p:spPr>
          <a:xfrm>
            <a:off x="-226503" y="2138901"/>
            <a:ext cx="11240141" cy="456027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Content Placeholder 2">
            <a:extLst>
              <a:ext uri="{FF2B5EF4-FFF2-40B4-BE49-F238E27FC236}">
                <a16:creationId xmlns:a16="http://schemas.microsoft.com/office/drawing/2014/main" xmlns="" id="{FA90971B-261C-4FD2-82C9-CA10A0F5F1F4}"/>
              </a:ext>
            </a:extLst>
          </p:cNvPr>
          <p:cNvSpPr txBox="1">
            <a:spLocks/>
          </p:cNvSpPr>
          <p:nvPr/>
        </p:nvSpPr>
        <p:spPr>
          <a:xfrm>
            <a:off x="297443" y="2320107"/>
            <a:ext cx="8448991" cy="45378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400" dirty="0"/>
              <a:t>“It is designated as a community which welcomes all people, irrespective of background, age, gender, </a:t>
            </a:r>
            <a:r>
              <a:rPr lang="en-US" sz="2400" dirty="0" err="1"/>
              <a:t>colour</a:t>
            </a:r>
            <a:r>
              <a:rPr lang="en-US" sz="2400" dirty="0"/>
              <a:t>, moral history, social status, influence, intelligence, religious background or the lack of it. To love like Jesus is to love inclusively, indiscriminately and universally. When that kind of love flows within a congregation the world will take note that ‘they have been with Jesus</a:t>
            </a:r>
            <a:r>
              <a:rPr lang="en-US" sz="2400" dirty="0" smtClean="0"/>
              <a:t>’.”</a:t>
            </a:r>
          </a:p>
          <a:p>
            <a:pPr marL="0" indent="0">
              <a:lnSpc>
                <a:spcPct val="100000"/>
              </a:lnSpc>
              <a:spcBef>
                <a:spcPts val="0"/>
              </a:spcBef>
              <a:buNone/>
            </a:pPr>
            <a:endParaRPr lang="en-US" sz="1100" dirty="0" smtClean="0"/>
          </a:p>
          <a:p>
            <a:pPr marL="0" indent="0" algn="r">
              <a:lnSpc>
                <a:spcPct val="100000"/>
              </a:lnSpc>
              <a:spcBef>
                <a:spcPts val="0"/>
              </a:spcBef>
              <a:buNone/>
            </a:pPr>
            <a:r>
              <a:rPr lang="en-US" sz="2400" dirty="0" smtClean="0"/>
              <a:t>– </a:t>
            </a:r>
            <a:r>
              <a:rPr lang="en-US" sz="2400" dirty="0"/>
              <a:t>Bruce Milne, </a:t>
            </a:r>
            <a:r>
              <a:rPr lang="en-US" sz="2400" i="1" dirty="0"/>
              <a:t>The Bible Speaks Today: The Message of John</a:t>
            </a:r>
            <a:endParaRPr lang="en-US" sz="4200" dirty="0">
              <a:solidFill>
                <a:prstClr val="black"/>
              </a:solidFill>
            </a:endParaRPr>
          </a:p>
        </p:txBody>
      </p:sp>
      <p:sp>
        <p:nvSpPr>
          <p:cNvPr id="11" name="Title 1">
            <a:extLst>
              <a:ext uri="{FF2B5EF4-FFF2-40B4-BE49-F238E27FC236}">
                <a16:creationId xmlns:a16="http://schemas.microsoft.com/office/drawing/2014/main" xmlns="" id="{EC19357D-1697-4393-A579-D809837566FA}"/>
              </a:ext>
            </a:extLst>
          </p:cNvPr>
          <p:cNvSpPr txBox="1">
            <a:spLocks/>
          </p:cNvSpPr>
          <p:nvPr/>
        </p:nvSpPr>
        <p:spPr>
          <a:xfrm>
            <a:off x="171973" y="1032644"/>
            <a:ext cx="9067443"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smtClean="0">
                <a:solidFill>
                  <a:schemeClr val="tx1">
                    <a:lumMod val="65000"/>
                    <a:lumOff val="35000"/>
                  </a:schemeClr>
                </a:solidFill>
                <a:latin typeface="Verdana Pro Cond Light" panose="020B0604020202020204" pitchFamily="34" charset="0"/>
              </a:rPr>
              <a:t>a new, old commandment</a:t>
            </a:r>
            <a:endParaRPr lang="en-US" sz="6000" dirty="0">
              <a:solidFill>
                <a:schemeClr val="tx1">
                  <a:lumMod val="65000"/>
                  <a:lumOff val="35000"/>
                </a:schemeClr>
              </a:solidFill>
              <a:latin typeface="Verdana Pro Cond Light" panose="020B0604020202020204" pitchFamily="34" charset="0"/>
            </a:endParaRPr>
          </a:p>
        </p:txBody>
      </p:sp>
      <p:sp>
        <p:nvSpPr>
          <p:cNvPr id="12" name="Rounded Rectangle 11"/>
          <p:cNvSpPr/>
          <p:nvPr/>
        </p:nvSpPr>
        <p:spPr>
          <a:xfrm>
            <a:off x="297444" y="5025213"/>
            <a:ext cx="8608018" cy="1431239"/>
          </a:xfrm>
          <a:prstGeom prst="roundRect">
            <a:avLst/>
          </a:prstGeom>
          <a:solidFill>
            <a:srgbClr val="C878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i="1" dirty="0"/>
              <a:t>What might God do through Tallgrass Church </a:t>
            </a:r>
            <a:r>
              <a:rPr lang="en-US" sz="3500" i="1" dirty="0" smtClean="0"/>
              <a:t>if </a:t>
            </a:r>
            <a:r>
              <a:rPr lang="en-US" sz="3500" i="1" dirty="0"/>
              <a:t>we learned to love one another </a:t>
            </a:r>
            <a:r>
              <a:rPr lang="en-US" sz="3500" i="1" dirty="0" smtClean="0"/>
              <a:t>like this?</a:t>
            </a:r>
            <a:endParaRPr lang="en-US" sz="3500" dirty="0"/>
          </a:p>
        </p:txBody>
      </p:sp>
    </p:spTree>
    <p:extLst>
      <p:ext uri="{BB962C8B-B14F-4D97-AF65-F5344CB8AC3E}">
        <p14:creationId xmlns:p14="http://schemas.microsoft.com/office/powerpoint/2010/main" val="11633174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572D8DC0-DBFC-47BA-B2AC-2D4B8328A6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8194" cy="6858000"/>
          </a:xfrm>
        </p:spPr>
      </p:pic>
      <p:sp>
        <p:nvSpPr>
          <p:cNvPr id="3" name="Rectangle 2">
            <a:extLst>
              <a:ext uri="{FF2B5EF4-FFF2-40B4-BE49-F238E27FC236}">
                <a16:creationId xmlns:a16="http://schemas.microsoft.com/office/drawing/2014/main" xmlns="" id="{F244321A-916D-4D89-94DD-B687E08D4B46}"/>
              </a:ext>
            </a:extLst>
          </p:cNvPr>
          <p:cNvSpPr/>
          <p:nvPr/>
        </p:nvSpPr>
        <p:spPr>
          <a:xfrm>
            <a:off x="-226503" y="300290"/>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a:extLst>
              <a:ext uri="{FF2B5EF4-FFF2-40B4-BE49-F238E27FC236}">
                <a16:creationId xmlns:a16="http://schemas.microsoft.com/office/drawing/2014/main" xmlns="" id="{6D97B893-52AF-497C-A57D-8A749B8C975D}"/>
              </a:ext>
            </a:extLst>
          </p:cNvPr>
          <p:cNvSpPr/>
          <p:nvPr/>
        </p:nvSpPr>
        <p:spPr>
          <a:xfrm>
            <a:off x="138418" y="159928"/>
            <a:ext cx="9005582" cy="1323439"/>
          </a:xfrm>
          <a:prstGeom prst="rect">
            <a:avLst/>
          </a:prstGeom>
        </p:spPr>
        <p:txBody>
          <a:bodyPr wrap="square">
            <a:spAutoFit/>
          </a:bodyPr>
          <a:lstStyle/>
          <a:p>
            <a:r>
              <a:rPr lang="en-US" sz="8000" spc="-400" dirty="0" smtClean="0">
                <a:solidFill>
                  <a:srgbClr val="C8780E"/>
                </a:solidFill>
              </a:rPr>
              <a:t>EXHALING GOD’S LOVE</a:t>
            </a:r>
            <a:endParaRPr lang="en-US" sz="8000" spc="-400" dirty="0">
              <a:solidFill>
                <a:srgbClr val="C8780E"/>
              </a:solidFill>
            </a:endParaRPr>
          </a:p>
        </p:txBody>
      </p:sp>
      <p:sp>
        <p:nvSpPr>
          <p:cNvPr id="9" name="Rectangle 8">
            <a:extLst>
              <a:ext uri="{FF2B5EF4-FFF2-40B4-BE49-F238E27FC236}">
                <a16:creationId xmlns:a16="http://schemas.microsoft.com/office/drawing/2014/main" xmlns="" id="{FDA4458E-67A6-44DA-87B4-58860175633F}"/>
              </a:ext>
            </a:extLst>
          </p:cNvPr>
          <p:cNvSpPr/>
          <p:nvPr/>
        </p:nvSpPr>
        <p:spPr>
          <a:xfrm>
            <a:off x="-226503" y="2138901"/>
            <a:ext cx="11240141" cy="456027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Content Placeholder 2">
            <a:extLst>
              <a:ext uri="{FF2B5EF4-FFF2-40B4-BE49-F238E27FC236}">
                <a16:creationId xmlns:a16="http://schemas.microsoft.com/office/drawing/2014/main" xmlns="" id="{FA90971B-261C-4FD2-82C9-CA10A0F5F1F4}"/>
              </a:ext>
            </a:extLst>
          </p:cNvPr>
          <p:cNvSpPr txBox="1">
            <a:spLocks/>
          </p:cNvSpPr>
          <p:nvPr/>
        </p:nvSpPr>
        <p:spPr>
          <a:xfrm>
            <a:off x="297443" y="2320107"/>
            <a:ext cx="8448991" cy="45378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0" indent="-457200">
              <a:buFont typeface="+mj-lt"/>
              <a:buAutoNum type="arabicPeriod"/>
            </a:pPr>
            <a:r>
              <a:rPr lang="en-US" sz="4200" i="1" dirty="0"/>
              <a:t>Biblical Instruction</a:t>
            </a:r>
          </a:p>
          <a:p>
            <a:pPr marL="0" indent="0" algn="r">
              <a:lnSpc>
                <a:spcPct val="100000"/>
              </a:lnSpc>
              <a:buFont typeface="Arial" panose="020B0604020202020204" pitchFamily="34" charset="0"/>
              <a:buNone/>
            </a:pPr>
            <a:endParaRPr lang="en-US" sz="2400" dirty="0">
              <a:solidFill>
                <a:prstClr val="black"/>
              </a:solidFill>
            </a:endParaRPr>
          </a:p>
          <a:p>
            <a:pPr marL="0" indent="0" algn="r">
              <a:buFont typeface="Arial" panose="020B0604020202020204" pitchFamily="34" charset="0"/>
              <a:buNone/>
            </a:pPr>
            <a:endParaRPr lang="en-US" sz="4200" dirty="0">
              <a:solidFill>
                <a:prstClr val="black"/>
              </a:solidFill>
            </a:endParaRPr>
          </a:p>
        </p:txBody>
      </p:sp>
      <p:sp>
        <p:nvSpPr>
          <p:cNvPr id="11" name="Title 1">
            <a:extLst>
              <a:ext uri="{FF2B5EF4-FFF2-40B4-BE49-F238E27FC236}">
                <a16:creationId xmlns:a16="http://schemas.microsoft.com/office/drawing/2014/main" xmlns="" id="{EC19357D-1697-4393-A579-D809837566FA}"/>
              </a:ext>
            </a:extLst>
          </p:cNvPr>
          <p:cNvSpPr txBox="1">
            <a:spLocks/>
          </p:cNvSpPr>
          <p:nvPr/>
        </p:nvSpPr>
        <p:spPr>
          <a:xfrm>
            <a:off x="171973" y="1032644"/>
            <a:ext cx="9067443"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400" dirty="0">
                <a:solidFill>
                  <a:schemeClr val="tx1">
                    <a:lumMod val="65000"/>
                    <a:lumOff val="35000"/>
                  </a:schemeClr>
                </a:solidFill>
                <a:latin typeface="Verdana Pro Cond Light" panose="020B0604020202020204" pitchFamily="34" charset="0"/>
              </a:rPr>
              <a:t>p</a:t>
            </a:r>
            <a:r>
              <a:rPr lang="en-US" sz="6000" spc="400" dirty="0" smtClean="0">
                <a:solidFill>
                  <a:schemeClr val="tx1">
                    <a:lumMod val="65000"/>
                    <a:lumOff val="35000"/>
                  </a:schemeClr>
                </a:solidFill>
                <a:latin typeface="Verdana Pro Cond Light" panose="020B0604020202020204" pitchFamily="34" charset="0"/>
              </a:rPr>
              <a:t>erfected love training</a:t>
            </a:r>
            <a:endParaRPr lang="en-US" sz="6000" spc="400" dirty="0">
              <a:solidFill>
                <a:schemeClr val="tx1">
                  <a:lumMod val="65000"/>
                  <a:lumOff val="35000"/>
                </a:schemeClr>
              </a:solidFill>
              <a:latin typeface="Verdana Pro Cond Light" panose="020B0604020202020204" pitchFamily="34" charset="0"/>
            </a:endParaRPr>
          </a:p>
        </p:txBody>
      </p:sp>
    </p:spTree>
    <p:extLst>
      <p:ext uri="{BB962C8B-B14F-4D97-AF65-F5344CB8AC3E}">
        <p14:creationId xmlns:p14="http://schemas.microsoft.com/office/powerpoint/2010/main" val="13570783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572D8DC0-DBFC-47BA-B2AC-2D4B8328A6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8194" cy="6858000"/>
          </a:xfrm>
        </p:spPr>
      </p:pic>
      <p:sp>
        <p:nvSpPr>
          <p:cNvPr id="3" name="Rectangle 2">
            <a:extLst>
              <a:ext uri="{FF2B5EF4-FFF2-40B4-BE49-F238E27FC236}">
                <a16:creationId xmlns:a16="http://schemas.microsoft.com/office/drawing/2014/main" xmlns="" id="{F244321A-916D-4D89-94DD-B687E08D4B46}"/>
              </a:ext>
            </a:extLst>
          </p:cNvPr>
          <p:cNvSpPr/>
          <p:nvPr/>
        </p:nvSpPr>
        <p:spPr>
          <a:xfrm>
            <a:off x="-226503" y="300290"/>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a:extLst>
              <a:ext uri="{FF2B5EF4-FFF2-40B4-BE49-F238E27FC236}">
                <a16:creationId xmlns:a16="http://schemas.microsoft.com/office/drawing/2014/main" xmlns="" id="{6D97B893-52AF-497C-A57D-8A749B8C975D}"/>
              </a:ext>
            </a:extLst>
          </p:cNvPr>
          <p:cNvSpPr/>
          <p:nvPr/>
        </p:nvSpPr>
        <p:spPr>
          <a:xfrm>
            <a:off x="138418" y="159928"/>
            <a:ext cx="9005582" cy="1323439"/>
          </a:xfrm>
          <a:prstGeom prst="rect">
            <a:avLst/>
          </a:prstGeom>
        </p:spPr>
        <p:txBody>
          <a:bodyPr wrap="square">
            <a:spAutoFit/>
          </a:bodyPr>
          <a:lstStyle/>
          <a:p>
            <a:r>
              <a:rPr lang="en-US" sz="8000" spc="-400" dirty="0" smtClean="0">
                <a:solidFill>
                  <a:srgbClr val="C8780E"/>
                </a:solidFill>
              </a:rPr>
              <a:t>EXHALING GOD’S LOVE</a:t>
            </a:r>
            <a:endParaRPr lang="en-US" sz="8000" spc="-400" dirty="0">
              <a:solidFill>
                <a:srgbClr val="C8780E"/>
              </a:solidFill>
            </a:endParaRPr>
          </a:p>
        </p:txBody>
      </p:sp>
      <p:sp>
        <p:nvSpPr>
          <p:cNvPr id="9" name="Rectangle 8">
            <a:extLst>
              <a:ext uri="{FF2B5EF4-FFF2-40B4-BE49-F238E27FC236}">
                <a16:creationId xmlns:a16="http://schemas.microsoft.com/office/drawing/2014/main" xmlns="" id="{FDA4458E-67A6-44DA-87B4-58860175633F}"/>
              </a:ext>
            </a:extLst>
          </p:cNvPr>
          <p:cNvSpPr/>
          <p:nvPr/>
        </p:nvSpPr>
        <p:spPr>
          <a:xfrm>
            <a:off x="-226503" y="2138901"/>
            <a:ext cx="11240141" cy="456027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Content Placeholder 2">
            <a:extLst>
              <a:ext uri="{FF2B5EF4-FFF2-40B4-BE49-F238E27FC236}">
                <a16:creationId xmlns:a16="http://schemas.microsoft.com/office/drawing/2014/main" xmlns="" id="{FA90971B-261C-4FD2-82C9-CA10A0F5F1F4}"/>
              </a:ext>
            </a:extLst>
          </p:cNvPr>
          <p:cNvSpPr txBox="1">
            <a:spLocks/>
          </p:cNvSpPr>
          <p:nvPr/>
        </p:nvSpPr>
        <p:spPr>
          <a:xfrm>
            <a:off x="297443" y="2320107"/>
            <a:ext cx="8448991" cy="45378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0" indent="-457200">
              <a:buFont typeface="+mj-lt"/>
              <a:buAutoNum type="arabicPeriod"/>
            </a:pPr>
            <a:r>
              <a:rPr lang="en-US" sz="4200" i="1" dirty="0"/>
              <a:t>Biblical Instruction</a:t>
            </a:r>
          </a:p>
          <a:p>
            <a:pPr marL="0" indent="0" algn="r">
              <a:lnSpc>
                <a:spcPct val="100000"/>
              </a:lnSpc>
              <a:buFont typeface="Arial" panose="020B0604020202020204" pitchFamily="34" charset="0"/>
              <a:buNone/>
            </a:pPr>
            <a:endParaRPr lang="en-US" sz="2400" dirty="0">
              <a:solidFill>
                <a:prstClr val="black"/>
              </a:solidFill>
            </a:endParaRPr>
          </a:p>
          <a:p>
            <a:pPr marL="0" indent="0" algn="r">
              <a:buFont typeface="Arial" panose="020B0604020202020204" pitchFamily="34" charset="0"/>
              <a:buNone/>
            </a:pPr>
            <a:endParaRPr lang="en-US" sz="4200" dirty="0">
              <a:solidFill>
                <a:prstClr val="black"/>
              </a:solidFill>
            </a:endParaRPr>
          </a:p>
        </p:txBody>
      </p:sp>
      <p:sp>
        <p:nvSpPr>
          <p:cNvPr id="11" name="Title 1">
            <a:extLst>
              <a:ext uri="{FF2B5EF4-FFF2-40B4-BE49-F238E27FC236}">
                <a16:creationId xmlns:a16="http://schemas.microsoft.com/office/drawing/2014/main" xmlns="" id="{EC19357D-1697-4393-A579-D809837566FA}"/>
              </a:ext>
            </a:extLst>
          </p:cNvPr>
          <p:cNvSpPr txBox="1">
            <a:spLocks/>
          </p:cNvSpPr>
          <p:nvPr/>
        </p:nvSpPr>
        <p:spPr>
          <a:xfrm>
            <a:off x="171973" y="1032644"/>
            <a:ext cx="9067443"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400" dirty="0">
                <a:solidFill>
                  <a:schemeClr val="tx1">
                    <a:lumMod val="65000"/>
                    <a:lumOff val="35000"/>
                  </a:schemeClr>
                </a:solidFill>
                <a:latin typeface="Verdana Pro Cond Light" panose="020B0604020202020204" pitchFamily="34" charset="0"/>
              </a:rPr>
              <a:t>p</a:t>
            </a:r>
            <a:r>
              <a:rPr lang="en-US" sz="6000" spc="400" dirty="0" smtClean="0">
                <a:solidFill>
                  <a:schemeClr val="tx1">
                    <a:lumMod val="65000"/>
                    <a:lumOff val="35000"/>
                  </a:schemeClr>
                </a:solidFill>
                <a:latin typeface="Verdana Pro Cond Light" panose="020B0604020202020204" pitchFamily="34" charset="0"/>
              </a:rPr>
              <a:t>erfected love training</a:t>
            </a:r>
            <a:endParaRPr lang="en-US" sz="6000" spc="400" dirty="0">
              <a:solidFill>
                <a:schemeClr val="tx1">
                  <a:lumMod val="65000"/>
                  <a:lumOff val="35000"/>
                </a:schemeClr>
              </a:solidFill>
              <a:latin typeface="Verdana Pro Cond Light" panose="020B0604020202020204" pitchFamily="34" charset="0"/>
            </a:endParaRPr>
          </a:p>
        </p:txBody>
      </p:sp>
      <p:sp>
        <p:nvSpPr>
          <p:cNvPr id="12" name="Rounded Rectangle 11"/>
          <p:cNvSpPr/>
          <p:nvPr/>
        </p:nvSpPr>
        <p:spPr>
          <a:xfrm>
            <a:off x="504169" y="4985472"/>
            <a:ext cx="8027573" cy="1184744"/>
          </a:xfrm>
          <a:prstGeom prst="roundRect">
            <a:avLst/>
          </a:prstGeom>
          <a:solidFill>
            <a:srgbClr val="C878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smtClean="0">
                <a:solidFill>
                  <a:prstClr val="white"/>
                </a:solidFill>
              </a:rPr>
              <a:t>“one </a:t>
            </a:r>
            <a:r>
              <a:rPr lang="en-US" sz="8000" dirty="0" err="1" smtClean="0">
                <a:solidFill>
                  <a:prstClr val="white"/>
                </a:solidFill>
              </a:rPr>
              <a:t>anothers</a:t>
            </a:r>
            <a:r>
              <a:rPr lang="en-US" sz="8000" dirty="0" smtClean="0">
                <a:solidFill>
                  <a:prstClr val="white"/>
                </a:solidFill>
              </a:rPr>
              <a:t>”</a:t>
            </a:r>
            <a:endParaRPr lang="en-US" sz="8000" dirty="0">
              <a:solidFill>
                <a:prstClr val="white"/>
              </a:solidFill>
            </a:endParaRPr>
          </a:p>
        </p:txBody>
      </p:sp>
    </p:spTree>
    <p:extLst>
      <p:ext uri="{BB962C8B-B14F-4D97-AF65-F5344CB8AC3E}">
        <p14:creationId xmlns:p14="http://schemas.microsoft.com/office/powerpoint/2010/main" val="10116928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572D8DC0-DBFC-47BA-B2AC-2D4B8328A6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8194" cy="6858000"/>
          </a:xfrm>
        </p:spPr>
      </p:pic>
      <p:sp>
        <p:nvSpPr>
          <p:cNvPr id="3" name="Rectangle 2">
            <a:extLst>
              <a:ext uri="{FF2B5EF4-FFF2-40B4-BE49-F238E27FC236}">
                <a16:creationId xmlns:a16="http://schemas.microsoft.com/office/drawing/2014/main" xmlns="" id="{F244321A-916D-4D89-94DD-B687E08D4B46}"/>
              </a:ext>
            </a:extLst>
          </p:cNvPr>
          <p:cNvSpPr/>
          <p:nvPr/>
        </p:nvSpPr>
        <p:spPr>
          <a:xfrm>
            <a:off x="-226503" y="300290"/>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a:extLst>
              <a:ext uri="{FF2B5EF4-FFF2-40B4-BE49-F238E27FC236}">
                <a16:creationId xmlns:a16="http://schemas.microsoft.com/office/drawing/2014/main" xmlns="" id="{6D97B893-52AF-497C-A57D-8A749B8C975D}"/>
              </a:ext>
            </a:extLst>
          </p:cNvPr>
          <p:cNvSpPr/>
          <p:nvPr/>
        </p:nvSpPr>
        <p:spPr>
          <a:xfrm>
            <a:off x="138418" y="159928"/>
            <a:ext cx="9005582" cy="1323439"/>
          </a:xfrm>
          <a:prstGeom prst="rect">
            <a:avLst/>
          </a:prstGeom>
        </p:spPr>
        <p:txBody>
          <a:bodyPr wrap="square">
            <a:spAutoFit/>
          </a:bodyPr>
          <a:lstStyle/>
          <a:p>
            <a:r>
              <a:rPr lang="en-US" sz="8000" spc="-400" dirty="0" smtClean="0">
                <a:solidFill>
                  <a:srgbClr val="C8780E"/>
                </a:solidFill>
              </a:rPr>
              <a:t>EXHALING GOD’S LOVE</a:t>
            </a:r>
            <a:endParaRPr lang="en-US" sz="8000" spc="-400" dirty="0">
              <a:solidFill>
                <a:srgbClr val="C8780E"/>
              </a:solidFill>
            </a:endParaRPr>
          </a:p>
        </p:txBody>
      </p:sp>
      <p:sp>
        <p:nvSpPr>
          <p:cNvPr id="9" name="Rectangle 8">
            <a:extLst>
              <a:ext uri="{FF2B5EF4-FFF2-40B4-BE49-F238E27FC236}">
                <a16:creationId xmlns:a16="http://schemas.microsoft.com/office/drawing/2014/main" xmlns="" id="{FDA4458E-67A6-44DA-87B4-58860175633F}"/>
              </a:ext>
            </a:extLst>
          </p:cNvPr>
          <p:cNvSpPr/>
          <p:nvPr/>
        </p:nvSpPr>
        <p:spPr>
          <a:xfrm>
            <a:off x="-226503" y="2138901"/>
            <a:ext cx="11240141" cy="456027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Content Placeholder 2">
            <a:extLst>
              <a:ext uri="{FF2B5EF4-FFF2-40B4-BE49-F238E27FC236}">
                <a16:creationId xmlns:a16="http://schemas.microsoft.com/office/drawing/2014/main" xmlns="" id="{FA90971B-261C-4FD2-82C9-CA10A0F5F1F4}"/>
              </a:ext>
            </a:extLst>
          </p:cNvPr>
          <p:cNvSpPr txBox="1">
            <a:spLocks/>
          </p:cNvSpPr>
          <p:nvPr/>
        </p:nvSpPr>
        <p:spPr>
          <a:xfrm>
            <a:off x="297443" y="2320107"/>
            <a:ext cx="8448991" cy="45378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0" indent="-457200">
              <a:buFont typeface="+mj-lt"/>
              <a:buAutoNum type="arabicPeriod"/>
            </a:pPr>
            <a:r>
              <a:rPr lang="en-US" sz="4200" i="1" dirty="0"/>
              <a:t>Biblical Instruction</a:t>
            </a:r>
          </a:p>
          <a:p>
            <a:pPr marL="0" indent="0" algn="r">
              <a:lnSpc>
                <a:spcPct val="100000"/>
              </a:lnSpc>
              <a:buFont typeface="Arial" panose="020B0604020202020204" pitchFamily="34" charset="0"/>
              <a:buNone/>
            </a:pPr>
            <a:endParaRPr lang="en-US" sz="2400" dirty="0">
              <a:solidFill>
                <a:prstClr val="black"/>
              </a:solidFill>
            </a:endParaRPr>
          </a:p>
          <a:p>
            <a:pPr marL="0" indent="0" algn="r">
              <a:buFont typeface="Arial" panose="020B0604020202020204" pitchFamily="34" charset="0"/>
              <a:buNone/>
            </a:pPr>
            <a:endParaRPr lang="en-US" sz="4200" dirty="0">
              <a:solidFill>
                <a:prstClr val="black"/>
              </a:solidFill>
            </a:endParaRPr>
          </a:p>
        </p:txBody>
      </p:sp>
      <p:sp>
        <p:nvSpPr>
          <p:cNvPr id="11" name="Title 1">
            <a:extLst>
              <a:ext uri="{FF2B5EF4-FFF2-40B4-BE49-F238E27FC236}">
                <a16:creationId xmlns:a16="http://schemas.microsoft.com/office/drawing/2014/main" xmlns="" id="{EC19357D-1697-4393-A579-D809837566FA}"/>
              </a:ext>
            </a:extLst>
          </p:cNvPr>
          <p:cNvSpPr txBox="1">
            <a:spLocks/>
          </p:cNvSpPr>
          <p:nvPr/>
        </p:nvSpPr>
        <p:spPr>
          <a:xfrm>
            <a:off x="171973" y="1032644"/>
            <a:ext cx="9067443"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400" dirty="0">
                <a:solidFill>
                  <a:schemeClr val="tx1">
                    <a:lumMod val="65000"/>
                    <a:lumOff val="35000"/>
                  </a:schemeClr>
                </a:solidFill>
                <a:latin typeface="Verdana Pro Cond Light" panose="020B0604020202020204" pitchFamily="34" charset="0"/>
              </a:rPr>
              <a:t>p</a:t>
            </a:r>
            <a:r>
              <a:rPr lang="en-US" sz="6000" spc="400" dirty="0" smtClean="0">
                <a:solidFill>
                  <a:schemeClr val="tx1">
                    <a:lumMod val="65000"/>
                    <a:lumOff val="35000"/>
                  </a:schemeClr>
                </a:solidFill>
                <a:latin typeface="Verdana Pro Cond Light" panose="020B0604020202020204" pitchFamily="34" charset="0"/>
              </a:rPr>
              <a:t>erfected love training</a:t>
            </a:r>
            <a:endParaRPr lang="en-US" sz="6000" spc="400" dirty="0">
              <a:solidFill>
                <a:schemeClr val="tx1">
                  <a:lumMod val="65000"/>
                  <a:lumOff val="35000"/>
                </a:schemeClr>
              </a:solidFill>
              <a:latin typeface="Verdana Pro Cond Light" panose="020B0604020202020204" pitchFamily="34" charset="0"/>
            </a:endParaRPr>
          </a:p>
        </p:txBody>
      </p:sp>
      <p:sp>
        <p:nvSpPr>
          <p:cNvPr id="13" name="Rounded Rectangle 12"/>
          <p:cNvSpPr/>
          <p:nvPr/>
        </p:nvSpPr>
        <p:spPr>
          <a:xfrm>
            <a:off x="297444" y="5025213"/>
            <a:ext cx="8608018" cy="1431239"/>
          </a:xfrm>
          <a:prstGeom prst="roundRect">
            <a:avLst/>
          </a:prstGeom>
          <a:solidFill>
            <a:srgbClr val="C878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i="1" dirty="0"/>
              <a:t>What </a:t>
            </a:r>
            <a:r>
              <a:rPr lang="en-US" sz="3500" i="1" dirty="0" smtClean="0"/>
              <a:t>“one another” do you struggle with?</a:t>
            </a:r>
            <a:endParaRPr lang="en-US" sz="3500" dirty="0"/>
          </a:p>
        </p:txBody>
      </p:sp>
    </p:spTree>
    <p:extLst>
      <p:ext uri="{BB962C8B-B14F-4D97-AF65-F5344CB8AC3E}">
        <p14:creationId xmlns:p14="http://schemas.microsoft.com/office/powerpoint/2010/main" val="34486224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572D8DC0-DBFC-47BA-B2AC-2D4B8328A6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8194" cy="6858000"/>
          </a:xfrm>
        </p:spPr>
      </p:pic>
      <p:sp>
        <p:nvSpPr>
          <p:cNvPr id="3" name="Rectangle 2">
            <a:extLst>
              <a:ext uri="{FF2B5EF4-FFF2-40B4-BE49-F238E27FC236}">
                <a16:creationId xmlns:a16="http://schemas.microsoft.com/office/drawing/2014/main" xmlns="" id="{F244321A-916D-4D89-94DD-B687E08D4B46}"/>
              </a:ext>
            </a:extLst>
          </p:cNvPr>
          <p:cNvSpPr/>
          <p:nvPr/>
        </p:nvSpPr>
        <p:spPr>
          <a:xfrm>
            <a:off x="-226503" y="2648476"/>
            <a:ext cx="9991288" cy="14553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itle 1">
            <a:extLst>
              <a:ext uri="{FF2B5EF4-FFF2-40B4-BE49-F238E27FC236}">
                <a16:creationId xmlns:a16="http://schemas.microsoft.com/office/drawing/2014/main" xmlns="" id="{0D6D04B2-B69C-4613-A0E4-DDDF4A18F5ED}"/>
              </a:ext>
            </a:extLst>
          </p:cNvPr>
          <p:cNvSpPr txBox="1">
            <a:spLocks/>
          </p:cNvSpPr>
          <p:nvPr/>
        </p:nvSpPr>
        <p:spPr>
          <a:xfrm>
            <a:off x="213919" y="3288056"/>
            <a:ext cx="7772400" cy="9429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prstClr val="black">
                    <a:lumMod val="65000"/>
                    <a:lumOff val="35000"/>
                  </a:prstClr>
                </a:solidFill>
              </a:rPr>
              <a:t>COMMUNITY CHURCH</a:t>
            </a:r>
          </a:p>
        </p:txBody>
      </p:sp>
      <p:sp>
        <p:nvSpPr>
          <p:cNvPr id="6" name="Rectangle 5">
            <a:extLst>
              <a:ext uri="{FF2B5EF4-FFF2-40B4-BE49-F238E27FC236}">
                <a16:creationId xmlns:a16="http://schemas.microsoft.com/office/drawing/2014/main" xmlns="" id="{FDB11980-FE43-46BB-AF6D-84E1F0376A22}"/>
              </a:ext>
            </a:extLst>
          </p:cNvPr>
          <p:cNvSpPr/>
          <p:nvPr/>
        </p:nvSpPr>
        <p:spPr>
          <a:xfrm>
            <a:off x="205530" y="2501464"/>
            <a:ext cx="6262382" cy="1323439"/>
          </a:xfrm>
          <a:prstGeom prst="rect">
            <a:avLst/>
          </a:prstGeom>
        </p:spPr>
        <p:txBody>
          <a:bodyPr wrap="square">
            <a:spAutoFit/>
          </a:bodyPr>
          <a:lstStyle/>
          <a:p>
            <a:r>
              <a:rPr lang="en-US" sz="8000" dirty="0">
                <a:solidFill>
                  <a:srgbClr val="C8780E"/>
                </a:solidFill>
              </a:rPr>
              <a:t>TALLGRASS</a:t>
            </a:r>
          </a:p>
        </p:txBody>
      </p:sp>
      <p:sp>
        <p:nvSpPr>
          <p:cNvPr id="7" name="Rectangle 6">
            <a:extLst>
              <a:ext uri="{FF2B5EF4-FFF2-40B4-BE49-F238E27FC236}">
                <a16:creationId xmlns:a16="http://schemas.microsoft.com/office/drawing/2014/main" xmlns="" id="{FDA4458E-67A6-44DA-87B4-58860175633F}"/>
              </a:ext>
            </a:extLst>
          </p:cNvPr>
          <p:cNvSpPr/>
          <p:nvPr/>
        </p:nvSpPr>
        <p:spPr>
          <a:xfrm>
            <a:off x="1356308" y="4720781"/>
            <a:ext cx="8130737" cy="160845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ontent Placeholder 2">
            <a:extLst>
              <a:ext uri="{FF2B5EF4-FFF2-40B4-BE49-F238E27FC236}">
                <a16:creationId xmlns:a16="http://schemas.microsoft.com/office/drawing/2014/main" xmlns="" id="{FA90971B-261C-4FD2-82C9-CA10A0F5F1F4}"/>
              </a:ext>
            </a:extLst>
          </p:cNvPr>
          <p:cNvSpPr txBox="1">
            <a:spLocks/>
          </p:cNvSpPr>
          <p:nvPr/>
        </p:nvSpPr>
        <p:spPr>
          <a:xfrm>
            <a:off x="1521408" y="4904213"/>
            <a:ext cx="8346180" cy="36395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4200" dirty="0" smtClean="0">
                <a:solidFill>
                  <a:prstClr val="black"/>
                </a:solidFill>
              </a:rPr>
              <a:t>Ladies After Party TONIGHT!</a:t>
            </a:r>
          </a:p>
          <a:p>
            <a:pPr marL="0" indent="0">
              <a:spcBef>
                <a:spcPts val="0"/>
              </a:spcBef>
              <a:buFont typeface="Arial" panose="020B0604020202020204" pitchFamily="34" charset="0"/>
              <a:buNone/>
            </a:pPr>
            <a:r>
              <a:rPr lang="en-US" sz="4200" dirty="0" err="1" smtClean="0">
                <a:solidFill>
                  <a:prstClr val="black"/>
                </a:solidFill>
              </a:rPr>
              <a:t>Mens</a:t>
            </a:r>
            <a:r>
              <a:rPr lang="en-US" sz="4200" dirty="0" smtClean="0">
                <a:solidFill>
                  <a:prstClr val="black"/>
                </a:solidFill>
              </a:rPr>
              <a:t> After Party next Sunday</a:t>
            </a:r>
            <a:endParaRPr lang="en-US" baseline="30000" dirty="0">
              <a:solidFill>
                <a:prstClr val="black"/>
              </a:solidFill>
            </a:endParaRPr>
          </a:p>
          <a:p>
            <a:pPr marL="0" indent="0">
              <a:buFont typeface="Arial" panose="020B0604020202020204" pitchFamily="34" charset="0"/>
              <a:buNone/>
            </a:pPr>
            <a:endParaRPr lang="en-US" sz="4200" dirty="0">
              <a:solidFill>
                <a:prstClr val="black"/>
              </a:solidFill>
            </a:endParaRPr>
          </a:p>
        </p:txBody>
      </p:sp>
    </p:spTree>
    <p:extLst>
      <p:ext uri="{BB962C8B-B14F-4D97-AF65-F5344CB8AC3E}">
        <p14:creationId xmlns:p14="http://schemas.microsoft.com/office/powerpoint/2010/main" val="18995804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572D8DC0-DBFC-47BA-B2AC-2D4B8328A6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8194" cy="6858000"/>
          </a:xfrm>
        </p:spPr>
      </p:pic>
      <p:sp>
        <p:nvSpPr>
          <p:cNvPr id="3" name="Rectangle 2">
            <a:extLst>
              <a:ext uri="{FF2B5EF4-FFF2-40B4-BE49-F238E27FC236}">
                <a16:creationId xmlns:a16="http://schemas.microsoft.com/office/drawing/2014/main" xmlns="" id="{F244321A-916D-4D89-94DD-B687E08D4B46}"/>
              </a:ext>
            </a:extLst>
          </p:cNvPr>
          <p:cNvSpPr/>
          <p:nvPr/>
        </p:nvSpPr>
        <p:spPr>
          <a:xfrm>
            <a:off x="-226503" y="300290"/>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a:extLst>
              <a:ext uri="{FF2B5EF4-FFF2-40B4-BE49-F238E27FC236}">
                <a16:creationId xmlns:a16="http://schemas.microsoft.com/office/drawing/2014/main" xmlns="" id="{6D97B893-52AF-497C-A57D-8A749B8C975D}"/>
              </a:ext>
            </a:extLst>
          </p:cNvPr>
          <p:cNvSpPr/>
          <p:nvPr/>
        </p:nvSpPr>
        <p:spPr>
          <a:xfrm>
            <a:off x="138418" y="159928"/>
            <a:ext cx="9005582" cy="1323439"/>
          </a:xfrm>
          <a:prstGeom prst="rect">
            <a:avLst/>
          </a:prstGeom>
        </p:spPr>
        <p:txBody>
          <a:bodyPr wrap="square">
            <a:spAutoFit/>
          </a:bodyPr>
          <a:lstStyle/>
          <a:p>
            <a:r>
              <a:rPr lang="en-US" sz="8000" spc="-400" dirty="0" smtClean="0">
                <a:solidFill>
                  <a:srgbClr val="C8780E"/>
                </a:solidFill>
              </a:rPr>
              <a:t>EXHALING GOD’S LOVE</a:t>
            </a:r>
            <a:endParaRPr lang="en-US" sz="8000" spc="-400" dirty="0">
              <a:solidFill>
                <a:srgbClr val="C8780E"/>
              </a:solidFill>
            </a:endParaRPr>
          </a:p>
        </p:txBody>
      </p:sp>
      <p:sp>
        <p:nvSpPr>
          <p:cNvPr id="9" name="Rectangle 8">
            <a:extLst>
              <a:ext uri="{FF2B5EF4-FFF2-40B4-BE49-F238E27FC236}">
                <a16:creationId xmlns:a16="http://schemas.microsoft.com/office/drawing/2014/main" xmlns="" id="{FDA4458E-67A6-44DA-87B4-58860175633F}"/>
              </a:ext>
            </a:extLst>
          </p:cNvPr>
          <p:cNvSpPr/>
          <p:nvPr/>
        </p:nvSpPr>
        <p:spPr>
          <a:xfrm>
            <a:off x="-226503" y="2138901"/>
            <a:ext cx="11240141" cy="456027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Content Placeholder 2">
            <a:extLst>
              <a:ext uri="{FF2B5EF4-FFF2-40B4-BE49-F238E27FC236}">
                <a16:creationId xmlns:a16="http://schemas.microsoft.com/office/drawing/2014/main" xmlns="" id="{FA90971B-261C-4FD2-82C9-CA10A0F5F1F4}"/>
              </a:ext>
            </a:extLst>
          </p:cNvPr>
          <p:cNvSpPr txBox="1">
            <a:spLocks/>
          </p:cNvSpPr>
          <p:nvPr/>
        </p:nvSpPr>
        <p:spPr>
          <a:xfrm>
            <a:off x="297443" y="2320107"/>
            <a:ext cx="8448991" cy="45378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0" indent="-457200">
              <a:buFont typeface="+mj-lt"/>
              <a:buAutoNum type="arabicPeriod"/>
            </a:pPr>
            <a:r>
              <a:rPr lang="en-US" sz="4200" i="1" dirty="0"/>
              <a:t>Biblical Instruction</a:t>
            </a:r>
          </a:p>
          <a:p>
            <a:pPr marL="0" indent="0" algn="r">
              <a:lnSpc>
                <a:spcPct val="100000"/>
              </a:lnSpc>
              <a:buFont typeface="Arial" panose="020B0604020202020204" pitchFamily="34" charset="0"/>
              <a:buNone/>
            </a:pPr>
            <a:endParaRPr lang="en-US" sz="2400" dirty="0">
              <a:solidFill>
                <a:prstClr val="black"/>
              </a:solidFill>
            </a:endParaRPr>
          </a:p>
          <a:p>
            <a:pPr marL="0" indent="0" algn="r">
              <a:buFont typeface="Arial" panose="020B0604020202020204" pitchFamily="34" charset="0"/>
              <a:buNone/>
            </a:pPr>
            <a:endParaRPr lang="en-US" sz="4200" dirty="0">
              <a:solidFill>
                <a:prstClr val="black"/>
              </a:solidFill>
            </a:endParaRPr>
          </a:p>
        </p:txBody>
      </p:sp>
      <p:sp>
        <p:nvSpPr>
          <p:cNvPr id="11" name="Title 1">
            <a:extLst>
              <a:ext uri="{FF2B5EF4-FFF2-40B4-BE49-F238E27FC236}">
                <a16:creationId xmlns:a16="http://schemas.microsoft.com/office/drawing/2014/main" xmlns="" id="{EC19357D-1697-4393-A579-D809837566FA}"/>
              </a:ext>
            </a:extLst>
          </p:cNvPr>
          <p:cNvSpPr txBox="1">
            <a:spLocks/>
          </p:cNvSpPr>
          <p:nvPr/>
        </p:nvSpPr>
        <p:spPr>
          <a:xfrm>
            <a:off x="171973" y="1032644"/>
            <a:ext cx="9067443"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400" dirty="0">
                <a:solidFill>
                  <a:schemeClr val="tx1">
                    <a:lumMod val="65000"/>
                    <a:lumOff val="35000"/>
                  </a:schemeClr>
                </a:solidFill>
                <a:latin typeface="Verdana Pro Cond Light" panose="020B0604020202020204" pitchFamily="34" charset="0"/>
              </a:rPr>
              <a:t>p</a:t>
            </a:r>
            <a:r>
              <a:rPr lang="en-US" sz="6000" spc="400" dirty="0" smtClean="0">
                <a:solidFill>
                  <a:schemeClr val="tx1">
                    <a:lumMod val="65000"/>
                    <a:lumOff val="35000"/>
                  </a:schemeClr>
                </a:solidFill>
                <a:latin typeface="Verdana Pro Cond Light" panose="020B0604020202020204" pitchFamily="34" charset="0"/>
              </a:rPr>
              <a:t>erfected love training</a:t>
            </a:r>
            <a:endParaRPr lang="en-US" sz="6000" spc="400" dirty="0">
              <a:solidFill>
                <a:schemeClr val="tx1">
                  <a:lumMod val="65000"/>
                  <a:lumOff val="35000"/>
                </a:schemeClr>
              </a:solidFill>
              <a:latin typeface="Verdana Pro Cond Light" panose="020B0604020202020204" pitchFamily="34" charset="0"/>
            </a:endParaRPr>
          </a:p>
        </p:txBody>
      </p:sp>
      <p:sp>
        <p:nvSpPr>
          <p:cNvPr id="12" name="Rounded Rectangle 11"/>
          <p:cNvSpPr/>
          <p:nvPr/>
        </p:nvSpPr>
        <p:spPr>
          <a:xfrm>
            <a:off x="504169" y="4985472"/>
            <a:ext cx="8027573" cy="1184744"/>
          </a:xfrm>
          <a:prstGeom prst="roundRect">
            <a:avLst/>
          </a:prstGeom>
          <a:solidFill>
            <a:srgbClr val="C878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prstClr val="white"/>
                </a:solidFill>
              </a:rPr>
              <a:t>l</a:t>
            </a:r>
            <a:r>
              <a:rPr lang="en-US" sz="8000" dirty="0" smtClean="0">
                <a:solidFill>
                  <a:prstClr val="white"/>
                </a:solidFill>
              </a:rPr>
              <a:t>ife of Jesus</a:t>
            </a:r>
            <a:endParaRPr lang="en-US" sz="8000" dirty="0">
              <a:solidFill>
                <a:prstClr val="white"/>
              </a:solidFill>
            </a:endParaRPr>
          </a:p>
        </p:txBody>
      </p:sp>
    </p:spTree>
    <p:extLst>
      <p:ext uri="{BB962C8B-B14F-4D97-AF65-F5344CB8AC3E}">
        <p14:creationId xmlns:p14="http://schemas.microsoft.com/office/powerpoint/2010/main" val="42729141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572D8DC0-DBFC-47BA-B2AC-2D4B8328A6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8194" cy="6858000"/>
          </a:xfrm>
        </p:spPr>
      </p:pic>
      <p:sp>
        <p:nvSpPr>
          <p:cNvPr id="3" name="Rectangle 2">
            <a:extLst>
              <a:ext uri="{FF2B5EF4-FFF2-40B4-BE49-F238E27FC236}">
                <a16:creationId xmlns:a16="http://schemas.microsoft.com/office/drawing/2014/main" xmlns="" id="{F244321A-916D-4D89-94DD-B687E08D4B46}"/>
              </a:ext>
            </a:extLst>
          </p:cNvPr>
          <p:cNvSpPr/>
          <p:nvPr/>
        </p:nvSpPr>
        <p:spPr>
          <a:xfrm>
            <a:off x="-226503" y="300290"/>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a:extLst>
              <a:ext uri="{FF2B5EF4-FFF2-40B4-BE49-F238E27FC236}">
                <a16:creationId xmlns:a16="http://schemas.microsoft.com/office/drawing/2014/main" xmlns="" id="{6D97B893-52AF-497C-A57D-8A749B8C975D}"/>
              </a:ext>
            </a:extLst>
          </p:cNvPr>
          <p:cNvSpPr/>
          <p:nvPr/>
        </p:nvSpPr>
        <p:spPr>
          <a:xfrm>
            <a:off x="138418" y="159928"/>
            <a:ext cx="9005582" cy="1323439"/>
          </a:xfrm>
          <a:prstGeom prst="rect">
            <a:avLst/>
          </a:prstGeom>
        </p:spPr>
        <p:txBody>
          <a:bodyPr wrap="square">
            <a:spAutoFit/>
          </a:bodyPr>
          <a:lstStyle/>
          <a:p>
            <a:r>
              <a:rPr lang="en-US" sz="8000" spc="-400" dirty="0" smtClean="0">
                <a:solidFill>
                  <a:srgbClr val="C8780E"/>
                </a:solidFill>
              </a:rPr>
              <a:t>EXHALING GOD’S LOVE</a:t>
            </a:r>
            <a:endParaRPr lang="en-US" sz="8000" spc="-400" dirty="0">
              <a:solidFill>
                <a:srgbClr val="C8780E"/>
              </a:solidFill>
            </a:endParaRPr>
          </a:p>
        </p:txBody>
      </p:sp>
      <p:sp>
        <p:nvSpPr>
          <p:cNvPr id="9" name="Rectangle 8">
            <a:extLst>
              <a:ext uri="{FF2B5EF4-FFF2-40B4-BE49-F238E27FC236}">
                <a16:creationId xmlns:a16="http://schemas.microsoft.com/office/drawing/2014/main" xmlns="" id="{FDA4458E-67A6-44DA-87B4-58860175633F}"/>
              </a:ext>
            </a:extLst>
          </p:cNvPr>
          <p:cNvSpPr/>
          <p:nvPr/>
        </p:nvSpPr>
        <p:spPr>
          <a:xfrm>
            <a:off x="-226503" y="2138901"/>
            <a:ext cx="11240141" cy="456027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Content Placeholder 2">
            <a:extLst>
              <a:ext uri="{FF2B5EF4-FFF2-40B4-BE49-F238E27FC236}">
                <a16:creationId xmlns:a16="http://schemas.microsoft.com/office/drawing/2014/main" xmlns="" id="{FA90971B-261C-4FD2-82C9-CA10A0F5F1F4}"/>
              </a:ext>
            </a:extLst>
          </p:cNvPr>
          <p:cNvSpPr txBox="1">
            <a:spLocks/>
          </p:cNvSpPr>
          <p:nvPr/>
        </p:nvSpPr>
        <p:spPr>
          <a:xfrm>
            <a:off x="297443" y="2320107"/>
            <a:ext cx="8448991" cy="45378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0" indent="-457200">
              <a:buFont typeface="+mj-lt"/>
              <a:buAutoNum type="arabicPeriod"/>
            </a:pPr>
            <a:r>
              <a:rPr lang="en-US" sz="4200" i="1" dirty="0"/>
              <a:t>Biblical Instruction</a:t>
            </a:r>
          </a:p>
          <a:p>
            <a:pPr marL="0" indent="0" algn="r">
              <a:lnSpc>
                <a:spcPct val="100000"/>
              </a:lnSpc>
              <a:buFont typeface="Arial" panose="020B0604020202020204" pitchFamily="34" charset="0"/>
              <a:buNone/>
            </a:pPr>
            <a:endParaRPr lang="en-US" sz="2400" dirty="0">
              <a:solidFill>
                <a:prstClr val="black"/>
              </a:solidFill>
            </a:endParaRPr>
          </a:p>
          <a:p>
            <a:pPr marL="0" indent="0" algn="r">
              <a:buFont typeface="Arial" panose="020B0604020202020204" pitchFamily="34" charset="0"/>
              <a:buNone/>
            </a:pPr>
            <a:endParaRPr lang="en-US" sz="4200" dirty="0">
              <a:solidFill>
                <a:prstClr val="black"/>
              </a:solidFill>
            </a:endParaRPr>
          </a:p>
        </p:txBody>
      </p:sp>
      <p:sp>
        <p:nvSpPr>
          <p:cNvPr id="11" name="Title 1">
            <a:extLst>
              <a:ext uri="{FF2B5EF4-FFF2-40B4-BE49-F238E27FC236}">
                <a16:creationId xmlns:a16="http://schemas.microsoft.com/office/drawing/2014/main" xmlns="" id="{EC19357D-1697-4393-A579-D809837566FA}"/>
              </a:ext>
            </a:extLst>
          </p:cNvPr>
          <p:cNvSpPr txBox="1">
            <a:spLocks/>
          </p:cNvSpPr>
          <p:nvPr/>
        </p:nvSpPr>
        <p:spPr>
          <a:xfrm>
            <a:off x="171973" y="1032644"/>
            <a:ext cx="9067443"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400" dirty="0">
                <a:solidFill>
                  <a:schemeClr val="tx1">
                    <a:lumMod val="65000"/>
                    <a:lumOff val="35000"/>
                  </a:schemeClr>
                </a:solidFill>
                <a:latin typeface="Verdana Pro Cond Light" panose="020B0604020202020204" pitchFamily="34" charset="0"/>
              </a:rPr>
              <a:t>p</a:t>
            </a:r>
            <a:r>
              <a:rPr lang="en-US" sz="6000" spc="400" dirty="0" smtClean="0">
                <a:solidFill>
                  <a:schemeClr val="tx1">
                    <a:lumMod val="65000"/>
                    <a:lumOff val="35000"/>
                  </a:schemeClr>
                </a:solidFill>
                <a:latin typeface="Verdana Pro Cond Light" panose="020B0604020202020204" pitchFamily="34" charset="0"/>
              </a:rPr>
              <a:t>erfected love training</a:t>
            </a:r>
            <a:endParaRPr lang="en-US" sz="6000" spc="400" dirty="0">
              <a:solidFill>
                <a:schemeClr val="tx1">
                  <a:lumMod val="65000"/>
                  <a:lumOff val="35000"/>
                </a:schemeClr>
              </a:solidFill>
              <a:latin typeface="Verdana Pro Cond Light" panose="020B0604020202020204" pitchFamily="34" charset="0"/>
            </a:endParaRPr>
          </a:p>
        </p:txBody>
      </p:sp>
      <p:sp>
        <p:nvSpPr>
          <p:cNvPr id="13" name="Rounded Rectangle 12"/>
          <p:cNvSpPr/>
          <p:nvPr/>
        </p:nvSpPr>
        <p:spPr>
          <a:xfrm>
            <a:off x="297444" y="5025213"/>
            <a:ext cx="8608018" cy="1431239"/>
          </a:xfrm>
          <a:prstGeom prst="roundRect">
            <a:avLst/>
          </a:prstGeom>
          <a:solidFill>
            <a:srgbClr val="C878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i="1" dirty="0"/>
              <a:t>What </a:t>
            </a:r>
            <a:r>
              <a:rPr lang="en-US" sz="3500" i="1" dirty="0" smtClean="0"/>
              <a:t>story about Jesus are drawn to imitate?</a:t>
            </a:r>
            <a:endParaRPr lang="en-US" sz="3500" dirty="0"/>
          </a:p>
        </p:txBody>
      </p:sp>
    </p:spTree>
    <p:extLst>
      <p:ext uri="{BB962C8B-B14F-4D97-AF65-F5344CB8AC3E}">
        <p14:creationId xmlns:p14="http://schemas.microsoft.com/office/powerpoint/2010/main" val="24437897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572D8DC0-DBFC-47BA-B2AC-2D4B8328A6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8194" cy="6858000"/>
          </a:xfrm>
        </p:spPr>
      </p:pic>
      <p:sp>
        <p:nvSpPr>
          <p:cNvPr id="3" name="Rectangle 2">
            <a:extLst>
              <a:ext uri="{FF2B5EF4-FFF2-40B4-BE49-F238E27FC236}">
                <a16:creationId xmlns:a16="http://schemas.microsoft.com/office/drawing/2014/main" xmlns="" id="{F244321A-916D-4D89-94DD-B687E08D4B46}"/>
              </a:ext>
            </a:extLst>
          </p:cNvPr>
          <p:cNvSpPr/>
          <p:nvPr/>
        </p:nvSpPr>
        <p:spPr>
          <a:xfrm>
            <a:off x="-226503" y="300290"/>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a:extLst>
              <a:ext uri="{FF2B5EF4-FFF2-40B4-BE49-F238E27FC236}">
                <a16:creationId xmlns:a16="http://schemas.microsoft.com/office/drawing/2014/main" xmlns="" id="{6D97B893-52AF-497C-A57D-8A749B8C975D}"/>
              </a:ext>
            </a:extLst>
          </p:cNvPr>
          <p:cNvSpPr/>
          <p:nvPr/>
        </p:nvSpPr>
        <p:spPr>
          <a:xfrm>
            <a:off x="138418" y="159928"/>
            <a:ext cx="9005582" cy="1323439"/>
          </a:xfrm>
          <a:prstGeom prst="rect">
            <a:avLst/>
          </a:prstGeom>
        </p:spPr>
        <p:txBody>
          <a:bodyPr wrap="square">
            <a:spAutoFit/>
          </a:bodyPr>
          <a:lstStyle/>
          <a:p>
            <a:r>
              <a:rPr lang="en-US" sz="8000" spc="-400" dirty="0" smtClean="0">
                <a:solidFill>
                  <a:srgbClr val="C8780E"/>
                </a:solidFill>
              </a:rPr>
              <a:t>EXHALING GOD’S LOVE</a:t>
            </a:r>
            <a:endParaRPr lang="en-US" sz="8000" spc="-400" dirty="0">
              <a:solidFill>
                <a:srgbClr val="C8780E"/>
              </a:solidFill>
            </a:endParaRPr>
          </a:p>
        </p:txBody>
      </p:sp>
      <p:sp>
        <p:nvSpPr>
          <p:cNvPr id="9" name="Rectangle 8">
            <a:extLst>
              <a:ext uri="{FF2B5EF4-FFF2-40B4-BE49-F238E27FC236}">
                <a16:creationId xmlns:a16="http://schemas.microsoft.com/office/drawing/2014/main" xmlns="" id="{FDA4458E-67A6-44DA-87B4-58860175633F}"/>
              </a:ext>
            </a:extLst>
          </p:cNvPr>
          <p:cNvSpPr/>
          <p:nvPr/>
        </p:nvSpPr>
        <p:spPr>
          <a:xfrm>
            <a:off x="-226503" y="2138901"/>
            <a:ext cx="11240141" cy="456027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Content Placeholder 2">
            <a:extLst>
              <a:ext uri="{FF2B5EF4-FFF2-40B4-BE49-F238E27FC236}">
                <a16:creationId xmlns:a16="http://schemas.microsoft.com/office/drawing/2014/main" xmlns="" id="{FA90971B-261C-4FD2-82C9-CA10A0F5F1F4}"/>
              </a:ext>
            </a:extLst>
          </p:cNvPr>
          <p:cNvSpPr txBox="1">
            <a:spLocks/>
          </p:cNvSpPr>
          <p:nvPr/>
        </p:nvSpPr>
        <p:spPr>
          <a:xfrm>
            <a:off x="297443" y="2320107"/>
            <a:ext cx="8448991" cy="45378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0" indent="-457200">
              <a:buFont typeface="+mj-lt"/>
              <a:buAutoNum type="arabicPeriod"/>
            </a:pPr>
            <a:r>
              <a:rPr lang="en-US" sz="4200" dirty="0"/>
              <a:t>Biblical Instruction</a:t>
            </a:r>
          </a:p>
          <a:p>
            <a:pPr marL="457200" lvl="0" indent="-457200">
              <a:buFont typeface="+mj-lt"/>
              <a:buAutoNum type="arabicPeriod"/>
            </a:pPr>
            <a:r>
              <a:rPr lang="en-US" sz="4200" i="1" dirty="0"/>
              <a:t>Spirit’s Promptings</a:t>
            </a:r>
          </a:p>
          <a:p>
            <a:pPr marL="0" indent="0" algn="r">
              <a:lnSpc>
                <a:spcPct val="100000"/>
              </a:lnSpc>
              <a:buFont typeface="Arial" panose="020B0604020202020204" pitchFamily="34" charset="0"/>
              <a:buNone/>
            </a:pPr>
            <a:endParaRPr lang="en-US" sz="2400" dirty="0">
              <a:solidFill>
                <a:prstClr val="black"/>
              </a:solidFill>
            </a:endParaRPr>
          </a:p>
          <a:p>
            <a:pPr marL="0" indent="0" algn="r">
              <a:buFont typeface="Arial" panose="020B0604020202020204" pitchFamily="34" charset="0"/>
              <a:buNone/>
            </a:pPr>
            <a:endParaRPr lang="en-US" sz="4200" dirty="0">
              <a:solidFill>
                <a:prstClr val="black"/>
              </a:solidFill>
            </a:endParaRPr>
          </a:p>
        </p:txBody>
      </p:sp>
      <p:sp>
        <p:nvSpPr>
          <p:cNvPr id="11" name="Title 1">
            <a:extLst>
              <a:ext uri="{FF2B5EF4-FFF2-40B4-BE49-F238E27FC236}">
                <a16:creationId xmlns:a16="http://schemas.microsoft.com/office/drawing/2014/main" xmlns="" id="{EC19357D-1697-4393-A579-D809837566FA}"/>
              </a:ext>
            </a:extLst>
          </p:cNvPr>
          <p:cNvSpPr txBox="1">
            <a:spLocks/>
          </p:cNvSpPr>
          <p:nvPr/>
        </p:nvSpPr>
        <p:spPr>
          <a:xfrm>
            <a:off x="171973" y="1032644"/>
            <a:ext cx="9067443"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400" dirty="0">
                <a:solidFill>
                  <a:schemeClr val="tx1">
                    <a:lumMod val="65000"/>
                    <a:lumOff val="35000"/>
                  </a:schemeClr>
                </a:solidFill>
                <a:latin typeface="Verdana Pro Cond Light" panose="020B0604020202020204" pitchFamily="34" charset="0"/>
              </a:rPr>
              <a:t>p</a:t>
            </a:r>
            <a:r>
              <a:rPr lang="en-US" sz="6000" spc="400" dirty="0" smtClean="0">
                <a:solidFill>
                  <a:schemeClr val="tx1">
                    <a:lumMod val="65000"/>
                    <a:lumOff val="35000"/>
                  </a:schemeClr>
                </a:solidFill>
                <a:latin typeface="Verdana Pro Cond Light" panose="020B0604020202020204" pitchFamily="34" charset="0"/>
              </a:rPr>
              <a:t>erfected love training</a:t>
            </a:r>
            <a:endParaRPr lang="en-US" sz="6000" spc="400" dirty="0">
              <a:solidFill>
                <a:schemeClr val="tx1">
                  <a:lumMod val="65000"/>
                  <a:lumOff val="35000"/>
                </a:schemeClr>
              </a:solidFill>
              <a:latin typeface="Verdana Pro Cond Light" panose="020B0604020202020204" pitchFamily="34" charset="0"/>
            </a:endParaRPr>
          </a:p>
        </p:txBody>
      </p:sp>
    </p:spTree>
    <p:extLst>
      <p:ext uri="{BB962C8B-B14F-4D97-AF65-F5344CB8AC3E}">
        <p14:creationId xmlns:p14="http://schemas.microsoft.com/office/powerpoint/2010/main" val="9394849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572D8DC0-DBFC-47BA-B2AC-2D4B8328A6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8194" cy="6858000"/>
          </a:xfrm>
        </p:spPr>
      </p:pic>
      <p:sp>
        <p:nvSpPr>
          <p:cNvPr id="3" name="Rectangle 2">
            <a:extLst>
              <a:ext uri="{FF2B5EF4-FFF2-40B4-BE49-F238E27FC236}">
                <a16:creationId xmlns:a16="http://schemas.microsoft.com/office/drawing/2014/main" xmlns="" id="{F244321A-916D-4D89-94DD-B687E08D4B46}"/>
              </a:ext>
            </a:extLst>
          </p:cNvPr>
          <p:cNvSpPr/>
          <p:nvPr/>
        </p:nvSpPr>
        <p:spPr>
          <a:xfrm>
            <a:off x="-226503" y="300290"/>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a:extLst>
              <a:ext uri="{FF2B5EF4-FFF2-40B4-BE49-F238E27FC236}">
                <a16:creationId xmlns:a16="http://schemas.microsoft.com/office/drawing/2014/main" xmlns="" id="{6D97B893-52AF-497C-A57D-8A749B8C975D}"/>
              </a:ext>
            </a:extLst>
          </p:cNvPr>
          <p:cNvSpPr/>
          <p:nvPr/>
        </p:nvSpPr>
        <p:spPr>
          <a:xfrm>
            <a:off x="138418" y="159928"/>
            <a:ext cx="9005582" cy="1323439"/>
          </a:xfrm>
          <a:prstGeom prst="rect">
            <a:avLst/>
          </a:prstGeom>
        </p:spPr>
        <p:txBody>
          <a:bodyPr wrap="square">
            <a:spAutoFit/>
          </a:bodyPr>
          <a:lstStyle/>
          <a:p>
            <a:r>
              <a:rPr lang="en-US" sz="8000" spc="-400" dirty="0" smtClean="0">
                <a:solidFill>
                  <a:srgbClr val="C8780E"/>
                </a:solidFill>
              </a:rPr>
              <a:t>EXHALING GOD’S LOVE</a:t>
            </a:r>
            <a:endParaRPr lang="en-US" sz="8000" spc="-400" dirty="0">
              <a:solidFill>
                <a:srgbClr val="C8780E"/>
              </a:solidFill>
            </a:endParaRPr>
          </a:p>
        </p:txBody>
      </p:sp>
      <p:sp>
        <p:nvSpPr>
          <p:cNvPr id="9" name="Rectangle 8">
            <a:extLst>
              <a:ext uri="{FF2B5EF4-FFF2-40B4-BE49-F238E27FC236}">
                <a16:creationId xmlns:a16="http://schemas.microsoft.com/office/drawing/2014/main" xmlns="" id="{FDA4458E-67A6-44DA-87B4-58860175633F}"/>
              </a:ext>
            </a:extLst>
          </p:cNvPr>
          <p:cNvSpPr/>
          <p:nvPr/>
        </p:nvSpPr>
        <p:spPr>
          <a:xfrm>
            <a:off x="-226503" y="2138901"/>
            <a:ext cx="11240141" cy="456027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Content Placeholder 2">
            <a:extLst>
              <a:ext uri="{FF2B5EF4-FFF2-40B4-BE49-F238E27FC236}">
                <a16:creationId xmlns:a16="http://schemas.microsoft.com/office/drawing/2014/main" xmlns="" id="{FA90971B-261C-4FD2-82C9-CA10A0F5F1F4}"/>
              </a:ext>
            </a:extLst>
          </p:cNvPr>
          <p:cNvSpPr txBox="1">
            <a:spLocks/>
          </p:cNvSpPr>
          <p:nvPr/>
        </p:nvSpPr>
        <p:spPr>
          <a:xfrm>
            <a:off x="297443" y="2320107"/>
            <a:ext cx="8448991" cy="45378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0" indent="-457200">
              <a:buFont typeface="+mj-lt"/>
              <a:buAutoNum type="arabicPeriod"/>
            </a:pPr>
            <a:r>
              <a:rPr lang="en-US" sz="4200" dirty="0"/>
              <a:t>Biblical Instruction</a:t>
            </a:r>
          </a:p>
          <a:p>
            <a:pPr marL="457200" lvl="0" indent="-457200">
              <a:buFont typeface="+mj-lt"/>
              <a:buAutoNum type="arabicPeriod"/>
            </a:pPr>
            <a:r>
              <a:rPr lang="en-US" sz="4200" i="1" dirty="0"/>
              <a:t>Spirit’s Promptings</a:t>
            </a:r>
          </a:p>
          <a:p>
            <a:pPr marL="0" indent="0" algn="r">
              <a:lnSpc>
                <a:spcPct val="100000"/>
              </a:lnSpc>
              <a:buFont typeface="Arial" panose="020B0604020202020204" pitchFamily="34" charset="0"/>
              <a:buNone/>
            </a:pPr>
            <a:endParaRPr lang="en-US" sz="2400" dirty="0">
              <a:solidFill>
                <a:prstClr val="black"/>
              </a:solidFill>
            </a:endParaRPr>
          </a:p>
          <a:p>
            <a:pPr marL="0" indent="0" algn="r">
              <a:buFont typeface="Arial" panose="020B0604020202020204" pitchFamily="34" charset="0"/>
              <a:buNone/>
            </a:pPr>
            <a:endParaRPr lang="en-US" sz="4200" dirty="0">
              <a:solidFill>
                <a:prstClr val="black"/>
              </a:solidFill>
            </a:endParaRPr>
          </a:p>
        </p:txBody>
      </p:sp>
      <p:sp>
        <p:nvSpPr>
          <p:cNvPr id="11" name="Title 1">
            <a:extLst>
              <a:ext uri="{FF2B5EF4-FFF2-40B4-BE49-F238E27FC236}">
                <a16:creationId xmlns:a16="http://schemas.microsoft.com/office/drawing/2014/main" xmlns="" id="{EC19357D-1697-4393-A579-D809837566FA}"/>
              </a:ext>
            </a:extLst>
          </p:cNvPr>
          <p:cNvSpPr txBox="1">
            <a:spLocks/>
          </p:cNvSpPr>
          <p:nvPr/>
        </p:nvSpPr>
        <p:spPr>
          <a:xfrm>
            <a:off x="171973" y="1032644"/>
            <a:ext cx="9067443"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400" dirty="0">
                <a:solidFill>
                  <a:schemeClr val="tx1">
                    <a:lumMod val="65000"/>
                    <a:lumOff val="35000"/>
                  </a:schemeClr>
                </a:solidFill>
                <a:latin typeface="Verdana Pro Cond Light" panose="020B0604020202020204" pitchFamily="34" charset="0"/>
              </a:rPr>
              <a:t>p</a:t>
            </a:r>
            <a:r>
              <a:rPr lang="en-US" sz="6000" spc="400" dirty="0" smtClean="0">
                <a:solidFill>
                  <a:schemeClr val="tx1">
                    <a:lumMod val="65000"/>
                    <a:lumOff val="35000"/>
                  </a:schemeClr>
                </a:solidFill>
                <a:latin typeface="Verdana Pro Cond Light" panose="020B0604020202020204" pitchFamily="34" charset="0"/>
              </a:rPr>
              <a:t>erfected love training</a:t>
            </a:r>
            <a:endParaRPr lang="en-US" sz="6000" spc="400" dirty="0">
              <a:solidFill>
                <a:schemeClr val="tx1">
                  <a:lumMod val="65000"/>
                  <a:lumOff val="35000"/>
                </a:schemeClr>
              </a:solidFill>
              <a:latin typeface="Verdana Pro Cond Light" panose="020B0604020202020204" pitchFamily="34" charset="0"/>
            </a:endParaRPr>
          </a:p>
        </p:txBody>
      </p:sp>
      <p:sp>
        <p:nvSpPr>
          <p:cNvPr id="12" name="Rounded Rectangle 11"/>
          <p:cNvSpPr/>
          <p:nvPr/>
        </p:nvSpPr>
        <p:spPr>
          <a:xfrm>
            <a:off x="297444" y="5025213"/>
            <a:ext cx="8608018" cy="1431239"/>
          </a:xfrm>
          <a:prstGeom prst="roundRect">
            <a:avLst/>
          </a:prstGeom>
          <a:solidFill>
            <a:srgbClr val="C878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i="1" dirty="0" smtClean="0"/>
              <a:t>How is the Spirit prompting you to love?</a:t>
            </a:r>
            <a:endParaRPr lang="en-US" sz="3600" dirty="0"/>
          </a:p>
        </p:txBody>
      </p:sp>
    </p:spTree>
    <p:extLst>
      <p:ext uri="{BB962C8B-B14F-4D97-AF65-F5344CB8AC3E}">
        <p14:creationId xmlns:p14="http://schemas.microsoft.com/office/powerpoint/2010/main" val="14128951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572D8DC0-DBFC-47BA-B2AC-2D4B8328A6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8194" cy="6858000"/>
          </a:xfrm>
        </p:spPr>
      </p:pic>
      <p:sp>
        <p:nvSpPr>
          <p:cNvPr id="3" name="Rectangle 2">
            <a:extLst>
              <a:ext uri="{FF2B5EF4-FFF2-40B4-BE49-F238E27FC236}">
                <a16:creationId xmlns:a16="http://schemas.microsoft.com/office/drawing/2014/main" xmlns="" id="{F244321A-916D-4D89-94DD-B687E08D4B46}"/>
              </a:ext>
            </a:extLst>
          </p:cNvPr>
          <p:cNvSpPr/>
          <p:nvPr/>
        </p:nvSpPr>
        <p:spPr>
          <a:xfrm>
            <a:off x="-226503" y="300290"/>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a:extLst>
              <a:ext uri="{FF2B5EF4-FFF2-40B4-BE49-F238E27FC236}">
                <a16:creationId xmlns:a16="http://schemas.microsoft.com/office/drawing/2014/main" xmlns="" id="{6D97B893-52AF-497C-A57D-8A749B8C975D}"/>
              </a:ext>
            </a:extLst>
          </p:cNvPr>
          <p:cNvSpPr/>
          <p:nvPr/>
        </p:nvSpPr>
        <p:spPr>
          <a:xfrm>
            <a:off x="138418" y="159928"/>
            <a:ext cx="9005582" cy="1323439"/>
          </a:xfrm>
          <a:prstGeom prst="rect">
            <a:avLst/>
          </a:prstGeom>
        </p:spPr>
        <p:txBody>
          <a:bodyPr wrap="square">
            <a:spAutoFit/>
          </a:bodyPr>
          <a:lstStyle/>
          <a:p>
            <a:r>
              <a:rPr lang="en-US" sz="8000" spc="-400" dirty="0" smtClean="0">
                <a:solidFill>
                  <a:srgbClr val="C8780E"/>
                </a:solidFill>
              </a:rPr>
              <a:t>EXHALING GOD’S LOVE</a:t>
            </a:r>
            <a:endParaRPr lang="en-US" sz="8000" spc="-400" dirty="0">
              <a:solidFill>
                <a:srgbClr val="C8780E"/>
              </a:solidFill>
            </a:endParaRPr>
          </a:p>
        </p:txBody>
      </p:sp>
      <p:sp>
        <p:nvSpPr>
          <p:cNvPr id="9" name="Rectangle 8">
            <a:extLst>
              <a:ext uri="{FF2B5EF4-FFF2-40B4-BE49-F238E27FC236}">
                <a16:creationId xmlns:a16="http://schemas.microsoft.com/office/drawing/2014/main" xmlns="" id="{FDA4458E-67A6-44DA-87B4-58860175633F}"/>
              </a:ext>
            </a:extLst>
          </p:cNvPr>
          <p:cNvSpPr/>
          <p:nvPr/>
        </p:nvSpPr>
        <p:spPr>
          <a:xfrm>
            <a:off x="-226503" y="2138901"/>
            <a:ext cx="11240141" cy="456027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Content Placeholder 2">
            <a:extLst>
              <a:ext uri="{FF2B5EF4-FFF2-40B4-BE49-F238E27FC236}">
                <a16:creationId xmlns:a16="http://schemas.microsoft.com/office/drawing/2014/main" xmlns="" id="{FA90971B-261C-4FD2-82C9-CA10A0F5F1F4}"/>
              </a:ext>
            </a:extLst>
          </p:cNvPr>
          <p:cNvSpPr txBox="1">
            <a:spLocks/>
          </p:cNvSpPr>
          <p:nvPr/>
        </p:nvSpPr>
        <p:spPr>
          <a:xfrm>
            <a:off x="297443" y="2320107"/>
            <a:ext cx="8448991" cy="45378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0" indent="-457200">
              <a:buFont typeface="+mj-lt"/>
              <a:buAutoNum type="arabicPeriod"/>
            </a:pPr>
            <a:r>
              <a:rPr lang="en-US" sz="4200" dirty="0"/>
              <a:t>Biblical Instruction</a:t>
            </a:r>
          </a:p>
          <a:p>
            <a:pPr marL="457200" lvl="0" indent="-457200">
              <a:buFont typeface="+mj-lt"/>
              <a:buAutoNum type="arabicPeriod"/>
            </a:pPr>
            <a:r>
              <a:rPr lang="en-US" sz="4200" dirty="0"/>
              <a:t>Spirit’s Promptings</a:t>
            </a:r>
          </a:p>
          <a:p>
            <a:pPr marL="457200" lvl="0" indent="-457200">
              <a:buFont typeface="+mj-lt"/>
              <a:buAutoNum type="arabicPeriod"/>
            </a:pPr>
            <a:r>
              <a:rPr lang="en-US" sz="4200" i="1" dirty="0"/>
              <a:t>Positive and Negative Models</a:t>
            </a:r>
          </a:p>
          <a:p>
            <a:pPr marL="0" indent="0" algn="r">
              <a:lnSpc>
                <a:spcPct val="100000"/>
              </a:lnSpc>
              <a:buFont typeface="Arial" panose="020B0604020202020204" pitchFamily="34" charset="0"/>
              <a:buNone/>
            </a:pPr>
            <a:endParaRPr lang="en-US" sz="2400" dirty="0">
              <a:solidFill>
                <a:prstClr val="black"/>
              </a:solidFill>
            </a:endParaRPr>
          </a:p>
          <a:p>
            <a:pPr marL="0" indent="0" algn="r">
              <a:buFont typeface="Arial" panose="020B0604020202020204" pitchFamily="34" charset="0"/>
              <a:buNone/>
            </a:pPr>
            <a:endParaRPr lang="en-US" sz="4200" dirty="0">
              <a:solidFill>
                <a:prstClr val="black"/>
              </a:solidFill>
            </a:endParaRPr>
          </a:p>
        </p:txBody>
      </p:sp>
      <p:sp>
        <p:nvSpPr>
          <p:cNvPr id="11" name="Title 1">
            <a:extLst>
              <a:ext uri="{FF2B5EF4-FFF2-40B4-BE49-F238E27FC236}">
                <a16:creationId xmlns:a16="http://schemas.microsoft.com/office/drawing/2014/main" xmlns="" id="{EC19357D-1697-4393-A579-D809837566FA}"/>
              </a:ext>
            </a:extLst>
          </p:cNvPr>
          <p:cNvSpPr txBox="1">
            <a:spLocks/>
          </p:cNvSpPr>
          <p:nvPr/>
        </p:nvSpPr>
        <p:spPr>
          <a:xfrm>
            <a:off x="171973" y="1032644"/>
            <a:ext cx="9067443"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400" dirty="0">
                <a:solidFill>
                  <a:schemeClr val="tx1">
                    <a:lumMod val="65000"/>
                    <a:lumOff val="35000"/>
                  </a:schemeClr>
                </a:solidFill>
                <a:latin typeface="Verdana Pro Cond Light" panose="020B0604020202020204" pitchFamily="34" charset="0"/>
              </a:rPr>
              <a:t>p</a:t>
            </a:r>
            <a:r>
              <a:rPr lang="en-US" sz="6000" spc="400" dirty="0" smtClean="0">
                <a:solidFill>
                  <a:schemeClr val="tx1">
                    <a:lumMod val="65000"/>
                    <a:lumOff val="35000"/>
                  </a:schemeClr>
                </a:solidFill>
                <a:latin typeface="Verdana Pro Cond Light" panose="020B0604020202020204" pitchFamily="34" charset="0"/>
              </a:rPr>
              <a:t>erfected love training</a:t>
            </a:r>
            <a:endParaRPr lang="en-US" sz="6000" spc="400" dirty="0">
              <a:solidFill>
                <a:schemeClr val="tx1">
                  <a:lumMod val="65000"/>
                  <a:lumOff val="35000"/>
                </a:schemeClr>
              </a:solidFill>
              <a:latin typeface="Verdana Pro Cond Light" panose="020B0604020202020204" pitchFamily="34" charset="0"/>
            </a:endParaRPr>
          </a:p>
        </p:txBody>
      </p:sp>
    </p:spTree>
    <p:extLst>
      <p:ext uri="{BB962C8B-B14F-4D97-AF65-F5344CB8AC3E}">
        <p14:creationId xmlns:p14="http://schemas.microsoft.com/office/powerpoint/2010/main" val="33777966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572D8DC0-DBFC-47BA-B2AC-2D4B8328A6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8194" cy="6858000"/>
          </a:xfrm>
        </p:spPr>
      </p:pic>
      <p:sp>
        <p:nvSpPr>
          <p:cNvPr id="3" name="Rectangle 2">
            <a:extLst>
              <a:ext uri="{FF2B5EF4-FFF2-40B4-BE49-F238E27FC236}">
                <a16:creationId xmlns:a16="http://schemas.microsoft.com/office/drawing/2014/main" xmlns="" id="{F244321A-916D-4D89-94DD-B687E08D4B46}"/>
              </a:ext>
            </a:extLst>
          </p:cNvPr>
          <p:cNvSpPr/>
          <p:nvPr/>
        </p:nvSpPr>
        <p:spPr>
          <a:xfrm>
            <a:off x="-226503" y="300290"/>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a:extLst>
              <a:ext uri="{FF2B5EF4-FFF2-40B4-BE49-F238E27FC236}">
                <a16:creationId xmlns:a16="http://schemas.microsoft.com/office/drawing/2014/main" xmlns="" id="{6D97B893-52AF-497C-A57D-8A749B8C975D}"/>
              </a:ext>
            </a:extLst>
          </p:cNvPr>
          <p:cNvSpPr/>
          <p:nvPr/>
        </p:nvSpPr>
        <p:spPr>
          <a:xfrm>
            <a:off x="138418" y="159928"/>
            <a:ext cx="9005582" cy="1323439"/>
          </a:xfrm>
          <a:prstGeom prst="rect">
            <a:avLst/>
          </a:prstGeom>
        </p:spPr>
        <p:txBody>
          <a:bodyPr wrap="square">
            <a:spAutoFit/>
          </a:bodyPr>
          <a:lstStyle/>
          <a:p>
            <a:r>
              <a:rPr lang="en-US" sz="8000" spc="-400" dirty="0" smtClean="0">
                <a:solidFill>
                  <a:srgbClr val="C8780E"/>
                </a:solidFill>
              </a:rPr>
              <a:t>EXHALING GOD’S LOVE</a:t>
            </a:r>
            <a:endParaRPr lang="en-US" sz="8000" spc="-400" dirty="0">
              <a:solidFill>
                <a:srgbClr val="C8780E"/>
              </a:solidFill>
            </a:endParaRPr>
          </a:p>
        </p:txBody>
      </p:sp>
      <p:sp>
        <p:nvSpPr>
          <p:cNvPr id="9" name="Rectangle 8">
            <a:extLst>
              <a:ext uri="{FF2B5EF4-FFF2-40B4-BE49-F238E27FC236}">
                <a16:creationId xmlns:a16="http://schemas.microsoft.com/office/drawing/2014/main" xmlns="" id="{FDA4458E-67A6-44DA-87B4-58860175633F}"/>
              </a:ext>
            </a:extLst>
          </p:cNvPr>
          <p:cNvSpPr/>
          <p:nvPr/>
        </p:nvSpPr>
        <p:spPr>
          <a:xfrm>
            <a:off x="-226503" y="2138901"/>
            <a:ext cx="11240141" cy="456027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Content Placeholder 2">
            <a:extLst>
              <a:ext uri="{FF2B5EF4-FFF2-40B4-BE49-F238E27FC236}">
                <a16:creationId xmlns:a16="http://schemas.microsoft.com/office/drawing/2014/main" xmlns="" id="{FA90971B-261C-4FD2-82C9-CA10A0F5F1F4}"/>
              </a:ext>
            </a:extLst>
          </p:cNvPr>
          <p:cNvSpPr txBox="1">
            <a:spLocks/>
          </p:cNvSpPr>
          <p:nvPr/>
        </p:nvSpPr>
        <p:spPr>
          <a:xfrm>
            <a:off x="297443" y="2320107"/>
            <a:ext cx="8448991" cy="45378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0" indent="-457200">
              <a:buFont typeface="+mj-lt"/>
              <a:buAutoNum type="arabicPeriod"/>
            </a:pPr>
            <a:r>
              <a:rPr lang="en-US" sz="4200" dirty="0"/>
              <a:t>Biblical Instruction</a:t>
            </a:r>
          </a:p>
          <a:p>
            <a:pPr marL="457200" lvl="0" indent="-457200">
              <a:buFont typeface="+mj-lt"/>
              <a:buAutoNum type="arabicPeriod"/>
            </a:pPr>
            <a:r>
              <a:rPr lang="en-US" sz="4200" dirty="0"/>
              <a:t>Spirit’s Promptings</a:t>
            </a:r>
          </a:p>
          <a:p>
            <a:pPr marL="457200" lvl="0" indent="-457200">
              <a:buFont typeface="+mj-lt"/>
              <a:buAutoNum type="arabicPeriod"/>
            </a:pPr>
            <a:r>
              <a:rPr lang="en-US" sz="4200" i="1" dirty="0"/>
              <a:t>Positive and Negative Models</a:t>
            </a:r>
          </a:p>
          <a:p>
            <a:pPr marL="0" indent="0" algn="r">
              <a:lnSpc>
                <a:spcPct val="100000"/>
              </a:lnSpc>
              <a:buFont typeface="Arial" panose="020B0604020202020204" pitchFamily="34" charset="0"/>
              <a:buNone/>
            </a:pPr>
            <a:endParaRPr lang="en-US" sz="2400" dirty="0">
              <a:solidFill>
                <a:prstClr val="black"/>
              </a:solidFill>
            </a:endParaRPr>
          </a:p>
          <a:p>
            <a:pPr marL="0" indent="0" algn="r">
              <a:buFont typeface="Arial" panose="020B0604020202020204" pitchFamily="34" charset="0"/>
              <a:buNone/>
            </a:pPr>
            <a:endParaRPr lang="en-US" sz="4200" dirty="0">
              <a:solidFill>
                <a:prstClr val="black"/>
              </a:solidFill>
            </a:endParaRPr>
          </a:p>
        </p:txBody>
      </p:sp>
      <p:sp>
        <p:nvSpPr>
          <p:cNvPr id="11" name="Title 1">
            <a:extLst>
              <a:ext uri="{FF2B5EF4-FFF2-40B4-BE49-F238E27FC236}">
                <a16:creationId xmlns:a16="http://schemas.microsoft.com/office/drawing/2014/main" xmlns="" id="{EC19357D-1697-4393-A579-D809837566FA}"/>
              </a:ext>
            </a:extLst>
          </p:cNvPr>
          <p:cNvSpPr txBox="1">
            <a:spLocks/>
          </p:cNvSpPr>
          <p:nvPr/>
        </p:nvSpPr>
        <p:spPr>
          <a:xfrm>
            <a:off x="171973" y="1032644"/>
            <a:ext cx="9067443"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400" dirty="0">
                <a:solidFill>
                  <a:schemeClr val="tx1">
                    <a:lumMod val="65000"/>
                    <a:lumOff val="35000"/>
                  </a:schemeClr>
                </a:solidFill>
                <a:latin typeface="Verdana Pro Cond Light" panose="020B0604020202020204" pitchFamily="34" charset="0"/>
              </a:rPr>
              <a:t>p</a:t>
            </a:r>
            <a:r>
              <a:rPr lang="en-US" sz="6000" spc="400" dirty="0" smtClean="0">
                <a:solidFill>
                  <a:schemeClr val="tx1">
                    <a:lumMod val="65000"/>
                    <a:lumOff val="35000"/>
                  </a:schemeClr>
                </a:solidFill>
                <a:latin typeface="Verdana Pro Cond Light" panose="020B0604020202020204" pitchFamily="34" charset="0"/>
              </a:rPr>
              <a:t>erfected love training</a:t>
            </a:r>
            <a:endParaRPr lang="en-US" sz="6000" spc="400" dirty="0">
              <a:solidFill>
                <a:schemeClr val="tx1">
                  <a:lumMod val="65000"/>
                  <a:lumOff val="35000"/>
                </a:schemeClr>
              </a:solidFill>
              <a:latin typeface="Verdana Pro Cond Light" panose="020B0604020202020204" pitchFamily="34" charset="0"/>
            </a:endParaRPr>
          </a:p>
        </p:txBody>
      </p:sp>
      <p:sp>
        <p:nvSpPr>
          <p:cNvPr id="12" name="Rounded Rectangle 11"/>
          <p:cNvSpPr/>
          <p:nvPr/>
        </p:nvSpPr>
        <p:spPr>
          <a:xfrm>
            <a:off x="297444" y="5025213"/>
            <a:ext cx="8608018" cy="1431239"/>
          </a:xfrm>
          <a:prstGeom prst="roundRect">
            <a:avLst/>
          </a:prstGeom>
          <a:solidFill>
            <a:srgbClr val="C878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i="1" dirty="0" smtClean="0"/>
              <a:t>Who is a positive model you can imitate?</a:t>
            </a:r>
            <a:endParaRPr lang="en-US" sz="3600" dirty="0"/>
          </a:p>
        </p:txBody>
      </p:sp>
    </p:spTree>
    <p:extLst>
      <p:ext uri="{BB962C8B-B14F-4D97-AF65-F5344CB8AC3E}">
        <p14:creationId xmlns:p14="http://schemas.microsoft.com/office/powerpoint/2010/main" val="2144214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572D8DC0-DBFC-47BA-B2AC-2D4B8328A6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8194" cy="6858000"/>
          </a:xfrm>
        </p:spPr>
      </p:pic>
      <p:sp>
        <p:nvSpPr>
          <p:cNvPr id="3" name="Rectangle 2">
            <a:extLst>
              <a:ext uri="{FF2B5EF4-FFF2-40B4-BE49-F238E27FC236}">
                <a16:creationId xmlns:a16="http://schemas.microsoft.com/office/drawing/2014/main" xmlns="" id="{F244321A-916D-4D89-94DD-B687E08D4B46}"/>
              </a:ext>
            </a:extLst>
          </p:cNvPr>
          <p:cNvSpPr/>
          <p:nvPr/>
        </p:nvSpPr>
        <p:spPr>
          <a:xfrm>
            <a:off x="-226503" y="300290"/>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a:extLst>
              <a:ext uri="{FF2B5EF4-FFF2-40B4-BE49-F238E27FC236}">
                <a16:creationId xmlns:a16="http://schemas.microsoft.com/office/drawing/2014/main" xmlns="" id="{6D97B893-52AF-497C-A57D-8A749B8C975D}"/>
              </a:ext>
            </a:extLst>
          </p:cNvPr>
          <p:cNvSpPr/>
          <p:nvPr/>
        </p:nvSpPr>
        <p:spPr>
          <a:xfrm>
            <a:off x="138418" y="159928"/>
            <a:ext cx="9005582" cy="1323439"/>
          </a:xfrm>
          <a:prstGeom prst="rect">
            <a:avLst/>
          </a:prstGeom>
        </p:spPr>
        <p:txBody>
          <a:bodyPr wrap="square">
            <a:spAutoFit/>
          </a:bodyPr>
          <a:lstStyle/>
          <a:p>
            <a:r>
              <a:rPr lang="en-US" sz="8000" spc="-400" dirty="0" smtClean="0">
                <a:solidFill>
                  <a:srgbClr val="C8780E"/>
                </a:solidFill>
              </a:rPr>
              <a:t>EXHALING GOD’S LOVE</a:t>
            </a:r>
            <a:endParaRPr lang="en-US" sz="8000" spc="-400" dirty="0">
              <a:solidFill>
                <a:srgbClr val="C8780E"/>
              </a:solidFill>
            </a:endParaRPr>
          </a:p>
        </p:txBody>
      </p:sp>
      <p:sp>
        <p:nvSpPr>
          <p:cNvPr id="9" name="Rectangle 8">
            <a:extLst>
              <a:ext uri="{FF2B5EF4-FFF2-40B4-BE49-F238E27FC236}">
                <a16:creationId xmlns:a16="http://schemas.microsoft.com/office/drawing/2014/main" xmlns="" id="{FDA4458E-67A6-44DA-87B4-58860175633F}"/>
              </a:ext>
            </a:extLst>
          </p:cNvPr>
          <p:cNvSpPr/>
          <p:nvPr/>
        </p:nvSpPr>
        <p:spPr>
          <a:xfrm>
            <a:off x="-226503" y="2138901"/>
            <a:ext cx="11240141" cy="456027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Content Placeholder 2">
            <a:extLst>
              <a:ext uri="{FF2B5EF4-FFF2-40B4-BE49-F238E27FC236}">
                <a16:creationId xmlns:a16="http://schemas.microsoft.com/office/drawing/2014/main" xmlns="" id="{FA90971B-261C-4FD2-82C9-CA10A0F5F1F4}"/>
              </a:ext>
            </a:extLst>
          </p:cNvPr>
          <p:cNvSpPr txBox="1">
            <a:spLocks/>
          </p:cNvSpPr>
          <p:nvPr/>
        </p:nvSpPr>
        <p:spPr>
          <a:xfrm>
            <a:off x="297443" y="2320107"/>
            <a:ext cx="8448991" cy="45378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0" indent="-457200">
              <a:buFont typeface="+mj-lt"/>
              <a:buAutoNum type="arabicPeriod"/>
            </a:pPr>
            <a:r>
              <a:rPr lang="en-US" sz="4200" dirty="0"/>
              <a:t>Biblical Instruction</a:t>
            </a:r>
          </a:p>
          <a:p>
            <a:pPr marL="457200" lvl="0" indent="-457200">
              <a:buFont typeface="+mj-lt"/>
              <a:buAutoNum type="arabicPeriod"/>
            </a:pPr>
            <a:r>
              <a:rPr lang="en-US" sz="4200" dirty="0"/>
              <a:t>Spirit’s Promptings</a:t>
            </a:r>
          </a:p>
          <a:p>
            <a:pPr marL="457200" lvl="0" indent="-457200">
              <a:buFont typeface="+mj-lt"/>
              <a:buAutoNum type="arabicPeriod"/>
            </a:pPr>
            <a:r>
              <a:rPr lang="en-US" sz="4200" dirty="0"/>
              <a:t>Positive and Negative Models</a:t>
            </a:r>
          </a:p>
          <a:p>
            <a:pPr marL="457200" lvl="0" indent="-457200">
              <a:buFont typeface="+mj-lt"/>
              <a:buAutoNum type="arabicPeriod"/>
            </a:pPr>
            <a:r>
              <a:rPr lang="en-US" sz="4200" i="1" dirty="0"/>
              <a:t>“Difficult People”</a:t>
            </a:r>
          </a:p>
          <a:p>
            <a:pPr marL="0" indent="0" algn="r">
              <a:lnSpc>
                <a:spcPct val="100000"/>
              </a:lnSpc>
              <a:buFont typeface="Arial" panose="020B0604020202020204" pitchFamily="34" charset="0"/>
              <a:buNone/>
            </a:pPr>
            <a:endParaRPr lang="en-US" sz="2400" dirty="0">
              <a:solidFill>
                <a:prstClr val="black"/>
              </a:solidFill>
            </a:endParaRPr>
          </a:p>
          <a:p>
            <a:pPr marL="0" indent="0" algn="r">
              <a:buFont typeface="Arial" panose="020B0604020202020204" pitchFamily="34" charset="0"/>
              <a:buNone/>
            </a:pPr>
            <a:endParaRPr lang="en-US" sz="4200" dirty="0">
              <a:solidFill>
                <a:prstClr val="black"/>
              </a:solidFill>
            </a:endParaRPr>
          </a:p>
        </p:txBody>
      </p:sp>
      <p:sp>
        <p:nvSpPr>
          <p:cNvPr id="11" name="Title 1">
            <a:extLst>
              <a:ext uri="{FF2B5EF4-FFF2-40B4-BE49-F238E27FC236}">
                <a16:creationId xmlns:a16="http://schemas.microsoft.com/office/drawing/2014/main" xmlns="" id="{EC19357D-1697-4393-A579-D809837566FA}"/>
              </a:ext>
            </a:extLst>
          </p:cNvPr>
          <p:cNvSpPr txBox="1">
            <a:spLocks/>
          </p:cNvSpPr>
          <p:nvPr/>
        </p:nvSpPr>
        <p:spPr>
          <a:xfrm>
            <a:off x="171973" y="1032644"/>
            <a:ext cx="9067443"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400" dirty="0">
                <a:solidFill>
                  <a:schemeClr val="tx1">
                    <a:lumMod val="65000"/>
                    <a:lumOff val="35000"/>
                  </a:schemeClr>
                </a:solidFill>
                <a:latin typeface="Verdana Pro Cond Light" panose="020B0604020202020204" pitchFamily="34" charset="0"/>
              </a:rPr>
              <a:t>p</a:t>
            </a:r>
            <a:r>
              <a:rPr lang="en-US" sz="6000" spc="400" dirty="0" smtClean="0">
                <a:solidFill>
                  <a:schemeClr val="tx1">
                    <a:lumMod val="65000"/>
                    <a:lumOff val="35000"/>
                  </a:schemeClr>
                </a:solidFill>
                <a:latin typeface="Verdana Pro Cond Light" panose="020B0604020202020204" pitchFamily="34" charset="0"/>
              </a:rPr>
              <a:t>erfected love training</a:t>
            </a:r>
            <a:endParaRPr lang="en-US" sz="6000" spc="400" dirty="0">
              <a:solidFill>
                <a:schemeClr val="tx1">
                  <a:lumMod val="65000"/>
                  <a:lumOff val="35000"/>
                </a:schemeClr>
              </a:solidFill>
              <a:latin typeface="Verdana Pro Cond Light" panose="020B0604020202020204" pitchFamily="34" charset="0"/>
            </a:endParaRPr>
          </a:p>
        </p:txBody>
      </p:sp>
    </p:spTree>
    <p:extLst>
      <p:ext uri="{BB962C8B-B14F-4D97-AF65-F5344CB8AC3E}">
        <p14:creationId xmlns:p14="http://schemas.microsoft.com/office/powerpoint/2010/main" val="29138977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572D8DC0-DBFC-47BA-B2AC-2D4B8328A6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8194" cy="6858000"/>
          </a:xfrm>
        </p:spPr>
      </p:pic>
      <p:sp>
        <p:nvSpPr>
          <p:cNvPr id="3" name="Rectangle 2">
            <a:extLst>
              <a:ext uri="{FF2B5EF4-FFF2-40B4-BE49-F238E27FC236}">
                <a16:creationId xmlns:a16="http://schemas.microsoft.com/office/drawing/2014/main" xmlns="" id="{F244321A-916D-4D89-94DD-B687E08D4B46}"/>
              </a:ext>
            </a:extLst>
          </p:cNvPr>
          <p:cNvSpPr/>
          <p:nvPr/>
        </p:nvSpPr>
        <p:spPr>
          <a:xfrm>
            <a:off x="-226503" y="300290"/>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a:extLst>
              <a:ext uri="{FF2B5EF4-FFF2-40B4-BE49-F238E27FC236}">
                <a16:creationId xmlns:a16="http://schemas.microsoft.com/office/drawing/2014/main" xmlns="" id="{6D97B893-52AF-497C-A57D-8A749B8C975D}"/>
              </a:ext>
            </a:extLst>
          </p:cNvPr>
          <p:cNvSpPr/>
          <p:nvPr/>
        </p:nvSpPr>
        <p:spPr>
          <a:xfrm>
            <a:off x="138418" y="159928"/>
            <a:ext cx="9005582" cy="1323439"/>
          </a:xfrm>
          <a:prstGeom prst="rect">
            <a:avLst/>
          </a:prstGeom>
        </p:spPr>
        <p:txBody>
          <a:bodyPr wrap="square">
            <a:spAutoFit/>
          </a:bodyPr>
          <a:lstStyle/>
          <a:p>
            <a:r>
              <a:rPr lang="en-US" sz="8000" spc="-400" dirty="0" smtClean="0">
                <a:solidFill>
                  <a:srgbClr val="C8780E"/>
                </a:solidFill>
              </a:rPr>
              <a:t>EXHALING GOD’S LOVE</a:t>
            </a:r>
            <a:endParaRPr lang="en-US" sz="8000" spc="-400" dirty="0">
              <a:solidFill>
                <a:srgbClr val="C8780E"/>
              </a:solidFill>
            </a:endParaRPr>
          </a:p>
        </p:txBody>
      </p:sp>
      <p:sp>
        <p:nvSpPr>
          <p:cNvPr id="9" name="Rectangle 8">
            <a:extLst>
              <a:ext uri="{FF2B5EF4-FFF2-40B4-BE49-F238E27FC236}">
                <a16:creationId xmlns:a16="http://schemas.microsoft.com/office/drawing/2014/main" xmlns="" id="{FDA4458E-67A6-44DA-87B4-58860175633F}"/>
              </a:ext>
            </a:extLst>
          </p:cNvPr>
          <p:cNvSpPr/>
          <p:nvPr/>
        </p:nvSpPr>
        <p:spPr>
          <a:xfrm>
            <a:off x="-226503" y="2138901"/>
            <a:ext cx="11240141" cy="456027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Content Placeholder 2">
            <a:extLst>
              <a:ext uri="{FF2B5EF4-FFF2-40B4-BE49-F238E27FC236}">
                <a16:creationId xmlns:a16="http://schemas.microsoft.com/office/drawing/2014/main" xmlns="" id="{FA90971B-261C-4FD2-82C9-CA10A0F5F1F4}"/>
              </a:ext>
            </a:extLst>
          </p:cNvPr>
          <p:cNvSpPr txBox="1">
            <a:spLocks/>
          </p:cNvSpPr>
          <p:nvPr/>
        </p:nvSpPr>
        <p:spPr>
          <a:xfrm>
            <a:off x="297443" y="2320107"/>
            <a:ext cx="8448991" cy="45378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0" indent="-457200">
              <a:buFont typeface="+mj-lt"/>
              <a:buAutoNum type="arabicPeriod"/>
            </a:pPr>
            <a:r>
              <a:rPr lang="en-US" sz="4200" dirty="0"/>
              <a:t>Biblical Instruction</a:t>
            </a:r>
          </a:p>
          <a:p>
            <a:pPr marL="457200" lvl="0" indent="-457200">
              <a:buFont typeface="+mj-lt"/>
              <a:buAutoNum type="arabicPeriod"/>
            </a:pPr>
            <a:r>
              <a:rPr lang="en-US" sz="4200" dirty="0"/>
              <a:t>Spirit’s Promptings</a:t>
            </a:r>
          </a:p>
          <a:p>
            <a:pPr marL="457200" lvl="0" indent="-457200">
              <a:buFont typeface="+mj-lt"/>
              <a:buAutoNum type="arabicPeriod"/>
            </a:pPr>
            <a:r>
              <a:rPr lang="en-US" sz="4200" dirty="0"/>
              <a:t>Positive and Negative Models</a:t>
            </a:r>
          </a:p>
          <a:p>
            <a:pPr marL="457200" lvl="0" indent="-457200">
              <a:buFont typeface="+mj-lt"/>
              <a:buAutoNum type="arabicPeriod"/>
            </a:pPr>
            <a:r>
              <a:rPr lang="en-US" sz="4200" i="1" dirty="0"/>
              <a:t>“Difficult People”</a:t>
            </a:r>
          </a:p>
          <a:p>
            <a:pPr marL="0" indent="0" algn="r">
              <a:lnSpc>
                <a:spcPct val="100000"/>
              </a:lnSpc>
              <a:buFont typeface="Arial" panose="020B0604020202020204" pitchFamily="34" charset="0"/>
              <a:buNone/>
            </a:pPr>
            <a:endParaRPr lang="en-US" sz="2400" dirty="0">
              <a:solidFill>
                <a:prstClr val="black"/>
              </a:solidFill>
            </a:endParaRPr>
          </a:p>
          <a:p>
            <a:pPr marL="0" indent="0" algn="r">
              <a:buFont typeface="Arial" panose="020B0604020202020204" pitchFamily="34" charset="0"/>
              <a:buNone/>
            </a:pPr>
            <a:endParaRPr lang="en-US" sz="4200" dirty="0">
              <a:solidFill>
                <a:prstClr val="black"/>
              </a:solidFill>
            </a:endParaRPr>
          </a:p>
        </p:txBody>
      </p:sp>
      <p:sp>
        <p:nvSpPr>
          <p:cNvPr id="11" name="Title 1">
            <a:extLst>
              <a:ext uri="{FF2B5EF4-FFF2-40B4-BE49-F238E27FC236}">
                <a16:creationId xmlns:a16="http://schemas.microsoft.com/office/drawing/2014/main" xmlns="" id="{EC19357D-1697-4393-A579-D809837566FA}"/>
              </a:ext>
            </a:extLst>
          </p:cNvPr>
          <p:cNvSpPr txBox="1">
            <a:spLocks/>
          </p:cNvSpPr>
          <p:nvPr/>
        </p:nvSpPr>
        <p:spPr>
          <a:xfrm>
            <a:off x="171973" y="1032644"/>
            <a:ext cx="9067443"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400" dirty="0">
                <a:solidFill>
                  <a:schemeClr val="tx1">
                    <a:lumMod val="65000"/>
                    <a:lumOff val="35000"/>
                  </a:schemeClr>
                </a:solidFill>
                <a:latin typeface="Verdana Pro Cond Light" panose="020B0604020202020204" pitchFamily="34" charset="0"/>
              </a:rPr>
              <a:t>p</a:t>
            </a:r>
            <a:r>
              <a:rPr lang="en-US" sz="6000" spc="400" dirty="0" smtClean="0">
                <a:solidFill>
                  <a:schemeClr val="tx1">
                    <a:lumMod val="65000"/>
                    <a:lumOff val="35000"/>
                  </a:schemeClr>
                </a:solidFill>
                <a:latin typeface="Verdana Pro Cond Light" panose="020B0604020202020204" pitchFamily="34" charset="0"/>
              </a:rPr>
              <a:t>erfected love training</a:t>
            </a:r>
            <a:endParaRPr lang="en-US" sz="6000" spc="400" dirty="0">
              <a:solidFill>
                <a:schemeClr val="tx1">
                  <a:lumMod val="65000"/>
                  <a:lumOff val="35000"/>
                </a:schemeClr>
              </a:solidFill>
              <a:latin typeface="Verdana Pro Cond Light" panose="020B0604020202020204" pitchFamily="34" charset="0"/>
            </a:endParaRPr>
          </a:p>
        </p:txBody>
      </p:sp>
      <p:sp>
        <p:nvSpPr>
          <p:cNvPr id="12" name="Rounded Rectangle 11"/>
          <p:cNvSpPr/>
          <p:nvPr/>
        </p:nvSpPr>
        <p:spPr>
          <a:xfrm>
            <a:off x="297444" y="5096772"/>
            <a:ext cx="8608018" cy="1431239"/>
          </a:xfrm>
          <a:prstGeom prst="roundRect">
            <a:avLst/>
          </a:prstGeom>
          <a:solidFill>
            <a:srgbClr val="C878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i="1" dirty="0" smtClean="0"/>
              <a:t>Who is a “difficult person” in your life?</a:t>
            </a:r>
            <a:endParaRPr lang="en-US" sz="3600" dirty="0"/>
          </a:p>
        </p:txBody>
      </p:sp>
    </p:spTree>
    <p:extLst>
      <p:ext uri="{BB962C8B-B14F-4D97-AF65-F5344CB8AC3E}">
        <p14:creationId xmlns:p14="http://schemas.microsoft.com/office/powerpoint/2010/main" val="226038788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572D8DC0-DBFC-47BA-B2AC-2D4B8328A6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8194" cy="6858000"/>
          </a:xfrm>
        </p:spPr>
      </p:pic>
      <p:sp>
        <p:nvSpPr>
          <p:cNvPr id="3" name="Rectangle 2">
            <a:extLst>
              <a:ext uri="{FF2B5EF4-FFF2-40B4-BE49-F238E27FC236}">
                <a16:creationId xmlns:a16="http://schemas.microsoft.com/office/drawing/2014/main" xmlns="" id="{F244321A-916D-4D89-94DD-B687E08D4B46}"/>
              </a:ext>
            </a:extLst>
          </p:cNvPr>
          <p:cNvSpPr/>
          <p:nvPr/>
        </p:nvSpPr>
        <p:spPr>
          <a:xfrm>
            <a:off x="-226503" y="300290"/>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a:extLst>
              <a:ext uri="{FF2B5EF4-FFF2-40B4-BE49-F238E27FC236}">
                <a16:creationId xmlns:a16="http://schemas.microsoft.com/office/drawing/2014/main" xmlns="" id="{6D97B893-52AF-497C-A57D-8A749B8C975D}"/>
              </a:ext>
            </a:extLst>
          </p:cNvPr>
          <p:cNvSpPr/>
          <p:nvPr/>
        </p:nvSpPr>
        <p:spPr>
          <a:xfrm>
            <a:off x="138418" y="159928"/>
            <a:ext cx="9005582" cy="1323439"/>
          </a:xfrm>
          <a:prstGeom prst="rect">
            <a:avLst/>
          </a:prstGeom>
        </p:spPr>
        <p:txBody>
          <a:bodyPr wrap="square">
            <a:spAutoFit/>
          </a:bodyPr>
          <a:lstStyle/>
          <a:p>
            <a:r>
              <a:rPr lang="en-US" sz="8000" spc="-400" dirty="0" smtClean="0">
                <a:solidFill>
                  <a:srgbClr val="C8780E"/>
                </a:solidFill>
              </a:rPr>
              <a:t>EXHALING GOD’S LOVE</a:t>
            </a:r>
            <a:endParaRPr lang="en-US" sz="8000" spc="-400" dirty="0">
              <a:solidFill>
                <a:srgbClr val="C8780E"/>
              </a:solidFill>
            </a:endParaRPr>
          </a:p>
        </p:txBody>
      </p:sp>
      <p:sp>
        <p:nvSpPr>
          <p:cNvPr id="9" name="Rectangle 8">
            <a:extLst>
              <a:ext uri="{FF2B5EF4-FFF2-40B4-BE49-F238E27FC236}">
                <a16:creationId xmlns:a16="http://schemas.microsoft.com/office/drawing/2014/main" xmlns="" id="{FDA4458E-67A6-44DA-87B4-58860175633F}"/>
              </a:ext>
            </a:extLst>
          </p:cNvPr>
          <p:cNvSpPr/>
          <p:nvPr/>
        </p:nvSpPr>
        <p:spPr>
          <a:xfrm>
            <a:off x="-226503" y="2138901"/>
            <a:ext cx="11240141" cy="456027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Content Placeholder 2">
            <a:extLst>
              <a:ext uri="{FF2B5EF4-FFF2-40B4-BE49-F238E27FC236}">
                <a16:creationId xmlns:a16="http://schemas.microsoft.com/office/drawing/2014/main" xmlns="" id="{FA90971B-261C-4FD2-82C9-CA10A0F5F1F4}"/>
              </a:ext>
            </a:extLst>
          </p:cNvPr>
          <p:cNvSpPr txBox="1">
            <a:spLocks/>
          </p:cNvSpPr>
          <p:nvPr/>
        </p:nvSpPr>
        <p:spPr>
          <a:xfrm>
            <a:off x="297443" y="2320107"/>
            <a:ext cx="8448991" cy="45378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0" indent="-457200">
              <a:buFont typeface="+mj-lt"/>
              <a:buAutoNum type="arabicPeriod"/>
            </a:pPr>
            <a:r>
              <a:rPr lang="en-US" sz="4200" dirty="0"/>
              <a:t>Biblical Instruction</a:t>
            </a:r>
          </a:p>
          <a:p>
            <a:pPr marL="457200" lvl="0" indent="-457200">
              <a:buFont typeface="+mj-lt"/>
              <a:buAutoNum type="arabicPeriod"/>
            </a:pPr>
            <a:r>
              <a:rPr lang="en-US" sz="4200" dirty="0"/>
              <a:t>Spirit’s Promptings</a:t>
            </a:r>
          </a:p>
          <a:p>
            <a:pPr marL="457200" lvl="0" indent="-457200">
              <a:buFont typeface="+mj-lt"/>
              <a:buAutoNum type="arabicPeriod"/>
            </a:pPr>
            <a:r>
              <a:rPr lang="en-US" sz="4200" dirty="0"/>
              <a:t>Positive and Negative Models</a:t>
            </a:r>
          </a:p>
          <a:p>
            <a:pPr marL="457200" lvl="0" indent="-457200">
              <a:buFont typeface="+mj-lt"/>
              <a:buAutoNum type="arabicPeriod"/>
            </a:pPr>
            <a:r>
              <a:rPr lang="en-US" sz="4200" dirty="0"/>
              <a:t>“Difficult People”</a:t>
            </a:r>
          </a:p>
          <a:p>
            <a:pPr marL="457200" lvl="0" indent="-457200">
              <a:buFont typeface="+mj-lt"/>
              <a:buAutoNum type="arabicPeriod"/>
            </a:pPr>
            <a:r>
              <a:rPr lang="en-US" sz="4200" i="1" dirty="0"/>
              <a:t>Reward</a:t>
            </a:r>
          </a:p>
          <a:p>
            <a:pPr marL="0" indent="0" algn="r">
              <a:lnSpc>
                <a:spcPct val="100000"/>
              </a:lnSpc>
              <a:buFont typeface="Arial" panose="020B0604020202020204" pitchFamily="34" charset="0"/>
              <a:buNone/>
            </a:pPr>
            <a:endParaRPr lang="en-US" sz="2400" dirty="0">
              <a:solidFill>
                <a:prstClr val="black"/>
              </a:solidFill>
            </a:endParaRPr>
          </a:p>
          <a:p>
            <a:pPr marL="0" indent="0" algn="r">
              <a:buFont typeface="Arial" panose="020B0604020202020204" pitchFamily="34" charset="0"/>
              <a:buNone/>
            </a:pPr>
            <a:endParaRPr lang="en-US" sz="4200" dirty="0">
              <a:solidFill>
                <a:prstClr val="black"/>
              </a:solidFill>
            </a:endParaRPr>
          </a:p>
        </p:txBody>
      </p:sp>
      <p:sp>
        <p:nvSpPr>
          <p:cNvPr id="11" name="Title 1">
            <a:extLst>
              <a:ext uri="{FF2B5EF4-FFF2-40B4-BE49-F238E27FC236}">
                <a16:creationId xmlns:a16="http://schemas.microsoft.com/office/drawing/2014/main" xmlns="" id="{EC19357D-1697-4393-A579-D809837566FA}"/>
              </a:ext>
            </a:extLst>
          </p:cNvPr>
          <p:cNvSpPr txBox="1">
            <a:spLocks/>
          </p:cNvSpPr>
          <p:nvPr/>
        </p:nvSpPr>
        <p:spPr>
          <a:xfrm>
            <a:off x="171973" y="1032644"/>
            <a:ext cx="9067443"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400" dirty="0">
                <a:solidFill>
                  <a:schemeClr val="tx1">
                    <a:lumMod val="65000"/>
                    <a:lumOff val="35000"/>
                  </a:schemeClr>
                </a:solidFill>
                <a:latin typeface="Verdana Pro Cond Light" panose="020B0604020202020204" pitchFamily="34" charset="0"/>
              </a:rPr>
              <a:t>p</a:t>
            </a:r>
            <a:r>
              <a:rPr lang="en-US" sz="6000" spc="400" dirty="0" smtClean="0">
                <a:solidFill>
                  <a:schemeClr val="tx1">
                    <a:lumMod val="65000"/>
                    <a:lumOff val="35000"/>
                  </a:schemeClr>
                </a:solidFill>
                <a:latin typeface="Verdana Pro Cond Light" panose="020B0604020202020204" pitchFamily="34" charset="0"/>
              </a:rPr>
              <a:t>erfected love training</a:t>
            </a:r>
            <a:endParaRPr lang="en-US" sz="6000" spc="400" dirty="0">
              <a:solidFill>
                <a:schemeClr val="tx1">
                  <a:lumMod val="65000"/>
                  <a:lumOff val="35000"/>
                </a:schemeClr>
              </a:solidFill>
              <a:latin typeface="Verdana Pro Cond Light" panose="020B0604020202020204" pitchFamily="34" charset="0"/>
            </a:endParaRPr>
          </a:p>
        </p:txBody>
      </p:sp>
    </p:spTree>
    <p:extLst>
      <p:ext uri="{BB962C8B-B14F-4D97-AF65-F5344CB8AC3E}">
        <p14:creationId xmlns:p14="http://schemas.microsoft.com/office/powerpoint/2010/main" val="22481604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572D8DC0-DBFC-47BA-B2AC-2D4B8328A6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8194" cy="6858000"/>
          </a:xfrm>
        </p:spPr>
      </p:pic>
      <p:sp>
        <p:nvSpPr>
          <p:cNvPr id="3" name="Rectangle 2">
            <a:extLst>
              <a:ext uri="{FF2B5EF4-FFF2-40B4-BE49-F238E27FC236}">
                <a16:creationId xmlns:a16="http://schemas.microsoft.com/office/drawing/2014/main" xmlns="" id="{F244321A-916D-4D89-94DD-B687E08D4B46}"/>
              </a:ext>
            </a:extLst>
          </p:cNvPr>
          <p:cNvSpPr/>
          <p:nvPr/>
        </p:nvSpPr>
        <p:spPr>
          <a:xfrm>
            <a:off x="-226503" y="300290"/>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a:extLst>
              <a:ext uri="{FF2B5EF4-FFF2-40B4-BE49-F238E27FC236}">
                <a16:creationId xmlns:a16="http://schemas.microsoft.com/office/drawing/2014/main" xmlns="" id="{6D97B893-52AF-497C-A57D-8A749B8C975D}"/>
              </a:ext>
            </a:extLst>
          </p:cNvPr>
          <p:cNvSpPr/>
          <p:nvPr/>
        </p:nvSpPr>
        <p:spPr>
          <a:xfrm>
            <a:off x="138418" y="159928"/>
            <a:ext cx="9005582" cy="1323439"/>
          </a:xfrm>
          <a:prstGeom prst="rect">
            <a:avLst/>
          </a:prstGeom>
        </p:spPr>
        <p:txBody>
          <a:bodyPr wrap="square">
            <a:spAutoFit/>
          </a:bodyPr>
          <a:lstStyle/>
          <a:p>
            <a:r>
              <a:rPr lang="en-US" sz="8000" spc="-400" dirty="0" smtClean="0">
                <a:solidFill>
                  <a:srgbClr val="C8780E"/>
                </a:solidFill>
              </a:rPr>
              <a:t>EXHALING GOD’S LOVE</a:t>
            </a:r>
            <a:endParaRPr lang="en-US" sz="8000" spc="-400" dirty="0">
              <a:solidFill>
                <a:srgbClr val="C8780E"/>
              </a:solidFill>
            </a:endParaRPr>
          </a:p>
        </p:txBody>
      </p:sp>
      <p:sp>
        <p:nvSpPr>
          <p:cNvPr id="9" name="Rectangle 8">
            <a:extLst>
              <a:ext uri="{FF2B5EF4-FFF2-40B4-BE49-F238E27FC236}">
                <a16:creationId xmlns:a16="http://schemas.microsoft.com/office/drawing/2014/main" xmlns="" id="{FDA4458E-67A6-44DA-87B4-58860175633F}"/>
              </a:ext>
            </a:extLst>
          </p:cNvPr>
          <p:cNvSpPr/>
          <p:nvPr/>
        </p:nvSpPr>
        <p:spPr>
          <a:xfrm>
            <a:off x="-226503" y="2138901"/>
            <a:ext cx="11240141" cy="456027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Content Placeholder 2">
            <a:extLst>
              <a:ext uri="{FF2B5EF4-FFF2-40B4-BE49-F238E27FC236}">
                <a16:creationId xmlns:a16="http://schemas.microsoft.com/office/drawing/2014/main" xmlns="" id="{FA90971B-261C-4FD2-82C9-CA10A0F5F1F4}"/>
              </a:ext>
            </a:extLst>
          </p:cNvPr>
          <p:cNvSpPr txBox="1">
            <a:spLocks/>
          </p:cNvSpPr>
          <p:nvPr/>
        </p:nvSpPr>
        <p:spPr>
          <a:xfrm>
            <a:off x="297443" y="2320107"/>
            <a:ext cx="8448991" cy="45378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0" indent="-457200">
              <a:buFont typeface="+mj-lt"/>
              <a:buAutoNum type="arabicPeriod"/>
            </a:pPr>
            <a:r>
              <a:rPr lang="en-US" sz="4200" dirty="0"/>
              <a:t>Biblical Instruction</a:t>
            </a:r>
          </a:p>
          <a:p>
            <a:pPr marL="457200" lvl="0" indent="-457200">
              <a:buFont typeface="+mj-lt"/>
              <a:buAutoNum type="arabicPeriod"/>
            </a:pPr>
            <a:r>
              <a:rPr lang="en-US" sz="4200" dirty="0"/>
              <a:t>Spirit’s Promptings</a:t>
            </a:r>
          </a:p>
          <a:p>
            <a:pPr marL="457200" lvl="0" indent="-457200">
              <a:buFont typeface="+mj-lt"/>
              <a:buAutoNum type="arabicPeriod"/>
            </a:pPr>
            <a:r>
              <a:rPr lang="en-US" sz="4200" dirty="0"/>
              <a:t>Positive and Negative Models</a:t>
            </a:r>
          </a:p>
          <a:p>
            <a:pPr marL="457200" lvl="0" indent="-457200">
              <a:buFont typeface="+mj-lt"/>
              <a:buAutoNum type="arabicPeriod"/>
            </a:pPr>
            <a:r>
              <a:rPr lang="en-US" sz="4200" dirty="0"/>
              <a:t>“Difficult People”</a:t>
            </a:r>
          </a:p>
          <a:p>
            <a:pPr marL="457200" lvl="0" indent="-457200">
              <a:buFont typeface="+mj-lt"/>
              <a:buAutoNum type="arabicPeriod"/>
            </a:pPr>
            <a:r>
              <a:rPr lang="en-US" sz="4200" i="1" dirty="0"/>
              <a:t>Reward</a:t>
            </a:r>
          </a:p>
          <a:p>
            <a:pPr marL="0" indent="0" algn="r">
              <a:lnSpc>
                <a:spcPct val="100000"/>
              </a:lnSpc>
              <a:buFont typeface="Arial" panose="020B0604020202020204" pitchFamily="34" charset="0"/>
              <a:buNone/>
            </a:pPr>
            <a:endParaRPr lang="en-US" sz="2400" dirty="0">
              <a:solidFill>
                <a:prstClr val="black"/>
              </a:solidFill>
            </a:endParaRPr>
          </a:p>
          <a:p>
            <a:pPr marL="0" indent="0" algn="r">
              <a:buFont typeface="Arial" panose="020B0604020202020204" pitchFamily="34" charset="0"/>
              <a:buNone/>
            </a:pPr>
            <a:endParaRPr lang="en-US" sz="4200" dirty="0">
              <a:solidFill>
                <a:prstClr val="black"/>
              </a:solidFill>
            </a:endParaRPr>
          </a:p>
        </p:txBody>
      </p:sp>
      <p:sp>
        <p:nvSpPr>
          <p:cNvPr id="11" name="Title 1">
            <a:extLst>
              <a:ext uri="{FF2B5EF4-FFF2-40B4-BE49-F238E27FC236}">
                <a16:creationId xmlns:a16="http://schemas.microsoft.com/office/drawing/2014/main" xmlns="" id="{EC19357D-1697-4393-A579-D809837566FA}"/>
              </a:ext>
            </a:extLst>
          </p:cNvPr>
          <p:cNvSpPr txBox="1">
            <a:spLocks/>
          </p:cNvSpPr>
          <p:nvPr/>
        </p:nvSpPr>
        <p:spPr>
          <a:xfrm>
            <a:off x="171973" y="1032644"/>
            <a:ext cx="9067443"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400" dirty="0">
                <a:solidFill>
                  <a:schemeClr val="tx1">
                    <a:lumMod val="65000"/>
                    <a:lumOff val="35000"/>
                  </a:schemeClr>
                </a:solidFill>
                <a:latin typeface="Verdana Pro Cond Light" panose="020B0604020202020204" pitchFamily="34" charset="0"/>
              </a:rPr>
              <a:t>p</a:t>
            </a:r>
            <a:r>
              <a:rPr lang="en-US" sz="6000" spc="400" dirty="0" smtClean="0">
                <a:solidFill>
                  <a:schemeClr val="tx1">
                    <a:lumMod val="65000"/>
                    <a:lumOff val="35000"/>
                  </a:schemeClr>
                </a:solidFill>
                <a:latin typeface="Verdana Pro Cond Light" panose="020B0604020202020204" pitchFamily="34" charset="0"/>
              </a:rPr>
              <a:t>erfected love training</a:t>
            </a:r>
            <a:endParaRPr lang="en-US" sz="6000" spc="400" dirty="0">
              <a:solidFill>
                <a:schemeClr val="tx1">
                  <a:lumMod val="65000"/>
                  <a:lumOff val="35000"/>
                </a:schemeClr>
              </a:solidFill>
              <a:latin typeface="Verdana Pro Cond Light" panose="020B0604020202020204" pitchFamily="34" charset="0"/>
            </a:endParaRPr>
          </a:p>
        </p:txBody>
      </p:sp>
      <p:sp>
        <p:nvSpPr>
          <p:cNvPr id="12" name="Rounded Rectangle 11"/>
          <p:cNvSpPr/>
          <p:nvPr/>
        </p:nvSpPr>
        <p:spPr>
          <a:xfrm>
            <a:off x="2838614" y="5096772"/>
            <a:ext cx="6114554" cy="1431239"/>
          </a:xfrm>
          <a:prstGeom prst="roundRect">
            <a:avLst/>
          </a:prstGeom>
          <a:solidFill>
            <a:srgbClr val="C878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i="1" dirty="0" smtClean="0"/>
              <a:t>When have you experienced joy through giving sacrificial love?</a:t>
            </a:r>
            <a:endParaRPr lang="en-US" sz="3500" dirty="0"/>
          </a:p>
        </p:txBody>
      </p:sp>
    </p:spTree>
    <p:extLst>
      <p:ext uri="{BB962C8B-B14F-4D97-AF65-F5344CB8AC3E}">
        <p14:creationId xmlns:p14="http://schemas.microsoft.com/office/powerpoint/2010/main" val="42439541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572D8DC0-DBFC-47BA-B2AC-2D4B8328A6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8194" cy="6858000"/>
          </a:xfrm>
        </p:spPr>
      </p:pic>
      <p:sp>
        <p:nvSpPr>
          <p:cNvPr id="3" name="Rectangle 2">
            <a:extLst>
              <a:ext uri="{FF2B5EF4-FFF2-40B4-BE49-F238E27FC236}">
                <a16:creationId xmlns:a16="http://schemas.microsoft.com/office/drawing/2014/main" xmlns="" id="{F244321A-916D-4D89-94DD-B687E08D4B46}"/>
              </a:ext>
            </a:extLst>
          </p:cNvPr>
          <p:cNvSpPr/>
          <p:nvPr/>
        </p:nvSpPr>
        <p:spPr>
          <a:xfrm>
            <a:off x="-226503" y="3244801"/>
            <a:ext cx="9991288" cy="14553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xmlns="" id="{0D6D04B2-B69C-4613-A0E4-DDDF4A18F5ED}"/>
              </a:ext>
            </a:extLst>
          </p:cNvPr>
          <p:cNvSpPr txBox="1">
            <a:spLocks/>
          </p:cNvSpPr>
          <p:nvPr/>
        </p:nvSpPr>
        <p:spPr>
          <a:xfrm>
            <a:off x="213919" y="3884381"/>
            <a:ext cx="7772400" cy="9429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chemeClr val="tx1">
                    <a:lumMod val="65000"/>
                    <a:lumOff val="35000"/>
                  </a:schemeClr>
                </a:solidFill>
              </a:rPr>
              <a:t>COMMUNITY CHURCH</a:t>
            </a:r>
          </a:p>
        </p:txBody>
      </p:sp>
      <p:sp>
        <p:nvSpPr>
          <p:cNvPr id="6" name="Rectangle 5">
            <a:extLst>
              <a:ext uri="{FF2B5EF4-FFF2-40B4-BE49-F238E27FC236}">
                <a16:creationId xmlns:a16="http://schemas.microsoft.com/office/drawing/2014/main" xmlns="" id="{FDB11980-FE43-46BB-AF6D-84E1F0376A22}"/>
              </a:ext>
            </a:extLst>
          </p:cNvPr>
          <p:cNvSpPr/>
          <p:nvPr/>
        </p:nvSpPr>
        <p:spPr>
          <a:xfrm>
            <a:off x="205530" y="3097789"/>
            <a:ext cx="6262382" cy="1323439"/>
          </a:xfrm>
          <a:prstGeom prst="rect">
            <a:avLst/>
          </a:prstGeom>
        </p:spPr>
        <p:txBody>
          <a:bodyPr wrap="square">
            <a:spAutoFit/>
          </a:bodyPr>
          <a:lstStyle/>
          <a:p>
            <a:r>
              <a:rPr lang="en-US" sz="8000" dirty="0">
                <a:solidFill>
                  <a:srgbClr val="C8780E"/>
                </a:solidFill>
              </a:rPr>
              <a:t>TALLGRASS</a:t>
            </a:r>
          </a:p>
        </p:txBody>
      </p:sp>
      <p:sp>
        <p:nvSpPr>
          <p:cNvPr id="7" name="Rectangle 6">
            <a:extLst>
              <a:ext uri="{FF2B5EF4-FFF2-40B4-BE49-F238E27FC236}">
                <a16:creationId xmlns:a16="http://schemas.microsoft.com/office/drawing/2014/main" xmlns="" id="{FDA4458E-67A6-44DA-87B4-58860175633F}"/>
              </a:ext>
            </a:extLst>
          </p:cNvPr>
          <p:cNvSpPr/>
          <p:nvPr/>
        </p:nvSpPr>
        <p:spPr>
          <a:xfrm>
            <a:off x="4556103" y="5356862"/>
            <a:ext cx="6449367" cy="104393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xmlns="" id="{FA90971B-261C-4FD2-82C9-CA10A0F5F1F4}"/>
              </a:ext>
            </a:extLst>
          </p:cNvPr>
          <p:cNvSpPr txBox="1">
            <a:spLocks/>
          </p:cNvSpPr>
          <p:nvPr/>
        </p:nvSpPr>
        <p:spPr>
          <a:xfrm>
            <a:off x="-261234" y="5501656"/>
            <a:ext cx="9148193" cy="36395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5500" dirty="0" smtClean="0"/>
              <a:t>Tallgrass KIDS</a:t>
            </a:r>
            <a:endParaRPr lang="en-US" dirty="0"/>
          </a:p>
        </p:txBody>
      </p:sp>
    </p:spTree>
    <p:extLst>
      <p:ext uri="{BB962C8B-B14F-4D97-AF65-F5344CB8AC3E}">
        <p14:creationId xmlns:p14="http://schemas.microsoft.com/office/powerpoint/2010/main" val="290689708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572D8DC0-DBFC-47BA-B2AC-2D4B8328A6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8194" cy="6858000"/>
          </a:xfrm>
        </p:spPr>
      </p:pic>
      <p:sp>
        <p:nvSpPr>
          <p:cNvPr id="3" name="Rectangle 2">
            <a:extLst>
              <a:ext uri="{FF2B5EF4-FFF2-40B4-BE49-F238E27FC236}">
                <a16:creationId xmlns:a16="http://schemas.microsoft.com/office/drawing/2014/main" xmlns="" id="{F244321A-916D-4D89-94DD-B687E08D4B46}"/>
              </a:ext>
            </a:extLst>
          </p:cNvPr>
          <p:cNvSpPr/>
          <p:nvPr/>
        </p:nvSpPr>
        <p:spPr>
          <a:xfrm>
            <a:off x="-226503" y="300290"/>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a:extLst>
              <a:ext uri="{FF2B5EF4-FFF2-40B4-BE49-F238E27FC236}">
                <a16:creationId xmlns:a16="http://schemas.microsoft.com/office/drawing/2014/main" xmlns="" id="{6D97B893-52AF-497C-A57D-8A749B8C975D}"/>
              </a:ext>
            </a:extLst>
          </p:cNvPr>
          <p:cNvSpPr/>
          <p:nvPr/>
        </p:nvSpPr>
        <p:spPr>
          <a:xfrm>
            <a:off x="138418" y="159928"/>
            <a:ext cx="9005582" cy="1323439"/>
          </a:xfrm>
          <a:prstGeom prst="rect">
            <a:avLst/>
          </a:prstGeom>
        </p:spPr>
        <p:txBody>
          <a:bodyPr wrap="square">
            <a:spAutoFit/>
          </a:bodyPr>
          <a:lstStyle/>
          <a:p>
            <a:r>
              <a:rPr lang="en-US" sz="8000" spc="-400" dirty="0" smtClean="0">
                <a:solidFill>
                  <a:srgbClr val="C8780E"/>
                </a:solidFill>
              </a:rPr>
              <a:t>EXHALING GOD’S LOVE</a:t>
            </a:r>
            <a:endParaRPr lang="en-US" sz="8000" spc="-400" dirty="0">
              <a:solidFill>
                <a:srgbClr val="C8780E"/>
              </a:solidFill>
            </a:endParaRPr>
          </a:p>
        </p:txBody>
      </p:sp>
      <p:sp>
        <p:nvSpPr>
          <p:cNvPr id="9" name="Rectangle 8">
            <a:extLst>
              <a:ext uri="{FF2B5EF4-FFF2-40B4-BE49-F238E27FC236}">
                <a16:creationId xmlns:a16="http://schemas.microsoft.com/office/drawing/2014/main" xmlns="" id="{FDA4458E-67A6-44DA-87B4-58860175633F}"/>
              </a:ext>
            </a:extLst>
          </p:cNvPr>
          <p:cNvSpPr/>
          <p:nvPr/>
        </p:nvSpPr>
        <p:spPr>
          <a:xfrm>
            <a:off x="-226503" y="2138900"/>
            <a:ext cx="11240141" cy="471909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Content Placeholder 2">
            <a:extLst>
              <a:ext uri="{FF2B5EF4-FFF2-40B4-BE49-F238E27FC236}">
                <a16:creationId xmlns:a16="http://schemas.microsoft.com/office/drawing/2014/main" xmlns="" id="{FA90971B-261C-4FD2-82C9-CA10A0F5F1F4}"/>
              </a:ext>
            </a:extLst>
          </p:cNvPr>
          <p:cNvSpPr txBox="1">
            <a:spLocks/>
          </p:cNvSpPr>
          <p:nvPr/>
        </p:nvSpPr>
        <p:spPr>
          <a:xfrm>
            <a:off x="297443" y="2320107"/>
            <a:ext cx="8448991" cy="4537893"/>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0" indent="-457200">
              <a:buFont typeface="+mj-lt"/>
              <a:buAutoNum type="arabicPeriod"/>
            </a:pPr>
            <a:r>
              <a:rPr lang="en-US" sz="3200" dirty="0" smtClean="0"/>
              <a:t>What </a:t>
            </a:r>
            <a:r>
              <a:rPr lang="en-US" sz="3200" dirty="0"/>
              <a:t>“one another” do you </a:t>
            </a:r>
            <a:r>
              <a:rPr lang="en-US" sz="3200" dirty="0" smtClean="0"/>
              <a:t>struggle with?</a:t>
            </a:r>
            <a:endParaRPr lang="en-US" sz="3200" dirty="0"/>
          </a:p>
          <a:p>
            <a:pPr marL="457200" lvl="0" indent="-457200">
              <a:buFont typeface="+mj-lt"/>
              <a:buAutoNum type="arabicPeriod"/>
            </a:pPr>
            <a:r>
              <a:rPr lang="en-US" sz="3200" dirty="0"/>
              <a:t>What story about </a:t>
            </a:r>
            <a:r>
              <a:rPr lang="en-US" sz="3200" dirty="0" smtClean="0"/>
              <a:t>Jesus </a:t>
            </a:r>
            <a:r>
              <a:rPr lang="en-US" sz="3200" dirty="0"/>
              <a:t>are you drawn to imitate?</a:t>
            </a:r>
          </a:p>
          <a:p>
            <a:pPr marL="457200" lvl="0" indent="-457200">
              <a:buFont typeface="+mj-lt"/>
              <a:buAutoNum type="arabicPeriod"/>
            </a:pPr>
            <a:r>
              <a:rPr lang="en-US" sz="3200" dirty="0"/>
              <a:t>How is the Spirit prompting you to </a:t>
            </a:r>
            <a:r>
              <a:rPr lang="en-US" sz="3200" dirty="0" smtClean="0"/>
              <a:t>love?</a:t>
            </a:r>
            <a:endParaRPr lang="en-US" sz="3200" dirty="0"/>
          </a:p>
          <a:p>
            <a:pPr marL="457200" lvl="0" indent="-457200">
              <a:buFont typeface="+mj-lt"/>
              <a:buAutoNum type="arabicPeriod"/>
            </a:pPr>
            <a:r>
              <a:rPr lang="en-US" sz="3200" dirty="0"/>
              <a:t>Who is a positive model </a:t>
            </a:r>
            <a:r>
              <a:rPr lang="en-US" sz="3200" dirty="0" smtClean="0"/>
              <a:t>you can imitate? </a:t>
            </a:r>
            <a:endParaRPr lang="en-US" sz="3200" dirty="0"/>
          </a:p>
          <a:p>
            <a:pPr marL="457200" lvl="0" indent="-457200">
              <a:buFont typeface="+mj-lt"/>
              <a:buAutoNum type="arabicPeriod"/>
            </a:pPr>
            <a:r>
              <a:rPr lang="en-US" sz="3200" dirty="0"/>
              <a:t>When have you experienced happiness through </a:t>
            </a:r>
            <a:r>
              <a:rPr lang="en-US" sz="3200" dirty="0" smtClean="0"/>
              <a:t>giving sacrificial love?</a:t>
            </a:r>
            <a:endParaRPr lang="en-US" sz="3200" dirty="0"/>
          </a:p>
          <a:p>
            <a:pPr marL="457200" lvl="0" indent="-457200">
              <a:buFont typeface="+mj-lt"/>
              <a:buAutoNum type="arabicPeriod"/>
            </a:pPr>
            <a:r>
              <a:rPr lang="en-US" sz="3200" dirty="0"/>
              <a:t>What might God do through Tallgrass Church </a:t>
            </a:r>
            <a:r>
              <a:rPr lang="en-US" sz="3200" dirty="0" smtClean="0"/>
              <a:t>if </a:t>
            </a:r>
            <a:r>
              <a:rPr lang="en-US" sz="3200" dirty="0"/>
              <a:t>we learned to love one another as Christ loved us?</a:t>
            </a:r>
          </a:p>
          <a:p>
            <a:pPr marL="0" indent="0" algn="r">
              <a:lnSpc>
                <a:spcPct val="100000"/>
              </a:lnSpc>
              <a:buFont typeface="Arial" panose="020B0604020202020204" pitchFamily="34" charset="0"/>
              <a:buNone/>
            </a:pPr>
            <a:endParaRPr lang="en-US" sz="2400" dirty="0">
              <a:solidFill>
                <a:prstClr val="black"/>
              </a:solidFill>
            </a:endParaRPr>
          </a:p>
          <a:p>
            <a:pPr marL="0" indent="0" algn="r">
              <a:buFont typeface="Arial" panose="020B0604020202020204" pitchFamily="34" charset="0"/>
              <a:buNone/>
            </a:pPr>
            <a:endParaRPr lang="en-US" sz="4200" dirty="0">
              <a:solidFill>
                <a:prstClr val="black"/>
              </a:solidFill>
            </a:endParaRPr>
          </a:p>
        </p:txBody>
      </p:sp>
      <p:sp>
        <p:nvSpPr>
          <p:cNvPr id="11" name="Title 1">
            <a:extLst>
              <a:ext uri="{FF2B5EF4-FFF2-40B4-BE49-F238E27FC236}">
                <a16:creationId xmlns:a16="http://schemas.microsoft.com/office/drawing/2014/main" xmlns="" id="{EC19357D-1697-4393-A579-D809837566FA}"/>
              </a:ext>
            </a:extLst>
          </p:cNvPr>
          <p:cNvSpPr txBox="1">
            <a:spLocks/>
          </p:cNvSpPr>
          <p:nvPr/>
        </p:nvSpPr>
        <p:spPr>
          <a:xfrm>
            <a:off x="171973" y="1032644"/>
            <a:ext cx="9067443"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1100" dirty="0">
                <a:solidFill>
                  <a:schemeClr val="tx1">
                    <a:lumMod val="65000"/>
                    <a:lumOff val="35000"/>
                  </a:schemeClr>
                </a:solidFill>
                <a:latin typeface="Verdana Pro Cond Light" panose="020B0604020202020204" pitchFamily="34" charset="0"/>
              </a:rPr>
              <a:t>s</a:t>
            </a:r>
            <a:r>
              <a:rPr lang="en-US" sz="6000" spc="1100" dirty="0" smtClean="0">
                <a:solidFill>
                  <a:schemeClr val="tx1">
                    <a:lumMod val="65000"/>
                    <a:lumOff val="35000"/>
                  </a:schemeClr>
                </a:solidFill>
                <a:latin typeface="Verdana Pro Cond Light" panose="020B0604020202020204" pitchFamily="34" charset="0"/>
              </a:rPr>
              <a:t>pur on to love</a:t>
            </a:r>
            <a:endParaRPr lang="en-US" sz="6000" spc="1100" dirty="0">
              <a:solidFill>
                <a:schemeClr val="tx1">
                  <a:lumMod val="65000"/>
                  <a:lumOff val="35000"/>
                </a:schemeClr>
              </a:solidFill>
              <a:latin typeface="Verdana Pro Cond Light" panose="020B0604020202020204" pitchFamily="34" charset="0"/>
            </a:endParaRPr>
          </a:p>
        </p:txBody>
      </p:sp>
    </p:spTree>
    <p:extLst>
      <p:ext uri="{BB962C8B-B14F-4D97-AF65-F5344CB8AC3E}">
        <p14:creationId xmlns:p14="http://schemas.microsoft.com/office/powerpoint/2010/main" val="128873589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572D8DC0-DBFC-47BA-B2AC-2D4B8328A6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8194" cy="6858000"/>
          </a:xfrm>
        </p:spPr>
      </p:pic>
      <p:sp>
        <p:nvSpPr>
          <p:cNvPr id="3" name="Rectangle 2">
            <a:extLst>
              <a:ext uri="{FF2B5EF4-FFF2-40B4-BE49-F238E27FC236}">
                <a16:creationId xmlns:a16="http://schemas.microsoft.com/office/drawing/2014/main" xmlns="" id="{F244321A-916D-4D89-94DD-B687E08D4B46}"/>
              </a:ext>
            </a:extLst>
          </p:cNvPr>
          <p:cNvSpPr/>
          <p:nvPr/>
        </p:nvSpPr>
        <p:spPr>
          <a:xfrm>
            <a:off x="-226503" y="300290"/>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a:extLst>
              <a:ext uri="{FF2B5EF4-FFF2-40B4-BE49-F238E27FC236}">
                <a16:creationId xmlns:a16="http://schemas.microsoft.com/office/drawing/2014/main" xmlns="" id="{6D97B893-52AF-497C-A57D-8A749B8C975D}"/>
              </a:ext>
            </a:extLst>
          </p:cNvPr>
          <p:cNvSpPr/>
          <p:nvPr/>
        </p:nvSpPr>
        <p:spPr>
          <a:xfrm>
            <a:off x="138418" y="159928"/>
            <a:ext cx="9005582" cy="1323439"/>
          </a:xfrm>
          <a:prstGeom prst="rect">
            <a:avLst/>
          </a:prstGeom>
        </p:spPr>
        <p:txBody>
          <a:bodyPr wrap="square">
            <a:spAutoFit/>
          </a:bodyPr>
          <a:lstStyle/>
          <a:p>
            <a:r>
              <a:rPr lang="en-US" sz="8000" spc="-400" dirty="0" smtClean="0">
                <a:solidFill>
                  <a:srgbClr val="C8780E"/>
                </a:solidFill>
              </a:rPr>
              <a:t>EXHALING GOD’S LOVE</a:t>
            </a:r>
            <a:endParaRPr lang="en-US" sz="8000" spc="-400" dirty="0">
              <a:solidFill>
                <a:srgbClr val="C8780E"/>
              </a:solidFill>
            </a:endParaRPr>
          </a:p>
        </p:txBody>
      </p:sp>
      <p:sp>
        <p:nvSpPr>
          <p:cNvPr id="9" name="Rectangle 8">
            <a:extLst>
              <a:ext uri="{FF2B5EF4-FFF2-40B4-BE49-F238E27FC236}">
                <a16:creationId xmlns:a16="http://schemas.microsoft.com/office/drawing/2014/main" xmlns="" id="{FDA4458E-67A6-44DA-87B4-58860175633F}"/>
              </a:ext>
            </a:extLst>
          </p:cNvPr>
          <p:cNvSpPr/>
          <p:nvPr/>
        </p:nvSpPr>
        <p:spPr>
          <a:xfrm>
            <a:off x="-226503" y="2138900"/>
            <a:ext cx="11240141" cy="471909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Content Placeholder 2">
            <a:extLst>
              <a:ext uri="{FF2B5EF4-FFF2-40B4-BE49-F238E27FC236}">
                <a16:creationId xmlns:a16="http://schemas.microsoft.com/office/drawing/2014/main" xmlns="" id="{FA90971B-261C-4FD2-82C9-CA10A0F5F1F4}"/>
              </a:ext>
            </a:extLst>
          </p:cNvPr>
          <p:cNvSpPr txBox="1">
            <a:spLocks/>
          </p:cNvSpPr>
          <p:nvPr/>
        </p:nvSpPr>
        <p:spPr>
          <a:xfrm>
            <a:off x="297443" y="2320107"/>
            <a:ext cx="8448991" cy="45378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3200" dirty="0"/>
              <a:t>…addressing </a:t>
            </a:r>
            <a:r>
              <a:rPr lang="en-US" sz="3200" b="1" i="1" dirty="0"/>
              <a:t>one another </a:t>
            </a:r>
            <a:r>
              <a:rPr lang="en-US" sz="3200" dirty="0"/>
              <a:t>in psalms and hymns and spiritual songs, singing and making melody to the Lord with your heart…</a:t>
            </a:r>
          </a:p>
          <a:p>
            <a:pPr marL="0" indent="0" algn="r">
              <a:lnSpc>
                <a:spcPct val="100000"/>
              </a:lnSpc>
              <a:spcBef>
                <a:spcPts val="0"/>
              </a:spcBef>
              <a:buNone/>
            </a:pPr>
            <a:r>
              <a:rPr lang="en-US" sz="3200" b="1" i="1" dirty="0">
                <a:solidFill>
                  <a:prstClr val="black"/>
                </a:solidFill>
              </a:rPr>
              <a:t>Ephesians 5:19 </a:t>
            </a:r>
            <a:r>
              <a:rPr lang="en-US" sz="3200" b="1" i="1" baseline="30000" dirty="0">
                <a:solidFill>
                  <a:prstClr val="black"/>
                </a:solidFill>
              </a:rPr>
              <a:t>ESV</a:t>
            </a:r>
          </a:p>
          <a:p>
            <a:pPr marL="0" indent="0">
              <a:lnSpc>
                <a:spcPct val="100000"/>
              </a:lnSpc>
              <a:buFont typeface="Arial" panose="020B0604020202020204" pitchFamily="34" charset="0"/>
              <a:buNone/>
            </a:pPr>
            <a:endParaRPr lang="en-US" sz="2400" dirty="0">
              <a:solidFill>
                <a:prstClr val="black"/>
              </a:solidFill>
            </a:endParaRPr>
          </a:p>
          <a:p>
            <a:pPr marL="0" indent="0" algn="r">
              <a:buFont typeface="Arial" panose="020B0604020202020204" pitchFamily="34" charset="0"/>
              <a:buNone/>
            </a:pPr>
            <a:endParaRPr lang="en-US" sz="4200" dirty="0">
              <a:solidFill>
                <a:prstClr val="black"/>
              </a:solidFill>
            </a:endParaRPr>
          </a:p>
        </p:txBody>
      </p:sp>
      <p:sp>
        <p:nvSpPr>
          <p:cNvPr id="11" name="Title 1">
            <a:extLst>
              <a:ext uri="{FF2B5EF4-FFF2-40B4-BE49-F238E27FC236}">
                <a16:creationId xmlns:a16="http://schemas.microsoft.com/office/drawing/2014/main" xmlns="" id="{EC19357D-1697-4393-A579-D809837566FA}"/>
              </a:ext>
            </a:extLst>
          </p:cNvPr>
          <p:cNvSpPr txBox="1">
            <a:spLocks/>
          </p:cNvSpPr>
          <p:nvPr/>
        </p:nvSpPr>
        <p:spPr>
          <a:xfrm>
            <a:off x="171973" y="1032644"/>
            <a:ext cx="9067443"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1100" dirty="0">
                <a:solidFill>
                  <a:schemeClr val="tx1">
                    <a:lumMod val="65000"/>
                    <a:lumOff val="35000"/>
                  </a:schemeClr>
                </a:solidFill>
                <a:latin typeface="Verdana Pro Cond Light" panose="020B0604020202020204" pitchFamily="34" charset="0"/>
              </a:rPr>
              <a:t>s</a:t>
            </a:r>
            <a:r>
              <a:rPr lang="en-US" sz="6000" spc="1100" dirty="0" smtClean="0">
                <a:solidFill>
                  <a:schemeClr val="tx1">
                    <a:lumMod val="65000"/>
                    <a:lumOff val="35000"/>
                  </a:schemeClr>
                </a:solidFill>
                <a:latin typeface="Verdana Pro Cond Light" panose="020B0604020202020204" pitchFamily="34" charset="0"/>
              </a:rPr>
              <a:t>pur on to love</a:t>
            </a:r>
            <a:endParaRPr lang="en-US" sz="6000" spc="1100" dirty="0">
              <a:solidFill>
                <a:schemeClr val="tx1">
                  <a:lumMod val="65000"/>
                  <a:lumOff val="35000"/>
                </a:schemeClr>
              </a:solidFill>
              <a:latin typeface="Verdana Pro Cond Light" panose="020B0604020202020204" pitchFamily="34" charset="0"/>
            </a:endParaRPr>
          </a:p>
        </p:txBody>
      </p:sp>
    </p:spTree>
    <p:extLst>
      <p:ext uri="{BB962C8B-B14F-4D97-AF65-F5344CB8AC3E}">
        <p14:creationId xmlns:p14="http://schemas.microsoft.com/office/powerpoint/2010/main" val="115880546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572D8DC0-DBFC-47BA-B2AC-2D4B8328A6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8194" cy="6858000"/>
          </a:xfrm>
        </p:spPr>
      </p:pic>
      <p:sp>
        <p:nvSpPr>
          <p:cNvPr id="3" name="Rectangle 2">
            <a:extLst>
              <a:ext uri="{FF2B5EF4-FFF2-40B4-BE49-F238E27FC236}">
                <a16:creationId xmlns:a16="http://schemas.microsoft.com/office/drawing/2014/main" xmlns="" id="{F244321A-916D-4D89-94DD-B687E08D4B46}"/>
              </a:ext>
            </a:extLst>
          </p:cNvPr>
          <p:cNvSpPr/>
          <p:nvPr/>
        </p:nvSpPr>
        <p:spPr>
          <a:xfrm>
            <a:off x="-226503" y="2634144"/>
            <a:ext cx="9991288" cy="2214694"/>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xmlns="" id="{EC19357D-1697-4393-A579-D809837566FA}"/>
              </a:ext>
            </a:extLst>
          </p:cNvPr>
          <p:cNvSpPr txBox="1">
            <a:spLocks/>
          </p:cNvSpPr>
          <p:nvPr/>
        </p:nvSpPr>
        <p:spPr>
          <a:xfrm>
            <a:off x="130029" y="3761656"/>
            <a:ext cx="7772400"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1100" dirty="0">
                <a:solidFill>
                  <a:schemeClr val="tx1">
                    <a:lumMod val="65000"/>
                    <a:lumOff val="35000"/>
                  </a:schemeClr>
                </a:solidFill>
                <a:latin typeface="Verdana Pro Cond Light" panose="020B0604020202020204" pitchFamily="34" charset="0"/>
              </a:rPr>
              <a:t>COMMENTS</a:t>
            </a:r>
            <a:br>
              <a:rPr lang="en-US" sz="6000" spc="1100" dirty="0">
                <a:solidFill>
                  <a:schemeClr val="tx1">
                    <a:lumMod val="65000"/>
                    <a:lumOff val="35000"/>
                  </a:schemeClr>
                </a:solidFill>
                <a:latin typeface="Verdana Pro Cond Light" panose="020B0604020202020204" pitchFamily="34" charset="0"/>
              </a:rPr>
            </a:br>
            <a:endParaRPr lang="en-US" sz="6000" spc="1100" dirty="0">
              <a:solidFill>
                <a:schemeClr val="tx1">
                  <a:lumMod val="65000"/>
                  <a:lumOff val="35000"/>
                </a:schemeClr>
              </a:solidFill>
              <a:latin typeface="Verdana Pro Cond Light" panose="020B0604020202020204" pitchFamily="34" charset="0"/>
            </a:endParaRPr>
          </a:p>
        </p:txBody>
      </p:sp>
      <p:sp>
        <p:nvSpPr>
          <p:cNvPr id="8" name="Rectangle 7">
            <a:extLst>
              <a:ext uri="{FF2B5EF4-FFF2-40B4-BE49-F238E27FC236}">
                <a16:creationId xmlns:a16="http://schemas.microsoft.com/office/drawing/2014/main" xmlns="" id="{6D97B893-52AF-497C-A57D-8A749B8C975D}"/>
              </a:ext>
            </a:extLst>
          </p:cNvPr>
          <p:cNvSpPr/>
          <p:nvPr/>
        </p:nvSpPr>
        <p:spPr>
          <a:xfrm>
            <a:off x="88084" y="2464874"/>
            <a:ext cx="6262382" cy="1323439"/>
          </a:xfrm>
          <a:prstGeom prst="rect">
            <a:avLst/>
          </a:prstGeom>
        </p:spPr>
        <p:txBody>
          <a:bodyPr wrap="square">
            <a:spAutoFit/>
          </a:bodyPr>
          <a:lstStyle/>
          <a:p>
            <a:r>
              <a:rPr lang="en-US" sz="8000" dirty="0">
                <a:solidFill>
                  <a:srgbClr val="C8780E"/>
                </a:solidFill>
                <a:latin typeface="+mj-lt"/>
              </a:rPr>
              <a:t>QUESTIONS</a:t>
            </a:r>
          </a:p>
        </p:txBody>
      </p:sp>
      <p:sp>
        <p:nvSpPr>
          <p:cNvPr id="11" name="Rectangle 10">
            <a:extLst>
              <a:ext uri="{FF2B5EF4-FFF2-40B4-BE49-F238E27FC236}">
                <a16:creationId xmlns:a16="http://schemas.microsoft.com/office/drawing/2014/main" xmlns="" id="{9C577B8A-4B83-4393-AF0A-AA479043E21F}"/>
              </a:ext>
            </a:extLst>
          </p:cNvPr>
          <p:cNvSpPr/>
          <p:nvPr/>
        </p:nvSpPr>
        <p:spPr>
          <a:xfrm>
            <a:off x="171974" y="3894634"/>
            <a:ext cx="6858000" cy="1015663"/>
          </a:xfrm>
          <a:prstGeom prst="rect">
            <a:avLst/>
          </a:prstGeom>
        </p:spPr>
        <p:txBody>
          <a:bodyPr wrap="square">
            <a:spAutoFit/>
          </a:bodyPr>
          <a:lstStyle/>
          <a:p>
            <a:pPr lvl="0"/>
            <a:r>
              <a:rPr lang="en-US" sz="6000" spc="1100" dirty="0">
                <a:solidFill>
                  <a:prstClr val="black">
                    <a:lumMod val="65000"/>
                    <a:lumOff val="35000"/>
                  </a:prstClr>
                </a:solidFill>
                <a:latin typeface="Verdana Pro Cond Light" panose="020B0604020202020204" pitchFamily="34" charset="0"/>
              </a:rPr>
              <a:t>TESTIMONIES</a:t>
            </a:r>
          </a:p>
        </p:txBody>
      </p:sp>
    </p:spTree>
    <p:extLst>
      <p:ext uri="{BB962C8B-B14F-4D97-AF65-F5344CB8AC3E}">
        <p14:creationId xmlns:p14="http://schemas.microsoft.com/office/powerpoint/2010/main" val="419310850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572D8DC0-DBFC-47BA-B2AC-2D4B8328A6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8194" cy="6858000"/>
          </a:xfrm>
        </p:spPr>
      </p:pic>
      <p:sp>
        <p:nvSpPr>
          <p:cNvPr id="3" name="Rectangle 2">
            <a:extLst>
              <a:ext uri="{FF2B5EF4-FFF2-40B4-BE49-F238E27FC236}">
                <a16:creationId xmlns:a16="http://schemas.microsoft.com/office/drawing/2014/main" xmlns="" id="{F244321A-916D-4D89-94DD-B687E08D4B46}"/>
              </a:ext>
            </a:extLst>
          </p:cNvPr>
          <p:cNvSpPr/>
          <p:nvPr/>
        </p:nvSpPr>
        <p:spPr>
          <a:xfrm>
            <a:off x="-226503" y="3162650"/>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itle 1">
            <a:extLst>
              <a:ext uri="{FF2B5EF4-FFF2-40B4-BE49-F238E27FC236}">
                <a16:creationId xmlns:a16="http://schemas.microsoft.com/office/drawing/2014/main" xmlns="" id="{EC19357D-1697-4393-A579-D809837566FA}"/>
              </a:ext>
            </a:extLst>
          </p:cNvPr>
          <p:cNvSpPr txBox="1">
            <a:spLocks/>
          </p:cNvSpPr>
          <p:nvPr/>
        </p:nvSpPr>
        <p:spPr>
          <a:xfrm>
            <a:off x="171974" y="3879102"/>
            <a:ext cx="7772400"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1100" dirty="0" smtClean="0">
                <a:solidFill>
                  <a:prstClr val="black">
                    <a:lumMod val="65000"/>
                    <a:lumOff val="35000"/>
                  </a:prstClr>
                </a:solidFill>
                <a:latin typeface="Verdana Pro Cond Light" panose="020B0604020202020204" pitchFamily="34" charset="0"/>
              </a:rPr>
              <a:t>testimonies</a:t>
            </a:r>
            <a:endParaRPr lang="en-US" sz="6000" spc="1100" dirty="0">
              <a:solidFill>
                <a:prstClr val="black">
                  <a:lumMod val="65000"/>
                  <a:lumOff val="35000"/>
                </a:prstClr>
              </a:solidFill>
              <a:latin typeface="Verdana Pro Cond Light" panose="020B0604020202020204" pitchFamily="34" charset="0"/>
            </a:endParaRPr>
          </a:p>
        </p:txBody>
      </p:sp>
      <p:sp>
        <p:nvSpPr>
          <p:cNvPr id="8" name="Rectangle 7">
            <a:extLst>
              <a:ext uri="{FF2B5EF4-FFF2-40B4-BE49-F238E27FC236}">
                <a16:creationId xmlns:a16="http://schemas.microsoft.com/office/drawing/2014/main" xmlns="" id="{6D97B893-52AF-497C-A57D-8A749B8C975D}"/>
              </a:ext>
            </a:extLst>
          </p:cNvPr>
          <p:cNvSpPr/>
          <p:nvPr/>
        </p:nvSpPr>
        <p:spPr>
          <a:xfrm>
            <a:off x="138417" y="3022288"/>
            <a:ext cx="8107085" cy="1323439"/>
          </a:xfrm>
          <a:prstGeom prst="rect">
            <a:avLst/>
          </a:prstGeom>
        </p:spPr>
        <p:txBody>
          <a:bodyPr wrap="square">
            <a:spAutoFit/>
          </a:bodyPr>
          <a:lstStyle/>
          <a:p>
            <a:r>
              <a:rPr lang="en-US" sz="8000" dirty="0" smtClean="0">
                <a:solidFill>
                  <a:srgbClr val="C8780E"/>
                </a:solidFill>
              </a:rPr>
              <a:t>JOYS &amp; SORROWS</a:t>
            </a:r>
            <a:endParaRPr lang="en-US" sz="8000" dirty="0">
              <a:solidFill>
                <a:srgbClr val="C8780E"/>
              </a:solidFill>
            </a:endParaRPr>
          </a:p>
        </p:txBody>
      </p:sp>
    </p:spTree>
    <p:extLst>
      <p:ext uri="{BB962C8B-B14F-4D97-AF65-F5344CB8AC3E}">
        <p14:creationId xmlns:p14="http://schemas.microsoft.com/office/powerpoint/2010/main" val="25302766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1769715"/>
          </a:xfrm>
          <a:prstGeom prst="rect">
            <a:avLst/>
          </a:prstGeom>
          <a:noFill/>
        </p:spPr>
        <p:txBody>
          <a:bodyPr wrap="square" rtlCol="0">
            <a:spAutoFit/>
          </a:bodyPr>
          <a:lstStyle/>
          <a:p>
            <a:pPr algn="ctr" defTabSz="914400" fontAlgn="base">
              <a:spcBef>
                <a:spcPct val="0"/>
              </a:spcBef>
              <a:spcAft>
                <a:spcPct val="0"/>
              </a:spcAft>
            </a:pPr>
            <a:r>
              <a:rPr lang="en-US" sz="5600" dirty="0" smtClean="0">
                <a:solidFill>
                  <a:srgbClr val="C8780E"/>
                </a:solidFill>
                <a:ea typeface="Cooper Hewitt" pitchFamily="50" charset="0"/>
              </a:rPr>
              <a:t>RECKLESS LOVE</a:t>
            </a:r>
            <a:endParaRPr lang="en-US" sz="5600" dirty="0">
              <a:solidFill>
                <a:srgbClr val="C8780E"/>
              </a:solidFill>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449A0FAA-53F8-4AFA-A441-6D39BB3FAC72}"/>
              </a:ext>
            </a:extLst>
          </p:cNvPr>
          <p:cNvSpPr txBox="1"/>
          <p:nvPr/>
        </p:nvSpPr>
        <p:spPr>
          <a:xfrm>
            <a:off x="7813681" y="6194068"/>
            <a:ext cx="1206612" cy="292388"/>
          </a:xfrm>
          <a:prstGeom prst="rect">
            <a:avLst/>
          </a:prstGeom>
          <a:noFill/>
        </p:spPr>
        <p:txBody>
          <a:bodyPr wrap="none" rtlCol="0">
            <a:spAutoFit/>
          </a:bodyPr>
          <a:lstStyle/>
          <a:p>
            <a:pPr algn="r"/>
            <a:r>
              <a:rPr lang="en-US" sz="1300" dirty="0">
                <a:solidFill>
                  <a:prstClr val="black">
                    <a:lumMod val="50000"/>
                    <a:lumOff val="50000"/>
                  </a:prstClr>
                </a:solidFill>
              </a:rPr>
              <a:t>by </a:t>
            </a:r>
            <a:r>
              <a:rPr lang="en-US" sz="1300" dirty="0" smtClean="0">
                <a:solidFill>
                  <a:prstClr val="black">
                    <a:lumMod val="50000"/>
                    <a:lumOff val="50000"/>
                  </a:prstClr>
                </a:solidFill>
              </a:rPr>
              <a:t>Cory Asbury</a:t>
            </a:r>
            <a:endParaRPr lang="en-US" sz="1300" dirty="0">
              <a:solidFill>
                <a:prstClr val="black">
                  <a:lumMod val="50000"/>
                  <a:lumOff val="50000"/>
                </a:prstClr>
              </a:solidFill>
            </a:endParaRPr>
          </a:p>
        </p:txBody>
      </p:sp>
    </p:spTree>
    <p:extLst>
      <p:ext uri="{BB962C8B-B14F-4D97-AF65-F5344CB8AC3E}">
        <p14:creationId xmlns:p14="http://schemas.microsoft.com/office/powerpoint/2010/main" val="38429522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5109091"/>
          </a:xfrm>
          <a:prstGeom prst="rect">
            <a:avLst/>
          </a:prstGeom>
          <a:noFill/>
        </p:spPr>
        <p:txBody>
          <a:bodyPr wrap="square" rtlCol="0">
            <a:spAutoFit/>
          </a:bodyPr>
          <a:lstStyle/>
          <a:p>
            <a:pPr algn="ctr" defTabSz="914400" fontAlgn="base">
              <a:spcBef>
                <a:spcPct val="0"/>
              </a:spcBef>
              <a:spcAft>
                <a:spcPct val="0"/>
              </a:spcAft>
            </a:pPr>
            <a:r>
              <a:rPr lang="en-US" sz="5600" dirty="0" smtClean="0">
                <a:solidFill>
                  <a:srgbClr val="C8780E"/>
                </a:solidFill>
                <a:ea typeface="Cooper Hewitt" pitchFamily="50" charset="0"/>
              </a:rPr>
              <a:t>RECKLESS LOVE</a:t>
            </a:r>
            <a:endParaRPr lang="en-US" sz="5600" dirty="0">
              <a:solidFill>
                <a:srgbClr val="C8780E"/>
              </a:solidFill>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latin typeface="Cooper Hewitt" pitchFamily="50" charset="0"/>
                <a:ea typeface="Cooper Hewitt" pitchFamily="50" charset="0"/>
              </a:rPr>
              <a:t> Before I spoke a word, </a:t>
            </a:r>
          </a:p>
          <a:p>
            <a:pPr algn="ctr"/>
            <a:r>
              <a:rPr lang="en-US" sz="3100" dirty="0" smtClean="0">
                <a:latin typeface="Cooper Hewitt" pitchFamily="50" charset="0"/>
                <a:ea typeface="Cooper Hewitt" pitchFamily="50" charset="0"/>
              </a:rPr>
              <a:t>You </a:t>
            </a:r>
            <a:r>
              <a:rPr lang="en-US" sz="3100" dirty="0">
                <a:latin typeface="Cooper Hewitt" pitchFamily="50" charset="0"/>
                <a:ea typeface="Cooper Hewitt" pitchFamily="50" charset="0"/>
              </a:rPr>
              <a:t>were singing over me</a:t>
            </a:r>
          </a:p>
          <a:p>
            <a:pPr algn="ctr"/>
            <a:r>
              <a:rPr lang="en-US" sz="3100" dirty="0" smtClean="0">
                <a:latin typeface="Cooper Hewitt" pitchFamily="50" charset="0"/>
                <a:ea typeface="Cooper Hewitt" pitchFamily="50" charset="0"/>
              </a:rPr>
              <a:t>You </a:t>
            </a:r>
            <a:r>
              <a:rPr lang="en-US" sz="3100" dirty="0">
                <a:latin typeface="Cooper Hewitt" pitchFamily="50" charset="0"/>
                <a:ea typeface="Cooper Hewitt" pitchFamily="50" charset="0"/>
              </a:rPr>
              <a:t>have been so, so good to me </a:t>
            </a:r>
          </a:p>
          <a:p>
            <a:pPr algn="ctr"/>
            <a:r>
              <a:rPr lang="en-US" sz="3100" dirty="0">
                <a:latin typeface="Cooper Hewitt" pitchFamily="50" charset="0"/>
                <a:ea typeface="Cooper Hewitt" pitchFamily="50" charset="0"/>
              </a:rPr>
              <a:t> Before I took a breath, </a:t>
            </a:r>
          </a:p>
          <a:p>
            <a:pPr algn="ctr"/>
            <a:r>
              <a:rPr lang="en-US" sz="3100" dirty="0" smtClean="0">
                <a:latin typeface="Cooper Hewitt" pitchFamily="50" charset="0"/>
                <a:ea typeface="Cooper Hewitt" pitchFamily="50" charset="0"/>
              </a:rPr>
              <a:t>You </a:t>
            </a:r>
            <a:r>
              <a:rPr lang="en-US" sz="3100" dirty="0">
                <a:latin typeface="Cooper Hewitt" pitchFamily="50" charset="0"/>
                <a:ea typeface="Cooper Hewitt" pitchFamily="50" charset="0"/>
              </a:rPr>
              <a:t>breathed Your life in me</a:t>
            </a:r>
          </a:p>
          <a:p>
            <a:pPr algn="ctr"/>
            <a:r>
              <a:rPr lang="en-US" sz="3100" dirty="0" smtClean="0">
                <a:latin typeface="Cooper Hewitt" pitchFamily="50" charset="0"/>
                <a:ea typeface="Cooper Hewitt" pitchFamily="50" charset="0"/>
              </a:rPr>
              <a:t>You </a:t>
            </a:r>
            <a:r>
              <a:rPr lang="en-US" sz="3100" dirty="0">
                <a:latin typeface="Cooper Hewitt" pitchFamily="50" charset="0"/>
                <a:ea typeface="Cooper Hewitt" pitchFamily="50" charset="0"/>
              </a:rPr>
              <a:t>have been so, so kind to me </a:t>
            </a:r>
          </a:p>
          <a:p>
            <a:pPr algn="ctr"/>
            <a:r>
              <a:rPr lang="en-US" sz="3100" dirty="0">
                <a:latin typeface="Cooper Hewitt" pitchFamily="50" charset="0"/>
                <a:ea typeface="Cooper Hewitt" pitchFamily="50" charset="0"/>
              </a:rPr>
              <a:t/>
            </a:r>
            <a:br>
              <a:rPr lang="en-US" sz="3100" dirty="0">
                <a:latin typeface="Cooper Hewitt" pitchFamily="50" charset="0"/>
                <a:ea typeface="Cooper Hewitt" pitchFamily="50" charset="0"/>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449A0FAA-53F8-4AFA-A441-6D39BB3FAC72}"/>
              </a:ext>
            </a:extLst>
          </p:cNvPr>
          <p:cNvSpPr txBox="1"/>
          <p:nvPr/>
        </p:nvSpPr>
        <p:spPr>
          <a:xfrm>
            <a:off x="7813681" y="6194068"/>
            <a:ext cx="1206612" cy="292388"/>
          </a:xfrm>
          <a:prstGeom prst="rect">
            <a:avLst/>
          </a:prstGeom>
          <a:noFill/>
        </p:spPr>
        <p:txBody>
          <a:bodyPr wrap="none" rtlCol="0">
            <a:spAutoFit/>
          </a:bodyPr>
          <a:lstStyle/>
          <a:p>
            <a:pPr algn="r"/>
            <a:r>
              <a:rPr lang="en-US" sz="1300" dirty="0">
                <a:solidFill>
                  <a:prstClr val="black">
                    <a:lumMod val="50000"/>
                    <a:lumOff val="50000"/>
                  </a:prstClr>
                </a:solidFill>
              </a:rPr>
              <a:t>by </a:t>
            </a:r>
            <a:r>
              <a:rPr lang="en-US" sz="1300" dirty="0" smtClean="0">
                <a:solidFill>
                  <a:prstClr val="black">
                    <a:lumMod val="50000"/>
                    <a:lumOff val="50000"/>
                  </a:prstClr>
                </a:solidFill>
              </a:rPr>
              <a:t>Cory Asbury</a:t>
            </a:r>
            <a:endParaRPr lang="en-US" sz="1300" dirty="0">
              <a:solidFill>
                <a:prstClr val="black">
                  <a:lumMod val="50000"/>
                  <a:lumOff val="50000"/>
                </a:prstClr>
              </a:solidFill>
            </a:endParaRPr>
          </a:p>
        </p:txBody>
      </p:sp>
    </p:spTree>
    <p:extLst>
      <p:ext uri="{BB962C8B-B14F-4D97-AF65-F5344CB8AC3E}">
        <p14:creationId xmlns:p14="http://schemas.microsoft.com/office/powerpoint/2010/main" val="4850289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6063198"/>
          </a:xfrm>
          <a:prstGeom prst="rect">
            <a:avLst/>
          </a:prstGeom>
          <a:noFill/>
        </p:spPr>
        <p:txBody>
          <a:bodyPr wrap="square" rtlCol="0">
            <a:spAutoFit/>
          </a:bodyPr>
          <a:lstStyle/>
          <a:p>
            <a:pPr algn="ctr" defTabSz="914400" fontAlgn="base">
              <a:spcBef>
                <a:spcPct val="0"/>
              </a:spcBef>
              <a:spcAft>
                <a:spcPct val="0"/>
              </a:spcAft>
            </a:pPr>
            <a:r>
              <a:rPr lang="en-US" sz="5600" dirty="0" smtClean="0">
                <a:solidFill>
                  <a:srgbClr val="C8780E"/>
                </a:solidFill>
                <a:ea typeface="Cooper Hewitt" pitchFamily="50" charset="0"/>
              </a:rPr>
              <a:t>RECKLESS LOVE</a:t>
            </a:r>
            <a:endParaRPr lang="en-US" sz="5600" dirty="0">
              <a:solidFill>
                <a:srgbClr val="C8780E"/>
              </a:solidFill>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latin typeface="Cooper Hewitt" pitchFamily="50" charset="0"/>
                <a:ea typeface="Cooper Hewitt" pitchFamily="50" charset="0"/>
              </a:rPr>
              <a:t> O, the overwhelming, never-ending, </a:t>
            </a:r>
          </a:p>
          <a:p>
            <a:pPr algn="ctr"/>
            <a:r>
              <a:rPr lang="en-US" sz="3100" dirty="0" smtClean="0">
                <a:latin typeface="Cooper Hewitt" pitchFamily="50" charset="0"/>
                <a:ea typeface="Cooper Hewitt" pitchFamily="50" charset="0"/>
              </a:rPr>
              <a:t>reckless </a:t>
            </a:r>
            <a:r>
              <a:rPr lang="en-US" sz="3100" dirty="0">
                <a:latin typeface="Cooper Hewitt" pitchFamily="50" charset="0"/>
                <a:ea typeface="Cooper Hewitt" pitchFamily="50" charset="0"/>
              </a:rPr>
              <a:t>love of God</a:t>
            </a:r>
          </a:p>
          <a:p>
            <a:pPr algn="ctr"/>
            <a:r>
              <a:rPr lang="en-US" sz="3100" dirty="0" smtClean="0">
                <a:latin typeface="Cooper Hewitt" pitchFamily="50" charset="0"/>
                <a:ea typeface="Cooper Hewitt" pitchFamily="50" charset="0"/>
              </a:rPr>
              <a:t>O </a:t>
            </a:r>
            <a:r>
              <a:rPr lang="en-US" sz="3100" dirty="0">
                <a:latin typeface="Cooper Hewitt" pitchFamily="50" charset="0"/>
                <a:ea typeface="Cooper Hewitt" pitchFamily="50" charset="0"/>
              </a:rPr>
              <a:t>it chases me down, fights ‘til I’m found      </a:t>
            </a:r>
          </a:p>
          <a:p>
            <a:pPr algn="ctr"/>
            <a:r>
              <a:rPr lang="en-US" sz="3100" dirty="0" smtClean="0">
                <a:latin typeface="Cooper Hewitt" pitchFamily="50" charset="0"/>
                <a:ea typeface="Cooper Hewitt" pitchFamily="50" charset="0"/>
              </a:rPr>
              <a:t>leaves </a:t>
            </a:r>
            <a:r>
              <a:rPr lang="en-US" sz="3100" dirty="0">
                <a:latin typeface="Cooper Hewitt" pitchFamily="50" charset="0"/>
                <a:ea typeface="Cooper Hewitt" pitchFamily="50" charset="0"/>
              </a:rPr>
              <a:t>the ninety-nine</a:t>
            </a:r>
          </a:p>
          <a:p>
            <a:pPr algn="ctr"/>
            <a:r>
              <a:rPr lang="en-US" sz="3100" dirty="0" smtClean="0">
                <a:latin typeface="Cooper Hewitt" pitchFamily="50" charset="0"/>
                <a:ea typeface="Cooper Hewitt" pitchFamily="50" charset="0"/>
              </a:rPr>
              <a:t>I </a:t>
            </a:r>
            <a:r>
              <a:rPr lang="en-US" sz="3100" dirty="0">
                <a:latin typeface="Cooper Hewitt" pitchFamily="50" charset="0"/>
                <a:ea typeface="Cooper Hewitt" pitchFamily="50" charset="0"/>
              </a:rPr>
              <a:t>couldn’t earn it, I don’t deserve it, </a:t>
            </a:r>
          </a:p>
          <a:p>
            <a:pPr algn="ctr"/>
            <a:r>
              <a:rPr lang="en-US" sz="3100" dirty="0" smtClean="0">
                <a:latin typeface="Cooper Hewitt" pitchFamily="50" charset="0"/>
                <a:ea typeface="Cooper Hewitt" pitchFamily="50" charset="0"/>
              </a:rPr>
              <a:t>still </a:t>
            </a:r>
            <a:r>
              <a:rPr lang="en-US" sz="3100" dirty="0">
                <a:latin typeface="Cooper Hewitt" pitchFamily="50" charset="0"/>
                <a:ea typeface="Cooper Hewitt" pitchFamily="50" charset="0"/>
              </a:rPr>
              <a:t>You give Yourself away</a:t>
            </a:r>
          </a:p>
          <a:p>
            <a:pPr algn="ctr"/>
            <a:r>
              <a:rPr lang="en-US" sz="3100" dirty="0" smtClean="0">
                <a:latin typeface="Cooper Hewitt" pitchFamily="50" charset="0"/>
                <a:ea typeface="Cooper Hewitt" pitchFamily="50" charset="0"/>
              </a:rPr>
              <a:t>Oh</a:t>
            </a:r>
            <a:r>
              <a:rPr lang="en-US" sz="3100" dirty="0">
                <a:latin typeface="Cooper Hewitt" pitchFamily="50" charset="0"/>
                <a:ea typeface="Cooper Hewitt" pitchFamily="50" charset="0"/>
              </a:rPr>
              <a:t>, the overwhelming, never-ending, </a:t>
            </a:r>
          </a:p>
          <a:p>
            <a:pPr algn="ctr"/>
            <a:r>
              <a:rPr lang="en-US" sz="3100" dirty="0" smtClean="0">
                <a:latin typeface="Cooper Hewitt" pitchFamily="50" charset="0"/>
                <a:ea typeface="Cooper Hewitt" pitchFamily="50" charset="0"/>
              </a:rPr>
              <a:t>reckless </a:t>
            </a:r>
            <a:r>
              <a:rPr lang="en-US" sz="3100" dirty="0">
                <a:latin typeface="Cooper Hewitt" pitchFamily="50" charset="0"/>
                <a:ea typeface="Cooper Hewitt" pitchFamily="50" charset="0"/>
              </a:rPr>
              <a:t>love of God</a:t>
            </a:r>
          </a:p>
          <a:p>
            <a:pPr algn="ctr"/>
            <a:r>
              <a:rPr lang="en-US" sz="3100" dirty="0" smtClean="0">
                <a:latin typeface="Cooper Hewitt" pitchFamily="50" charset="0"/>
                <a:ea typeface="Cooper Hewitt" pitchFamily="50" charset="0"/>
              </a:rPr>
              <a:t/>
            </a:r>
            <a:br>
              <a:rPr lang="en-US" sz="3100" dirty="0" smtClean="0">
                <a:latin typeface="Cooper Hewitt" pitchFamily="50" charset="0"/>
                <a:ea typeface="Cooper Hewitt" pitchFamily="50" charset="0"/>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449A0FAA-53F8-4AFA-A441-6D39BB3FAC72}"/>
              </a:ext>
            </a:extLst>
          </p:cNvPr>
          <p:cNvSpPr txBox="1"/>
          <p:nvPr/>
        </p:nvSpPr>
        <p:spPr>
          <a:xfrm>
            <a:off x="7813681" y="6194068"/>
            <a:ext cx="1206612" cy="292388"/>
          </a:xfrm>
          <a:prstGeom prst="rect">
            <a:avLst/>
          </a:prstGeom>
          <a:noFill/>
        </p:spPr>
        <p:txBody>
          <a:bodyPr wrap="none" rtlCol="0">
            <a:spAutoFit/>
          </a:bodyPr>
          <a:lstStyle/>
          <a:p>
            <a:pPr algn="r"/>
            <a:r>
              <a:rPr lang="en-US" sz="1300" dirty="0">
                <a:solidFill>
                  <a:prstClr val="black">
                    <a:lumMod val="50000"/>
                    <a:lumOff val="50000"/>
                  </a:prstClr>
                </a:solidFill>
              </a:rPr>
              <a:t>by </a:t>
            </a:r>
            <a:r>
              <a:rPr lang="en-US" sz="1300" dirty="0" smtClean="0">
                <a:solidFill>
                  <a:prstClr val="black">
                    <a:lumMod val="50000"/>
                    <a:lumOff val="50000"/>
                  </a:prstClr>
                </a:solidFill>
              </a:rPr>
              <a:t>Cory Asbury</a:t>
            </a:r>
            <a:endParaRPr lang="en-US" sz="1300" dirty="0">
              <a:solidFill>
                <a:prstClr val="black">
                  <a:lumMod val="50000"/>
                  <a:lumOff val="50000"/>
                </a:prstClr>
              </a:solidFill>
            </a:endParaRPr>
          </a:p>
        </p:txBody>
      </p:sp>
    </p:spTree>
    <p:extLst>
      <p:ext uri="{BB962C8B-B14F-4D97-AF65-F5344CB8AC3E}">
        <p14:creationId xmlns:p14="http://schemas.microsoft.com/office/powerpoint/2010/main" val="22486242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4632037"/>
          </a:xfrm>
          <a:prstGeom prst="rect">
            <a:avLst/>
          </a:prstGeom>
          <a:noFill/>
        </p:spPr>
        <p:txBody>
          <a:bodyPr wrap="square" rtlCol="0">
            <a:spAutoFit/>
          </a:bodyPr>
          <a:lstStyle/>
          <a:p>
            <a:pPr algn="ctr" defTabSz="914400" fontAlgn="base">
              <a:spcBef>
                <a:spcPct val="0"/>
              </a:spcBef>
              <a:spcAft>
                <a:spcPct val="0"/>
              </a:spcAft>
            </a:pPr>
            <a:r>
              <a:rPr lang="en-US" sz="5600" dirty="0" smtClean="0">
                <a:solidFill>
                  <a:srgbClr val="C8780E"/>
                </a:solidFill>
                <a:ea typeface="Cooper Hewitt" pitchFamily="50" charset="0"/>
              </a:rPr>
              <a:t>RECKLESS LOVE</a:t>
            </a:r>
            <a:endParaRPr lang="en-US" sz="5600" dirty="0">
              <a:solidFill>
                <a:srgbClr val="C8780E"/>
              </a:solidFill>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latin typeface="Cooper Hewitt" pitchFamily="50" charset="0"/>
                <a:ea typeface="Cooper Hewitt" pitchFamily="50" charset="0"/>
              </a:rPr>
              <a:t> When I was Your foe, </a:t>
            </a:r>
          </a:p>
          <a:p>
            <a:pPr algn="ctr"/>
            <a:r>
              <a:rPr lang="en-US" sz="3100" dirty="0" smtClean="0">
                <a:latin typeface="Cooper Hewitt" pitchFamily="50" charset="0"/>
                <a:ea typeface="Cooper Hewitt" pitchFamily="50" charset="0"/>
              </a:rPr>
              <a:t>still </a:t>
            </a:r>
            <a:r>
              <a:rPr lang="en-US" sz="3100" dirty="0">
                <a:latin typeface="Cooper Hewitt" pitchFamily="50" charset="0"/>
                <a:ea typeface="Cooper Hewitt" pitchFamily="50" charset="0"/>
              </a:rPr>
              <a:t>Your love fought for me</a:t>
            </a:r>
          </a:p>
          <a:p>
            <a:pPr algn="ctr"/>
            <a:r>
              <a:rPr lang="en-US" sz="3100" dirty="0" smtClean="0">
                <a:latin typeface="Cooper Hewitt" pitchFamily="50" charset="0"/>
                <a:ea typeface="Cooper Hewitt" pitchFamily="50" charset="0"/>
              </a:rPr>
              <a:t>You </a:t>
            </a:r>
            <a:r>
              <a:rPr lang="en-US" sz="3100" dirty="0">
                <a:latin typeface="Cooper Hewitt" pitchFamily="50" charset="0"/>
                <a:ea typeface="Cooper Hewitt" pitchFamily="50" charset="0"/>
              </a:rPr>
              <a:t>have been so, so good to me</a:t>
            </a:r>
          </a:p>
          <a:p>
            <a:pPr algn="ctr"/>
            <a:r>
              <a:rPr lang="en-US" sz="3100" dirty="0" smtClean="0">
                <a:latin typeface="Cooper Hewitt" pitchFamily="50" charset="0"/>
                <a:ea typeface="Cooper Hewitt" pitchFamily="50" charset="0"/>
              </a:rPr>
              <a:t>When </a:t>
            </a:r>
            <a:r>
              <a:rPr lang="en-US" sz="3100" dirty="0">
                <a:latin typeface="Cooper Hewitt" pitchFamily="50" charset="0"/>
                <a:ea typeface="Cooper Hewitt" pitchFamily="50" charset="0"/>
              </a:rPr>
              <a:t>I felt no worth, You paid it all for me</a:t>
            </a:r>
          </a:p>
          <a:p>
            <a:pPr algn="ctr"/>
            <a:r>
              <a:rPr lang="en-US" sz="3100" dirty="0" smtClean="0">
                <a:latin typeface="Cooper Hewitt" pitchFamily="50" charset="0"/>
                <a:ea typeface="Cooper Hewitt" pitchFamily="50" charset="0"/>
              </a:rPr>
              <a:t>You </a:t>
            </a:r>
            <a:r>
              <a:rPr lang="en-US" sz="3100" dirty="0">
                <a:latin typeface="Cooper Hewitt" pitchFamily="50" charset="0"/>
                <a:ea typeface="Cooper Hewitt" pitchFamily="50" charset="0"/>
              </a:rPr>
              <a:t>have been so, so kind to me </a:t>
            </a:r>
          </a:p>
          <a:p>
            <a:pPr algn="ctr"/>
            <a:r>
              <a:rPr lang="en-US" sz="3100" dirty="0" smtClean="0">
                <a:latin typeface="Cooper Hewitt" pitchFamily="50" charset="0"/>
                <a:ea typeface="Cooper Hewitt" pitchFamily="50" charset="0"/>
              </a:rPr>
              <a:t/>
            </a:r>
            <a:br>
              <a:rPr lang="en-US" sz="3100" dirty="0" smtClean="0">
                <a:latin typeface="Cooper Hewitt" pitchFamily="50" charset="0"/>
                <a:ea typeface="Cooper Hewitt" pitchFamily="50" charset="0"/>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449A0FAA-53F8-4AFA-A441-6D39BB3FAC72}"/>
              </a:ext>
            </a:extLst>
          </p:cNvPr>
          <p:cNvSpPr txBox="1"/>
          <p:nvPr/>
        </p:nvSpPr>
        <p:spPr>
          <a:xfrm>
            <a:off x="7813681" y="6194068"/>
            <a:ext cx="1206612" cy="292388"/>
          </a:xfrm>
          <a:prstGeom prst="rect">
            <a:avLst/>
          </a:prstGeom>
          <a:noFill/>
        </p:spPr>
        <p:txBody>
          <a:bodyPr wrap="none" rtlCol="0">
            <a:spAutoFit/>
          </a:bodyPr>
          <a:lstStyle/>
          <a:p>
            <a:pPr algn="r"/>
            <a:r>
              <a:rPr lang="en-US" sz="1300" dirty="0">
                <a:solidFill>
                  <a:prstClr val="black">
                    <a:lumMod val="50000"/>
                    <a:lumOff val="50000"/>
                  </a:prstClr>
                </a:solidFill>
              </a:rPr>
              <a:t>by </a:t>
            </a:r>
            <a:r>
              <a:rPr lang="en-US" sz="1300" dirty="0" smtClean="0">
                <a:solidFill>
                  <a:prstClr val="black">
                    <a:lumMod val="50000"/>
                    <a:lumOff val="50000"/>
                  </a:prstClr>
                </a:solidFill>
              </a:rPr>
              <a:t>Cory Asbury</a:t>
            </a:r>
            <a:endParaRPr lang="en-US" sz="1300" dirty="0">
              <a:solidFill>
                <a:prstClr val="black">
                  <a:lumMod val="50000"/>
                  <a:lumOff val="50000"/>
                </a:prstClr>
              </a:solidFill>
            </a:endParaRPr>
          </a:p>
        </p:txBody>
      </p:sp>
    </p:spTree>
    <p:extLst>
      <p:ext uri="{BB962C8B-B14F-4D97-AF65-F5344CB8AC3E}">
        <p14:creationId xmlns:p14="http://schemas.microsoft.com/office/powerpoint/2010/main" val="21979164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6063198"/>
          </a:xfrm>
          <a:prstGeom prst="rect">
            <a:avLst/>
          </a:prstGeom>
          <a:noFill/>
        </p:spPr>
        <p:txBody>
          <a:bodyPr wrap="square" rtlCol="0">
            <a:spAutoFit/>
          </a:bodyPr>
          <a:lstStyle/>
          <a:p>
            <a:pPr algn="ctr" defTabSz="914400" fontAlgn="base">
              <a:spcBef>
                <a:spcPct val="0"/>
              </a:spcBef>
              <a:spcAft>
                <a:spcPct val="0"/>
              </a:spcAft>
            </a:pPr>
            <a:r>
              <a:rPr lang="en-US" sz="5600" dirty="0" smtClean="0">
                <a:solidFill>
                  <a:srgbClr val="C8780E"/>
                </a:solidFill>
                <a:ea typeface="Cooper Hewitt" pitchFamily="50" charset="0"/>
              </a:rPr>
              <a:t>RECKLESS LOVE</a:t>
            </a:r>
            <a:endParaRPr lang="en-US" sz="5600" dirty="0">
              <a:solidFill>
                <a:srgbClr val="C8780E"/>
              </a:solidFill>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 O, the overwhelming, never-ending, </a:t>
            </a:r>
          </a:p>
          <a:p>
            <a:pPr algn="ctr"/>
            <a:r>
              <a:rPr lang="en-US" sz="3100" dirty="0" smtClean="0">
                <a:solidFill>
                  <a:prstClr val="black"/>
                </a:solidFill>
                <a:latin typeface="Cooper Hewitt" pitchFamily="50" charset="0"/>
                <a:ea typeface="Cooper Hewitt" pitchFamily="50" charset="0"/>
              </a:rPr>
              <a:t>reckless </a:t>
            </a:r>
            <a:r>
              <a:rPr lang="en-US" sz="3100" dirty="0">
                <a:solidFill>
                  <a:prstClr val="black"/>
                </a:solidFill>
                <a:latin typeface="Cooper Hewitt" pitchFamily="50" charset="0"/>
                <a:ea typeface="Cooper Hewitt" pitchFamily="50" charset="0"/>
              </a:rPr>
              <a:t>love of God</a:t>
            </a:r>
          </a:p>
          <a:p>
            <a:pPr algn="ctr"/>
            <a:r>
              <a:rPr lang="en-US" sz="3100" dirty="0" smtClean="0">
                <a:solidFill>
                  <a:prstClr val="black"/>
                </a:solidFill>
                <a:latin typeface="Cooper Hewitt" pitchFamily="50" charset="0"/>
                <a:ea typeface="Cooper Hewitt" pitchFamily="50" charset="0"/>
              </a:rPr>
              <a:t>O </a:t>
            </a:r>
            <a:r>
              <a:rPr lang="en-US" sz="3100" dirty="0">
                <a:solidFill>
                  <a:prstClr val="black"/>
                </a:solidFill>
                <a:latin typeface="Cooper Hewitt" pitchFamily="50" charset="0"/>
                <a:ea typeface="Cooper Hewitt" pitchFamily="50" charset="0"/>
              </a:rPr>
              <a:t>it chases me down, fights ‘til I’m found      </a:t>
            </a:r>
          </a:p>
          <a:p>
            <a:pPr algn="ctr"/>
            <a:r>
              <a:rPr lang="en-US" sz="3100" dirty="0" smtClean="0">
                <a:solidFill>
                  <a:prstClr val="black"/>
                </a:solidFill>
                <a:latin typeface="Cooper Hewitt" pitchFamily="50" charset="0"/>
                <a:ea typeface="Cooper Hewitt" pitchFamily="50" charset="0"/>
              </a:rPr>
              <a:t>leaves </a:t>
            </a:r>
            <a:r>
              <a:rPr lang="en-US" sz="3100" dirty="0">
                <a:solidFill>
                  <a:prstClr val="black"/>
                </a:solidFill>
                <a:latin typeface="Cooper Hewitt" pitchFamily="50" charset="0"/>
                <a:ea typeface="Cooper Hewitt" pitchFamily="50" charset="0"/>
              </a:rPr>
              <a:t>the ninety-nine</a:t>
            </a:r>
          </a:p>
          <a:p>
            <a:pPr algn="ctr"/>
            <a:r>
              <a:rPr lang="en-US" sz="3100" dirty="0" smtClean="0">
                <a:solidFill>
                  <a:prstClr val="black"/>
                </a:solidFill>
                <a:latin typeface="Cooper Hewitt" pitchFamily="50" charset="0"/>
                <a:ea typeface="Cooper Hewitt" pitchFamily="50" charset="0"/>
              </a:rPr>
              <a:t>I </a:t>
            </a:r>
            <a:r>
              <a:rPr lang="en-US" sz="3100" dirty="0">
                <a:solidFill>
                  <a:prstClr val="black"/>
                </a:solidFill>
                <a:latin typeface="Cooper Hewitt" pitchFamily="50" charset="0"/>
                <a:ea typeface="Cooper Hewitt" pitchFamily="50" charset="0"/>
              </a:rPr>
              <a:t>couldn’t earn it, I don’t deserve it, </a:t>
            </a:r>
          </a:p>
          <a:p>
            <a:pPr algn="ctr"/>
            <a:r>
              <a:rPr lang="en-US" sz="3100" dirty="0" smtClean="0">
                <a:solidFill>
                  <a:prstClr val="black"/>
                </a:solidFill>
                <a:latin typeface="Cooper Hewitt" pitchFamily="50" charset="0"/>
                <a:ea typeface="Cooper Hewitt" pitchFamily="50" charset="0"/>
              </a:rPr>
              <a:t>still </a:t>
            </a:r>
            <a:r>
              <a:rPr lang="en-US" sz="3100" dirty="0">
                <a:solidFill>
                  <a:prstClr val="black"/>
                </a:solidFill>
                <a:latin typeface="Cooper Hewitt" pitchFamily="50" charset="0"/>
                <a:ea typeface="Cooper Hewitt" pitchFamily="50" charset="0"/>
              </a:rPr>
              <a:t>You give Yourself away</a:t>
            </a:r>
          </a:p>
          <a:p>
            <a:pPr algn="ctr"/>
            <a:r>
              <a:rPr lang="en-US" sz="3100" dirty="0" smtClean="0">
                <a:solidFill>
                  <a:prstClr val="black"/>
                </a:solidFill>
                <a:latin typeface="Cooper Hewitt" pitchFamily="50" charset="0"/>
                <a:ea typeface="Cooper Hewitt" pitchFamily="50" charset="0"/>
              </a:rPr>
              <a:t>Oh</a:t>
            </a:r>
            <a:r>
              <a:rPr lang="en-US" sz="3100" dirty="0">
                <a:solidFill>
                  <a:prstClr val="black"/>
                </a:solidFill>
                <a:latin typeface="Cooper Hewitt" pitchFamily="50" charset="0"/>
                <a:ea typeface="Cooper Hewitt" pitchFamily="50" charset="0"/>
              </a:rPr>
              <a:t>, the overwhelming, never-ending, </a:t>
            </a:r>
          </a:p>
          <a:p>
            <a:pPr algn="ctr"/>
            <a:r>
              <a:rPr lang="en-US" sz="3100" dirty="0" smtClean="0">
                <a:solidFill>
                  <a:prstClr val="black"/>
                </a:solidFill>
                <a:latin typeface="Cooper Hewitt" pitchFamily="50" charset="0"/>
                <a:ea typeface="Cooper Hewitt" pitchFamily="50" charset="0"/>
              </a:rPr>
              <a:t>reckless </a:t>
            </a:r>
            <a:r>
              <a:rPr lang="en-US" sz="3100" dirty="0">
                <a:solidFill>
                  <a:prstClr val="black"/>
                </a:solidFill>
                <a:latin typeface="Cooper Hewitt" pitchFamily="50" charset="0"/>
                <a:ea typeface="Cooper Hewitt" pitchFamily="50" charset="0"/>
              </a:rPr>
              <a:t>love of God</a:t>
            </a:r>
          </a:p>
          <a:p>
            <a:pPr algn="ctr"/>
            <a:r>
              <a:rPr lang="en-US" sz="3100" dirty="0" smtClean="0">
                <a:solidFill>
                  <a:prstClr val="black"/>
                </a:solidFill>
                <a:latin typeface="Cooper Hewitt" pitchFamily="50" charset="0"/>
                <a:ea typeface="Cooper Hewitt" pitchFamily="50" charset="0"/>
              </a:rPr>
              <a:t/>
            </a:r>
            <a:br>
              <a:rPr lang="en-US" sz="3100" dirty="0" smtClean="0">
                <a:solidFill>
                  <a:prstClr val="black"/>
                </a:solidFill>
                <a:latin typeface="Cooper Hewitt" pitchFamily="50" charset="0"/>
                <a:ea typeface="Cooper Hewitt" pitchFamily="50" charset="0"/>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449A0FAA-53F8-4AFA-A441-6D39BB3FAC72}"/>
              </a:ext>
            </a:extLst>
          </p:cNvPr>
          <p:cNvSpPr txBox="1"/>
          <p:nvPr/>
        </p:nvSpPr>
        <p:spPr>
          <a:xfrm>
            <a:off x="7813681" y="6194068"/>
            <a:ext cx="1206612" cy="292388"/>
          </a:xfrm>
          <a:prstGeom prst="rect">
            <a:avLst/>
          </a:prstGeom>
          <a:noFill/>
        </p:spPr>
        <p:txBody>
          <a:bodyPr wrap="none" rtlCol="0">
            <a:spAutoFit/>
          </a:bodyPr>
          <a:lstStyle/>
          <a:p>
            <a:pPr algn="r"/>
            <a:r>
              <a:rPr lang="en-US" sz="1300" dirty="0">
                <a:solidFill>
                  <a:prstClr val="black">
                    <a:lumMod val="50000"/>
                    <a:lumOff val="50000"/>
                  </a:prstClr>
                </a:solidFill>
              </a:rPr>
              <a:t>by </a:t>
            </a:r>
            <a:r>
              <a:rPr lang="en-US" sz="1300" dirty="0" smtClean="0">
                <a:solidFill>
                  <a:prstClr val="black">
                    <a:lumMod val="50000"/>
                    <a:lumOff val="50000"/>
                  </a:prstClr>
                </a:solidFill>
              </a:rPr>
              <a:t>Cory Asbury</a:t>
            </a:r>
            <a:endParaRPr lang="en-US" sz="1300" dirty="0">
              <a:solidFill>
                <a:prstClr val="black">
                  <a:lumMod val="50000"/>
                  <a:lumOff val="50000"/>
                </a:prstClr>
              </a:solidFill>
            </a:endParaRPr>
          </a:p>
        </p:txBody>
      </p:sp>
    </p:spTree>
    <p:extLst>
      <p:ext uri="{BB962C8B-B14F-4D97-AF65-F5344CB8AC3E}">
        <p14:creationId xmlns:p14="http://schemas.microsoft.com/office/powerpoint/2010/main" val="39879764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5586145"/>
          </a:xfrm>
          <a:prstGeom prst="rect">
            <a:avLst/>
          </a:prstGeom>
          <a:noFill/>
        </p:spPr>
        <p:txBody>
          <a:bodyPr wrap="square" rtlCol="0">
            <a:spAutoFit/>
          </a:bodyPr>
          <a:lstStyle/>
          <a:p>
            <a:pPr algn="ctr" defTabSz="914400" fontAlgn="base">
              <a:spcBef>
                <a:spcPct val="0"/>
              </a:spcBef>
              <a:spcAft>
                <a:spcPct val="0"/>
              </a:spcAft>
            </a:pPr>
            <a:r>
              <a:rPr lang="en-US" sz="5600" dirty="0" smtClean="0">
                <a:solidFill>
                  <a:srgbClr val="C8780E"/>
                </a:solidFill>
                <a:ea typeface="Cooper Hewitt" pitchFamily="50" charset="0"/>
              </a:rPr>
              <a:t>RECKLESS LOVE</a:t>
            </a:r>
            <a:endParaRPr lang="en-US" sz="5600" dirty="0">
              <a:solidFill>
                <a:srgbClr val="C8780E"/>
              </a:solidFill>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There’s no shadow You won’t light up </a:t>
            </a:r>
          </a:p>
          <a:p>
            <a:pPr algn="ctr"/>
            <a:r>
              <a:rPr lang="en-US" sz="3100" dirty="0">
                <a:solidFill>
                  <a:prstClr val="black"/>
                </a:solidFill>
                <a:latin typeface="Cooper Hewitt" pitchFamily="50" charset="0"/>
                <a:ea typeface="Cooper Hewitt" pitchFamily="50" charset="0"/>
              </a:rPr>
              <a:t>Mountain You won’t climb up</a:t>
            </a:r>
          </a:p>
          <a:p>
            <a:pPr algn="ctr"/>
            <a:r>
              <a:rPr lang="en-US" sz="3100" dirty="0">
                <a:solidFill>
                  <a:prstClr val="black"/>
                </a:solidFill>
                <a:latin typeface="Cooper Hewitt" pitchFamily="50" charset="0"/>
                <a:ea typeface="Cooper Hewitt" pitchFamily="50" charset="0"/>
              </a:rPr>
              <a:t>Coming after me</a:t>
            </a:r>
          </a:p>
          <a:p>
            <a:pPr algn="ctr"/>
            <a:r>
              <a:rPr lang="en-US" sz="3100" dirty="0">
                <a:solidFill>
                  <a:prstClr val="black"/>
                </a:solidFill>
                <a:latin typeface="Cooper Hewitt" pitchFamily="50" charset="0"/>
                <a:ea typeface="Cooper Hewitt" pitchFamily="50" charset="0"/>
              </a:rPr>
              <a:t>There’s no wall You won’t kick down</a:t>
            </a:r>
          </a:p>
          <a:p>
            <a:pPr algn="ctr"/>
            <a:r>
              <a:rPr lang="en-US" sz="3100" dirty="0">
                <a:solidFill>
                  <a:prstClr val="black"/>
                </a:solidFill>
                <a:latin typeface="Cooper Hewitt" pitchFamily="50" charset="0"/>
                <a:ea typeface="Cooper Hewitt" pitchFamily="50" charset="0"/>
              </a:rPr>
              <a:t>Lie You won’t tear down</a:t>
            </a:r>
          </a:p>
          <a:p>
            <a:pPr algn="ctr"/>
            <a:r>
              <a:rPr lang="en-US" sz="3100" dirty="0">
                <a:solidFill>
                  <a:prstClr val="black"/>
                </a:solidFill>
                <a:latin typeface="Cooper Hewitt" pitchFamily="50" charset="0"/>
                <a:ea typeface="Cooper Hewitt" pitchFamily="50" charset="0"/>
              </a:rPr>
              <a:t>Coming after me</a:t>
            </a:r>
          </a:p>
          <a:p>
            <a:pPr algn="ctr"/>
            <a:endParaRPr lang="en-US" sz="3100" dirty="0" smtClean="0">
              <a:solidFill>
                <a:prstClr val="black"/>
              </a:solidFill>
              <a:latin typeface="Cooper Hewitt" pitchFamily="50" charset="0"/>
              <a:ea typeface="Cooper Hewitt" pitchFamily="50" charset="0"/>
            </a:endParaRPr>
          </a:p>
          <a:p>
            <a:pPr algn="ctr"/>
            <a:r>
              <a:rPr lang="en-US" sz="3100" i="1" dirty="0" smtClean="0">
                <a:solidFill>
                  <a:prstClr val="black"/>
                </a:solidFill>
                <a:latin typeface="Cooper Hewitt" pitchFamily="50" charset="0"/>
                <a:ea typeface="Cooper Hewitt" pitchFamily="50" charset="0"/>
              </a:rPr>
              <a:t>(repeat)</a:t>
            </a:r>
            <a:r>
              <a:rPr lang="en-US" sz="3100" dirty="0" smtClean="0">
                <a:solidFill>
                  <a:prstClr val="black"/>
                </a:solidFill>
                <a:latin typeface="Cooper Hewitt" pitchFamily="50" charset="0"/>
                <a:ea typeface="Cooper Hewitt" pitchFamily="50" charset="0"/>
              </a:rPr>
              <a:t/>
            </a:r>
            <a:br>
              <a:rPr lang="en-US" sz="3100" dirty="0" smtClean="0">
                <a:solidFill>
                  <a:prstClr val="black"/>
                </a:solidFill>
                <a:latin typeface="Cooper Hewitt" pitchFamily="50" charset="0"/>
                <a:ea typeface="Cooper Hewitt" pitchFamily="50" charset="0"/>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449A0FAA-53F8-4AFA-A441-6D39BB3FAC72}"/>
              </a:ext>
            </a:extLst>
          </p:cNvPr>
          <p:cNvSpPr txBox="1"/>
          <p:nvPr/>
        </p:nvSpPr>
        <p:spPr>
          <a:xfrm>
            <a:off x="7813681" y="6194068"/>
            <a:ext cx="1206612" cy="292388"/>
          </a:xfrm>
          <a:prstGeom prst="rect">
            <a:avLst/>
          </a:prstGeom>
          <a:noFill/>
        </p:spPr>
        <p:txBody>
          <a:bodyPr wrap="none" rtlCol="0">
            <a:spAutoFit/>
          </a:bodyPr>
          <a:lstStyle/>
          <a:p>
            <a:pPr algn="r"/>
            <a:r>
              <a:rPr lang="en-US" sz="1300" dirty="0">
                <a:solidFill>
                  <a:prstClr val="black">
                    <a:lumMod val="50000"/>
                    <a:lumOff val="50000"/>
                  </a:prstClr>
                </a:solidFill>
              </a:rPr>
              <a:t>by </a:t>
            </a:r>
            <a:r>
              <a:rPr lang="en-US" sz="1300" dirty="0" smtClean="0">
                <a:solidFill>
                  <a:prstClr val="black">
                    <a:lumMod val="50000"/>
                    <a:lumOff val="50000"/>
                  </a:prstClr>
                </a:solidFill>
              </a:rPr>
              <a:t>Cory Asbury</a:t>
            </a:r>
            <a:endParaRPr lang="en-US" sz="1300" dirty="0">
              <a:solidFill>
                <a:prstClr val="black">
                  <a:lumMod val="50000"/>
                  <a:lumOff val="50000"/>
                </a:prstClr>
              </a:solidFill>
            </a:endParaRPr>
          </a:p>
        </p:txBody>
      </p:sp>
    </p:spTree>
    <p:extLst>
      <p:ext uri="{BB962C8B-B14F-4D97-AF65-F5344CB8AC3E}">
        <p14:creationId xmlns:p14="http://schemas.microsoft.com/office/powerpoint/2010/main" val="279566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572D8DC0-DBFC-47BA-B2AC-2D4B8328A6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8194" cy="6858000"/>
          </a:xfrm>
        </p:spPr>
      </p:pic>
      <p:sp>
        <p:nvSpPr>
          <p:cNvPr id="3" name="Rectangle 2">
            <a:extLst>
              <a:ext uri="{FF2B5EF4-FFF2-40B4-BE49-F238E27FC236}">
                <a16:creationId xmlns:a16="http://schemas.microsoft.com/office/drawing/2014/main" xmlns="" id="{F244321A-916D-4D89-94DD-B687E08D4B46}"/>
              </a:ext>
            </a:extLst>
          </p:cNvPr>
          <p:cNvSpPr/>
          <p:nvPr/>
        </p:nvSpPr>
        <p:spPr>
          <a:xfrm>
            <a:off x="-226503" y="1424022"/>
            <a:ext cx="9991288" cy="14553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itle 1">
            <a:extLst>
              <a:ext uri="{FF2B5EF4-FFF2-40B4-BE49-F238E27FC236}">
                <a16:creationId xmlns:a16="http://schemas.microsoft.com/office/drawing/2014/main" xmlns="" id="{0D6D04B2-B69C-4613-A0E4-DDDF4A18F5ED}"/>
              </a:ext>
            </a:extLst>
          </p:cNvPr>
          <p:cNvSpPr txBox="1">
            <a:spLocks/>
          </p:cNvSpPr>
          <p:nvPr/>
        </p:nvSpPr>
        <p:spPr>
          <a:xfrm>
            <a:off x="213919" y="2063602"/>
            <a:ext cx="7772400" cy="9429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prstClr val="black">
                    <a:lumMod val="65000"/>
                    <a:lumOff val="35000"/>
                  </a:prstClr>
                </a:solidFill>
              </a:rPr>
              <a:t>COMMUNITY CHURCH</a:t>
            </a:r>
          </a:p>
        </p:txBody>
      </p:sp>
      <p:sp>
        <p:nvSpPr>
          <p:cNvPr id="6" name="Rectangle 5">
            <a:extLst>
              <a:ext uri="{FF2B5EF4-FFF2-40B4-BE49-F238E27FC236}">
                <a16:creationId xmlns:a16="http://schemas.microsoft.com/office/drawing/2014/main" xmlns="" id="{FDB11980-FE43-46BB-AF6D-84E1F0376A22}"/>
              </a:ext>
            </a:extLst>
          </p:cNvPr>
          <p:cNvSpPr/>
          <p:nvPr/>
        </p:nvSpPr>
        <p:spPr>
          <a:xfrm>
            <a:off x="205530" y="1277010"/>
            <a:ext cx="6262382" cy="1323439"/>
          </a:xfrm>
          <a:prstGeom prst="rect">
            <a:avLst/>
          </a:prstGeom>
        </p:spPr>
        <p:txBody>
          <a:bodyPr wrap="square">
            <a:spAutoFit/>
          </a:bodyPr>
          <a:lstStyle/>
          <a:p>
            <a:r>
              <a:rPr lang="en-US" sz="8000" dirty="0">
                <a:solidFill>
                  <a:srgbClr val="C8780E"/>
                </a:solidFill>
              </a:rPr>
              <a:t>TALLGRASS</a:t>
            </a:r>
          </a:p>
        </p:txBody>
      </p:sp>
      <p:sp>
        <p:nvSpPr>
          <p:cNvPr id="7" name="Rectangle 6">
            <a:extLst>
              <a:ext uri="{FF2B5EF4-FFF2-40B4-BE49-F238E27FC236}">
                <a16:creationId xmlns:a16="http://schemas.microsoft.com/office/drawing/2014/main" xmlns="" id="{FDA4458E-67A6-44DA-87B4-58860175633F}"/>
              </a:ext>
            </a:extLst>
          </p:cNvPr>
          <p:cNvSpPr/>
          <p:nvPr/>
        </p:nvSpPr>
        <p:spPr>
          <a:xfrm>
            <a:off x="1896975" y="3496328"/>
            <a:ext cx="8130737" cy="259437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ontent Placeholder 2">
            <a:extLst>
              <a:ext uri="{FF2B5EF4-FFF2-40B4-BE49-F238E27FC236}">
                <a16:creationId xmlns:a16="http://schemas.microsoft.com/office/drawing/2014/main" xmlns="" id="{FA90971B-261C-4FD2-82C9-CA10A0F5F1F4}"/>
              </a:ext>
            </a:extLst>
          </p:cNvPr>
          <p:cNvSpPr txBox="1">
            <a:spLocks/>
          </p:cNvSpPr>
          <p:nvPr/>
        </p:nvSpPr>
        <p:spPr>
          <a:xfrm>
            <a:off x="2062076" y="3679759"/>
            <a:ext cx="8346180" cy="36395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4200" dirty="0" smtClean="0">
                <a:solidFill>
                  <a:prstClr val="black"/>
                </a:solidFill>
              </a:rPr>
              <a:t>Tallgrass KIDS Pickup </a:t>
            </a:r>
            <a:r>
              <a:rPr lang="en-US" sz="3200" dirty="0" smtClean="0">
                <a:solidFill>
                  <a:prstClr val="black"/>
                </a:solidFill>
              </a:rPr>
              <a:t>(Staggered)</a:t>
            </a:r>
            <a:r>
              <a:rPr lang="en-US" sz="4200" dirty="0" smtClean="0">
                <a:solidFill>
                  <a:prstClr val="black"/>
                </a:solidFill>
              </a:rPr>
              <a:t>:</a:t>
            </a:r>
          </a:p>
          <a:p>
            <a:pPr marL="0" indent="0">
              <a:spcBef>
                <a:spcPts val="0"/>
              </a:spcBef>
              <a:buFont typeface="Arial" panose="020B0604020202020204" pitchFamily="34" charset="0"/>
              <a:buNone/>
            </a:pPr>
            <a:r>
              <a:rPr lang="en-US" sz="3600" dirty="0" smtClean="0">
                <a:solidFill>
                  <a:prstClr val="black"/>
                </a:solidFill>
              </a:rPr>
              <a:t>6:20pm littles </a:t>
            </a:r>
          </a:p>
          <a:p>
            <a:pPr marL="0" indent="0">
              <a:spcBef>
                <a:spcPts val="0"/>
              </a:spcBef>
              <a:buFont typeface="Arial" panose="020B0604020202020204" pitchFamily="34" charset="0"/>
              <a:buNone/>
            </a:pPr>
            <a:r>
              <a:rPr lang="en-US" sz="3600" dirty="0" smtClean="0">
                <a:solidFill>
                  <a:prstClr val="black"/>
                </a:solidFill>
              </a:rPr>
              <a:t>6:25pm 2s &amp; 3s</a:t>
            </a:r>
          </a:p>
          <a:p>
            <a:pPr marL="0" indent="0">
              <a:spcBef>
                <a:spcPts val="0"/>
              </a:spcBef>
              <a:buFont typeface="Arial" panose="020B0604020202020204" pitchFamily="34" charset="0"/>
              <a:buNone/>
            </a:pPr>
            <a:r>
              <a:rPr lang="en-US" sz="3600" dirty="0" smtClean="0">
                <a:solidFill>
                  <a:prstClr val="black"/>
                </a:solidFill>
              </a:rPr>
              <a:t>6:30pm 4s-1</a:t>
            </a:r>
            <a:r>
              <a:rPr lang="en-US" sz="3600" baseline="30000" dirty="0" smtClean="0">
                <a:solidFill>
                  <a:prstClr val="black"/>
                </a:solidFill>
              </a:rPr>
              <a:t>st</a:t>
            </a:r>
            <a:r>
              <a:rPr lang="en-US" sz="3600" dirty="0" smtClean="0">
                <a:solidFill>
                  <a:prstClr val="black"/>
                </a:solidFill>
              </a:rPr>
              <a:t> Grade</a:t>
            </a:r>
            <a:endParaRPr lang="en-US" sz="3600" dirty="0">
              <a:solidFill>
                <a:prstClr val="black"/>
              </a:solidFill>
            </a:endParaRPr>
          </a:p>
          <a:p>
            <a:pPr marL="0" indent="0">
              <a:buFont typeface="Arial" panose="020B0604020202020204" pitchFamily="34" charset="0"/>
              <a:buNone/>
            </a:pPr>
            <a:endParaRPr lang="en-US" sz="4200" dirty="0">
              <a:solidFill>
                <a:prstClr val="black"/>
              </a:solidFill>
            </a:endParaRPr>
          </a:p>
        </p:txBody>
      </p:sp>
    </p:spTree>
    <p:extLst>
      <p:ext uri="{BB962C8B-B14F-4D97-AF65-F5344CB8AC3E}">
        <p14:creationId xmlns:p14="http://schemas.microsoft.com/office/powerpoint/2010/main" val="93434239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6709529"/>
          </a:xfrm>
          <a:prstGeom prst="rect">
            <a:avLst/>
          </a:prstGeom>
          <a:noFill/>
        </p:spPr>
        <p:txBody>
          <a:bodyPr wrap="square" rtlCol="0">
            <a:spAutoFit/>
          </a:bodyPr>
          <a:lstStyle/>
          <a:p>
            <a:pPr algn="ctr" defTabSz="914400" fontAlgn="base">
              <a:spcBef>
                <a:spcPct val="0"/>
              </a:spcBef>
              <a:spcAft>
                <a:spcPct val="0"/>
              </a:spcAft>
            </a:pPr>
            <a:r>
              <a:rPr lang="en-US" sz="5600" dirty="0" smtClean="0">
                <a:solidFill>
                  <a:srgbClr val="C8780E"/>
                </a:solidFill>
                <a:ea typeface="Cooper Hewitt" pitchFamily="50" charset="0"/>
              </a:rPr>
              <a:t>RECKLESS LOVE</a:t>
            </a:r>
            <a:endParaRPr lang="en-US" sz="5600" dirty="0">
              <a:solidFill>
                <a:srgbClr val="C8780E"/>
              </a:solidFill>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 O, the overwhelming, never-ending, </a:t>
            </a:r>
          </a:p>
          <a:p>
            <a:pPr algn="ctr"/>
            <a:r>
              <a:rPr lang="en-US" sz="3100" dirty="0" smtClean="0">
                <a:solidFill>
                  <a:prstClr val="black"/>
                </a:solidFill>
                <a:latin typeface="Cooper Hewitt" pitchFamily="50" charset="0"/>
                <a:ea typeface="Cooper Hewitt" pitchFamily="50" charset="0"/>
              </a:rPr>
              <a:t>reckless </a:t>
            </a:r>
            <a:r>
              <a:rPr lang="en-US" sz="3100" dirty="0">
                <a:solidFill>
                  <a:prstClr val="black"/>
                </a:solidFill>
                <a:latin typeface="Cooper Hewitt" pitchFamily="50" charset="0"/>
                <a:ea typeface="Cooper Hewitt" pitchFamily="50" charset="0"/>
              </a:rPr>
              <a:t>love of God</a:t>
            </a:r>
          </a:p>
          <a:p>
            <a:pPr algn="ctr"/>
            <a:r>
              <a:rPr lang="en-US" sz="3100" dirty="0" smtClean="0">
                <a:solidFill>
                  <a:prstClr val="black"/>
                </a:solidFill>
                <a:latin typeface="Cooper Hewitt" pitchFamily="50" charset="0"/>
                <a:ea typeface="Cooper Hewitt" pitchFamily="50" charset="0"/>
              </a:rPr>
              <a:t>O </a:t>
            </a:r>
            <a:r>
              <a:rPr lang="en-US" sz="3100" dirty="0">
                <a:solidFill>
                  <a:prstClr val="black"/>
                </a:solidFill>
                <a:latin typeface="Cooper Hewitt" pitchFamily="50" charset="0"/>
                <a:ea typeface="Cooper Hewitt" pitchFamily="50" charset="0"/>
              </a:rPr>
              <a:t>it chases me down, fights ‘til I’m found      </a:t>
            </a:r>
          </a:p>
          <a:p>
            <a:pPr algn="ctr"/>
            <a:r>
              <a:rPr lang="en-US" sz="3100" dirty="0" smtClean="0">
                <a:solidFill>
                  <a:prstClr val="black"/>
                </a:solidFill>
                <a:latin typeface="Cooper Hewitt" pitchFamily="50" charset="0"/>
                <a:ea typeface="Cooper Hewitt" pitchFamily="50" charset="0"/>
              </a:rPr>
              <a:t>leaves </a:t>
            </a:r>
            <a:r>
              <a:rPr lang="en-US" sz="3100" dirty="0">
                <a:solidFill>
                  <a:prstClr val="black"/>
                </a:solidFill>
                <a:latin typeface="Cooper Hewitt" pitchFamily="50" charset="0"/>
                <a:ea typeface="Cooper Hewitt" pitchFamily="50" charset="0"/>
              </a:rPr>
              <a:t>the ninety-nine</a:t>
            </a:r>
          </a:p>
          <a:p>
            <a:pPr algn="ctr"/>
            <a:r>
              <a:rPr lang="en-US" sz="3100" dirty="0" smtClean="0">
                <a:solidFill>
                  <a:prstClr val="black"/>
                </a:solidFill>
                <a:latin typeface="Cooper Hewitt" pitchFamily="50" charset="0"/>
                <a:ea typeface="Cooper Hewitt" pitchFamily="50" charset="0"/>
              </a:rPr>
              <a:t>I </a:t>
            </a:r>
            <a:r>
              <a:rPr lang="en-US" sz="3100" dirty="0">
                <a:solidFill>
                  <a:prstClr val="black"/>
                </a:solidFill>
                <a:latin typeface="Cooper Hewitt" pitchFamily="50" charset="0"/>
                <a:ea typeface="Cooper Hewitt" pitchFamily="50" charset="0"/>
              </a:rPr>
              <a:t>couldn’t earn it, I don’t deserve it, </a:t>
            </a:r>
          </a:p>
          <a:p>
            <a:pPr algn="ctr"/>
            <a:r>
              <a:rPr lang="en-US" sz="3100" dirty="0" smtClean="0">
                <a:solidFill>
                  <a:prstClr val="black"/>
                </a:solidFill>
                <a:latin typeface="Cooper Hewitt" pitchFamily="50" charset="0"/>
                <a:ea typeface="Cooper Hewitt" pitchFamily="50" charset="0"/>
              </a:rPr>
              <a:t>still </a:t>
            </a:r>
            <a:r>
              <a:rPr lang="en-US" sz="3100" dirty="0">
                <a:solidFill>
                  <a:prstClr val="black"/>
                </a:solidFill>
                <a:latin typeface="Cooper Hewitt" pitchFamily="50" charset="0"/>
                <a:ea typeface="Cooper Hewitt" pitchFamily="50" charset="0"/>
              </a:rPr>
              <a:t>You give Yourself away</a:t>
            </a:r>
          </a:p>
          <a:p>
            <a:pPr algn="ctr"/>
            <a:r>
              <a:rPr lang="en-US" sz="3100" dirty="0" smtClean="0">
                <a:solidFill>
                  <a:prstClr val="black"/>
                </a:solidFill>
                <a:latin typeface="Cooper Hewitt" pitchFamily="50" charset="0"/>
                <a:ea typeface="Cooper Hewitt" pitchFamily="50" charset="0"/>
              </a:rPr>
              <a:t>Oh</a:t>
            </a:r>
            <a:r>
              <a:rPr lang="en-US" sz="3100" dirty="0">
                <a:solidFill>
                  <a:prstClr val="black"/>
                </a:solidFill>
                <a:latin typeface="Cooper Hewitt" pitchFamily="50" charset="0"/>
                <a:ea typeface="Cooper Hewitt" pitchFamily="50" charset="0"/>
              </a:rPr>
              <a:t>, the overwhelming, never-ending, </a:t>
            </a:r>
          </a:p>
          <a:p>
            <a:pPr algn="ctr"/>
            <a:r>
              <a:rPr lang="en-US" sz="3100" dirty="0" smtClean="0">
                <a:solidFill>
                  <a:prstClr val="black"/>
                </a:solidFill>
                <a:latin typeface="Cooper Hewitt" pitchFamily="50" charset="0"/>
                <a:ea typeface="Cooper Hewitt" pitchFamily="50" charset="0"/>
              </a:rPr>
              <a:t>reckless </a:t>
            </a:r>
            <a:r>
              <a:rPr lang="en-US" sz="3100" dirty="0">
                <a:solidFill>
                  <a:prstClr val="black"/>
                </a:solidFill>
                <a:latin typeface="Cooper Hewitt" pitchFamily="50" charset="0"/>
                <a:ea typeface="Cooper Hewitt" pitchFamily="50" charset="0"/>
              </a:rPr>
              <a:t>love </a:t>
            </a:r>
            <a:r>
              <a:rPr lang="en-US" sz="3100">
                <a:solidFill>
                  <a:prstClr val="black"/>
                </a:solidFill>
                <a:latin typeface="Cooper Hewitt" pitchFamily="50" charset="0"/>
                <a:ea typeface="Cooper Hewitt" pitchFamily="50" charset="0"/>
              </a:rPr>
              <a:t>of </a:t>
            </a:r>
            <a:r>
              <a:rPr lang="en-US" sz="3100" smtClean="0">
                <a:solidFill>
                  <a:prstClr val="black"/>
                </a:solidFill>
                <a:latin typeface="Cooper Hewitt" pitchFamily="50" charset="0"/>
                <a:ea typeface="Cooper Hewitt" pitchFamily="50" charset="0"/>
              </a:rPr>
              <a:t>God</a:t>
            </a:r>
            <a:endParaRPr lang="en-US" sz="1100" smtClean="0">
              <a:solidFill>
                <a:prstClr val="black"/>
              </a:solidFill>
              <a:latin typeface="Cooper Hewitt" pitchFamily="50" charset="0"/>
              <a:ea typeface="Cooper Hewitt" pitchFamily="50" charset="0"/>
            </a:endParaRPr>
          </a:p>
          <a:p>
            <a:pPr algn="ctr"/>
            <a:endParaRPr lang="en-US" sz="1100" dirty="0" smtClean="0">
              <a:solidFill>
                <a:prstClr val="black"/>
              </a:solidFill>
              <a:latin typeface="Cooper Hewitt" pitchFamily="50" charset="0"/>
              <a:ea typeface="Cooper Hewitt" pitchFamily="50" charset="0"/>
            </a:endParaRPr>
          </a:p>
          <a:p>
            <a:pPr algn="ctr"/>
            <a:r>
              <a:rPr lang="en-US" sz="3100" i="1" dirty="0" smtClean="0">
                <a:solidFill>
                  <a:prstClr val="black"/>
                </a:solidFill>
                <a:latin typeface="Cooper Hewitt" pitchFamily="50" charset="0"/>
                <a:ea typeface="Cooper Hewitt" pitchFamily="50" charset="0"/>
              </a:rPr>
              <a:t>(repeat)</a:t>
            </a:r>
            <a:endParaRPr lang="en-US" sz="3100" i="1" dirty="0">
              <a:solidFill>
                <a:prstClr val="black"/>
              </a:solidFill>
              <a:latin typeface="Cooper Hewitt" pitchFamily="50" charset="0"/>
              <a:ea typeface="Cooper Hewitt" pitchFamily="50" charset="0"/>
            </a:endParaRPr>
          </a:p>
          <a:p>
            <a:pPr algn="ctr"/>
            <a:r>
              <a:rPr lang="en-US" sz="3100" dirty="0" smtClean="0">
                <a:solidFill>
                  <a:prstClr val="black"/>
                </a:solidFill>
                <a:latin typeface="Cooper Hewitt" pitchFamily="50" charset="0"/>
                <a:ea typeface="Cooper Hewitt" pitchFamily="50" charset="0"/>
              </a:rPr>
              <a:t/>
            </a:r>
            <a:br>
              <a:rPr lang="en-US" sz="3100" dirty="0" smtClean="0">
                <a:solidFill>
                  <a:prstClr val="black"/>
                </a:solidFill>
                <a:latin typeface="Cooper Hewitt" pitchFamily="50" charset="0"/>
                <a:ea typeface="Cooper Hewitt" pitchFamily="50" charset="0"/>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449A0FAA-53F8-4AFA-A441-6D39BB3FAC72}"/>
              </a:ext>
            </a:extLst>
          </p:cNvPr>
          <p:cNvSpPr txBox="1"/>
          <p:nvPr/>
        </p:nvSpPr>
        <p:spPr>
          <a:xfrm>
            <a:off x="7813681" y="6194068"/>
            <a:ext cx="1206612" cy="292388"/>
          </a:xfrm>
          <a:prstGeom prst="rect">
            <a:avLst/>
          </a:prstGeom>
          <a:noFill/>
        </p:spPr>
        <p:txBody>
          <a:bodyPr wrap="none" rtlCol="0">
            <a:spAutoFit/>
          </a:bodyPr>
          <a:lstStyle/>
          <a:p>
            <a:pPr algn="r"/>
            <a:r>
              <a:rPr lang="en-US" sz="1300" dirty="0">
                <a:solidFill>
                  <a:prstClr val="black">
                    <a:lumMod val="50000"/>
                    <a:lumOff val="50000"/>
                  </a:prstClr>
                </a:solidFill>
              </a:rPr>
              <a:t>by </a:t>
            </a:r>
            <a:r>
              <a:rPr lang="en-US" sz="1300" dirty="0" smtClean="0">
                <a:solidFill>
                  <a:prstClr val="black">
                    <a:lumMod val="50000"/>
                    <a:lumOff val="50000"/>
                  </a:prstClr>
                </a:solidFill>
              </a:rPr>
              <a:t>Cory Asbury</a:t>
            </a:r>
            <a:endParaRPr lang="en-US" sz="1300" dirty="0">
              <a:solidFill>
                <a:prstClr val="black">
                  <a:lumMod val="50000"/>
                  <a:lumOff val="50000"/>
                </a:prstClr>
              </a:solidFill>
            </a:endParaRPr>
          </a:p>
        </p:txBody>
      </p:sp>
    </p:spTree>
    <p:extLst>
      <p:ext uri="{BB962C8B-B14F-4D97-AF65-F5344CB8AC3E}">
        <p14:creationId xmlns:p14="http://schemas.microsoft.com/office/powerpoint/2010/main" val="30032347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2246769"/>
          </a:xfrm>
          <a:prstGeom prst="rect">
            <a:avLst/>
          </a:prstGeom>
          <a:noFill/>
        </p:spPr>
        <p:txBody>
          <a:bodyPr wrap="square" rtlCol="0">
            <a:spAutoFit/>
          </a:bodyPr>
          <a:lstStyle/>
          <a:p>
            <a:pPr algn="ctr" defTabSz="914400" fontAlgn="base">
              <a:spcBef>
                <a:spcPct val="0"/>
              </a:spcBef>
              <a:spcAft>
                <a:spcPct val="0"/>
              </a:spcAft>
            </a:pPr>
            <a:r>
              <a:rPr lang="en-US" sz="5600" dirty="0" smtClean="0">
                <a:solidFill>
                  <a:srgbClr val="C8780E"/>
                </a:solidFill>
                <a:ea typeface="Cooper Hewitt" pitchFamily="50" charset="0"/>
              </a:rPr>
              <a:t>YOUR LOVE NEVER FAILS</a:t>
            </a:r>
            <a:endParaRPr lang="en-US" sz="5600" dirty="0">
              <a:solidFill>
                <a:srgbClr val="C8780E"/>
              </a:solidFill>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smtClean="0">
                <a:solidFill>
                  <a:prstClr val="black"/>
                </a:solidFill>
                <a:latin typeface="Cooper Hewitt" pitchFamily="50" charset="0"/>
                <a:ea typeface="Cooper Hewitt" pitchFamily="50" charset="0"/>
              </a:rPr>
              <a:t/>
            </a:r>
            <a:br>
              <a:rPr lang="en-US" sz="3100" dirty="0" smtClean="0">
                <a:solidFill>
                  <a:prstClr val="black"/>
                </a:solidFill>
                <a:latin typeface="Cooper Hewitt" pitchFamily="50" charset="0"/>
                <a:ea typeface="Cooper Hewitt" pitchFamily="50" charset="0"/>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449A0FAA-53F8-4AFA-A441-6D39BB3FAC72}"/>
              </a:ext>
            </a:extLst>
          </p:cNvPr>
          <p:cNvSpPr txBox="1"/>
          <p:nvPr/>
        </p:nvSpPr>
        <p:spPr>
          <a:xfrm>
            <a:off x="7742186" y="6194068"/>
            <a:ext cx="1278107" cy="292388"/>
          </a:xfrm>
          <a:prstGeom prst="rect">
            <a:avLst/>
          </a:prstGeom>
          <a:noFill/>
        </p:spPr>
        <p:txBody>
          <a:bodyPr wrap="none" rtlCol="0">
            <a:spAutoFit/>
          </a:bodyPr>
          <a:lstStyle/>
          <a:p>
            <a:pPr algn="r"/>
            <a:r>
              <a:rPr lang="en-US" sz="1300" dirty="0">
                <a:solidFill>
                  <a:prstClr val="black">
                    <a:lumMod val="50000"/>
                    <a:lumOff val="50000"/>
                  </a:prstClr>
                </a:solidFill>
              </a:rPr>
              <a:t>by </a:t>
            </a:r>
            <a:r>
              <a:rPr lang="en-US" sz="1300" dirty="0" smtClean="0">
                <a:solidFill>
                  <a:prstClr val="black">
                    <a:lumMod val="50000"/>
                    <a:lumOff val="50000"/>
                  </a:prstClr>
                </a:solidFill>
              </a:rPr>
              <a:t>Jesus Culture</a:t>
            </a:r>
            <a:endParaRPr lang="en-US" sz="1300" dirty="0">
              <a:solidFill>
                <a:prstClr val="black">
                  <a:lumMod val="50000"/>
                  <a:lumOff val="50000"/>
                </a:prstClr>
              </a:solidFill>
            </a:endParaRPr>
          </a:p>
        </p:txBody>
      </p:sp>
    </p:spTree>
    <p:extLst>
      <p:ext uri="{BB962C8B-B14F-4D97-AF65-F5344CB8AC3E}">
        <p14:creationId xmlns:p14="http://schemas.microsoft.com/office/powerpoint/2010/main" val="25049920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5109091"/>
          </a:xfrm>
          <a:prstGeom prst="rect">
            <a:avLst/>
          </a:prstGeom>
          <a:noFill/>
        </p:spPr>
        <p:txBody>
          <a:bodyPr wrap="square" rtlCol="0">
            <a:spAutoFit/>
          </a:bodyPr>
          <a:lstStyle/>
          <a:p>
            <a:pPr algn="ctr" defTabSz="914400" fontAlgn="base">
              <a:spcBef>
                <a:spcPct val="0"/>
              </a:spcBef>
              <a:spcAft>
                <a:spcPct val="0"/>
              </a:spcAft>
            </a:pPr>
            <a:r>
              <a:rPr lang="en-US" sz="5600" dirty="0" smtClean="0">
                <a:solidFill>
                  <a:srgbClr val="C8780E"/>
                </a:solidFill>
                <a:ea typeface="Cooper Hewitt" pitchFamily="50" charset="0"/>
              </a:rPr>
              <a:t>YOUR LOVE NEVER FAILS</a:t>
            </a:r>
            <a:endParaRPr lang="en-US" sz="5600" dirty="0">
              <a:solidFill>
                <a:srgbClr val="C8780E"/>
              </a:solidFill>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  Nothing can separate</a:t>
            </a:r>
          </a:p>
          <a:p>
            <a:pPr algn="ctr"/>
            <a:r>
              <a:rPr lang="en-US" sz="3100" dirty="0" smtClean="0">
                <a:solidFill>
                  <a:prstClr val="black"/>
                </a:solidFill>
                <a:latin typeface="Cooper Hewitt" pitchFamily="50" charset="0"/>
                <a:ea typeface="Cooper Hewitt" pitchFamily="50" charset="0"/>
              </a:rPr>
              <a:t>Even </a:t>
            </a:r>
            <a:r>
              <a:rPr lang="en-US" sz="3100" dirty="0">
                <a:solidFill>
                  <a:prstClr val="black"/>
                </a:solidFill>
                <a:latin typeface="Cooper Hewitt" pitchFamily="50" charset="0"/>
                <a:ea typeface="Cooper Hewitt" pitchFamily="50" charset="0"/>
              </a:rPr>
              <a:t>if I ran away</a:t>
            </a:r>
          </a:p>
          <a:p>
            <a:pPr algn="ctr"/>
            <a:r>
              <a:rPr lang="en-US" sz="3100" dirty="0" smtClean="0">
                <a:solidFill>
                  <a:prstClr val="black"/>
                </a:solidFill>
                <a:latin typeface="Cooper Hewitt" pitchFamily="50" charset="0"/>
                <a:ea typeface="Cooper Hewitt" pitchFamily="50" charset="0"/>
              </a:rPr>
              <a:t>Your </a:t>
            </a:r>
            <a:r>
              <a:rPr lang="en-US" sz="3100" dirty="0">
                <a:solidFill>
                  <a:prstClr val="black"/>
                </a:solidFill>
                <a:latin typeface="Cooper Hewitt" pitchFamily="50" charset="0"/>
                <a:ea typeface="Cooper Hewitt" pitchFamily="50" charset="0"/>
              </a:rPr>
              <a:t>love never </a:t>
            </a:r>
            <a:r>
              <a:rPr lang="en-US" sz="3100" dirty="0" smtClean="0">
                <a:solidFill>
                  <a:prstClr val="black"/>
                </a:solidFill>
                <a:latin typeface="Cooper Hewitt" pitchFamily="50" charset="0"/>
                <a:ea typeface="Cooper Hewitt" pitchFamily="50" charset="0"/>
              </a:rPr>
              <a:t>fails</a:t>
            </a:r>
          </a:p>
          <a:p>
            <a:pPr algn="ctr"/>
            <a:r>
              <a:rPr lang="en-US" sz="3100" dirty="0" smtClean="0">
                <a:solidFill>
                  <a:prstClr val="black"/>
                </a:solidFill>
                <a:latin typeface="Cooper Hewitt" pitchFamily="50" charset="0"/>
                <a:ea typeface="Cooper Hewitt" pitchFamily="50" charset="0"/>
              </a:rPr>
              <a:t>I </a:t>
            </a:r>
            <a:r>
              <a:rPr lang="en-US" sz="3100" dirty="0">
                <a:solidFill>
                  <a:prstClr val="black"/>
                </a:solidFill>
                <a:latin typeface="Cooper Hewitt" pitchFamily="50" charset="0"/>
                <a:ea typeface="Cooper Hewitt" pitchFamily="50" charset="0"/>
              </a:rPr>
              <a:t>know I still make </a:t>
            </a:r>
            <a:r>
              <a:rPr lang="en-US" sz="3100" dirty="0" smtClean="0">
                <a:solidFill>
                  <a:prstClr val="black"/>
                </a:solidFill>
                <a:latin typeface="Cooper Hewitt" pitchFamily="50" charset="0"/>
                <a:ea typeface="Cooper Hewitt" pitchFamily="50" charset="0"/>
              </a:rPr>
              <a:t>mistakes, </a:t>
            </a:r>
            <a:endParaRPr lang="en-US" sz="3100" dirty="0">
              <a:solidFill>
                <a:prstClr val="black"/>
              </a:solidFill>
              <a:latin typeface="Cooper Hewitt" pitchFamily="50" charset="0"/>
              <a:ea typeface="Cooper Hewitt" pitchFamily="50" charset="0"/>
            </a:endParaRPr>
          </a:p>
          <a:p>
            <a:pPr algn="ctr"/>
            <a:r>
              <a:rPr lang="en-US" sz="3100" dirty="0" smtClean="0">
                <a:solidFill>
                  <a:prstClr val="black"/>
                </a:solidFill>
                <a:latin typeface="Cooper Hewitt" pitchFamily="50" charset="0"/>
                <a:ea typeface="Cooper Hewitt" pitchFamily="50" charset="0"/>
              </a:rPr>
              <a:t>But You </a:t>
            </a:r>
            <a:r>
              <a:rPr lang="en-US" sz="3100" dirty="0">
                <a:solidFill>
                  <a:prstClr val="black"/>
                </a:solidFill>
                <a:latin typeface="Cooper Hewitt" pitchFamily="50" charset="0"/>
                <a:ea typeface="Cooper Hewitt" pitchFamily="50" charset="0"/>
              </a:rPr>
              <a:t>have new mercies for me everyday</a:t>
            </a:r>
          </a:p>
          <a:p>
            <a:pPr algn="ctr"/>
            <a:r>
              <a:rPr lang="en-US" sz="3100" dirty="0">
                <a:solidFill>
                  <a:prstClr val="black"/>
                </a:solidFill>
                <a:latin typeface="Cooper Hewitt" pitchFamily="50" charset="0"/>
                <a:ea typeface="Cooper Hewitt" pitchFamily="50" charset="0"/>
              </a:rPr>
              <a:t> </a:t>
            </a:r>
            <a:r>
              <a:rPr lang="en-US" sz="3100" dirty="0" smtClean="0">
                <a:solidFill>
                  <a:prstClr val="black"/>
                </a:solidFill>
                <a:latin typeface="Cooper Hewitt" pitchFamily="50" charset="0"/>
                <a:ea typeface="Cooper Hewitt" pitchFamily="50" charset="0"/>
              </a:rPr>
              <a:t>Your </a:t>
            </a:r>
            <a:r>
              <a:rPr lang="en-US" sz="3100" dirty="0">
                <a:solidFill>
                  <a:prstClr val="black"/>
                </a:solidFill>
                <a:latin typeface="Cooper Hewitt" pitchFamily="50" charset="0"/>
                <a:ea typeface="Cooper Hewitt" pitchFamily="50" charset="0"/>
              </a:rPr>
              <a:t>love never fails</a:t>
            </a:r>
          </a:p>
          <a:p>
            <a:pPr algn="ctr"/>
            <a:r>
              <a:rPr lang="en-US" sz="3100" dirty="0" smtClean="0">
                <a:solidFill>
                  <a:prstClr val="black"/>
                </a:solidFill>
                <a:latin typeface="Cooper Hewitt" pitchFamily="50" charset="0"/>
                <a:ea typeface="Cooper Hewitt" pitchFamily="50" charset="0"/>
              </a:rPr>
              <a:t/>
            </a:r>
            <a:br>
              <a:rPr lang="en-US" sz="3100" dirty="0" smtClean="0">
                <a:solidFill>
                  <a:prstClr val="black"/>
                </a:solidFill>
                <a:latin typeface="Cooper Hewitt" pitchFamily="50" charset="0"/>
                <a:ea typeface="Cooper Hewitt" pitchFamily="50" charset="0"/>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449A0FAA-53F8-4AFA-A441-6D39BB3FAC72}"/>
              </a:ext>
            </a:extLst>
          </p:cNvPr>
          <p:cNvSpPr txBox="1"/>
          <p:nvPr/>
        </p:nvSpPr>
        <p:spPr>
          <a:xfrm>
            <a:off x="7742186" y="6194068"/>
            <a:ext cx="1278107" cy="292388"/>
          </a:xfrm>
          <a:prstGeom prst="rect">
            <a:avLst/>
          </a:prstGeom>
          <a:noFill/>
        </p:spPr>
        <p:txBody>
          <a:bodyPr wrap="none" rtlCol="0">
            <a:spAutoFit/>
          </a:bodyPr>
          <a:lstStyle/>
          <a:p>
            <a:pPr algn="r"/>
            <a:r>
              <a:rPr lang="en-US" sz="1300" dirty="0">
                <a:solidFill>
                  <a:prstClr val="black">
                    <a:lumMod val="50000"/>
                    <a:lumOff val="50000"/>
                  </a:prstClr>
                </a:solidFill>
              </a:rPr>
              <a:t>by </a:t>
            </a:r>
            <a:r>
              <a:rPr lang="en-US" sz="1300" dirty="0" smtClean="0">
                <a:solidFill>
                  <a:prstClr val="black">
                    <a:lumMod val="50000"/>
                    <a:lumOff val="50000"/>
                  </a:prstClr>
                </a:solidFill>
              </a:rPr>
              <a:t>Jesus Culture</a:t>
            </a:r>
            <a:endParaRPr lang="en-US" sz="1300" dirty="0">
              <a:solidFill>
                <a:prstClr val="black">
                  <a:lumMod val="50000"/>
                  <a:lumOff val="50000"/>
                </a:prstClr>
              </a:solidFill>
            </a:endParaRPr>
          </a:p>
        </p:txBody>
      </p:sp>
    </p:spTree>
    <p:extLst>
      <p:ext uri="{BB962C8B-B14F-4D97-AF65-F5344CB8AC3E}">
        <p14:creationId xmlns:p14="http://schemas.microsoft.com/office/powerpoint/2010/main" val="42577247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6063198"/>
          </a:xfrm>
          <a:prstGeom prst="rect">
            <a:avLst/>
          </a:prstGeom>
          <a:noFill/>
        </p:spPr>
        <p:txBody>
          <a:bodyPr wrap="square" rtlCol="0">
            <a:spAutoFit/>
          </a:bodyPr>
          <a:lstStyle/>
          <a:p>
            <a:pPr algn="ctr" defTabSz="914400" fontAlgn="base">
              <a:spcBef>
                <a:spcPct val="0"/>
              </a:spcBef>
              <a:spcAft>
                <a:spcPct val="0"/>
              </a:spcAft>
            </a:pPr>
            <a:r>
              <a:rPr lang="en-US" sz="5600" dirty="0" smtClean="0">
                <a:solidFill>
                  <a:srgbClr val="C8780E"/>
                </a:solidFill>
                <a:ea typeface="Cooper Hewitt" pitchFamily="50" charset="0"/>
              </a:rPr>
              <a:t>YOUR LOVE NEVER FAILS</a:t>
            </a:r>
            <a:endParaRPr lang="en-US" sz="5600" dirty="0">
              <a:solidFill>
                <a:srgbClr val="C8780E"/>
              </a:solidFill>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 You stay the same through the ages</a:t>
            </a:r>
          </a:p>
          <a:p>
            <a:pPr algn="ctr"/>
            <a:r>
              <a:rPr lang="en-US" sz="3100" dirty="0" smtClean="0">
                <a:solidFill>
                  <a:prstClr val="black"/>
                </a:solidFill>
                <a:latin typeface="Cooper Hewitt" pitchFamily="50" charset="0"/>
                <a:ea typeface="Cooper Hewitt" pitchFamily="50" charset="0"/>
              </a:rPr>
              <a:t>Your </a:t>
            </a:r>
            <a:r>
              <a:rPr lang="en-US" sz="3100" dirty="0">
                <a:solidFill>
                  <a:prstClr val="black"/>
                </a:solidFill>
                <a:latin typeface="Cooper Hewitt" pitchFamily="50" charset="0"/>
                <a:ea typeface="Cooper Hewitt" pitchFamily="50" charset="0"/>
              </a:rPr>
              <a:t>love never changes</a:t>
            </a:r>
          </a:p>
          <a:p>
            <a:pPr algn="ctr"/>
            <a:r>
              <a:rPr lang="en-US" sz="3100" dirty="0" smtClean="0">
                <a:solidFill>
                  <a:prstClr val="black"/>
                </a:solidFill>
                <a:latin typeface="Cooper Hewitt" pitchFamily="50" charset="0"/>
                <a:ea typeface="Cooper Hewitt" pitchFamily="50" charset="0"/>
              </a:rPr>
              <a:t>There </a:t>
            </a:r>
            <a:r>
              <a:rPr lang="en-US" sz="3100" dirty="0">
                <a:solidFill>
                  <a:prstClr val="black"/>
                </a:solidFill>
                <a:latin typeface="Cooper Hewitt" pitchFamily="50" charset="0"/>
                <a:ea typeface="Cooper Hewitt" pitchFamily="50" charset="0"/>
              </a:rPr>
              <a:t>may be pain in the night </a:t>
            </a:r>
          </a:p>
          <a:p>
            <a:pPr algn="ctr"/>
            <a:r>
              <a:rPr lang="en-US" sz="3100" dirty="0" smtClean="0">
                <a:solidFill>
                  <a:prstClr val="black"/>
                </a:solidFill>
                <a:latin typeface="Cooper Hewitt" pitchFamily="50" charset="0"/>
                <a:ea typeface="Cooper Hewitt" pitchFamily="50" charset="0"/>
              </a:rPr>
              <a:t>but </a:t>
            </a:r>
            <a:r>
              <a:rPr lang="en-US" sz="3100" dirty="0">
                <a:solidFill>
                  <a:prstClr val="black"/>
                </a:solidFill>
                <a:latin typeface="Cooper Hewitt" pitchFamily="50" charset="0"/>
                <a:ea typeface="Cooper Hewitt" pitchFamily="50" charset="0"/>
              </a:rPr>
              <a:t>joy comes in the morning</a:t>
            </a:r>
          </a:p>
          <a:p>
            <a:pPr algn="ctr"/>
            <a:r>
              <a:rPr lang="en-US" sz="3100" dirty="0" smtClean="0">
                <a:solidFill>
                  <a:prstClr val="black"/>
                </a:solidFill>
                <a:latin typeface="Cooper Hewitt" pitchFamily="50" charset="0"/>
                <a:ea typeface="Cooper Hewitt" pitchFamily="50" charset="0"/>
              </a:rPr>
              <a:t>And </a:t>
            </a:r>
            <a:r>
              <a:rPr lang="en-US" sz="3100" dirty="0">
                <a:solidFill>
                  <a:prstClr val="black"/>
                </a:solidFill>
                <a:latin typeface="Cooper Hewitt" pitchFamily="50" charset="0"/>
                <a:ea typeface="Cooper Hewitt" pitchFamily="50" charset="0"/>
              </a:rPr>
              <a:t>when the oceans rage</a:t>
            </a:r>
          </a:p>
          <a:p>
            <a:pPr algn="ctr"/>
            <a:r>
              <a:rPr lang="en-US" sz="3100" dirty="0" smtClean="0">
                <a:solidFill>
                  <a:prstClr val="black"/>
                </a:solidFill>
                <a:latin typeface="Cooper Hewitt" pitchFamily="50" charset="0"/>
                <a:ea typeface="Cooper Hewitt" pitchFamily="50" charset="0"/>
              </a:rPr>
              <a:t>I </a:t>
            </a:r>
            <a:r>
              <a:rPr lang="en-US" sz="3100" dirty="0">
                <a:solidFill>
                  <a:prstClr val="black"/>
                </a:solidFill>
                <a:latin typeface="Cooper Hewitt" pitchFamily="50" charset="0"/>
                <a:ea typeface="Cooper Hewitt" pitchFamily="50" charset="0"/>
              </a:rPr>
              <a:t>don't have to be afraid</a:t>
            </a:r>
          </a:p>
          <a:p>
            <a:pPr algn="ctr"/>
            <a:r>
              <a:rPr lang="en-US" sz="3100" dirty="0" smtClean="0">
                <a:solidFill>
                  <a:prstClr val="black"/>
                </a:solidFill>
                <a:latin typeface="Cooper Hewitt" pitchFamily="50" charset="0"/>
                <a:ea typeface="Cooper Hewitt" pitchFamily="50" charset="0"/>
              </a:rPr>
              <a:t>Because </a:t>
            </a:r>
            <a:r>
              <a:rPr lang="en-US" sz="3100" dirty="0">
                <a:solidFill>
                  <a:prstClr val="black"/>
                </a:solidFill>
                <a:latin typeface="Cooper Hewitt" pitchFamily="50" charset="0"/>
                <a:ea typeface="Cooper Hewitt" pitchFamily="50" charset="0"/>
              </a:rPr>
              <a:t>I know that You love me</a:t>
            </a:r>
          </a:p>
          <a:p>
            <a:pPr algn="ctr"/>
            <a:r>
              <a:rPr lang="en-US" sz="3100" dirty="0" smtClean="0">
                <a:solidFill>
                  <a:prstClr val="black"/>
                </a:solidFill>
                <a:latin typeface="Cooper Hewitt" pitchFamily="50" charset="0"/>
                <a:ea typeface="Cooper Hewitt" pitchFamily="50" charset="0"/>
              </a:rPr>
              <a:t>Your </a:t>
            </a:r>
            <a:r>
              <a:rPr lang="en-US" sz="3100" dirty="0">
                <a:solidFill>
                  <a:prstClr val="black"/>
                </a:solidFill>
                <a:latin typeface="Cooper Hewitt" pitchFamily="50" charset="0"/>
                <a:ea typeface="Cooper Hewitt" pitchFamily="50" charset="0"/>
              </a:rPr>
              <a:t>love never fails</a:t>
            </a:r>
          </a:p>
          <a:p>
            <a:pPr algn="ctr"/>
            <a:r>
              <a:rPr lang="en-US" sz="3100" dirty="0" smtClean="0">
                <a:solidFill>
                  <a:prstClr val="black"/>
                </a:solidFill>
                <a:latin typeface="Cooper Hewitt" pitchFamily="50" charset="0"/>
                <a:ea typeface="Cooper Hewitt" pitchFamily="50" charset="0"/>
              </a:rPr>
              <a:t/>
            </a:r>
            <a:br>
              <a:rPr lang="en-US" sz="3100" dirty="0" smtClean="0">
                <a:solidFill>
                  <a:prstClr val="black"/>
                </a:solidFill>
                <a:latin typeface="Cooper Hewitt" pitchFamily="50" charset="0"/>
                <a:ea typeface="Cooper Hewitt" pitchFamily="50" charset="0"/>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449A0FAA-53F8-4AFA-A441-6D39BB3FAC72}"/>
              </a:ext>
            </a:extLst>
          </p:cNvPr>
          <p:cNvSpPr txBox="1"/>
          <p:nvPr/>
        </p:nvSpPr>
        <p:spPr>
          <a:xfrm>
            <a:off x="7742186" y="6194068"/>
            <a:ext cx="1278107" cy="292388"/>
          </a:xfrm>
          <a:prstGeom prst="rect">
            <a:avLst/>
          </a:prstGeom>
          <a:noFill/>
        </p:spPr>
        <p:txBody>
          <a:bodyPr wrap="none" rtlCol="0">
            <a:spAutoFit/>
          </a:bodyPr>
          <a:lstStyle/>
          <a:p>
            <a:pPr algn="r"/>
            <a:r>
              <a:rPr lang="en-US" sz="1300" dirty="0">
                <a:solidFill>
                  <a:prstClr val="black">
                    <a:lumMod val="50000"/>
                    <a:lumOff val="50000"/>
                  </a:prstClr>
                </a:solidFill>
              </a:rPr>
              <a:t>by </a:t>
            </a:r>
            <a:r>
              <a:rPr lang="en-US" sz="1300" dirty="0" smtClean="0">
                <a:solidFill>
                  <a:prstClr val="black">
                    <a:lumMod val="50000"/>
                    <a:lumOff val="50000"/>
                  </a:prstClr>
                </a:solidFill>
              </a:rPr>
              <a:t>Jesus Culture</a:t>
            </a:r>
            <a:endParaRPr lang="en-US" sz="1300" dirty="0">
              <a:solidFill>
                <a:prstClr val="black">
                  <a:lumMod val="50000"/>
                  <a:lumOff val="50000"/>
                </a:prstClr>
              </a:solidFill>
            </a:endParaRPr>
          </a:p>
        </p:txBody>
      </p:sp>
    </p:spTree>
    <p:extLst>
      <p:ext uri="{BB962C8B-B14F-4D97-AF65-F5344CB8AC3E}">
        <p14:creationId xmlns:p14="http://schemas.microsoft.com/office/powerpoint/2010/main" val="1493653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5109091"/>
          </a:xfrm>
          <a:prstGeom prst="rect">
            <a:avLst/>
          </a:prstGeom>
          <a:noFill/>
        </p:spPr>
        <p:txBody>
          <a:bodyPr wrap="square" rtlCol="0">
            <a:spAutoFit/>
          </a:bodyPr>
          <a:lstStyle/>
          <a:p>
            <a:pPr algn="ctr" defTabSz="914400" fontAlgn="base">
              <a:spcBef>
                <a:spcPct val="0"/>
              </a:spcBef>
              <a:spcAft>
                <a:spcPct val="0"/>
              </a:spcAft>
            </a:pPr>
            <a:r>
              <a:rPr lang="en-US" sz="5600" dirty="0" smtClean="0">
                <a:solidFill>
                  <a:srgbClr val="C8780E"/>
                </a:solidFill>
                <a:ea typeface="Cooper Hewitt" pitchFamily="50" charset="0"/>
              </a:rPr>
              <a:t>YOUR LOVE NEVER FAILS</a:t>
            </a:r>
            <a:endParaRPr lang="en-US" sz="5600" dirty="0">
              <a:solidFill>
                <a:srgbClr val="C8780E"/>
              </a:solidFill>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 The wind is strong and the water's deep </a:t>
            </a:r>
          </a:p>
          <a:p>
            <a:pPr algn="ctr"/>
            <a:r>
              <a:rPr lang="en-US" sz="3100" dirty="0" smtClean="0">
                <a:solidFill>
                  <a:prstClr val="black"/>
                </a:solidFill>
                <a:latin typeface="Cooper Hewitt" pitchFamily="50" charset="0"/>
                <a:ea typeface="Cooper Hewitt" pitchFamily="50" charset="0"/>
              </a:rPr>
              <a:t>But </a:t>
            </a:r>
            <a:r>
              <a:rPr lang="en-US" sz="3100" dirty="0">
                <a:solidFill>
                  <a:prstClr val="black"/>
                </a:solidFill>
                <a:latin typeface="Cooper Hewitt" pitchFamily="50" charset="0"/>
                <a:ea typeface="Cooper Hewitt" pitchFamily="50" charset="0"/>
              </a:rPr>
              <a:t>I'm not alone in these open seas</a:t>
            </a:r>
          </a:p>
          <a:p>
            <a:pPr algn="ctr"/>
            <a:r>
              <a:rPr lang="en-US" sz="3100" dirty="0" err="1" smtClean="0">
                <a:solidFill>
                  <a:prstClr val="black"/>
                </a:solidFill>
                <a:latin typeface="Cooper Hewitt" pitchFamily="50" charset="0"/>
                <a:ea typeface="Cooper Hewitt" pitchFamily="50" charset="0"/>
              </a:rPr>
              <a:t>‘</a:t>
            </a:r>
            <a:r>
              <a:rPr lang="en-US" sz="3100" dirty="0" err="1">
                <a:solidFill>
                  <a:prstClr val="black"/>
                </a:solidFill>
                <a:latin typeface="Cooper Hewitt" pitchFamily="50" charset="0"/>
                <a:ea typeface="Cooper Hewitt" pitchFamily="50" charset="0"/>
              </a:rPr>
              <a:t>Cause</a:t>
            </a:r>
            <a:r>
              <a:rPr lang="en-US" sz="3100" dirty="0">
                <a:solidFill>
                  <a:prstClr val="black"/>
                </a:solidFill>
                <a:latin typeface="Cooper Hewitt" pitchFamily="50" charset="0"/>
                <a:ea typeface="Cooper Hewitt" pitchFamily="50" charset="0"/>
              </a:rPr>
              <a:t> Your love never fails </a:t>
            </a:r>
            <a:endParaRPr lang="en-US" sz="3100" dirty="0" smtClean="0">
              <a:solidFill>
                <a:prstClr val="black"/>
              </a:solidFill>
              <a:latin typeface="Cooper Hewitt" pitchFamily="50" charset="0"/>
              <a:ea typeface="Cooper Hewitt" pitchFamily="50" charset="0"/>
            </a:endParaRPr>
          </a:p>
          <a:p>
            <a:pPr algn="ctr"/>
            <a:r>
              <a:rPr lang="en-US" sz="3100" dirty="0" smtClean="0">
                <a:solidFill>
                  <a:prstClr val="black"/>
                </a:solidFill>
                <a:latin typeface="Cooper Hewitt" pitchFamily="50" charset="0"/>
                <a:ea typeface="Cooper Hewitt" pitchFamily="50" charset="0"/>
              </a:rPr>
              <a:t>The </a:t>
            </a:r>
            <a:r>
              <a:rPr lang="en-US" sz="3100" dirty="0">
                <a:solidFill>
                  <a:prstClr val="black"/>
                </a:solidFill>
                <a:latin typeface="Cooper Hewitt" pitchFamily="50" charset="0"/>
                <a:ea typeface="Cooper Hewitt" pitchFamily="50" charset="0"/>
              </a:rPr>
              <a:t>chasm is far too wide</a:t>
            </a:r>
          </a:p>
          <a:p>
            <a:pPr algn="ctr"/>
            <a:r>
              <a:rPr lang="en-US" sz="3100" dirty="0" smtClean="0">
                <a:solidFill>
                  <a:prstClr val="black"/>
                </a:solidFill>
                <a:latin typeface="Cooper Hewitt" pitchFamily="50" charset="0"/>
                <a:ea typeface="Cooper Hewitt" pitchFamily="50" charset="0"/>
              </a:rPr>
              <a:t>I </a:t>
            </a:r>
            <a:r>
              <a:rPr lang="en-US" sz="3100" dirty="0">
                <a:solidFill>
                  <a:prstClr val="black"/>
                </a:solidFill>
                <a:latin typeface="Cooper Hewitt" pitchFamily="50" charset="0"/>
                <a:ea typeface="Cooper Hewitt" pitchFamily="50" charset="0"/>
              </a:rPr>
              <a:t>never thought I'd reach the other side</a:t>
            </a:r>
          </a:p>
          <a:p>
            <a:pPr algn="ctr"/>
            <a:r>
              <a:rPr lang="en-US" sz="3100" dirty="0" smtClean="0">
                <a:solidFill>
                  <a:prstClr val="black"/>
                </a:solidFill>
                <a:latin typeface="Cooper Hewitt" pitchFamily="50" charset="0"/>
                <a:ea typeface="Cooper Hewitt" pitchFamily="50" charset="0"/>
              </a:rPr>
              <a:t>But </a:t>
            </a:r>
            <a:r>
              <a:rPr lang="en-US" sz="3100" dirty="0">
                <a:solidFill>
                  <a:prstClr val="black"/>
                </a:solidFill>
                <a:latin typeface="Cooper Hewitt" pitchFamily="50" charset="0"/>
                <a:ea typeface="Cooper Hewitt" pitchFamily="50" charset="0"/>
              </a:rPr>
              <a:t>Your love never fails</a:t>
            </a:r>
          </a:p>
          <a:p>
            <a:pPr algn="ctr"/>
            <a:r>
              <a:rPr lang="en-US" sz="3100" dirty="0" smtClean="0">
                <a:solidFill>
                  <a:prstClr val="black"/>
                </a:solidFill>
                <a:latin typeface="Cooper Hewitt" pitchFamily="50" charset="0"/>
                <a:ea typeface="Cooper Hewitt" pitchFamily="50" charset="0"/>
              </a:rPr>
              <a:t/>
            </a:r>
            <a:br>
              <a:rPr lang="en-US" sz="3100" dirty="0" smtClean="0">
                <a:solidFill>
                  <a:prstClr val="black"/>
                </a:solidFill>
                <a:latin typeface="Cooper Hewitt" pitchFamily="50" charset="0"/>
                <a:ea typeface="Cooper Hewitt" pitchFamily="50" charset="0"/>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449A0FAA-53F8-4AFA-A441-6D39BB3FAC72}"/>
              </a:ext>
            </a:extLst>
          </p:cNvPr>
          <p:cNvSpPr txBox="1"/>
          <p:nvPr/>
        </p:nvSpPr>
        <p:spPr>
          <a:xfrm>
            <a:off x="7742186" y="6194068"/>
            <a:ext cx="1278107" cy="292388"/>
          </a:xfrm>
          <a:prstGeom prst="rect">
            <a:avLst/>
          </a:prstGeom>
          <a:noFill/>
        </p:spPr>
        <p:txBody>
          <a:bodyPr wrap="none" rtlCol="0">
            <a:spAutoFit/>
          </a:bodyPr>
          <a:lstStyle/>
          <a:p>
            <a:pPr algn="r"/>
            <a:r>
              <a:rPr lang="en-US" sz="1300" dirty="0">
                <a:solidFill>
                  <a:prstClr val="black">
                    <a:lumMod val="50000"/>
                    <a:lumOff val="50000"/>
                  </a:prstClr>
                </a:solidFill>
              </a:rPr>
              <a:t>by </a:t>
            </a:r>
            <a:r>
              <a:rPr lang="en-US" sz="1300" dirty="0" smtClean="0">
                <a:solidFill>
                  <a:prstClr val="black">
                    <a:lumMod val="50000"/>
                    <a:lumOff val="50000"/>
                  </a:prstClr>
                </a:solidFill>
              </a:rPr>
              <a:t>Jesus Culture</a:t>
            </a:r>
            <a:endParaRPr lang="en-US" sz="1300" dirty="0">
              <a:solidFill>
                <a:prstClr val="black">
                  <a:lumMod val="50000"/>
                  <a:lumOff val="50000"/>
                </a:prstClr>
              </a:solidFill>
            </a:endParaRPr>
          </a:p>
        </p:txBody>
      </p:sp>
    </p:spTree>
    <p:extLst>
      <p:ext uri="{BB962C8B-B14F-4D97-AF65-F5344CB8AC3E}">
        <p14:creationId xmlns:p14="http://schemas.microsoft.com/office/powerpoint/2010/main" val="13216388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6063198"/>
          </a:xfrm>
          <a:prstGeom prst="rect">
            <a:avLst/>
          </a:prstGeom>
          <a:noFill/>
        </p:spPr>
        <p:txBody>
          <a:bodyPr wrap="square" rtlCol="0">
            <a:spAutoFit/>
          </a:bodyPr>
          <a:lstStyle/>
          <a:p>
            <a:pPr algn="ctr" defTabSz="914400" fontAlgn="base">
              <a:spcBef>
                <a:spcPct val="0"/>
              </a:spcBef>
              <a:spcAft>
                <a:spcPct val="0"/>
              </a:spcAft>
            </a:pPr>
            <a:r>
              <a:rPr lang="en-US" sz="5600" dirty="0" smtClean="0">
                <a:solidFill>
                  <a:srgbClr val="C8780E"/>
                </a:solidFill>
                <a:ea typeface="Cooper Hewitt" pitchFamily="50" charset="0"/>
              </a:rPr>
              <a:t>YOUR LOVE NEVER FAILS</a:t>
            </a:r>
            <a:endParaRPr lang="en-US" sz="5600" dirty="0">
              <a:solidFill>
                <a:srgbClr val="C8780E"/>
              </a:solidFill>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 You stay the same through the ages</a:t>
            </a:r>
          </a:p>
          <a:p>
            <a:pPr algn="ctr"/>
            <a:r>
              <a:rPr lang="en-US" sz="3100" dirty="0" smtClean="0">
                <a:solidFill>
                  <a:prstClr val="black"/>
                </a:solidFill>
                <a:latin typeface="Cooper Hewitt" pitchFamily="50" charset="0"/>
                <a:ea typeface="Cooper Hewitt" pitchFamily="50" charset="0"/>
              </a:rPr>
              <a:t>Your </a:t>
            </a:r>
            <a:r>
              <a:rPr lang="en-US" sz="3100" dirty="0">
                <a:solidFill>
                  <a:prstClr val="black"/>
                </a:solidFill>
                <a:latin typeface="Cooper Hewitt" pitchFamily="50" charset="0"/>
                <a:ea typeface="Cooper Hewitt" pitchFamily="50" charset="0"/>
              </a:rPr>
              <a:t>love never changes</a:t>
            </a:r>
          </a:p>
          <a:p>
            <a:pPr algn="ctr"/>
            <a:r>
              <a:rPr lang="en-US" sz="3100" dirty="0" smtClean="0">
                <a:solidFill>
                  <a:prstClr val="black"/>
                </a:solidFill>
                <a:latin typeface="Cooper Hewitt" pitchFamily="50" charset="0"/>
                <a:ea typeface="Cooper Hewitt" pitchFamily="50" charset="0"/>
              </a:rPr>
              <a:t>There </a:t>
            </a:r>
            <a:r>
              <a:rPr lang="en-US" sz="3100" dirty="0">
                <a:solidFill>
                  <a:prstClr val="black"/>
                </a:solidFill>
                <a:latin typeface="Cooper Hewitt" pitchFamily="50" charset="0"/>
                <a:ea typeface="Cooper Hewitt" pitchFamily="50" charset="0"/>
              </a:rPr>
              <a:t>may be pain in the night </a:t>
            </a:r>
          </a:p>
          <a:p>
            <a:pPr algn="ctr"/>
            <a:r>
              <a:rPr lang="en-US" sz="3100" dirty="0" smtClean="0">
                <a:solidFill>
                  <a:prstClr val="black"/>
                </a:solidFill>
                <a:latin typeface="Cooper Hewitt" pitchFamily="50" charset="0"/>
                <a:ea typeface="Cooper Hewitt" pitchFamily="50" charset="0"/>
              </a:rPr>
              <a:t>but </a:t>
            </a:r>
            <a:r>
              <a:rPr lang="en-US" sz="3100" dirty="0">
                <a:solidFill>
                  <a:prstClr val="black"/>
                </a:solidFill>
                <a:latin typeface="Cooper Hewitt" pitchFamily="50" charset="0"/>
                <a:ea typeface="Cooper Hewitt" pitchFamily="50" charset="0"/>
              </a:rPr>
              <a:t>joy comes in the morning</a:t>
            </a:r>
          </a:p>
          <a:p>
            <a:pPr algn="ctr"/>
            <a:r>
              <a:rPr lang="en-US" sz="3100" dirty="0" smtClean="0">
                <a:solidFill>
                  <a:prstClr val="black"/>
                </a:solidFill>
                <a:latin typeface="Cooper Hewitt" pitchFamily="50" charset="0"/>
                <a:ea typeface="Cooper Hewitt" pitchFamily="50" charset="0"/>
              </a:rPr>
              <a:t>And </a:t>
            </a:r>
            <a:r>
              <a:rPr lang="en-US" sz="3100" dirty="0">
                <a:solidFill>
                  <a:prstClr val="black"/>
                </a:solidFill>
                <a:latin typeface="Cooper Hewitt" pitchFamily="50" charset="0"/>
                <a:ea typeface="Cooper Hewitt" pitchFamily="50" charset="0"/>
              </a:rPr>
              <a:t>when the oceans rage</a:t>
            </a:r>
          </a:p>
          <a:p>
            <a:pPr algn="ctr"/>
            <a:r>
              <a:rPr lang="en-US" sz="3100" dirty="0" smtClean="0">
                <a:solidFill>
                  <a:prstClr val="black"/>
                </a:solidFill>
                <a:latin typeface="Cooper Hewitt" pitchFamily="50" charset="0"/>
                <a:ea typeface="Cooper Hewitt" pitchFamily="50" charset="0"/>
              </a:rPr>
              <a:t>I </a:t>
            </a:r>
            <a:r>
              <a:rPr lang="en-US" sz="3100" dirty="0">
                <a:solidFill>
                  <a:prstClr val="black"/>
                </a:solidFill>
                <a:latin typeface="Cooper Hewitt" pitchFamily="50" charset="0"/>
                <a:ea typeface="Cooper Hewitt" pitchFamily="50" charset="0"/>
              </a:rPr>
              <a:t>don't have to be afraid</a:t>
            </a:r>
          </a:p>
          <a:p>
            <a:pPr algn="ctr"/>
            <a:r>
              <a:rPr lang="en-US" sz="3100" dirty="0" smtClean="0">
                <a:solidFill>
                  <a:prstClr val="black"/>
                </a:solidFill>
                <a:latin typeface="Cooper Hewitt" pitchFamily="50" charset="0"/>
                <a:ea typeface="Cooper Hewitt" pitchFamily="50" charset="0"/>
              </a:rPr>
              <a:t>Because </a:t>
            </a:r>
            <a:r>
              <a:rPr lang="en-US" sz="3100" dirty="0">
                <a:solidFill>
                  <a:prstClr val="black"/>
                </a:solidFill>
                <a:latin typeface="Cooper Hewitt" pitchFamily="50" charset="0"/>
                <a:ea typeface="Cooper Hewitt" pitchFamily="50" charset="0"/>
              </a:rPr>
              <a:t>I know that You love me</a:t>
            </a:r>
          </a:p>
          <a:p>
            <a:pPr algn="ctr"/>
            <a:r>
              <a:rPr lang="en-US" sz="3100" dirty="0" smtClean="0">
                <a:solidFill>
                  <a:prstClr val="black"/>
                </a:solidFill>
                <a:latin typeface="Cooper Hewitt" pitchFamily="50" charset="0"/>
                <a:ea typeface="Cooper Hewitt" pitchFamily="50" charset="0"/>
              </a:rPr>
              <a:t>Your </a:t>
            </a:r>
            <a:r>
              <a:rPr lang="en-US" sz="3100" dirty="0">
                <a:solidFill>
                  <a:prstClr val="black"/>
                </a:solidFill>
                <a:latin typeface="Cooper Hewitt" pitchFamily="50" charset="0"/>
                <a:ea typeface="Cooper Hewitt" pitchFamily="50" charset="0"/>
              </a:rPr>
              <a:t>love never fails</a:t>
            </a:r>
          </a:p>
          <a:p>
            <a:pPr algn="ctr"/>
            <a:r>
              <a:rPr lang="en-US" sz="3100" dirty="0" smtClean="0">
                <a:solidFill>
                  <a:prstClr val="black"/>
                </a:solidFill>
                <a:latin typeface="Cooper Hewitt" pitchFamily="50" charset="0"/>
                <a:ea typeface="Cooper Hewitt" pitchFamily="50" charset="0"/>
              </a:rPr>
              <a:t/>
            </a:r>
            <a:br>
              <a:rPr lang="en-US" sz="3100" dirty="0" smtClean="0">
                <a:solidFill>
                  <a:prstClr val="black"/>
                </a:solidFill>
                <a:latin typeface="Cooper Hewitt" pitchFamily="50" charset="0"/>
                <a:ea typeface="Cooper Hewitt" pitchFamily="50" charset="0"/>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449A0FAA-53F8-4AFA-A441-6D39BB3FAC72}"/>
              </a:ext>
            </a:extLst>
          </p:cNvPr>
          <p:cNvSpPr txBox="1"/>
          <p:nvPr/>
        </p:nvSpPr>
        <p:spPr>
          <a:xfrm>
            <a:off x="7742186" y="6194068"/>
            <a:ext cx="1278107" cy="292388"/>
          </a:xfrm>
          <a:prstGeom prst="rect">
            <a:avLst/>
          </a:prstGeom>
          <a:noFill/>
        </p:spPr>
        <p:txBody>
          <a:bodyPr wrap="none" rtlCol="0">
            <a:spAutoFit/>
          </a:bodyPr>
          <a:lstStyle/>
          <a:p>
            <a:pPr algn="r"/>
            <a:r>
              <a:rPr lang="en-US" sz="1300" dirty="0">
                <a:solidFill>
                  <a:prstClr val="black">
                    <a:lumMod val="50000"/>
                    <a:lumOff val="50000"/>
                  </a:prstClr>
                </a:solidFill>
              </a:rPr>
              <a:t>by </a:t>
            </a:r>
            <a:r>
              <a:rPr lang="en-US" sz="1300" dirty="0" smtClean="0">
                <a:solidFill>
                  <a:prstClr val="black">
                    <a:lumMod val="50000"/>
                    <a:lumOff val="50000"/>
                  </a:prstClr>
                </a:solidFill>
              </a:rPr>
              <a:t>Jesus Culture</a:t>
            </a:r>
            <a:endParaRPr lang="en-US" sz="1300" dirty="0">
              <a:solidFill>
                <a:prstClr val="black">
                  <a:lumMod val="50000"/>
                  <a:lumOff val="50000"/>
                </a:prstClr>
              </a:solidFill>
            </a:endParaRPr>
          </a:p>
        </p:txBody>
      </p:sp>
    </p:spTree>
    <p:extLst>
      <p:ext uri="{BB962C8B-B14F-4D97-AF65-F5344CB8AC3E}">
        <p14:creationId xmlns:p14="http://schemas.microsoft.com/office/powerpoint/2010/main" val="14438152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5386090"/>
          </a:xfrm>
          <a:prstGeom prst="rect">
            <a:avLst/>
          </a:prstGeom>
          <a:noFill/>
        </p:spPr>
        <p:txBody>
          <a:bodyPr wrap="square" rtlCol="0">
            <a:spAutoFit/>
          </a:bodyPr>
          <a:lstStyle/>
          <a:p>
            <a:pPr algn="ctr" defTabSz="914400" fontAlgn="base">
              <a:spcBef>
                <a:spcPct val="0"/>
              </a:spcBef>
              <a:spcAft>
                <a:spcPct val="0"/>
              </a:spcAft>
            </a:pPr>
            <a:r>
              <a:rPr lang="en-US" sz="5600" dirty="0" smtClean="0">
                <a:solidFill>
                  <a:srgbClr val="C8780E"/>
                </a:solidFill>
                <a:ea typeface="Cooper Hewitt" pitchFamily="50" charset="0"/>
              </a:rPr>
              <a:t>YOUR LOVE NEVER FAILS</a:t>
            </a:r>
            <a:endParaRPr lang="en-US" sz="5600" dirty="0">
              <a:solidFill>
                <a:srgbClr val="C8780E"/>
              </a:solidFill>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 You make, </a:t>
            </a:r>
            <a:r>
              <a:rPr lang="en-US" sz="3100" dirty="0" smtClean="0">
                <a:solidFill>
                  <a:prstClr val="black"/>
                </a:solidFill>
                <a:latin typeface="Cooper Hewitt" pitchFamily="50" charset="0"/>
                <a:ea typeface="Cooper Hewitt" pitchFamily="50" charset="0"/>
              </a:rPr>
              <a:t>all </a:t>
            </a:r>
            <a:r>
              <a:rPr lang="en-US" sz="3100" dirty="0">
                <a:solidFill>
                  <a:prstClr val="black"/>
                </a:solidFill>
                <a:latin typeface="Cooper Hewitt" pitchFamily="50" charset="0"/>
                <a:ea typeface="Cooper Hewitt" pitchFamily="50" charset="0"/>
              </a:rPr>
              <a:t>things, work together for my  </a:t>
            </a:r>
            <a:r>
              <a:rPr lang="en-US" sz="3100" dirty="0" smtClean="0">
                <a:solidFill>
                  <a:prstClr val="black"/>
                </a:solidFill>
                <a:latin typeface="Cooper Hewitt" pitchFamily="50" charset="0"/>
                <a:ea typeface="Cooper Hewitt" pitchFamily="50" charset="0"/>
              </a:rPr>
              <a:t>good</a:t>
            </a:r>
          </a:p>
          <a:p>
            <a:pPr algn="ctr"/>
            <a:endParaRPr lang="en-US" dirty="0">
              <a:solidFill>
                <a:prstClr val="black"/>
              </a:solidFill>
              <a:latin typeface="Cooper Hewitt" pitchFamily="50" charset="0"/>
              <a:ea typeface="Cooper Hewitt" pitchFamily="50" charset="0"/>
            </a:endParaRPr>
          </a:p>
          <a:p>
            <a:pPr algn="ctr"/>
            <a:r>
              <a:rPr lang="en-US" sz="3100" i="1" dirty="0" smtClean="0">
                <a:solidFill>
                  <a:prstClr val="black"/>
                </a:solidFill>
                <a:latin typeface="Cooper Hewitt" pitchFamily="50" charset="0"/>
                <a:ea typeface="Cooper Hewitt" pitchFamily="50" charset="0"/>
              </a:rPr>
              <a:t>(4x)</a:t>
            </a:r>
            <a:endParaRPr lang="en-US" sz="3100" i="1" dirty="0">
              <a:solidFill>
                <a:prstClr val="black"/>
              </a:solidFill>
              <a:latin typeface="Cooper Hewitt" pitchFamily="50" charset="0"/>
              <a:ea typeface="Cooper Hewitt" pitchFamily="50" charset="0"/>
            </a:endParaRPr>
          </a:p>
          <a:p>
            <a:pPr algn="ctr"/>
            <a:r>
              <a:rPr lang="en-US" sz="3100" dirty="0" smtClean="0">
                <a:solidFill>
                  <a:prstClr val="black"/>
                </a:solidFill>
                <a:latin typeface="Cooper Hewitt" pitchFamily="50" charset="0"/>
                <a:ea typeface="Cooper Hewitt" pitchFamily="50" charset="0"/>
              </a:rPr>
              <a:t/>
            </a:r>
            <a:br>
              <a:rPr lang="en-US" sz="3100" dirty="0" smtClean="0">
                <a:solidFill>
                  <a:prstClr val="black"/>
                </a:solidFill>
                <a:latin typeface="Cooper Hewitt" pitchFamily="50" charset="0"/>
                <a:ea typeface="Cooper Hewitt" pitchFamily="50" charset="0"/>
              </a:rPr>
            </a:br>
            <a:endParaRPr lang="en-US" sz="3100" dirty="0" smtClean="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a:p>
            <a:pPr algn="ctr"/>
            <a:endParaRPr lang="en-US" sz="3100" dirty="0" smtClean="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a:p>
            <a:pPr algn="ctr"/>
            <a:endParaRPr lang="en-US" sz="3100" dirty="0" smtClean="0">
              <a:solidFill>
                <a:prstClr val="black"/>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449A0FAA-53F8-4AFA-A441-6D39BB3FAC72}"/>
              </a:ext>
            </a:extLst>
          </p:cNvPr>
          <p:cNvSpPr txBox="1"/>
          <p:nvPr/>
        </p:nvSpPr>
        <p:spPr>
          <a:xfrm>
            <a:off x="7742186" y="6194068"/>
            <a:ext cx="1278107" cy="292388"/>
          </a:xfrm>
          <a:prstGeom prst="rect">
            <a:avLst/>
          </a:prstGeom>
          <a:noFill/>
        </p:spPr>
        <p:txBody>
          <a:bodyPr wrap="none" rtlCol="0">
            <a:spAutoFit/>
          </a:bodyPr>
          <a:lstStyle/>
          <a:p>
            <a:pPr algn="r"/>
            <a:r>
              <a:rPr lang="en-US" sz="1300" dirty="0">
                <a:solidFill>
                  <a:prstClr val="black">
                    <a:lumMod val="50000"/>
                    <a:lumOff val="50000"/>
                  </a:prstClr>
                </a:solidFill>
              </a:rPr>
              <a:t>by </a:t>
            </a:r>
            <a:r>
              <a:rPr lang="en-US" sz="1300" dirty="0" smtClean="0">
                <a:solidFill>
                  <a:prstClr val="black">
                    <a:lumMod val="50000"/>
                    <a:lumOff val="50000"/>
                  </a:prstClr>
                </a:solidFill>
              </a:rPr>
              <a:t>Jesus Culture</a:t>
            </a:r>
            <a:endParaRPr lang="en-US" sz="1300" dirty="0">
              <a:solidFill>
                <a:prstClr val="black">
                  <a:lumMod val="50000"/>
                  <a:lumOff val="50000"/>
                </a:prstClr>
              </a:solidFill>
            </a:endParaRPr>
          </a:p>
        </p:txBody>
      </p:sp>
    </p:spTree>
    <p:extLst>
      <p:ext uri="{BB962C8B-B14F-4D97-AF65-F5344CB8AC3E}">
        <p14:creationId xmlns:p14="http://schemas.microsoft.com/office/powerpoint/2010/main" val="33311986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6063198"/>
          </a:xfrm>
          <a:prstGeom prst="rect">
            <a:avLst/>
          </a:prstGeom>
          <a:noFill/>
        </p:spPr>
        <p:txBody>
          <a:bodyPr wrap="square" rtlCol="0">
            <a:spAutoFit/>
          </a:bodyPr>
          <a:lstStyle/>
          <a:p>
            <a:pPr algn="ctr" defTabSz="914400" fontAlgn="base">
              <a:spcBef>
                <a:spcPct val="0"/>
              </a:spcBef>
              <a:spcAft>
                <a:spcPct val="0"/>
              </a:spcAft>
            </a:pPr>
            <a:r>
              <a:rPr lang="en-US" sz="5600" dirty="0" smtClean="0">
                <a:solidFill>
                  <a:srgbClr val="C8780E"/>
                </a:solidFill>
                <a:ea typeface="Cooper Hewitt" pitchFamily="50" charset="0"/>
              </a:rPr>
              <a:t>YOUR LOVE NEVER FAILS</a:t>
            </a:r>
            <a:endParaRPr lang="en-US" sz="5600" dirty="0">
              <a:solidFill>
                <a:srgbClr val="C8780E"/>
              </a:solidFill>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 You stay the same through the ages</a:t>
            </a:r>
          </a:p>
          <a:p>
            <a:pPr algn="ctr"/>
            <a:r>
              <a:rPr lang="en-US" sz="3100" dirty="0" smtClean="0">
                <a:solidFill>
                  <a:prstClr val="black"/>
                </a:solidFill>
                <a:latin typeface="Cooper Hewitt" pitchFamily="50" charset="0"/>
                <a:ea typeface="Cooper Hewitt" pitchFamily="50" charset="0"/>
              </a:rPr>
              <a:t>Your </a:t>
            </a:r>
            <a:r>
              <a:rPr lang="en-US" sz="3100" dirty="0">
                <a:solidFill>
                  <a:prstClr val="black"/>
                </a:solidFill>
                <a:latin typeface="Cooper Hewitt" pitchFamily="50" charset="0"/>
                <a:ea typeface="Cooper Hewitt" pitchFamily="50" charset="0"/>
              </a:rPr>
              <a:t>love never changes</a:t>
            </a:r>
          </a:p>
          <a:p>
            <a:pPr algn="ctr"/>
            <a:r>
              <a:rPr lang="en-US" sz="3100" dirty="0" smtClean="0">
                <a:solidFill>
                  <a:prstClr val="black"/>
                </a:solidFill>
                <a:latin typeface="Cooper Hewitt" pitchFamily="50" charset="0"/>
                <a:ea typeface="Cooper Hewitt" pitchFamily="50" charset="0"/>
              </a:rPr>
              <a:t>There </a:t>
            </a:r>
            <a:r>
              <a:rPr lang="en-US" sz="3100" dirty="0">
                <a:solidFill>
                  <a:prstClr val="black"/>
                </a:solidFill>
                <a:latin typeface="Cooper Hewitt" pitchFamily="50" charset="0"/>
                <a:ea typeface="Cooper Hewitt" pitchFamily="50" charset="0"/>
              </a:rPr>
              <a:t>may be pain in the night </a:t>
            </a:r>
          </a:p>
          <a:p>
            <a:pPr algn="ctr"/>
            <a:r>
              <a:rPr lang="en-US" sz="3100" dirty="0" smtClean="0">
                <a:solidFill>
                  <a:prstClr val="black"/>
                </a:solidFill>
                <a:latin typeface="Cooper Hewitt" pitchFamily="50" charset="0"/>
                <a:ea typeface="Cooper Hewitt" pitchFamily="50" charset="0"/>
              </a:rPr>
              <a:t>but </a:t>
            </a:r>
            <a:r>
              <a:rPr lang="en-US" sz="3100" dirty="0">
                <a:solidFill>
                  <a:prstClr val="black"/>
                </a:solidFill>
                <a:latin typeface="Cooper Hewitt" pitchFamily="50" charset="0"/>
                <a:ea typeface="Cooper Hewitt" pitchFamily="50" charset="0"/>
              </a:rPr>
              <a:t>joy comes in the morning</a:t>
            </a:r>
          </a:p>
          <a:p>
            <a:pPr algn="ctr"/>
            <a:r>
              <a:rPr lang="en-US" sz="3100" dirty="0" smtClean="0">
                <a:solidFill>
                  <a:prstClr val="black"/>
                </a:solidFill>
                <a:latin typeface="Cooper Hewitt" pitchFamily="50" charset="0"/>
                <a:ea typeface="Cooper Hewitt" pitchFamily="50" charset="0"/>
              </a:rPr>
              <a:t>And </a:t>
            </a:r>
            <a:r>
              <a:rPr lang="en-US" sz="3100" dirty="0">
                <a:solidFill>
                  <a:prstClr val="black"/>
                </a:solidFill>
                <a:latin typeface="Cooper Hewitt" pitchFamily="50" charset="0"/>
                <a:ea typeface="Cooper Hewitt" pitchFamily="50" charset="0"/>
              </a:rPr>
              <a:t>when the oceans rage</a:t>
            </a:r>
          </a:p>
          <a:p>
            <a:pPr algn="ctr"/>
            <a:r>
              <a:rPr lang="en-US" sz="3100" dirty="0" smtClean="0">
                <a:solidFill>
                  <a:prstClr val="black"/>
                </a:solidFill>
                <a:latin typeface="Cooper Hewitt" pitchFamily="50" charset="0"/>
                <a:ea typeface="Cooper Hewitt" pitchFamily="50" charset="0"/>
              </a:rPr>
              <a:t>I </a:t>
            </a:r>
            <a:r>
              <a:rPr lang="en-US" sz="3100" dirty="0">
                <a:solidFill>
                  <a:prstClr val="black"/>
                </a:solidFill>
                <a:latin typeface="Cooper Hewitt" pitchFamily="50" charset="0"/>
                <a:ea typeface="Cooper Hewitt" pitchFamily="50" charset="0"/>
              </a:rPr>
              <a:t>don't have to be afraid</a:t>
            </a:r>
          </a:p>
          <a:p>
            <a:pPr algn="ctr"/>
            <a:r>
              <a:rPr lang="en-US" sz="3100" dirty="0" smtClean="0">
                <a:solidFill>
                  <a:prstClr val="black"/>
                </a:solidFill>
                <a:latin typeface="Cooper Hewitt" pitchFamily="50" charset="0"/>
                <a:ea typeface="Cooper Hewitt" pitchFamily="50" charset="0"/>
              </a:rPr>
              <a:t>Because </a:t>
            </a:r>
            <a:r>
              <a:rPr lang="en-US" sz="3100" dirty="0">
                <a:solidFill>
                  <a:prstClr val="black"/>
                </a:solidFill>
                <a:latin typeface="Cooper Hewitt" pitchFamily="50" charset="0"/>
                <a:ea typeface="Cooper Hewitt" pitchFamily="50" charset="0"/>
              </a:rPr>
              <a:t>I know that You love me</a:t>
            </a:r>
          </a:p>
          <a:p>
            <a:pPr algn="ctr"/>
            <a:r>
              <a:rPr lang="en-US" sz="3100" dirty="0" smtClean="0">
                <a:solidFill>
                  <a:prstClr val="black"/>
                </a:solidFill>
                <a:latin typeface="Cooper Hewitt" pitchFamily="50" charset="0"/>
                <a:ea typeface="Cooper Hewitt" pitchFamily="50" charset="0"/>
              </a:rPr>
              <a:t>Your </a:t>
            </a:r>
            <a:r>
              <a:rPr lang="en-US" sz="3100" dirty="0">
                <a:solidFill>
                  <a:prstClr val="black"/>
                </a:solidFill>
                <a:latin typeface="Cooper Hewitt" pitchFamily="50" charset="0"/>
                <a:ea typeface="Cooper Hewitt" pitchFamily="50" charset="0"/>
              </a:rPr>
              <a:t>love never fails</a:t>
            </a:r>
          </a:p>
          <a:p>
            <a:pPr algn="ctr"/>
            <a:r>
              <a:rPr lang="en-US" sz="3100" dirty="0" smtClean="0">
                <a:solidFill>
                  <a:prstClr val="black"/>
                </a:solidFill>
                <a:latin typeface="Cooper Hewitt" pitchFamily="50" charset="0"/>
                <a:ea typeface="Cooper Hewitt" pitchFamily="50" charset="0"/>
              </a:rPr>
              <a:t/>
            </a:r>
            <a:br>
              <a:rPr lang="en-US" sz="3100" dirty="0" smtClean="0">
                <a:solidFill>
                  <a:prstClr val="black"/>
                </a:solidFill>
                <a:latin typeface="Cooper Hewitt" pitchFamily="50" charset="0"/>
                <a:ea typeface="Cooper Hewitt" pitchFamily="50" charset="0"/>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449A0FAA-53F8-4AFA-A441-6D39BB3FAC72}"/>
              </a:ext>
            </a:extLst>
          </p:cNvPr>
          <p:cNvSpPr txBox="1"/>
          <p:nvPr/>
        </p:nvSpPr>
        <p:spPr>
          <a:xfrm>
            <a:off x="7742186" y="6194068"/>
            <a:ext cx="1278107" cy="292388"/>
          </a:xfrm>
          <a:prstGeom prst="rect">
            <a:avLst/>
          </a:prstGeom>
          <a:noFill/>
        </p:spPr>
        <p:txBody>
          <a:bodyPr wrap="none" rtlCol="0">
            <a:spAutoFit/>
          </a:bodyPr>
          <a:lstStyle/>
          <a:p>
            <a:pPr algn="r"/>
            <a:r>
              <a:rPr lang="en-US" sz="1300" dirty="0">
                <a:solidFill>
                  <a:prstClr val="black">
                    <a:lumMod val="50000"/>
                    <a:lumOff val="50000"/>
                  </a:prstClr>
                </a:solidFill>
              </a:rPr>
              <a:t>by </a:t>
            </a:r>
            <a:r>
              <a:rPr lang="en-US" sz="1300" dirty="0" smtClean="0">
                <a:solidFill>
                  <a:prstClr val="black">
                    <a:lumMod val="50000"/>
                    <a:lumOff val="50000"/>
                  </a:prstClr>
                </a:solidFill>
              </a:rPr>
              <a:t>Jesus Culture</a:t>
            </a:r>
            <a:endParaRPr lang="en-US" sz="1300" dirty="0">
              <a:solidFill>
                <a:prstClr val="black">
                  <a:lumMod val="50000"/>
                  <a:lumOff val="50000"/>
                </a:prstClr>
              </a:solidFill>
            </a:endParaRPr>
          </a:p>
        </p:txBody>
      </p:sp>
    </p:spTree>
    <p:extLst>
      <p:ext uri="{BB962C8B-B14F-4D97-AF65-F5344CB8AC3E}">
        <p14:creationId xmlns:p14="http://schemas.microsoft.com/office/powerpoint/2010/main" val="14438152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5386090"/>
          </a:xfrm>
          <a:prstGeom prst="rect">
            <a:avLst/>
          </a:prstGeom>
          <a:noFill/>
        </p:spPr>
        <p:txBody>
          <a:bodyPr wrap="square" rtlCol="0">
            <a:spAutoFit/>
          </a:bodyPr>
          <a:lstStyle/>
          <a:p>
            <a:pPr algn="ctr" defTabSz="914400" fontAlgn="base">
              <a:spcBef>
                <a:spcPct val="0"/>
              </a:spcBef>
              <a:spcAft>
                <a:spcPct val="0"/>
              </a:spcAft>
            </a:pPr>
            <a:r>
              <a:rPr lang="en-US" sz="5600" dirty="0" smtClean="0">
                <a:solidFill>
                  <a:srgbClr val="C8780E"/>
                </a:solidFill>
                <a:ea typeface="Cooper Hewitt" pitchFamily="50" charset="0"/>
              </a:rPr>
              <a:t>YOUR LOVE NEVER FAILS</a:t>
            </a:r>
            <a:endParaRPr lang="en-US" sz="5600" dirty="0">
              <a:solidFill>
                <a:srgbClr val="C8780E"/>
              </a:solidFill>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 You make, </a:t>
            </a:r>
            <a:r>
              <a:rPr lang="en-US" sz="3100" dirty="0" smtClean="0">
                <a:solidFill>
                  <a:prstClr val="black"/>
                </a:solidFill>
                <a:latin typeface="Cooper Hewitt" pitchFamily="50" charset="0"/>
                <a:ea typeface="Cooper Hewitt" pitchFamily="50" charset="0"/>
              </a:rPr>
              <a:t>all </a:t>
            </a:r>
            <a:r>
              <a:rPr lang="en-US" sz="3100" dirty="0">
                <a:solidFill>
                  <a:prstClr val="black"/>
                </a:solidFill>
                <a:latin typeface="Cooper Hewitt" pitchFamily="50" charset="0"/>
                <a:ea typeface="Cooper Hewitt" pitchFamily="50" charset="0"/>
              </a:rPr>
              <a:t>things, work together for my  </a:t>
            </a:r>
            <a:r>
              <a:rPr lang="en-US" sz="3100" dirty="0" smtClean="0">
                <a:solidFill>
                  <a:prstClr val="black"/>
                </a:solidFill>
                <a:latin typeface="Cooper Hewitt" pitchFamily="50" charset="0"/>
                <a:ea typeface="Cooper Hewitt" pitchFamily="50" charset="0"/>
              </a:rPr>
              <a:t>good</a:t>
            </a:r>
          </a:p>
          <a:p>
            <a:pPr algn="ctr"/>
            <a:endParaRPr lang="en-US" dirty="0">
              <a:solidFill>
                <a:prstClr val="black"/>
              </a:solidFill>
              <a:latin typeface="Cooper Hewitt" pitchFamily="50" charset="0"/>
              <a:ea typeface="Cooper Hewitt" pitchFamily="50" charset="0"/>
            </a:endParaRPr>
          </a:p>
          <a:p>
            <a:pPr algn="ctr"/>
            <a:r>
              <a:rPr lang="en-US" sz="3100" i="1" dirty="0" smtClean="0">
                <a:solidFill>
                  <a:prstClr val="black"/>
                </a:solidFill>
                <a:latin typeface="Cooper Hewitt" pitchFamily="50" charset="0"/>
                <a:ea typeface="Cooper Hewitt" pitchFamily="50" charset="0"/>
              </a:rPr>
              <a:t>(4x)</a:t>
            </a:r>
            <a:endParaRPr lang="en-US" sz="3100" i="1" dirty="0">
              <a:solidFill>
                <a:prstClr val="black"/>
              </a:solidFill>
              <a:latin typeface="Cooper Hewitt" pitchFamily="50" charset="0"/>
              <a:ea typeface="Cooper Hewitt" pitchFamily="50" charset="0"/>
            </a:endParaRPr>
          </a:p>
          <a:p>
            <a:pPr algn="ctr"/>
            <a:r>
              <a:rPr lang="en-US" sz="3100" dirty="0" smtClean="0">
                <a:solidFill>
                  <a:prstClr val="black"/>
                </a:solidFill>
                <a:latin typeface="Cooper Hewitt" pitchFamily="50" charset="0"/>
                <a:ea typeface="Cooper Hewitt" pitchFamily="50" charset="0"/>
              </a:rPr>
              <a:t/>
            </a:r>
            <a:br>
              <a:rPr lang="en-US" sz="3100" dirty="0" smtClean="0">
                <a:solidFill>
                  <a:prstClr val="black"/>
                </a:solidFill>
                <a:latin typeface="Cooper Hewitt" pitchFamily="50" charset="0"/>
                <a:ea typeface="Cooper Hewitt" pitchFamily="50" charset="0"/>
              </a:rPr>
            </a:br>
            <a:endParaRPr lang="en-US" sz="3100" dirty="0" smtClean="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a:p>
            <a:pPr algn="ctr"/>
            <a:endParaRPr lang="en-US" sz="3100" dirty="0" smtClean="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a:p>
            <a:pPr algn="ctr"/>
            <a:endParaRPr lang="en-US" sz="3100" dirty="0" smtClean="0">
              <a:solidFill>
                <a:prstClr val="black"/>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449A0FAA-53F8-4AFA-A441-6D39BB3FAC72}"/>
              </a:ext>
            </a:extLst>
          </p:cNvPr>
          <p:cNvSpPr txBox="1"/>
          <p:nvPr/>
        </p:nvSpPr>
        <p:spPr>
          <a:xfrm>
            <a:off x="7742186" y="6194068"/>
            <a:ext cx="1278107" cy="292388"/>
          </a:xfrm>
          <a:prstGeom prst="rect">
            <a:avLst/>
          </a:prstGeom>
          <a:noFill/>
        </p:spPr>
        <p:txBody>
          <a:bodyPr wrap="none" rtlCol="0">
            <a:spAutoFit/>
          </a:bodyPr>
          <a:lstStyle/>
          <a:p>
            <a:pPr algn="r"/>
            <a:r>
              <a:rPr lang="en-US" sz="1300" dirty="0">
                <a:solidFill>
                  <a:prstClr val="black">
                    <a:lumMod val="50000"/>
                    <a:lumOff val="50000"/>
                  </a:prstClr>
                </a:solidFill>
              </a:rPr>
              <a:t>by </a:t>
            </a:r>
            <a:r>
              <a:rPr lang="en-US" sz="1300" dirty="0" smtClean="0">
                <a:solidFill>
                  <a:prstClr val="black">
                    <a:lumMod val="50000"/>
                    <a:lumOff val="50000"/>
                  </a:prstClr>
                </a:solidFill>
              </a:rPr>
              <a:t>Jesus Culture</a:t>
            </a:r>
            <a:endParaRPr lang="en-US" sz="1300" dirty="0">
              <a:solidFill>
                <a:prstClr val="black">
                  <a:lumMod val="50000"/>
                  <a:lumOff val="50000"/>
                </a:prstClr>
              </a:solidFill>
            </a:endParaRPr>
          </a:p>
        </p:txBody>
      </p:sp>
    </p:spTree>
    <p:extLst>
      <p:ext uri="{BB962C8B-B14F-4D97-AF65-F5344CB8AC3E}">
        <p14:creationId xmlns:p14="http://schemas.microsoft.com/office/powerpoint/2010/main" val="12491951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4124206"/>
          </a:xfrm>
          <a:prstGeom prst="rect">
            <a:avLst/>
          </a:prstGeom>
          <a:noFill/>
        </p:spPr>
        <p:txBody>
          <a:bodyPr wrap="square" rtlCol="0">
            <a:spAutoFit/>
          </a:bodyPr>
          <a:lstStyle/>
          <a:p>
            <a:pPr algn="ctr" defTabSz="914400" fontAlgn="base">
              <a:spcBef>
                <a:spcPct val="0"/>
              </a:spcBef>
              <a:spcAft>
                <a:spcPct val="0"/>
              </a:spcAft>
            </a:pPr>
            <a:r>
              <a:rPr lang="en-US" sz="5600" spc="-300" dirty="0" smtClean="0">
                <a:solidFill>
                  <a:srgbClr val="C8780E"/>
                </a:solidFill>
                <a:ea typeface="Cooper Hewitt" pitchFamily="50" charset="0"/>
              </a:rPr>
              <a:t>HOW DEEP THE FATHER’S LOVE</a:t>
            </a:r>
            <a:endParaRPr lang="en-US" sz="5600" spc="-300" dirty="0">
              <a:solidFill>
                <a:srgbClr val="C8780E"/>
              </a:solidFill>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smtClean="0">
                <a:solidFill>
                  <a:prstClr val="black"/>
                </a:solidFill>
                <a:latin typeface="Cooper Hewitt" pitchFamily="50" charset="0"/>
                <a:ea typeface="Cooper Hewitt" pitchFamily="50" charset="0"/>
              </a:rPr>
              <a:t/>
            </a:r>
            <a:br>
              <a:rPr lang="en-US" sz="3100" dirty="0" smtClean="0">
                <a:solidFill>
                  <a:prstClr val="black"/>
                </a:solidFill>
                <a:latin typeface="Cooper Hewitt" pitchFamily="50" charset="0"/>
                <a:ea typeface="Cooper Hewitt" pitchFamily="50" charset="0"/>
              </a:rPr>
            </a:br>
            <a:endParaRPr lang="en-US" sz="3100" dirty="0" smtClean="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a:p>
            <a:pPr algn="ctr"/>
            <a:endParaRPr lang="en-US" sz="3100" dirty="0" smtClean="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a:p>
            <a:pPr algn="ctr"/>
            <a:endParaRPr lang="en-US" sz="3100" dirty="0" smtClean="0">
              <a:solidFill>
                <a:prstClr val="black"/>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449A0FAA-53F8-4AFA-A441-6D39BB3FAC72}"/>
              </a:ext>
            </a:extLst>
          </p:cNvPr>
          <p:cNvSpPr txBox="1"/>
          <p:nvPr/>
        </p:nvSpPr>
        <p:spPr>
          <a:xfrm>
            <a:off x="7169786" y="6194068"/>
            <a:ext cx="1850507" cy="292388"/>
          </a:xfrm>
          <a:prstGeom prst="rect">
            <a:avLst/>
          </a:prstGeom>
          <a:noFill/>
        </p:spPr>
        <p:txBody>
          <a:bodyPr wrap="none" rtlCol="0">
            <a:spAutoFit/>
          </a:bodyPr>
          <a:lstStyle/>
          <a:p>
            <a:pPr algn="r"/>
            <a:r>
              <a:rPr lang="en-US" sz="1300" dirty="0">
                <a:solidFill>
                  <a:prstClr val="black">
                    <a:lumMod val="50000"/>
                    <a:lumOff val="50000"/>
                  </a:prstClr>
                </a:solidFill>
              </a:rPr>
              <a:t>by </a:t>
            </a:r>
            <a:r>
              <a:rPr lang="en-US" sz="1300" dirty="0" smtClean="0">
                <a:solidFill>
                  <a:prstClr val="black">
                    <a:lumMod val="50000"/>
                    <a:lumOff val="50000"/>
                  </a:prstClr>
                </a:solidFill>
              </a:rPr>
              <a:t>Austin Stone Worship</a:t>
            </a:r>
            <a:endParaRPr lang="en-US" sz="1300" dirty="0">
              <a:solidFill>
                <a:prstClr val="black">
                  <a:lumMod val="50000"/>
                  <a:lumOff val="50000"/>
                </a:prstClr>
              </a:solidFill>
            </a:endParaRPr>
          </a:p>
        </p:txBody>
      </p:sp>
    </p:spTree>
    <p:extLst>
      <p:ext uri="{BB962C8B-B14F-4D97-AF65-F5344CB8AC3E}">
        <p14:creationId xmlns:p14="http://schemas.microsoft.com/office/powerpoint/2010/main" val="1249195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572D8DC0-DBFC-47BA-B2AC-2D4B8328A6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8194" cy="6858000"/>
          </a:xfrm>
        </p:spPr>
      </p:pic>
      <p:sp>
        <p:nvSpPr>
          <p:cNvPr id="3" name="Rectangle 2">
            <a:extLst>
              <a:ext uri="{FF2B5EF4-FFF2-40B4-BE49-F238E27FC236}">
                <a16:creationId xmlns:a16="http://schemas.microsoft.com/office/drawing/2014/main" xmlns="" id="{F244321A-916D-4D89-94DD-B687E08D4B46}"/>
              </a:ext>
            </a:extLst>
          </p:cNvPr>
          <p:cNvSpPr/>
          <p:nvPr/>
        </p:nvSpPr>
        <p:spPr>
          <a:xfrm>
            <a:off x="-226503" y="3244801"/>
            <a:ext cx="9991288" cy="14553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itle 1">
            <a:extLst>
              <a:ext uri="{FF2B5EF4-FFF2-40B4-BE49-F238E27FC236}">
                <a16:creationId xmlns:a16="http://schemas.microsoft.com/office/drawing/2014/main" xmlns="" id="{0D6D04B2-B69C-4613-A0E4-DDDF4A18F5ED}"/>
              </a:ext>
            </a:extLst>
          </p:cNvPr>
          <p:cNvSpPr txBox="1">
            <a:spLocks/>
          </p:cNvSpPr>
          <p:nvPr/>
        </p:nvSpPr>
        <p:spPr>
          <a:xfrm>
            <a:off x="213919" y="3884381"/>
            <a:ext cx="7772400" cy="9429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prstClr val="black">
                    <a:lumMod val="65000"/>
                    <a:lumOff val="35000"/>
                  </a:prstClr>
                </a:solidFill>
              </a:rPr>
              <a:t>COMMUNITY CHURCH</a:t>
            </a:r>
          </a:p>
        </p:txBody>
      </p:sp>
      <p:sp>
        <p:nvSpPr>
          <p:cNvPr id="6" name="Rectangle 5">
            <a:extLst>
              <a:ext uri="{FF2B5EF4-FFF2-40B4-BE49-F238E27FC236}">
                <a16:creationId xmlns:a16="http://schemas.microsoft.com/office/drawing/2014/main" xmlns="" id="{FDB11980-FE43-46BB-AF6D-84E1F0376A22}"/>
              </a:ext>
            </a:extLst>
          </p:cNvPr>
          <p:cNvSpPr/>
          <p:nvPr/>
        </p:nvSpPr>
        <p:spPr>
          <a:xfrm>
            <a:off x="205530" y="3097789"/>
            <a:ext cx="6262382" cy="1323439"/>
          </a:xfrm>
          <a:prstGeom prst="rect">
            <a:avLst/>
          </a:prstGeom>
        </p:spPr>
        <p:txBody>
          <a:bodyPr wrap="square">
            <a:spAutoFit/>
          </a:bodyPr>
          <a:lstStyle/>
          <a:p>
            <a:r>
              <a:rPr lang="en-US" sz="8000" dirty="0">
                <a:solidFill>
                  <a:srgbClr val="C8780E"/>
                </a:solidFill>
              </a:rPr>
              <a:t>TALLGRASS</a:t>
            </a:r>
          </a:p>
        </p:txBody>
      </p:sp>
      <p:sp>
        <p:nvSpPr>
          <p:cNvPr id="7" name="Rectangle 6">
            <a:extLst>
              <a:ext uri="{FF2B5EF4-FFF2-40B4-BE49-F238E27FC236}">
                <a16:creationId xmlns:a16="http://schemas.microsoft.com/office/drawing/2014/main" xmlns="" id="{FDA4458E-67A6-44DA-87B4-58860175633F}"/>
              </a:ext>
            </a:extLst>
          </p:cNvPr>
          <p:cNvSpPr/>
          <p:nvPr/>
        </p:nvSpPr>
        <p:spPr>
          <a:xfrm>
            <a:off x="3513610" y="5356862"/>
            <a:ext cx="6449367" cy="104393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ontent Placeholder 2">
            <a:extLst>
              <a:ext uri="{FF2B5EF4-FFF2-40B4-BE49-F238E27FC236}">
                <a16:creationId xmlns:a16="http://schemas.microsoft.com/office/drawing/2014/main" xmlns="" id="{FA90971B-261C-4FD2-82C9-CA10A0F5F1F4}"/>
              </a:ext>
            </a:extLst>
          </p:cNvPr>
          <p:cNvSpPr txBox="1">
            <a:spLocks/>
          </p:cNvSpPr>
          <p:nvPr/>
        </p:nvSpPr>
        <p:spPr>
          <a:xfrm>
            <a:off x="-287013" y="5501656"/>
            <a:ext cx="9148193" cy="36395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5500" dirty="0" smtClean="0">
                <a:solidFill>
                  <a:prstClr val="black"/>
                </a:solidFill>
              </a:rPr>
              <a:t>Serve at Tallgrass</a:t>
            </a:r>
            <a:endParaRPr lang="en-US" dirty="0">
              <a:solidFill>
                <a:prstClr val="black"/>
              </a:solidFill>
            </a:endParaRPr>
          </a:p>
        </p:txBody>
      </p:sp>
    </p:spTree>
    <p:extLst>
      <p:ext uri="{BB962C8B-B14F-4D97-AF65-F5344CB8AC3E}">
        <p14:creationId xmlns:p14="http://schemas.microsoft.com/office/powerpoint/2010/main" val="175875498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8925520"/>
          </a:xfrm>
          <a:prstGeom prst="rect">
            <a:avLst/>
          </a:prstGeom>
          <a:noFill/>
        </p:spPr>
        <p:txBody>
          <a:bodyPr wrap="square" rtlCol="0">
            <a:spAutoFit/>
          </a:bodyPr>
          <a:lstStyle/>
          <a:p>
            <a:pPr algn="ctr" defTabSz="914400" fontAlgn="base">
              <a:spcBef>
                <a:spcPct val="0"/>
              </a:spcBef>
              <a:spcAft>
                <a:spcPct val="0"/>
              </a:spcAft>
            </a:pPr>
            <a:r>
              <a:rPr lang="en-US" sz="5600" spc="-300" dirty="0" smtClean="0">
                <a:solidFill>
                  <a:srgbClr val="C8780E"/>
                </a:solidFill>
                <a:ea typeface="Cooper Hewitt" pitchFamily="50" charset="0"/>
              </a:rPr>
              <a:t>HOW DEEP THE FATHER’S LOVE</a:t>
            </a:r>
            <a:endParaRPr lang="en-US" sz="5600" spc="-300" dirty="0">
              <a:solidFill>
                <a:srgbClr val="C8780E"/>
              </a:solidFill>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How deep the Father’s love for us</a:t>
            </a:r>
          </a:p>
          <a:p>
            <a:pPr algn="ctr"/>
            <a:r>
              <a:rPr lang="en-US" sz="3100" dirty="0" smtClean="0">
                <a:solidFill>
                  <a:prstClr val="black"/>
                </a:solidFill>
                <a:latin typeface="Cooper Hewitt" pitchFamily="50" charset="0"/>
                <a:ea typeface="Cooper Hewitt" pitchFamily="50" charset="0"/>
              </a:rPr>
              <a:t>How </a:t>
            </a:r>
            <a:r>
              <a:rPr lang="en-US" sz="3100" dirty="0">
                <a:solidFill>
                  <a:prstClr val="black"/>
                </a:solidFill>
                <a:latin typeface="Cooper Hewitt" pitchFamily="50" charset="0"/>
                <a:ea typeface="Cooper Hewitt" pitchFamily="50" charset="0"/>
              </a:rPr>
              <a:t>vast beyond all measure</a:t>
            </a:r>
          </a:p>
          <a:p>
            <a:pPr algn="ctr"/>
            <a:r>
              <a:rPr lang="en-US" sz="3100" dirty="0" smtClean="0">
                <a:solidFill>
                  <a:prstClr val="black"/>
                </a:solidFill>
                <a:latin typeface="Cooper Hewitt" pitchFamily="50" charset="0"/>
                <a:ea typeface="Cooper Hewitt" pitchFamily="50" charset="0"/>
              </a:rPr>
              <a:t>That </a:t>
            </a:r>
            <a:r>
              <a:rPr lang="en-US" sz="3100" dirty="0">
                <a:solidFill>
                  <a:prstClr val="black"/>
                </a:solidFill>
                <a:latin typeface="Cooper Hewitt" pitchFamily="50" charset="0"/>
                <a:ea typeface="Cooper Hewitt" pitchFamily="50" charset="0"/>
              </a:rPr>
              <a:t>He should give His only Son</a:t>
            </a:r>
          </a:p>
          <a:p>
            <a:pPr algn="ctr"/>
            <a:r>
              <a:rPr lang="en-US" sz="3100" dirty="0" smtClean="0">
                <a:solidFill>
                  <a:prstClr val="black"/>
                </a:solidFill>
                <a:latin typeface="Cooper Hewitt" pitchFamily="50" charset="0"/>
                <a:ea typeface="Cooper Hewitt" pitchFamily="50" charset="0"/>
              </a:rPr>
              <a:t>To </a:t>
            </a:r>
            <a:r>
              <a:rPr lang="en-US" sz="3100" dirty="0">
                <a:solidFill>
                  <a:prstClr val="black"/>
                </a:solidFill>
                <a:latin typeface="Cooper Hewitt" pitchFamily="50" charset="0"/>
                <a:ea typeface="Cooper Hewitt" pitchFamily="50" charset="0"/>
              </a:rPr>
              <a:t>make a wretch His </a:t>
            </a:r>
            <a:r>
              <a:rPr lang="en-US" sz="3100" dirty="0" smtClean="0">
                <a:solidFill>
                  <a:prstClr val="black"/>
                </a:solidFill>
                <a:latin typeface="Cooper Hewitt" pitchFamily="50" charset="0"/>
                <a:ea typeface="Cooper Hewitt" pitchFamily="50" charset="0"/>
              </a:rPr>
              <a:t>treasure</a:t>
            </a:r>
          </a:p>
          <a:p>
            <a:pPr algn="ctr"/>
            <a:endParaRPr lang="en-US" sz="3100" dirty="0" smtClean="0">
              <a:solidFill>
                <a:prstClr val="black"/>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How great the pain of searing loss</a:t>
            </a:r>
          </a:p>
          <a:p>
            <a:pPr algn="ctr"/>
            <a:r>
              <a:rPr lang="en-US" sz="3100" dirty="0">
                <a:solidFill>
                  <a:prstClr val="black"/>
                </a:solidFill>
                <a:latin typeface="Cooper Hewitt" pitchFamily="50" charset="0"/>
                <a:ea typeface="Cooper Hewitt" pitchFamily="50" charset="0"/>
              </a:rPr>
              <a:t>The Father turns His face away</a:t>
            </a:r>
          </a:p>
          <a:p>
            <a:pPr algn="ctr"/>
            <a:r>
              <a:rPr lang="en-US" sz="3100" dirty="0">
                <a:solidFill>
                  <a:prstClr val="black"/>
                </a:solidFill>
                <a:latin typeface="Cooper Hewitt" pitchFamily="50" charset="0"/>
                <a:ea typeface="Cooper Hewitt" pitchFamily="50" charset="0"/>
              </a:rPr>
              <a:t>As wounds which mar the Chosen One</a:t>
            </a:r>
          </a:p>
          <a:p>
            <a:pPr algn="ctr"/>
            <a:r>
              <a:rPr lang="en-US" sz="3100" dirty="0">
                <a:solidFill>
                  <a:prstClr val="black"/>
                </a:solidFill>
                <a:latin typeface="Cooper Hewitt" pitchFamily="50" charset="0"/>
                <a:ea typeface="Cooper Hewitt" pitchFamily="50" charset="0"/>
              </a:rPr>
              <a:t>Bring many sons to glory</a:t>
            </a:r>
          </a:p>
          <a:p>
            <a:pPr algn="ctr"/>
            <a:endParaRPr lang="en-US" sz="3100" dirty="0">
              <a:solidFill>
                <a:prstClr val="black"/>
              </a:solidFill>
              <a:latin typeface="Cooper Hewitt" pitchFamily="50" charset="0"/>
              <a:ea typeface="Cooper Hewitt" pitchFamily="50" charset="0"/>
            </a:endParaRPr>
          </a:p>
          <a:p>
            <a:pPr algn="ctr"/>
            <a:r>
              <a:rPr lang="en-US" sz="3100" dirty="0" smtClean="0">
                <a:solidFill>
                  <a:prstClr val="black"/>
                </a:solidFill>
                <a:latin typeface="Cooper Hewitt" pitchFamily="50" charset="0"/>
                <a:ea typeface="Cooper Hewitt" pitchFamily="50" charset="0"/>
              </a:rPr>
              <a:t/>
            </a:r>
            <a:br>
              <a:rPr lang="en-US" sz="3100" dirty="0" smtClean="0">
                <a:solidFill>
                  <a:prstClr val="black"/>
                </a:solidFill>
                <a:latin typeface="Cooper Hewitt" pitchFamily="50" charset="0"/>
                <a:ea typeface="Cooper Hewitt" pitchFamily="50" charset="0"/>
              </a:rPr>
            </a:br>
            <a:endParaRPr lang="en-US" sz="3100" dirty="0" smtClean="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a:p>
            <a:pPr algn="ctr"/>
            <a:endParaRPr lang="en-US" sz="3100" dirty="0" smtClean="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a:p>
            <a:pPr algn="ctr"/>
            <a:endParaRPr lang="en-US" sz="3100" dirty="0" smtClean="0">
              <a:solidFill>
                <a:prstClr val="black"/>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449A0FAA-53F8-4AFA-A441-6D39BB3FAC72}"/>
              </a:ext>
            </a:extLst>
          </p:cNvPr>
          <p:cNvSpPr txBox="1"/>
          <p:nvPr/>
        </p:nvSpPr>
        <p:spPr>
          <a:xfrm>
            <a:off x="7169786" y="6194068"/>
            <a:ext cx="1850507" cy="292388"/>
          </a:xfrm>
          <a:prstGeom prst="rect">
            <a:avLst/>
          </a:prstGeom>
          <a:noFill/>
        </p:spPr>
        <p:txBody>
          <a:bodyPr wrap="none" rtlCol="0">
            <a:spAutoFit/>
          </a:bodyPr>
          <a:lstStyle/>
          <a:p>
            <a:pPr algn="r"/>
            <a:r>
              <a:rPr lang="en-US" sz="1300" dirty="0">
                <a:solidFill>
                  <a:prstClr val="black">
                    <a:lumMod val="50000"/>
                    <a:lumOff val="50000"/>
                  </a:prstClr>
                </a:solidFill>
              </a:rPr>
              <a:t>by </a:t>
            </a:r>
            <a:r>
              <a:rPr lang="en-US" sz="1300" dirty="0" smtClean="0">
                <a:solidFill>
                  <a:prstClr val="black">
                    <a:lumMod val="50000"/>
                    <a:lumOff val="50000"/>
                  </a:prstClr>
                </a:solidFill>
              </a:rPr>
              <a:t>Austin Stone Worship</a:t>
            </a:r>
            <a:endParaRPr lang="en-US" sz="1300" dirty="0">
              <a:solidFill>
                <a:prstClr val="black">
                  <a:lumMod val="50000"/>
                  <a:lumOff val="50000"/>
                </a:prstClr>
              </a:solidFill>
            </a:endParaRPr>
          </a:p>
        </p:txBody>
      </p:sp>
    </p:spTree>
    <p:extLst>
      <p:ext uri="{BB962C8B-B14F-4D97-AF65-F5344CB8AC3E}">
        <p14:creationId xmlns:p14="http://schemas.microsoft.com/office/powerpoint/2010/main" val="299907229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8448467"/>
          </a:xfrm>
          <a:prstGeom prst="rect">
            <a:avLst/>
          </a:prstGeom>
          <a:noFill/>
        </p:spPr>
        <p:txBody>
          <a:bodyPr wrap="square" rtlCol="0">
            <a:spAutoFit/>
          </a:bodyPr>
          <a:lstStyle/>
          <a:p>
            <a:pPr algn="ctr" defTabSz="914400" fontAlgn="base">
              <a:spcBef>
                <a:spcPct val="0"/>
              </a:spcBef>
              <a:spcAft>
                <a:spcPct val="0"/>
              </a:spcAft>
            </a:pPr>
            <a:r>
              <a:rPr lang="en-US" sz="5600" spc="-300" dirty="0" smtClean="0">
                <a:solidFill>
                  <a:srgbClr val="C8780E"/>
                </a:solidFill>
                <a:ea typeface="Cooper Hewitt" pitchFamily="50" charset="0"/>
              </a:rPr>
              <a:t>HOW DEEP THE FATHER’S LOVE</a:t>
            </a:r>
            <a:endParaRPr lang="en-US" sz="5600" spc="-300" dirty="0">
              <a:solidFill>
                <a:srgbClr val="C8780E"/>
              </a:solidFill>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Behold the man upon the cross</a:t>
            </a:r>
          </a:p>
          <a:p>
            <a:pPr algn="ctr"/>
            <a:r>
              <a:rPr lang="en-US" sz="3100" dirty="0" smtClean="0">
                <a:solidFill>
                  <a:prstClr val="black"/>
                </a:solidFill>
                <a:latin typeface="Cooper Hewitt" pitchFamily="50" charset="0"/>
                <a:ea typeface="Cooper Hewitt" pitchFamily="50" charset="0"/>
              </a:rPr>
              <a:t>My </a:t>
            </a:r>
            <a:r>
              <a:rPr lang="en-US" sz="3100" dirty="0">
                <a:solidFill>
                  <a:prstClr val="black"/>
                </a:solidFill>
                <a:latin typeface="Cooper Hewitt" pitchFamily="50" charset="0"/>
                <a:ea typeface="Cooper Hewitt" pitchFamily="50" charset="0"/>
              </a:rPr>
              <a:t>sin upon His shoulders</a:t>
            </a:r>
          </a:p>
          <a:p>
            <a:pPr algn="ctr"/>
            <a:r>
              <a:rPr lang="en-US" sz="3100" dirty="0" smtClean="0">
                <a:solidFill>
                  <a:prstClr val="black"/>
                </a:solidFill>
                <a:latin typeface="Cooper Hewitt" pitchFamily="50" charset="0"/>
                <a:ea typeface="Cooper Hewitt" pitchFamily="50" charset="0"/>
              </a:rPr>
              <a:t>Ashamed </a:t>
            </a:r>
            <a:r>
              <a:rPr lang="en-US" sz="3100" dirty="0">
                <a:solidFill>
                  <a:prstClr val="black"/>
                </a:solidFill>
                <a:latin typeface="Cooper Hewitt" pitchFamily="50" charset="0"/>
                <a:ea typeface="Cooper Hewitt" pitchFamily="50" charset="0"/>
              </a:rPr>
              <a:t>I hear my mocking voice</a:t>
            </a:r>
          </a:p>
          <a:p>
            <a:pPr algn="ctr"/>
            <a:r>
              <a:rPr lang="en-US" sz="3100" dirty="0" smtClean="0">
                <a:solidFill>
                  <a:prstClr val="black"/>
                </a:solidFill>
                <a:latin typeface="Cooper Hewitt" pitchFamily="50" charset="0"/>
                <a:ea typeface="Cooper Hewitt" pitchFamily="50" charset="0"/>
              </a:rPr>
              <a:t>Call </a:t>
            </a:r>
            <a:r>
              <a:rPr lang="en-US" sz="3100" dirty="0">
                <a:solidFill>
                  <a:prstClr val="black"/>
                </a:solidFill>
                <a:latin typeface="Cooper Hewitt" pitchFamily="50" charset="0"/>
                <a:ea typeface="Cooper Hewitt" pitchFamily="50" charset="0"/>
              </a:rPr>
              <a:t>out among the </a:t>
            </a:r>
            <a:r>
              <a:rPr lang="en-US" sz="3100" dirty="0" smtClean="0">
                <a:solidFill>
                  <a:prstClr val="black"/>
                </a:solidFill>
                <a:latin typeface="Cooper Hewitt" pitchFamily="50" charset="0"/>
                <a:ea typeface="Cooper Hewitt" pitchFamily="50" charset="0"/>
              </a:rPr>
              <a:t>scoffers</a:t>
            </a:r>
          </a:p>
          <a:p>
            <a:pPr algn="ctr"/>
            <a:endParaRPr lang="en-US" sz="3100" dirty="0">
              <a:solidFill>
                <a:prstClr val="black"/>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It was my sin that held Him there</a:t>
            </a:r>
          </a:p>
          <a:p>
            <a:pPr algn="ctr"/>
            <a:r>
              <a:rPr lang="en-US" sz="3100" dirty="0" smtClean="0">
                <a:solidFill>
                  <a:prstClr val="black"/>
                </a:solidFill>
                <a:latin typeface="Cooper Hewitt" pitchFamily="50" charset="0"/>
                <a:ea typeface="Cooper Hewitt" pitchFamily="50" charset="0"/>
              </a:rPr>
              <a:t>Until </a:t>
            </a:r>
            <a:r>
              <a:rPr lang="en-US" sz="3100" dirty="0">
                <a:solidFill>
                  <a:prstClr val="black"/>
                </a:solidFill>
                <a:latin typeface="Cooper Hewitt" pitchFamily="50" charset="0"/>
                <a:ea typeface="Cooper Hewitt" pitchFamily="50" charset="0"/>
              </a:rPr>
              <a:t>it was accomplished</a:t>
            </a:r>
          </a:p>
          <a:p>
            <a:pPr algn="ctr"/>
            <a:r>
              <a:rPr lang="en-US" sz="3100" dirty="0" smtClean="0">
                <a:solidFill>
                  <a:prstClr val="black"/>
                </a:solidFill>
                <a:latin typeface="Cooper Hewitt" pitchFamily="50" charset="0"/>
                <a:ea typeface="Cooper Hewitt" pitchFamily="50" charset="0"/>
              </a:rPr>
              <a:t>His </a:t>
            </a:r>
            <a:r>
              <a:rPr lang="en-US" sz="3100" dirty="0">
                <a:solidFill>
                  <a:prstClr val="black"/>
                </a:solidFill>
                <a:latin typeface="Cooper Hewitt" pitchFamily="50" charset="0"/>
                <a:ea typeface="Cooper Hewitt" pitchFamily="50" charset="0"/>
              </a:rPr>
              <a:t>dying breath has brought me life</a:t>
            </a:r>
          </a:p>
          <a:p>
            <a:pPr algn="ctr"/>
            <a:r>
              <a:rPr lang="en-US" sz="3100" dirty="0" smtClean="0">
                <a:solidFill>
                  <a:prstClr val="black"/>
                </a:solidFill>
                <a:latin typeface="Cooper Hewitt" pitchFamily="50" charset="0"/>
                <a:ea typeface="Cooper Hewitt" pitchFamily="50" charset="0"/>
              </a:rPr>
              <a:t>I </a:t>
            </a:r>
            <a:r>
              <a:rPr lang="en-US" sz="3100" dirty="0">
                <a:solidFill>
                  <a:prstClr val="black"/>
                </a:solidFill>
                <a:latin typeface="Cooper Hewitt" pitchFamily="50" charset="0"/>
                <a:ea typeface="Cooper Hewitt" pitchFamily="50" charset="0"/>
              </a:rPr>
              <a:t>know that it is finished</a:t>
            </a:r>
          </a:p>
          <a:p>
            <a:pPr algn="ctr"/>
            <a:r>
              <a:rPr lang="en-US" sz="3100" dirty="0" smtClean="0">
                <a:solidFill>
                  <a:prstClr val="black"/>
                </a:solidFill>
                <a:latin typeface="Cooper Hewitt" pitchFamily="50" charset="0"/>
                <a:ea typeface="Cooper Hewitt" pitchFamily="50" charset="0"/>
              </a:rPr>
              <a:t/>
            </a:r>
            <a:br>
              <a:rPr lang="en-US" sz="3100" dirty="0" smtClean="0">
                <a:solidFill>
                  <a:prstClr val="black"/>
                </a:solidFill>
                <a:latin typeface="Cooper Hewitt" pitchFamily="50" charset="0"/>
                <a:ea typeface="Cooper Hewitt" pitchFamily="50" charset="0"/>
              </a:rPr>
            </a:br>
            <a:endParaRPr lang="en-US" sz="3100" dirty="0" smtClean="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a:p>
            <a:pPr algn="ctr"/>
            <a:endParaRPr lang="en-US" sz="3100" dirty="0" smtClean="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a:p>
            <a:pPr algn="ctr"/>
            <a:endParaRPr lang="en-US" sz="3100" dirty="0" smtClean="0">
              <a:solidFill>
                <a:prstClr val="black"/>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449A0FAA-53F8-4AFA-A441-6D39BB3FAC72}"/>
              </a:ext>
            </a:extLst>
          </p:cNvPr>
          <p:cNvSpPr txBox="1"/>
          <p:nvPr/>
        </p:nvSpPr>
        <p:spPr>
          <a:xfrm>
            <a:off x="7169786" y="6194068"/>
            <a:ext cx="1850507" cy="292388"/>
          </a:xfrm>
          <a:prstGeom prst="rect">
            <a:avLst/>
          </a:prstGeom>
          <a:noFill/>
        </p:spPr>
        <p:txBody>
          <a:bodyPr wrap="none" rtlCol="0">
            <a:spAutoFit/>
          </a:bodyPr>
          <a:lstStyle/>
          <a:p>
            <a:pPr algn="r"/>
            <a:r>
              <a:rPr lang="en-US" sz="1300" dirty="0">
                <a:solidFill>
                  <a:prstClr val="black">
                    <a:lumMod val="50000"/>
                    <a:lumOff val="50000"/>
                  </a:prstClr>
                </a:solidFill>
              </a:rPr>
              <a:t>by </a:t>
            </a:r>
            <a:r>
              <a:rPr lang="en-US" sz="1300" dirty="0" smtClean="0">
                <a:solidFill>
                  <a:prstClr val="black">
                    <a:lumMod val="50000"/>
                    <a:lumOff val="50000"/>
                  </a:prstClr>
                </a:solidFill>
              </a:rPr>
              <a:t>Austin Stone Worship</a:t>
            </a:r>
            <a:endParaRPr lang="en-US" sz="1300" dirty="0">
              <a:solidFill>
                <a:prstClr val="black">
                  <a:lumMod val="50000"/>
                  <a:lumOff val="50000"/>
                </a:prstClr>
              </a:solidFill>
            </a:endParaRPr>
          </a:p>
        </p:txBody>
      </p:sp>
    </p:spTree>
    <p:extLst>
      <p:ext uri="{BB962C8B-B14F-4D97-AF65-F5344CB8AC3E}">
        <p14:creationId xmlns:p14="http://schemas.microsoft.com/office/powerpoint/2010/main" val="158192424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6063198"/>
          </a:xfrm>
          <a:prstGeom prst="rect">
            <a:avLst/>
          </a:prstGeom>
          <a:noFill/>
        </p:spPr>
        <p:txBody>
          <a:bodyPr wrap="square" rtlCol="0">
            <a:spAutoFit/>
          </a:bodyPr>
          <a:lstStyle/>
          <a:p>
            <a:pPr algn="ctr" defTabSz="914400" fontAlgn="base">
              <a:spcBef>
                <a:spcPct val="0"/>
              </a:spcBef>
              <a:spcAft>
                <a:spcPct val="0"/>
              </a:spcAft>
            </a:pPr>
            <a:r>
              <a:rPr lang="en-US" sz="5600" spc="-300" dirty="0" smtClean="0">
                <a:solidFill>
                  <a:srgbClr val="C8780E"/>
                </a:solidFill>
                <a:ea typeface="Cooper Hewitt" pitchFamily="50" charset="0"/>
              </a:rPr>
              <a:t>HOW DEEP THE FATHER’S LOVE</a:t>
            </a:r>
            <a:endParaRPr lang="en-US" sz="5600" spc="-300" dirty="0">
              <a:solidFill>
                <a:srgbClr val="C8780E"/>
              </a:solidFill>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I will not boast in anything</a:t>
            </a:r>
          </a:p>
          <a:p>
            <a:pPr algn="ctr"/>
            <a:r>
              <a:rPr lang="en-US" sz="3100" dirty="0" smtClean="0">
                <a:solidFill>
                  <a:prstClr val="black"/>
                </a:solidFill>
                <a:latin typeface="Cooper Hewitt" pitchFamily="50" charset="0"/>
                <a:ea typeface="Cooper Hewitt" pitchFamily="50" charset="0"/>
              </a:rPr>
              <a:t>No </a:t>
            </a:r>
            <a:r>
              <a:rPr lang="en-US" sz="3100" dirty="0">
                <a:solidFill>
                  <a:prstClr val="black"/>
                </a:solidFill>
                <a:latin typeface="Cooper Hewitt" pitchFamily="50" charset="0"/>
                <a:ea typeface="Cooper Hewitt" pitchFamily="50" charset="0"/>
              </a:rPr>
              <a:t>gifts, no power, no wisdom</a:t>
            </a:r>
          </a:p>
          <a:p>
            <a:pPr algn="ctr"/>
            <a:r>
              <a:rPr lang="en-US" sz="3100" dirty="0" smtClean="0">
                <a:solidFill>
                  <a:prstClr val="black"/>
                </a:solidFill>
                <a:latin typeface="Cooper Hewitt" pitchFamily="50" charset="0"/>
                <a:ea typeface="Cooper Hewitt" pitchFamily="50" charset="0"/>
              </a:rPr>
              <a:t>But </a:t>
            </a:r>
            <a:r>
              <a:rPr lang="en-US" sz="3100" dirty="0">
                <a:solidFill>
                  <a:prstClr val="black"/>
                </a:solidFill>
                <a:latin typeface="Cooper Hewitt" pitchFamily="50" charset="0"/>
                <a:ea typeface="Cooper Hewitt" pitchFamily="50" charset="0"/>
              </a:rPr>
              <a:t>I will boast in Jesus Christ</a:t>
            </a:r>
          </a:p>
          <a:p>
            <a:pPr algn="ctr"/>
            <a:r>
              <a:rPr lang="en-US" sz="3100" dirty="0" smtClean="0">
                <a:solidFill>
                  <a:prstClr val="black"/>
                </a:solidFill>
                <a:latin typeface="Cooper Hewitt" pitchFamily="50" charset="0"/>
                <a:ea typeface="Cooper Hewitt" pitchFamily="50" charset="0"/>
              </a:rPr>
              <a:t>His </a:t>
            </a:r>
            <a:r>
              <a:rPr lang="en-US" sz="3100" dirty="0">
                <a:solidFill>
                  <a:prstClr val="black"/>
                </a:solidFill>
                <a:latin typeface="Cooper Hewitt" pitchFamily="50" charset="0"/>
                <a:ea typeface="Cooper Hewitt" pitchFamily="50" charset="0"/>
              </a:rPr>
              <a:t>death and resurrection</a:t>
            </a:r>
          </a:p>
          <a:p>
            <a:pPr algn="ctr"/>
            <a:r>
              <a:rPr lang="en-US" sz="3100" dirty="0" smtClean="0">
                <a:solidFill>
                  <a:prstClr val="black"/>
                </a:solidFill>
                <a:latin typeface="Cooper Hewitt" pitchFamily="50" charset="0"/>
                <a:ea typeface="Cooper Hewitt" pitchFamily="50" charset="0"/>
              </a:rPr>
              <a:t/>
            </a:r>
            <a:br>
              <a:rPr lang="en-US" sz="3100" dirty="0" smtClean="0">
                <a:solidFill>
                  <a:prstClr val="black"/>
                </a:solidFill>
                <a:latin typeface="Cooper Hewitt" pitchFamily="50" charset="0"/>
                <a:ea typeface="Cooper Hewitt" pitchFamily="50" charset="0"/>
              </a:rPr>
            </a:br>
            <a:endParaRPr lang="en-US" sz="3100" dirty="0" smtClean="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a:p>
            <a:pPr algn="ctr"/>
            <a:endParaRPr lang="en-US" sz="3100" dirty="0" smtClean="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a:p>
            <a:pPr algn="ctr"/>
            <a:endParaRPr lang="en-US" sz="3100" dirty="0" smtClean="0">
              <a:solidFill>
                <a:prstClr val="black"/>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449A0FAA-53F8-4AFA-A441-6D39BB3FAC72}"/>
              </a:ext>
            </a:extLst>
          </p:cNvPr>
          <p:cNvSpPr txBox="1"/>
          <p:nvPr/>
        </p:nvSpPr>
        <p:spPr>
          <a:xfrm>
            <a:off x="7169786" y="6194068"/>
            <a:ext cx="1850507" cy="292388"/>
          </a:xfrm>
          <a:prstGeom prst="rect">
            <a:avLst/>
          </a:prstGeom>
          <a:noFill/>
        </p:spPr>
        <p:txBody>
          <a:bodyPr wrap="none" rtlCol="0">
            <a:spAutoFit/>
          </a:bodyPr>
          <a:lstStyle/>
          <a:p>
            <a:pPr algn="r"/>
            <a:r>
              <a:rPr lang="en-US" sz="1300" dirty="0">
                <a:solidFill>
                  <a:prstClr val="black">
                    <a:lumMod val="50000"/>
                    <a:lumOff val="50000"/>
                  </a:prstClr>
                </a:solidFill>
              </a:rPr>
              <a:t>by </a:t>
            </a:r>
            <a:r>
              <a:rPr lang="en-US" sz="1300" dirty="0" smtClean="0">
                <a:solidFill>
                  <a:prstClr val="black">
                    <a:lumMod val="50000"/>
                    <a:lumOff val="50000"/>
                  </a:prstClr>
                </a:solidFill>
              </a:rPr>
              <a:t>Austin Stone Worship</a:t>
            </a:r>
            <a:endParaRPr lang="en-US" sz="1300" dirty="0">
              <a:solidFill>
                <a:prstClr val="black">
                  <a:lumMod val="50000"/>
                  <a:lumOff val="50000"/>
                </a:prstClr>
              </a:solidFill>
            </a:endParaRPr>
          </a:p>
        </p:txBody>
      </p:sp>
    </p:spTree>
    <p:extLst>
      <p:ext uri="{BB962C8B-B14F-4D97-AF65-F5344CB8AC3E}">
        <p14:creationId xmlns:p14="http://schemas.microsoft.com/office/powerpoint/2010/main" val="2095575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8448467"/>
          </a:xfrm>
          <a:prstGeom prst="rect">
            <a:avLst/>
          </a:prstGeom>
          <a:noFill/>
        </p:spPr>
        <p:txBody>
          <a:bodyPr wrap="square" rtlCol="0">
            <a:spAutoFit/>
          </a:bodyPr>
          <a:lstStyle/>
          <a:p>
            <a:pPr algn="ctr" defTabSz="914400" fontAlgn="base">
              <a:spcBef>
                <a:spcPct val="0"/>
              </a:spcBef>
              <a:spcAft>
                <a:spcPct val="0"/>
              </a:spcAft>
            </a:pPr>
            <a:r>
              <a:rPr lang="en-US" sz="5600" spc="-300" dirty="0" smtClean="0">
                <a:solidFill>
                  <a:srgbClr val="C8780E"/>
                </a:solidFill>
                <a:ea typeface="Cooper Hewitt" pitchFamily="50" charset="0"/>
              </a:rPr>
              <a:t>HOW DEEP THE FATHER’S LOVE</a:t>
            </a:r>
            <a:endParaRPr lang="en-US" sz="5600" spc="-300" dirty="0">
              <a:solidFill>
                <a:srgbClr val="C8780E"/>
              </a:solidFill>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Why should I gain from His reward</a:t>
            </a:r>
          </a:p>
          <a:p>
            <a:pPr algn="ctr"/>
            <a:r>
              <a:rPr lang="en-US" sz="3100" dirty="0" smtClean="0">
                <a:solidFill>
                  <a:prstClr val="black"/>
                </a:solidFill>
                <a:latin typeface="Cooper Hewitt" pitchFamily="50" charset="0"/>
                <a:ea typeface="Cooper Hewitt" pitchFamily="50" charset="0"/>
              </a:rPr>
              <a:t>I </a:t>
            </a:r>
            <a:r>
              <a:rPr lang="en-US" sz="3100" dirty="0">
                <a:solidFill>
                  <a:prstClr val="black"/>
                </a:solidFill>
                <a:latin typeface="Cooper Hewitt" pitchFamily="50" charset="0"/>
                <a:ea typeface="Cooper Hewitt" pitchFamily="50" charset="0"/>
              </a:rPr>
              <a:t>cannot give an answer</a:t>
            </a:r>
          </a:p>
          <a:p>
            <a:pPr algn="ctr"/>
            <a:r>
              <a:rPr lang="en-US" sz="3100" dirty="0" smtClean="0">
                <a:solidFill>
                  <a:prstClr val="black"/>
                </a:solidFill>
                <a:latin typeface="Cooper Hewitt" pitchFamily="50" charset="0"/>
                <a:ea typeface="Cooper Hewitt" pitchFamily="50" charset="0"/>
              </a:rPr>
              <a:t>But </a:t>
            </a:r>
            <a:r>
              <a:rPr lang="en-US" sz="3100" dirty="0">
                <a:solidFill>
                  <a:prstClr val="black"/>
                </a:solidFill>
                <a:latin typeface="Cooper Hewitt" pitchFamily="50" charset="0"/>
                <a:ea typeface="Cooper Hewitt" pitchFamily="50" charset="0"/>
              </a:rPr>
              <a:t>this I know with all my heart</a:t>
            </a:r>
          </a:p>
          <a:p>
            <a:pPr algn="ctr"/>
            <a:r>
              <a:rPr lang="en-US" sz="3100" dirty="0" smtClean="0">
                <a:solidFill>
                  <a:prstClr val="black"/>
                </a:solidFill>
                <a:latin typeface="Cooper Hewitt" pitchFamily="50" charset="0"/>
                <a:ea typeface="Cooper Hewitt" pitchFamily="50" charset="0"/>
              </a:rPr>
              <a:t>His </a:t>
            </a:r>
            <a:r>
              <a:rPr lang="en-US" sz="3100" dirty="0">
                <a:solidFill>
                  <a:prstClr val="black"/>
                </a:solidFill>
                <a:latin typeface="Cooper Hewitt" pitchFamily="50" charset="0"/>
                <a:ea typeface="Cooper Hewitt" pitchFamily="50" charset="0"/>
              </a:rPr>
              <a:t>wounds have paid my ransom </a:t>
            </a:r>
            <a:endParaRPr lang="en-US" sz="3100" dirty="0" smtClean="0">
              <a:solidFill>
                <a:prstClr val="black"/>
              </a:solidFill>
              <a:latin typeface="Cooper Hewitt" pitchFamily="50" charset="0"/>
              <a:ea typeface="Cooper Hewitt" pitchFamily="50" charset="0"/>
            </a:endParaRPr>
          </a:p>
          <a:p>
            <a:pPr algn="ctr"/>
            <a:endParaRPr lang="en-US" sz="2400" dirty="0">
              <a:solidFill>
                <a:prstClr val="black"/>
              </a:solidFill>
              <a:latin typeface="Cooper Hewitt" pitchFamily="50" charset="0"/>
              <a:ea typeface="Cooper Hewitt" pitchFamily="50" charset="0"/>
            </a:endParaRPr>
          </a:p>
          <a:p>
            <a:pPr algn="ctr"/>
            <a:r>
              <a:rPr lang="en-US" sz="3100" i="1" dirty="0" smtClean="0">
                <a:solidFill>
                  <a:prstClr val="black"/>
                </a:solidFill>
                <a:latin typeface="Cooper Hewitt" pitchFamily="50" charset="0"/>
                <a:ea typeface="Cooper Hewitt" pitchFamily="50" charset="0"/>
              </a:rPr>
              <a:t>(repeat)</a:t>
            </a:r>
          </a:p>
          <a:p>
            <a:pPr algn="ctr"/>
            <a:endParaRPr lang="en-US" sz="2400" i="1" dirty="0">
              <a:solidFill>
                <a:prstClr val="black"/>
              </a:solidFill>
              <a:latin typeface="Cooper Hewitt" pitchFamily="50" charset="0"/>
              <a:ea typeface="Cooper Hewitt" pitchFamily="50" charset="0"/>
            </a:endParaRPr>
          </a:p>
          <a:p>
            <a:pPr algn="ctr"/>
            <a:r>
              <a:rPr lang="en-US" sz="3100" dirty="0" smtClean="0">
                <a:solidFill>
                  <a:prstClr val="black"/>
                </a:solidFill>
                <a:latin typeface="Cooper Hewitt" pitchFamily="50" charset="0"/>
                <a:ea typeface="Cooper Hewitt" pitchFamily="50" charset="0"/>
              </a:rPr>
              <a:t>Yes this </a:t>
            </a:r>
            <a:r>
              <a:rPr lang="en-US" sz="3100" dirty="0">
                <a:solidFill>
                  <a:prstClr val="black"/>
                </a:solidFill>
                <a:latin typeface="Cooper Hewitt" pitchFamily="50" charset="0"/>
                <a:ea typeface="Cooper Hewitt" pitchFamily="50" charset="0"/>
              </a:rPr>
              <a:t>I know with all my heart</a:t>
            </a:r>
          </a:p>
          <a:p>
            <a:pPr algn="ctr"/>
            <a:r>
              <a:rPr lang="en-US" sz="3100" dirty="0">
                <a:solidFill>
                  <a:prstClr val="black"/>
                </a:solidFill>
                <a:latin typeface="Cooper Hewitt" pitchFamily="50" charset="0"/>
                <a:ea typeface="Cooper Hewitt" pitchFamily="50" charset="0"/>
              </a:rPr>
              <a:t>His wounds have paid my ransom </a:t>
            </a:r>
          </a:p>
          <a:p>
            <a:pPr algn="ct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endParaRPr lang="en-US" sz="3100" dirty="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a:p>
            <a:pPr algn="ctr"/>
            <a:endParaRPr lang="en-US" sz="3100" dirty="0" smtClean="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a:p>
            <a:pPr algn="ctr"/>
            <a:endParaRPr lang="en-US" sz="3100" dirty="0" smtClean="0">
              <a:solidFill>
                <a:prstClr val="black"/>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449A0FAA-53F8-4AFA-A441-6D39BB3FAC72}"/>
              </a:ext>
            </a:extLst>
          </p:cNvPr>
          <p:cNvSpPr txBox="1"/>
          <p:nvPr/>
        </p:nvSpPr>
        <p:spPr>
          <a:xfrm>
            <a:off x="7169786" y="6194068"/>
            <a:ext cx="1850507" cy="292388"/>
          </a:xfrm>
          <a:prstGeom prst="rect">
            <a:avLst/>
          </a:prstGeom>
          <a:noFill/>
        </p:spPr>
        <p:txBody>
          <a:bodyPr wrap="none" rtlCol="0">
            <a:spAutoFit/>
          </a:bodyPr>
          <a:lstStyle/>
          <a:p>
            <a:pPr algn="r"/>
            <a:r>
              <a:rPr lang="en-US" sz="1300" dirty="0">
                <a:solidFill>
                  <a:prstClr val="black">
                    <a:lumMod val="50000"/>
                    <a:lumOff val="50000"/>
                  </a:prstClr>
                </a:solidFill>
              </a:rPr>
              <a:t>by </a:t>
            </a:r>
            <a:r>
              <a:rPr lang="en-US" sz="1300" dirty="0" smtClean="0">
                <a:solidFill>
                  <a:prstClr val="black">
                    <a:lumMod val="50000"/>
                    <a:lumOff val="50000"/>
                  </a:prstClr>
                </a:solidFill>
              </a:rPr>
              <a:t>Austin Stone Worship</a:t>
            </a:r>
            <a:endParaRPr lang="en-US" sz="1300" dirty="0">
              <a:solidFill>
                <a:prstClr val="black">
                  <a:lumMod val="50000"/>
                  <a:lumOff val="50000"/>
                </a:prstClr>
              </a:solidFill>
            </a:endParaRPr>
          </a:p>
        </p:txBody>
      </p:sp>
    </p:spTree>
    <p:extLst>
      <p:ext uri="{BB962C8B-B14F-4D97-AF65-F5344CB8AC3E}">
        <p14:creationId xmlns:p14="http://schemas.microsoft.com/office/powerpoint/2010/main" val="32465468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2723823"/>
          </a:xfrm>
          <a:prstGeom prst="rect">
            <a:avLst/>
          </a:prstGeom>
          <a:noFill/>
        </p:spPr>
        <p:txBody>
          <a:bodyPr wrap="square" rtlCol="0">
            <a:spAutoFit/>
          </a:bodyPr>
          <a:lstStyle/>
          <a:p>
            <a:pPr algn="ctr" defTabSz="914400" fontAlgn="base">
              <a:spcBef>
                <a:spcPct val="0"/>
              </a:spcBef>
              <a:spcAft>
                <a:spcPct val="0"/>
              </a:spcAft>
            </a:pPr>
            <a:r>
              <a:rPr lang="en-US" sz="5600" dirty="0" smtClean="0">
                <a:solidFill>
                  <a:srgbClr val="C8780E"/>
                </a:solidFill>
                <a:ea typeface="Cooper Hewitt" pitchFamily="50" charset="0"/>
              </a:rPr>
              <a:t>JESUS WE LOVE YOU</a:t>
            </a:r>
            <a:endParaRPr lang="en-US" sz="5600" dirty="0">
              <a:solidFill>
                <a:srgbClr val="C8780E"/>
              </a:solidFill>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a:p>
            <a:pPr algn="ctr"/>
            <a:r>
              <a:rPr lang="en-US" sz="3100" dirty="0" smtClean="0">
                <a:solidFill>
                  <a:prstClr val="black"/>
                </a:solidFill>
                <a:latin typeface="Cooper Hewitt" pitchFamily="50" charset="0"/>
                <a:ea typeface="Cooper Hewitt" pitchFamily="50" charset="0"/>
              </a:rPr>
              <a:t/>
            </a:r>
            <a:br>
              <a:rPr lang="en-US" sz="3100" dirty="0" smtClean="0">
                <a:solidFill>
                  <a:prstClr val="black"/>
                </a:solidFill>
                <a:latin typeface="Cooper Hewitt" pitchFamily="50" charset="0"/>
                <a:ea typeface="Cooper Hewitt" pitchFamily="50" charset="0"/>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449A0FAA-53F8-4AFA-A441-6D39BB3FAC72}"/>
              </a:ext>
            </a:extLst>
          </p:cNvPr>
          <p:cNvSpPr txBox="1"/>
          <p:nvPr/>
        </p:nvSpPr>
        <p:spPr>
          <a:xfrm>
            <a:off x="8194554" y="6194068"/>
            <a:ext cx="825739" cy="292388"/>
          </a:xfrm>
          <a:prstGeom prst="rect">
            <a:avLst/>
          </a:prstGeom>
          <a:noFill/>
        </p:spPr>
        <p:txBody>
          <a:bodyPr wrap="none" rtlCol="0">
            <a:spAutoFit/>
          </a:bodyPr>
          <a:lstStyle/>
          <a:p>
            <a:pPr algn="r"/>
            <a:r>
              <a:rPr lang="en-US" sz="1300" dirty="0">
                <a:solidFill>
                  <a:prstClr val="black">
                    <a:lumMod val="50000"/>
                    <a:lumOff val="50000"/>
                  </a:prstClr>
                </a:solidFill>
              </a:rPr>
              <a:t>by </a:t>
            </a:r>
            <a:r>
              <a:rPr lang="en-US" sz="1300" dirty="0" smtClean="0">
                <a:solidFill>
                  <a:prstClr val="black">
                    <a:lumMod val="50000"/>
                    <a:lumOff val="50000"/>
                  </a:prstClr>
                </a:solidFill>
              </a:rPr>
              <a:t>Bethel</a:t>
            </a:r>
            <a:endParaRPr lang="en-US" sz="1300" dirty="0">
              <a:solidFill>
                <a:prstClr val="black">
                  <a:lumMod val="50000"/>
                  <a:lumOff val="50000"/>
                </a:prstClr>
              </a:solidFill>
            </a:endParaRPr>
          </a:p>
        </p:txBody>
      </p:sp>
    </p:spTree>
    <p:extLst>
      <p:ext uri="{BB962C8B-B14F-4D97-AF65-F5344CB8AC3E}">
        <p14:creationId xmlns:p14="http://schemas.microsoft.com/office/powerpoint/2010/main" val="30325451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6540252"/>
          </a:xfrm>
          <a:prstGeom prst="rect">
            <a:avLst/>
          </a:prstGeom>
          <a:noFill/>
        </p:spPr>
        <p:txBody>
          <a:bodyPr wrap="square" rtlCol="0">
            <a:spAutoFit/>
          </a:bodyPr>
          <a:lstStyle/>
          <a:p>
            <a:pPr algn="ctr" defTabSz="914400" fontAlgn="base">
              <a:spcBef>
                <a:spcPct val="0"/>
              </a:spcBef>
              <a:spcAft>
                <a:spcPct val="0"/>
              </a:spcAft>
            </a:pPr>
            <a:r>
              <a:rPr lang="en-US" sz="5600" dirty="0" smtClean="0">
                <a:solidFill>
                  <a:srgbClr val="C8780E"/>
                </a:solidFill>
                <a:ea typeface="Cooper Hewitt" pitchFamily="50" charset="0"/>
              </a:rPr>
              <a:t>JESUS WE LOVE YOU</a:t>
            </a:r>
            <a:endParaRPr lang="en-US" sz="5600" dirty="0">
              <a:solidFill>
                <a:srgbClr val="C8780E"/>
              </a:solidFill>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Old things have passed away</a:t>
            </a:r>
          </a:p>
          <a:p>
            <a:pPr algn="ctr"/>
            <a:r>
              <a:rPr lang="en-US" sz="3100" dirty="0" smtClean="0">
                <a:solidFill>
                  <a:prstClr val="black"/>
                </a:solidFill>
                <a:latin typeface="Cooper Hewitt" pitchFamily="50" charset="0"/>
                <a:ea typeface="Cooper Hewitt" pitchFamily="50" charset="0"/>
              </a:rPr>
              <a:t>Your </a:t>
            </a:r>
            <a:r>
              <a:rPr lang="en-US" sz="3100" dirty="0">
                <a:solidFill>
                  <a:prstClr val="black"/>
                </a:solidFill>
                <a:latin typeface="Cooper Hewitt" pitchFamily="50" charset="0"/>
                <a:ea typeface="Cooper Hewitt" pitchFamily="50" charset="0"/>
              </a:rPr>
              <a:t>love has stayed the same</a:t>
            </a:r>
          </a:p>
          <a:p>
            <a:pPr algn="ctr"/>
            <a:r>
              <a:rPr lang="en-US" sz="3100" dirty="0" smtClean="0">
                <a:solidFill>
                  <a:prstClr val="black"/>
                </a:solidFill>
                <a:latin typeface="Cooper Hewitt" pitchFamily="50" charset="0"/>
                <a:ea typeface="Cooper Hewitt" pitchFamily="50" charset="0"/>
              </a:rPr>
              <a:t>Your </a:t>
            </a:r>
            <a:r>
              <a:rPr lang="en-US" sz="3100" dirty="0">
                <a:solidFill>
                  <a:prstClr val="black"/>
                </a:solidFill>
                <a:latin typeface="Cooper Hewitt" pitchFamily="50" charset="0"/>
                <a:ea typeface="Cooper Hewitt" pitchFamily="50" charset="0"/>
              </a:rPr>
              <a:t>constant grace remains the cornerstone</a:t>
            </a:r>
          </a:p>
          <a:p>
            <a:pPr algn="ctr"/>
            <a:r>
              <a:rPr lang="en-US" sz="3100" dirty="0" smtClean="0">
                <a:solidFill>
                  <a:prstClr val="black"/>
                </a:solidFill>
                <a:latin typeface="Cooper Hewitt" pitchFamily="50" charset="0"/>
                <a:ea typeface="Cooper Hewitt" pitchFamily="50" charset="0"/>
              </a:rPr>
              <a:t>Things </a:t>
            </a:r>
            <a:r>
              <a:rPr lang="en-US" sz="3100" dirty="0">
                <a:solidFill>
                  <a:prstClr val="black"/>
                </a:solidFill>
                <a:latin typeface="Cooper Hewitt" pitchFamily="50" charset="0"/>
                <a:ea typeface="Cooper Hewitt" pitchFamily="50" charset="0"/>
              </a:rPr>
              <a:t>that we thought were dead</a:t>
            </a:r>
          </a:p>
          <a:p>
            <a:pPr algn="ctr"/>
            <a:r>
              <a:rPr lang="en-US" sz="3100" dirty="0" smtClean="0">
                <a:solidFill>
                  <a:prstClr val="black"/>
                </a:solidFill>
                <a:latin typeface="Cooper Hewitt" pitchFamily="50" charset="0"/>
                <a:ea typeface="Cooper Hewitt" pitchFamily="50" charset="0"/>
              </a:rPr>
              <a:t>Are </a:t>
            </a:r>
            <a:r>
              <a:rPr lang="en-US" sz="3100" dirty="0">
                <a:solidFill>
                  <a:prstClr val="black"/>
                </a:solidFill>
                <a:latin typeface="Cooper Hewitt" pitchFamily="50" charset="0"/>
                <a:ea typeface="Cooper Hewitt" pitchFamily="50" charset="0"/>
              </a:rPr>
              <a:t>breathing in life again</a:t>
            </a:r>
          </a:p>
          <a:p>
            <a:pPr algn="ctr"/>
            <a:r>
              <a:rPr lang="en-US" sz="3100" dirty="0" smtClean="0">
                <a:solidFill>
                  <a:prstClr val="black"/>
                </a:solidFill>
                <a:latin typeface="Cooper Hewitt" pitchFamily="50" charset="0"/>
                <a:ea typeface="Cooper Hewitt" pitchFamily="50" charset="0"/>
              </a:rPr>
              <a:t>You </a:t>
            </a:r>
            <a:r>
              <a:rPr lang="en-US" sz="3100" dirty="0">
                <a:solidFill>
                  <a:prstClr val="black"/>
                </a:solidFill>
                <a:latin typeface="Cooper Hewitt" pitchFamily="50" charset="0"/>
                <a:ea typeface="Cooper Hewitt" pitchFamily="50" charset="0"/>
              </a:rPr>
              <a:t>cause Your Son to shine on </a:t>
            </a:r>
            <a:r>
              <a:rPr lang="en-US" sz="3100" dirty="0" smtClean="0">
                <a:solidFill>
                  <a:prstClr val="black"/>
                </a:solidFill>
                <a:latin typeface="Cooper Hewitt" pitchFamily="50" charset="0"/>
                <a:ea typeface="Cooper Hewitt" pitchFamily="50" charset="0"/>
              </a:rPr>
              <a:t>darkest nights </a:t>
            </a:r>
          </a:p>
          <a:p>
            <a:pPr algn="ctr"/>
            <a:r>
              <a:rPr lang="en-US" sz="3100" dirty="0" smtClean="0">
                <a:solidFill>
                  <a:prstClr val="black"/>
                </a:solidFill>
                <a:latin typeface="Cooper Hewitt" pitchFamily="50" charset="0"/>
                <a:ea typeface="Cooper Hewitt" pitchFamily="50" charset="0"/>
              </a:rPr>
              <a:t>For </a:t>
            </a:r>
            <a:r>
              <a:rPr lang="en-US" sz="3100" dirty="0">
                <a:solidFill>
                  <a:prstClr val="black"/>
                </a:solidFill>
                <a:latin typeface="Cooper Hewitt" pitchFamily="50" charset="0"/>
                <a:ea typeface="Cooper Hewitt" pitchFamily="50" charset="0"/>
              </a:rPr>
              <a:t>all that You’ve done we will </a:t>
            </a:r>
          </a:p>
          <a:p>
            <a:pPr algn="ctr"/>
            <a:r>
              <a:rPr lang="en-US" sz="3100" dirty="0" smtClean="0">
                <a:solidFill>
                  <a:prstClr val="black"/>
                </a:solidFill>
                <a:latin typeface="Cooper Hewitt" pitchFamily="50" charset="0"/>
                <a:ea typeface="Cooper Hewitt" pitchFamily="50" charset="0"/>
              </a:rPr>
              <a:t>pour </a:t>
            </a:r>
            <a:r>
              <a:rPr lang="en-US" sz="3100" dirty="0">
                <a:solidFill>
                  <a:prstClr val="black"/>
                </a:solidFill>
                <a:latin typeface="Cooper Hewitt" pitchFamily="50" charset="0"/>
                <a:ea typeface="Cooper Hewitt" pitchFamily="50" charset="0"/>
              </a:rPr>
              <a:t>out our love</a:t>
            </a:r>
          </a:p>
          <a:p>
            <a:pPr algn="ctr"/>
            <a:r>
              <a:rPr lang="en-US" sz="3100" dirty="0" smtClean="0">
                <a:solidFill>
                  <a:prstClr val="black"/>
                </a:solidFill>
                <a:latin typeface="Cooper Hewitt" pitchFamily="50" charset="0"/>
                <a:ea typeface="Cooper Hewitt" pitchFamily="50" charset="0"/>
              </a:rPr>
              <a:t>This </a:t>
            </a:r>
            <a:r>
              <a:rPr lang="en-US" sz="3100" dirty="0">
                <a:solidFill>
                  <a:prstClr val="black"/>
                </a:solidFill>
                <a:latin typeface="Cooper Hewitt" pitchFamily="50" charset="0"/>
                <a:ea typeface="Cooper Hewitt" pitchFamily="50" charset="0"/>
              </a:rPr>
              <a:t>will be our anthem song</a:t>
            </a:r>
          </a:p>
          <a:p>
            <a:pPr algn="ctr"/>
            <a:r>
              <a:rPr lang="en-US" sz="3100" dirty="0" smtClean="0">
                <a:solidFill>
                  <a:prstClr val="black"/>
                </a:solidFill>
                <a:latin typeface="Cooper Hewitt" pitchFamily="50" charset="0"/>
                <a:ea typeface="Cooper Hewitt" pitchFamily="50" charset="0"/>
              </a:rPr>
              <a:t/>
            </a:r>
            <a:br>
              <a:rPr lang="en-US" sz="3100" dirty="0" smtClean="0">
                <a:solidFill>
                  <a:prstClr val="black"/>
                </a:solidFill>
                <a:latin typeface="Cooper Hewitt" pitchFamily="50" charset="0"/>
                <a:ea typeface="Cooper Hewitt" pitchFamily="50" charset="0"/>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449A0FAA-53F8-4AFA-A441-6D39BB3FAC72}"/>
              </a:ext>
            </a:extLst>
          </p:cNvPr>
          <p:cNvSpPr txBox="1"/>
          <p:nvPr/>
        </p:nvSpPr>
        <p:spPr>
          <a:xfrm>
            <a:off x="8194554" y="6194068"/>
            <a:ext cx="825739" cy="292388"/>
          </a:xfrm>
          <a:prstGeom prst="rect">
            <a:avLst/>
          </a:prstGeom>
          <a:noFill/>
        </p:spPr>
        <p:txBody>
          <a:bodyPr wrap="none" rtlCol="0">
            <a:spAutoFit/>
          </a:bodyPr>
          <a:lstStyle/>
          <a:p>
            <a:pPr algn="r"/>
            <a:r>
              <a:rPr lang="en-US" sz="1300" dirty="0">
                <a:solidFill>
                  <a:prstClr val="black">
                    <a:lumMod val="50000"/>
                    <a:lumOff val="50000"/>
                  </a:prstClr>
                </a:solidFill>
              </a:rPr>
              <a:t>by </a:t>
            </a:r>
            <a:r>
              <a:rPr lang="en-US" sz="1300" dirty="0" smtClean="0">
                <a:solidFill>
                  <a:prstClr val="black">
                    <a:lumMod val="50000"/>
                    <a:lumOff val="50000"/>
                  </a:prstClr>
                </a:solidFill>
              </a:rPr>
              <a:t>Bethel</a:t>
            </a:r>
            <a:endParaRPr lang="en-US" sz="1300" dirty="0">
              <a:solidFill>
                <a:prstClr val="black">
                  <a:lumMod val="50000"/>
                  <a:lumOff val="50000"/>
                </a:prstClr>
              </a:solidFill>
            </a:endParaRPr>
          </a:p>
        </p:txBody>
      </p:sp>
    </p:spTree>
    <p:extLst>
      <p:ext uri="{BB962C8B-B14F-4D97-AF65-F5344CB8AC3E}">
        <p14:creationId xmlns:p14="http://schemas.microsoft.com/office/powerpoint/2010/main" val="7410290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3677930"/>
          </a:xfrm>
          <a:prstGeom prst="rect">
            <a:avLst/>
          </a:prstGeom>
          <a:noFill/>
        </p:spPr>
        <p:txBody>
          <a:bodyPr wrap="square" rtlCol="0">
            <a:spAutoFit/>
          </a:bodyPr>
          <a:lstStyle/>
          <a:p>
            <a:pPr algn="ctr" defTabSz="914400" fontAlgn="base">
              <a:spcBef>
                <a:spcPct val="0"/>
              </a:spcBef>
              <a:spcAft>
                <a:spcPct val="0"/>
              </a:spcAft>
            </a:pPr>
            <a:r>
              <a:rPr lang="en-US" sz="5600" dirty="0" smtClean="0">
                <a:solidFill>
                  <a:srgbClr val="C8780E"/>
                </a:solidFill>
                <a:ea typeface="Cooper Hewitt" pitchFamily="50" charset="0"/>
              </a:rPr>
              <a:t>JESUS WE LOVE YOU</a:t>
            </a:r>
            <a:endParaRPr lang="en-US" sz="5600" dirty="0">
              <a:solidFill>
                <a:srgbClr val="C8780E"/>
              </a:solidFill>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Jesus we love You</a:t>
            </a:r>
          </a:p>
          <a:p>
            <a:pPr algn="ctr"/>
            <a:r>
              <a:rPr lang="en-US" sz="3100" dirty="0" smtClean="0">
                <a:solidFill>
                  <a:prstClr val="black"/>
                </a:solidFill>
                <a:latin typeface="Cooper Hewitt" pitchFamily="50" charset="0"/>
                <a:ea typeface="Cooper Hewitt" pitchFamily="50" charset="0"/>
              </a:rPr>
              <a:t>Oh </a:t>
            </a:r>
            <a:r>
              <a:rPr lang="en-US" sz="3100" dirty="0">
                <a:solidFill>
                  <a:prstClr val="black"/>
                </a:solidFill>
                <a:latin typeface="Cooper Hewitt" pitchFamily="50" charset="0"/>
                <a:ea typeface="Cooper Hewitt" pitchFamily="50" charset="0"/>
              </a:rPr>
              <a:t>how we love You</a:t>
            </a:r>
          </a:p>
          <a:p>
            <a:pPr algn="ctr"/>
            <a:r>
              <a:rPr lang="en-US" sz="3100" dirty="0" smtClean="0">
                <a:solidFill>
                  <a:prstClr val="black"/>
                </a:solidFill>
                <a:latin typeface="Cooper Hewitt" pitchFamily="50" charset="0"/>
                <a:ea typeface="Cooper Hewitt" pitchFamily="50" charset="0"/>
              </a:rPr>
              <a:t>You </a:t>
            </a:r>
            <a:r>
              <a:rPr lang="en-US" sz="3100" dirty="0">
                <a:solidFill>
                  <a:prstClr val="black"/>
                </a:solidFill>
                <a:latin typeface="Cooper Hewitt" pitchFamily="50" charset="0"/>
                <a:ea typeface="Cooper Hewitt" pitchFamily="50" charset="0"/>
              </a:rPr>
              <a:t>are the one our hearts adore</a:t>
            </a:r>
          </a:p>
          <a:p>
            <a:pPr algn="ctr"/>
            <a:r>
              <a:rPr lang="en-US" sz="3100" dirty="0" smtClean="0">
                <a:solidFill>
                  <a:prstClr val="black"/>
                </a:solidFill>
                <a:latin typeface="Cooper Hewitt" pitchFamily="50" charset="0"/>
                <a:ea typeface="Cooper Hewitt" pitchFamily="50" charset="0"/>
              </a:rPr>
              <a:t/>
            </a:r>
            <a:br>
              <a:rPr lang="en-US" sz="3100" dirty="0" smtClean="0">
                <a:solidFill>
                  <a:prstClr val="black"/>
                </a:solidFill>
                <a:latin typeface="Cooper Hewitt" pitchFamily="50" charset="0"/>
                <a:ea typeface="Cooper Hewitt" pitchFamily="50" charset="0"/>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449A0FAA-53F8-4AFA-A441-6D39BB3FAC72}"/>
              </a:ext>
            </a:extLst>
          </p:cNvPr>
          <p:cNvSpPr txBox="1"/>
          <p:nvPr/>
        </p:nvSpPr>
        <p:spPr>
          <a:xfrm>
            <a:off x="8194554" y="6194068"/>
            <a:ext cx="825739" cy="292388"/>
          </a:xfrm>
          <a:prstGeom prst="rect">
            <a:avLst/>
          </a:prstGeom>
          <a:noFill/>
        </p:spPr>
        <p:txBody>
          <a:bodyPr wrap="none" rtlCol="0">
            <a:spAutoFit/>
          </a:bodyPr>
          <a:lstStyle/>
          <a:p>
            <a:pPr algn="r"/>
            <a:r>
              <a:rPr lang="en-US" sz="1300" dirty="0">
                <a:solidFill>
                  <a:prstClr val="black">
                    <a:lumMod val="50000"/>
                    <a:lumOff val="50000"/>
                  </a:prstClr>
                </a:solidFill>
              </a:rPr>
              <a:t>by </a:t>
            </a:r>
            <a:r>
              <a:rPr lang="en-US" sz="1300" dirty="0" smtClean="0">
                <a:solidFill>
                  <a:prstClr val="black">
                    <a:lumMod val="50000"/>
                    <a:lumOff val="50000"/>
                  </a:prstClr>
                </a:solidFill>
              </a:rPr>
              <a:t>Bethel</a:t>
            </a:r>
            <a:endParaRPr lang="en-US" sz="1300" dirty="0">
              <a:solidFill>
                <a:prstClr val="black">
                  <a:lumMod val="50000"/>
                  <a:lumOff val="50000"/>
                </a:prstClr>
              </a:solidFill>
            </a:endParaRPr>
          </a:p>
        </p:txBody>
      </p:sp>
    </p:spTree>
    <p:extLst>
      <p:ext uri="{BB962C8B-B14F-4D97-AF65-F5344CB8AC3E}">
        <p14:creationId xmlns:p14="http://schemas.microsoft.com/office/powerpoint/2010/main" val="220439245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6540252"/>
          </a:xfrm>
          <a:prstGeom prst="rect">
            <a:avLst/>
          </a:prstGeom>
          <a:noFill/>
        </p:spPr>
        <p:txBody>
          <a:bodyPr wrap="square" rtlCol="0">
            <a:spAutoFit/>
          </a:bodyPr>
          <a:lstStyle/>
          <a:p>
            <a:pPr algn="ctr" defTabSz="914400" fontAlgn="base">
              <a:spcBef>
                <a:spcPct val="0"/>
              </a:spcBef>
              <a:spcAft>
                <a:spcPct val="0"/>
              </a:spcAft>
            </a:pPr>
            <a:r>
              <a:rPr lang="en-US" sz="5600" dirty="0" smtClean="0">
                <a:solidFill>
                  <a:srgbClr val="C8780E"/>
                </a:solidFill>
                <a:ea typeface="Cooper Hewitt" pitchFamily="50" charset="0"/>
              </a:rPr>
              <a:t>JESUS WE LOVE YOU</a:t>
            </a:r>
            <a:endParaRPr lang="en-US" sz="5600" dirty="0">
              <a:solidFill>
                <a:srgbClr val="C8780E"/>
              </a:solidFill>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The hopeless have found their hope</a:t>
            </a:r>
          </a:p>
          <a:p>
            <a:pPr algn="ctr"/>
            <a:r>
              <a:rPr lang="en-US" sz="3100" dirty="0" smtClean="0">
                <a:solidFill>
                  <a:prstClr val="black"/>
                </a:solidFill>
                <a:latin typeface="Cooper Hewitt" pitchFamily="50" charset="0"/>
                <a:ea typeface="Cooper Hewitt" pitchFamily="50" charset="0"/>
              </a:rPr>
              <a:t>The </a:t>
            </a:r>
            <a:r>
              <a:rPr lang="en-US" sz="3100" dirty="0">
                <a:solidFill>
                  <a:prstClr val="black"/>
                </a:solidFill>
                <a:latin typeface="Cooper Hewitt" pitchFamily="50" charset="0"/>
                <a:ea typeface="Cooper Hewitt" pitchFamily="50" charset="0"/>
              </a:rPr>
              <a:t>orphans now have a home</a:t>
            </a:r>
          </a:p>
          <a:p>
            <a:pPr algn="ctr"/>
            <a:r>
              <a:rPr lang="en-US" sz="3100" dirty="0" smtClean="0">
                <a:solidFill>
                  <a:prstClr val="black"/>
                </a:solidFill>
                <a:latin typeface="Cooper Hewitt" pitchFamily="50" charset="0"/>
                <a:ea typeface="Cooper Hewitt" pitchFamily="50" charset="0"/>
              </a:rPr>
              <a:t>All </a:t>
            </a:r>
            <a:r>
              <a:rPr lang="en-US" sz="3100" dirty="0">
                <a:solidFill>
                  <a:prstClr val="black"/>
                </a:solidFill>
                <a:latin typeface="Cooper Hewitt" pitchFamily="50" charset="0"/>
                <a:ea typeface="Cooper Hewitt" pitchFamily="50" charset="0"/>
              </a:rPr>
              <a:t>that was lost has found its place in You</a:t>
            </a:r>
          </a:p>
          <a:p>
            <a:pPr algn="ctr"/>
            <a:r>
              <a:rPr lang="en-US" sz="3100" dirty="0" smtClean="0">
                <a:solidFill>
                  <a:prstClr val="black"/>
                </a:solidFill>
                <a:latin typeface="Cooper Hewitt" pitchFamily="50" charset="0"/>
                <a:ea typeface="Cooper Hewitt" pitchFamily="50" charset="0"/>
              </a:rPr>
              <a:t>You </a:t>
            </a:r>
            <a:r>
              <a:rPr lang="en-US" sz="3100" dirty="0">
                <a:solidFill>
                  <a:prstClr val="black"/>
                </a:solidFill>
                <a:latin typeface="Cooper Hewitt" pitchFamily="50" charset="0"/>
                <a:ea typeface="Cooper Hewitt" pitchFamily="50" charset="0"/>
              </a:rPr>
              <a:t>lift our weary head</a:t>
            </a:r>
          </a:p>
          <a:p>
            <a:pPr algn="ctr"/>
            <a:r>
              <a:rPr lang="en-US" sz="3100" dirty="0" smtClean="0">
                <a:solidFill>
                  <a:prstClr val="black"/>
                </a:solidFill>
                <a:latin typeface="Cooper Hewitt" pitchFamily="50" charset="0"/>
                <a:ea typeface="Cooper Hewitt" pitchFamily="50" charset="0"/>
              </a:rPr>
              <a:t>You </a:t>
            </a:r>
            <a:r>
              <a:rPr lang="en-US" sz="3100" dirty="0">
                <a:solidFill>
                  <a:prstClr val="black"/>
                </a:solidFill>
                <a:latin typeface="Cooper Hewitt" pitchFamily="50" charset="0"/>
                <a:ea typeface="Cooper Hewitt" pitchFamily="50" charset="0"/>
              </a:rPr>
              <a:t>make us strong instead</a:t>
            </a:r>
          </a:p>
          <a:p>
            <a:pPr algn="ctr"/>
            <a:r>
              <a:rPr lang="en-US" sz="3100" dirty="0" smtClean="0">
                <a:solidFill>
                  <a:prstClr val="black"/>
                </a:solidFill>
                <a:latin typeface="Cooper Hewitt" pitchFamily="50" charset="0"/>
                <a:ea typeface="Cooper Hewitt" pitchFamily="50" charset="0"/>
              </a:rPr>
              <a:t>You </a:t>
            </a:r>
            <a:r>
              <a:rPr lang="en-US" sz="3100" dirty="0">
                <a:solidFill>
                  <a:prstClr val="black"/>
                </a:solidFill>
                <a:latin typeface="Cooper Hewitt" pitchFamily="50" charset="0"/>
                <a:ea typeface="Cooper Hewitt" pitchFamily="50" charset="0"/>
              </a:rPr>
              <a:t>took these rags and made us beautiful</a:t>
            </a:r>
          </a:p>
          <a:p>
            <a:pPr algn="ctr"/>
            <a:r>
              <a:rPr lang="en-US" sz="3100" dirty="0" smtClean="0">
                <a:solidFill>
                  <a:prstClr val="black"/>
                </a:solidFill>
                <a:latin typeface="Cooper Hewitt" pitchFamily="50" charset="0"/>
                <a:ea typeface="Cooper Hewitt" pitchFamily="50" charset="0"/>
              </a:rPr>
              <a:t>For </a:t>
            </a:r>
            <a:r>
              <a:rPr lang="en-US" sz="3100" dirty="0">
                <a:solidFill>
                  <a:prstClr val="black"/>
                </a:solidFill>
                <a:latin typeface="Cooper Hewitt" pitchFamily="50" charset="0"/>
                <a:ea typeface="Cooper Hewitt" pitchFamily="50" charset="0"/>
              </a:rPr>
              <a:t>all that you’ve done we will </a:t>
            </a:r>
          </a:p>
          <a:p>
            <a:pPr algn="ctr"/>
            <a:r>
              <a:rPr lang="en-US" sz="3100" dirty="0" smtClean="0">
                <a:solidFill>
                  <a:prstClr val="black"/>
                </a:solidFill>
                <a:latin typeface="Cooper Hewitt" pitchFamily="50" charset="0"/>
                <a:ea typeface="Cooper Hewitt" pitchFamily="50" charset="0"/>
              </a:rPr>
              <a:t>pour </a:t>
            </a:r>
            <a:r>
              <a:rPr lang="en-US" sz="3100" dirty="0">
                <a:solidFill>
                  <a:prstClr val="black"/>
                </a:solidFill>
                <a:latin typeface="Cooper Hewitt" pitchFamily="50" charset="0"/>
                <a:ea typeface="Cooper Hewitt" pitchFamily="50" charset="0"/>
              </a:rPr>
              <a:t>out our love</a:t>
            </a:r>
          </a:p>
          <a:p>
            <a:pPr algn="ctr"/>
            <a:r>
              <a:rPr lang="en-US" sz="3100" dirty="0" smtClean="0">
                <a:solidFill>
                  <a:prstClr val="black"/>
                </a:solidFill>
                <a:latin typeface="Cooper Hewitt" pitchFamily="50" charset="0"/>
                <a:ea typeface="Cooper Hewitt" pitchFamily="50" charset="0"/>
              </a:rPr>
              <a:t>This </a:t>
            </a:r>
            <a:r>
              <a:rPr lang="en-US" sz="3100" dirty="0">
                <a:solidFill>
                  <a:prstClr val="black"/>
                </a:solidFill>
                <a:latin typeface="Cooper Hewitt" pitchFamily="50" charset="0"/>
                <a:ea typeface="Cooper Hewitt" pitchFamily="50" charset="0"/>
              </a:rPr>
              <a:t>will be our anthem song</a:t>
            </a:r>
          </a:p>
          <a:p>
            <a:pPr algn="ctr"/>
            <a:r>
              <a:rPr lang="en-US" sz="3100" dirty="0" smtClean="0">
                <a:solidFill>
                  <a:prstClr val="black"/>
                </a:solidFill>
                <a:latin typeface="Cooper Hewitt" pitchFamily="50" charset="0"/>
                <a:ea typeface="Cooper Hewitt" pitchFamily="50" charset="0"/>
              </a:rPr>
              <a:t/>
            </a:r>
            <a:br>
              <a:rPr lang="en-US" sz="3100" dirty="0" smtClean="0">
                <a:solidFill>
                  <a:prstClr val="black"/>
                </a:solidFill>
                <a:latin typeface="Cooper Hewitt" pitchFamily="50" charset="0"/>
                <a:ea typeface="Cooper Hewitt" pitchFamily="50" charset="0"/>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449A0FAA-53F8-4AFA-A441-6D39BB3FAC72}"/>
              </a:ext>
            </a:extLst>
          </p:cNvPr>
          <p:cNvSpPr txBox="1"/>
          <p:nvPr/>
        </p:nvSpPr>
        <p:spPr>
          <a:xfrm>
            <a:off x="8194554" y="6194068"/>
            <a:ext cx="825739" cy="292388"/>
          </a:xfrm>
          <a:prstGeom prst="rect">
            <a:avLst/>
          </a:prstGeom>
          <a:noFill/>
        </p:spPr>
        <p:txBody>
          <a:bodyPr wrap="none" rtlCol="0">
            <a:spAutoFit/>
          </a:bodyPr>
          <a:lstStyle/>
          <a:p>
            <a:pPr algn="r"/>
            <a:r>
              <a:rPr lang="en-US" sz="1300" dirty="0">
                <a:solidFill>
                  <a:prstClr val="black">
                    <a:lumMod val="50000"/>
                    <a:lumOff val="50000"/>
                  </a:prstClr>
                </a:solidFill>
              </a:rPr>
              <a:t>by </a:t>
            </a:r>
            <a:r>
              <a:rPr lang="en-US" sz="1300" dirty="0" smtClean="0">
                <a:solidFill>
                  <a:prstClr val="black">
                    <a:lumMod val="50000"/>
                    <a:lumOff val="50000"/>
                  </a:prstClr>
                </a:solidFill>
              </a:rPr>
              <a:t>Bethel</a:t>
            </a:r>
            <a:endParaRPr lang="en-US" sz="1300" dirty="0">
              <a:solidFill>
                <a:prstClr val="black">
                  <a:lumMod val="50000"/>
                  <a:lumOff val="50000"/>
                </a:prstClr>
              </a:solidFill>
            </a:endParaRPr>
          </a:p>
        </p:txBody>
      </p:sp>
    </p:spTree>
    <p:extLst>
      <p:ext uri="{BB962C8B-B14F-4D97-AF65-F5344CB8AC3E}">
        <p14:creationId xmlns:p14="http://schemas.microsoft.com/office/powerpoint/2010/main" val="129806075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3677930"/>
          </a:xfrm>
          <a:prstGeom prst="rect">
            <a:avLst/>
          </a:prstGeom>
          <a:noFill/>
        </p:spPr>
        <p:txBody>
          <a:bodyPr wrap="square" rtlCol="0">
            <a:spAutoFit/>
          </a:bodyPr>
          <a:lstStyle/>
          <a:p>
            <a:pPr algn="ctr" defTabSz="914400" fontAlgn="base">
              <a:spcBef>
                <a:spcPct val="0"/>
              </a:spcBef>
              <a:spcAft>
                <a:spcPct val="0"/>
              </a:spcAft>
            </a:pPr>
            <a:r>
              <a:rPr lang="en-US" sz="5600" dirty="0" smtClean="0">
                <a:solidFill>
                  <a:srgbClr val="C8780E"/>
                </a:solidFill>
                <a:ea typeface="Cooper Hewitt" pitchFamily="50" charset="0"/>
              </a:rPr>
              <a:t>JESUS WE LOVE YOU</a:t>
            </a:r>
            <a:endParaRPr lang="en-US" sz="5600" dirty="0">
              <a:solidFill>
                <a:srgbClr val="C8780E"/>
              </a:solidFill>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Jesus we love You</a:t>
            </a:r>
          </a:p>
          <a:p>
            <a:pPr algn="ctr"/>
            <a:r>
              <a:rPr lang="en-US" sz="3100" dirty="0" smtClean="0">
                <a:solidFill>
                  <a:prstClr val="black"/>
                </a:solidFill>
                <a:latin typeface="Cooper Hewitt" pitchFamily="50" charset="0"/>
                <a:ea typeface="Cooper Hewitt" pitchFamily="50" charset="0"/>
              </a:rPr>
              <a:t>Oh </a:t>
            </a:r>
            <a:r>
              <a:rPr lang="en-US" sz="3100" dirty="0">
                <a:solidFill>
                  <a:prstClr val="black"/>
                </a:solidFill>
                <a:latin typeface="Cooper Hewitt" pitchFamily="50" charset="0"/>
                <a:ea typeface="Cooper Hewitt" pitchFamily="50" charset="0"/>
              </a:rPr>
              <a:t>how we love You</a:t>
            </a:r>
          </a:p>
          <a:p>
            <a:pPr algn="ctr"/>
            <a:r>
              <a:rPr lang="en-US" sz="3100" dirty="0" smtClean="0">
                <a:solidFill>
                  <a:prstClr val="black"/>
                </a:solidFill>
                <a:latin typeface="Cooper Hewitt" pitchFamily="50" charset="0"/>
                <a:ea typeface="Cooper Hewitt" pitchFamily="50" charset="0"/>
              </a:rPr>
              <a:t>You </a:t>
            </a:r>
            <a:r>
              <a:rPr lang="en-US" sz="3100" dirty="0">
                <a:solidFill>
                  <a:prstClr val="black"/>
                </a:solidFill>
                <a:latin typeface="Cooper Hewitt" pitchFamily="50" charset="0"/>
                <a:ea typeface="Cooper Hewitt" pitchFamily="50" charset="0"/>
              </a:rPr>
              <a:t>are the one our hearts adore</a:t>
            </a:r>
          </a:p>
          <a:p>
            <a:pPr algn="ctr"/>
            <a:r>
              <a:rPr lang="en-US" sz="3100" dirty="0" smtClean="0">
                <a:solidFill>
                  <a:prstClr val="black"/>
                </a:solidFill>
                <a:latin typeface="Cooper Hewitt" pitchFamily="50" charset="0"/>
                <a:ea typeface="Cooper Hewitt" pitchFamily="50" charset="0"/>
              </a:rPr>
              <a:t/>
            </a:r>
            <a:br>
              <a:rPr lang="en-US" sz="3100" dirty="0" smtClean="0">
                <a:solidFill>
                  <a:prstClr val="black"/>
                </a:solidFill>
                <a:latin typeface="Cooper Hewitt" pitchFamily="50" charset="0"/>
                <a:ea typeface="Cooper Hewitt" pitchFamily="50" charset="0"/>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449A0FAA-53F8-4AFA-A441-6D39BB3FAC72}"/>
              </a:ext>
            </a:extLst>
          </p:cNvPr>
          <p:cNvSpPr txBox="1"/>
          <p:nvPr/>
        </p:nvSpPr>
        <p:spPr>
          <a:xfrm>
            <a:off x="8194554" y="6194068"/>
            <a:ext cx="825739" cy="292388"/>
          </a:xfrm>
          <a:prstGeom prst="rect">
            <a:avLst/>
          </a:prstGeom>
          <a:noFill/>
        </p:spPr>
        <p:txBody>
          <a:bodyPr wrap="none" rtlCol="0">
            <a:spAutoFit/>
          </a:bodyPr>
          <a:lstStyle/>
          <a:p>
            <a:pPr algn="r"/>
            <a:r>
              <a:rPr lang="en-US" sz="1300" dirty="0">
                <a:solidFill>
                  <a:prstClr val="black">
                    <a:lumMod val="50000"/>
                    <a:lumOff val="50000"/>
                  </a:prstClr>
                </a:solidFill>
              </a:rPr>
              <a:t>by </a:t>
            </a:r>
            <a:r>
              <a:rPr lang="en-US" sz="1300" dirty="0" smtClean="0">
                <a:solidFill>
                  <a:prstClr val="black">
                    <a:lumMod val="50000"/>
                    <a:lumOff val="50000"/>
                  </a:prstClr>
                </a:solidFill>
              </a:rPr>
              <a:t>Bethel</a:t>
            </a:r>
            <a:endParaRPr lang="en-US" sz="1300" dirty="0">
              <a:solidFill>
                <a:prstClr val="black">
                  <a:lumMod val="50000"/>
                  <a:lumOff val="50000"/>
                </a:prstClr>
              </a:solidFill>
            </a:endParaRPr>
          </a:p>
        </p:txBody>
      </p:sp>
    </p:spTree>
    <p:extLst>
      <p:ext uri="{BB962C8B-B14F-4D97-AF65-F5344CB8AC3E}">
        <p14:creationId xmlns:p14="http://schemas.microsoft.com/office/powerpoint/2010/main" val="164510393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4632037"/>
          </a:xfrm>
          <a:prstGeom prst="rect">
            <a:avLst/>
          </a:prstGeom>
          <a:noFill/>
        </p:spPr>
        <p:txBody>
          <a:bodyPr wrap="square" rtlCol="0">
            <a:spAutoFit/>
          </a:bodyPr>
          <a:lstStyle/>
          <a:p>
            <a:pPr algn="ctr" defTabSz="914400" fontAlgn="base">
              <a:spcBef>
                <a:spcPct val="0"/>
              </a:spcBef>
              <a:spcAft>
                <a:spcPct val="0"/>
              </a:spcAft>
            </a:pPr>
            <a:r>
              <a:rPr lang="en-US" sz="5600" dirty="0" smtClean="0">
                <a:solidFill>
                  <a:srgbClr val="C8780E"/>
                </a:solidFill>
                <a:ea typeface="Cooper Hewitt" pitchFamily="50" charset="0"/>
              </a:rPr>
              <a:t>JESUS WE LOVE YOU</a:t>
            </a:r>
            <a:endParaRPr lang="en-US" sz="5600" dirty="0">
              <a:solidFill>
                <a:srgbClr val="C8780E"/>
              </a:solidFill>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Our affection, our devotion </a:t>
            </a:r>
          </a:p>
          <a:p>
            <a:pPr algn="ctr"/>
            <a:r>
              <a:rPr lang="en-US" sz="3100" dirty="0" smtClean="0">
                <a:solidFill>
                  <a:prstClr val="black"/>
                </a:solidFill>
                <a:latin typeface="Cooper Hewitt" pitchFamily="50" charset="0"/>
                <a:ea typeface="Cooper Hewitt" pitchFamily="50" charset="0"/>
              </a:rPr>
              <a:t>poured </a:t>
            </a:r>
            <a:r>
              <a:rPr lang="en-US" sz="3100" dirty="0">
                <a:solidFill>
                  <a:prstClr val="black"/>
                </a:solidFill>
                <a:latin typeface="Cooper Hewitt" pitchFamily="50" charset="0"/>
                <a:ea typeface="Cooper Hewitt" pitchFamily="50" charset="0"/>
              </a:rPr>
              <a:t>out on the feet of </a:t>
            </a:r>
            <a:r>
              <a:rPr lang="en-US" sz="3100" dirty="0" smtClean="0">
                <a:solidFill>
                  <a:prstClr val="black"/>
                </a:solidFill>
                <a:latin typeface="Cooper Hewitt" pitchFamily="50" charset="0"/>
                <a:ea typeface="Cooper Hewitt" pitchFamily="50" charset="0"/>
              </a:rPr>
              <a:t>Jesus</a:t>
            </a:r>
          </a:p>
          <a:p>
            <a:pPr algn="ctr"/>
            <a:endParaRPr lang="en-US" sz="2400" dirty="0">
              <a:solidFill>
                <a:prstClr val="black"/>
              </a:solidFill>
              <a:latin typeface="Cooper Hewitt" pitchFamily="50" charset="0"/>
              <a:ea typeface="Cooper Hewitt" pitchFamily="50" charset="0"/>
            </a:endParaRPr>
          </a:p>
          <a:p>
            <a:pPr algn="ctr"/>
            <a:r>
              <a:rPr lang="en-US" sz="3100" i="1" dirty="0" smtClean="0">
                <a:solidFill>
                  <a:prstClr val="black"/>
                </a:solidFill>
                <a:latin typeface="Cooper Hewitt" pitchFamily="50" charset="0"/>
                <a:ea typeface="Cooper Hewitt" pitchFamily="50" charset="0"/>
              </a:rPr>
              <a:t>(4x)</a:t>
            </a:r>
            <a:endParaRPr lang="en-US" sz="3100" i="1" dirty="0">
              <a:solidFill>
                <a:prstClr val="black"/>
              </a:solidFill>
              <a:latin typeface="Cooper Hewitt" pitchFamily="50" charset="0"/>
              <a:ea typeface="Cooper Hewitt" pitchFamily="50" charset="0"/>
            </a:endParaRPr>
          </a:p>
          <a:p>
            <a:pPr algn="ctr"/>
            <a:endParaRPr lang="en-US" sz="3100" dirty="0" smtClean="0">
              <a:solidFill>
                <a:prstClr val="black"/>
              </a:solidFill>
              <a:latin typeface="Cooper Hewitt" pitchFamily="50" charset="0"/>
              <a:ea typeface="Cooper Hewitt" pitchFamily="50" charset="0"/>
            </a:endParaRPr>
          </a:p>
          <a:p>
            <a:pPr algn="ctr"/>
            <a:r>
              <a:rPr lang="en-US" sz="3100" dirty="0" smtClean="0">
                <a:solidFill>
                  <a:prstClr val="black"/>
                </a:solidFill>
                <a:latin typeface="Cooper Hewitt" pitchFamily="50" charset="0"/>
                <a:ea typeface="Cooper Hewitt" pitchFamily="50" charset="0"/>
              </a:rPr>
              <a:t/>
            </a:r>
            <a:br>
              <a:rPr lang="en-US" sz="3100" dirty="0" smtClean="0">
                <a:solidFill>
                  <a:prstClr val="black"/>
                </a:solidFill>
                <a:latin typeface="Cooper Hewitt" pitchFamily="50" charset="0"/>
                <a:ea typeface="Cooper Hewitt" pitchFamily="50" charset="0"/>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449A0FAA-53F8-4AFA-A441-6D39BB3FAC72}"/>
              </a:ext>
            </a:extLst>
          </p:cNvPr>
          <p:cNvSpPr txBox="1"/>
          <p:nvPr/>
        </p:nvSpPr>
        <p:spPr>
          <a:xfrm>
            <a:off x="8194554" y="6194068"/>
            <a:ext cx="825739" cy="292388"/>
          </a:xfrm>
          <a:prstGeom prst="rect">
            <a:avLst/>
          </a:prstGeom>
          <a:noFill/>
        </p:spPr>
        <p:txBody>
          <a:bodyPr wrap="none" rtlCol="0">
            <a:spAutoFit/>
          </a:bodyPr>
          <a:lstStyle/>
          <a:p>
            <a:pPr algn="r"/>
            <a:r>
              <a:rPr lang="en-US" sz="1300" dirty="0">
                <a:solidFill>
                  <a:prstClr val="black">
                    <a:lumMod val="50000"/>
                    <a:lumOff val="50000"/>
                  </a:prstClr>
                </a:solidFill>
              </a:rPr>
              <a:t>by </a:t>
            </a:r>
            <a:r>
              <a:rPr lang="en-US" sz="1300" dirty="0" smtClean="0">
                <a:solidFill>
                  <a:prstClr val="black">
                    <a:lumMod val="50000"/>
                    <a:lumOff val="50000"/>
                  </a:prstClr>
                </a:solidFill>
              </a:rPr>
              <a:t>Bethel</a:t>
            </a:r>
            <a:endParaRPr lang="en-US" sz="1300" dirty="0">
              <a:solidFill>
                <a:prstClr val="black">
                  <a:lumMod val="50000"/>
                  <a:lumOff val="50000"/>
                </a:prstClr>
              </a:solidFill>
            </a:endParaRPr>
          </a:p>
        </p:txBody>
      </p:sp>
    </p:spTree>
    <p:extLst>
      <p:ext uri="{BB962C8B-B14F-4D97-AF65-F5344CB8AC3E}">
        <p14:creationId xmlns:p14="http://schemas.microsoft.com/office/powerpoint/2010/main" val="3771635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572D8DC0-DBFC-47BA-B2AC-2D4B8328A6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8194" cy="6858000"/>
          </a:xfrm>
        </p:spPr>
      </p:pic>
      <p:sp>
        <p:nvSpPr>
          <p:cNvPr id="3" name="Rectangle 2">
            <a:extLst>
              <a:ext uri="{FF2B5EF4-FFF2-40B4-BE49-F238E27FC236}">
                <a16:creationId xmlns:a16="http://schemas.microsoft.com/office/drawing/2014/main" xmlns="" id="{F244321A-916D-4D89-94DD-B687E08D4B46}"/>
              </a:ext>
            </a:extLst>
          </p:cNvPr>
          <p:cNvSpPr/>
          <p:nvPr/>
        </p:nvSpPr>
        <p:spPr>
          <a:xfrm>
            <a:off x="-226503" y="3244801"/>
            <a:ext cx="9991288" cy="14553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xmlns="" id="{0D6D04B2-B69C-4613-A0E4-DDDF4A18F5ED}"/>
              </a:ext>
            </a:extLst>
          </p:cNvPr>
          <p:cNvSpPr txBox="1">
            <a:spLocks/>
          </p:cNvSpPr>
          <p:nvPr/>
        </p:nvSpPr>
        <p:spPr>
          <a:xfrm>
            <a:off x="213919" y="3884381"/>
            <a:ext cx="7772400" cy="9429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chemeClr val="tx1">
                    <a:lumMod val="65000"/>
                    <a:lumOff val="35000"/>
                  </a:schemeClr>
                </a:solidFill>
              </a:rPr>
              <a:t>COMMUNITY CHURCH</a:t>
            </a:r>
          </a:p>
        </p:txBody>
      </p:sp>
      <p:sp>
        <p:nvSpPr>
          <p:cNvPr id="6" name="Rectangle 5">
            <a:extLst>
              <a:ext uri="{FF2B5EF4-FFF2-40B4-BE49-F238E27FC236}">
                <a16:creationId xmlns:a16="http://schemas.microsoft.com/office/drawing/2014/main" xmlns="" id="{FDB11980-FE43-46BB-AF6D-84E1F0376A22}"/>
              </a:ext>
            </a:extLst>
          </p:cNvPr>
          <p:cNvSpPr/>
          <p:nvPr/>
        </p:nvSpPr>
        <p:spPr>
          <a:xfrm>
            <a:off x="205530" y="3097789"/>
            <a:ext cx="6262382" cy="1323439"/>
          </a:xfrm>
          <a:prstGeom prst="rect">
            <a:avLst/>
          </a:prstGeom>
        </p:spPr>
        <p:txBody>
          <a:bodyPr wrap="square">
            <a:spAutoFit/>
          </a:bodyPr>
          <a:lstStyle/>
          <a:p>
            <a:r>
              <a:rPr lang="en-US" sz="8000" dirty="0">
                <a:solidFill>
                  <a:srgbClr val="C8780E"/>
                </a:solidFill>
              </a:rPr>
              <a:t>TALLGRASS</a:t>
            </a:r>
          </a:p>
        </p:txBody>
      </p:sp>
      <p:sp>
        <p:nvSpPr>
          <p:cNvPr id="7" name="Rectangle 6">
            <a:extLst>
              <a:ext uri="{FF2B5EF4-FFF2-40B4-BE49-F238E27FC236}">
                <a16:creationId xmlns:a16="http://schemas.microsoft.com/office/drawing/2014/main" xmlns="" id="{FDA4458E-67A6-44DA-87B4-58860175633F}"/>
              </a:ext>
            </a:extLst>
          </p:cNvPr>
          <p:cNvSpPr/>
          <p:nvPr/>
        </p:nvSpPr>
        <p:spPr>
          <a:xfrm>
            <a:off x="3967743" y="5356861"/>
            <a:ext cx="6059754" cy="109959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xmlns="" id="{FA90971B-261C-4FD2-82C9-CA10A0F5F1F4}"/>
              </a:ext>
            </a:extLst>
          </p:cNvPr>
          <p:cNvSpPr txBox="1">
            <a:spLocks/>
          </p:cNvSpPr>
          <p:nvPr/>
        </p:nvSpPr>
        <p:spPr>
          <a:xfrm>
            <a:off x="-252995" y="5501009"/>
            <a:ext cx="9148193" cy="36395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5500" dirty="0" smtClean="0"/>
              <a:t>Give to Tallgrass</a:t>
            </a:r>
            <a:endParaRPr lang="en-US" dirty="0"/>
          </a:p>
        </p:txBody>
      </p:sp>
    </p:spTree>
    <p:extLst>
      <p:ext uri="{BB962C8B-B14F-4D97-AF65-F5344CB8AC3E}">
        <p14:creationId xmlns:p14="http://schemas.microsoft.com/office/powerpoint/2010/main" val="285015120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4632037"/>
          </a:xfrm>
          <a:prstGeom prst="rect">
            <a:avLst/>
          </a:prstGeom>
          <a:noFill/>
        </p:spPr>
        <p:txBody>
          <a:bodyPr wrap="square" rtlCol="0">
            <a:spAutoFit/>
          </a:bodyPr>
          <a:lstStyle/>
          <a:p>
            <a:pPr algn="ctr" defTabSz="914400" fontAlgn="base">
              <a:spcBef>
                <a:spcPct val="0"/>
              </a:spcBef>
              <a:spcAft>
                <a:spcPct val="0"/>
              </a:spcAft>
            </a:pPr>
            <a:r>
              <a:rPr lang="en-US" sz="5600" dirty="0" smtClean="0">
                <a:solidFill>
                  <a:srgbClr val="C8780E"/>
                </a:solidFill>
                <a:ea typeface="Cooper Hewitt" pitchFamily="50" charset="0"/>
              </a:rPr>
              <a:t>JESUS WE LOVE YOU</a:t>
            </a:r>
            <a:endParaRPr lang="en-US" sz="5600" dirty="0">
              <a:solidFill>
                <a:srgbClr val="C8780E"/>
              </a:solidFill>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Jesus we love You</a:t>
            </a:r>
          </a:p>
          <a:p>
            <a:pPr algn="ctr"/>
            <a:r>
              <a:rPr lang="en-US" sz="3100" dirty="0" smtClean="0">
                <a:solidFill>
                  <a:prstClr val="black"/>
                </a:solidFill>
                <a:latin typeface="Cooper Hewitt" pitchFamily="50" charset="0"/>
                <a:ea typeface="Cooper Hewitt" pitchFamily="50" charset="0"/>
              </a:rPr>
              <a:t>Oh </a:t>
            </a:r>
            <a:r>
              <a:rPr lang="en-US" sz="3100" dirty="0">
                <a:solidFill>
                  <a:prstClr val="black"/>
                </a:solidFill>
                <a:latin typeface="Cooper Hewitt" pitchFamily="50" charset="0"/>
                <a:ea typeface="Cooper Hewitt" pitchFamily="50" charset="0"/>
              </a:rPr>
              <a:t>how we love You</a:t>
            </a:r>
          </a:p>
          <a:p>
            <a:pPr algn="ctr"/>
            <a:r>
              <a:rPr lang="en-US" sz="3100" dirty="0" smtClean="0">
                <a:solidFill>
                  <a:prstClr val="black"/>
                </a:solidFill>
                <a:latin typeface="Cooper Hewitt" pitchFamily="50" charset="0"/>
                <a:ea typeface="Cooper Hewitt" pitchFamily="50" charset="0"/>
              </a:rPr>
              <a:t>You </a:t>
            </a:r>
            <a:r>
              <a:rPr lang="en-US" sz="3100" dirty="0">
                <a:solidFill>
                  <a:prstClr val="black"/>
                </a:solidFill>
                <a:latin typeface="Cooper Hewitt" pitchFamily="50" charset="0"/>
                <a:ea typeface="Cooper Hewitt" pitchFamily="50" charset="0"/>
              </a:rPr>
              <a:t>are the one our hearts </a:t>
            </a:r>
            <a:r>
              <a:rPr lang="en-US" sz="3100" dirty="0" smtClean="0">
                <a:solidFill>
                  <a:prstClr val="black"/>
                </a:solidFill>
                <a:latin typeface="Cooper Hewitt" pitchFamily="50" charset="0"/>
                <a:ea typeface="Cooper Hewitt" pitchFamily="50" charset="0"/>
              </a:rPr>
              <a:t>adore</a:t>
            </a:r>
          </a:p>
          <a:p>
            <a:pPr algn="ctr"/>
            <a:endParaRPr lang="en-US" sz="2400" dirty="0">
              <a:solidFill>
                <a:prstClr val="black"/>
              </a:solidFill>
              <a:latin typeface="Cooper Hewitt" pitchFamily="50" charset="0"/>
              <a:ea typeface="Cooper Hewitt" pitchFamily="50" charset="0"/>
            </a:endParaRPr>
          </a:p>
          <a:p>
            <a:pPr algn="ctr"/>
            <a:r>
              <a:rPr lang="en-US" sz="3100" i="1" dirty="0" smtClean="0">
                <a:solidFill>
                  <a:prstClr val="black"/>
                </a:solidFill>
                <a:latin typeface="Cooper Hewitt" pitchFamily="50" charset="0"/>
                <a:ea typeface="Cooper Hewitt" pitchFamily="50" charset="0"/>
              </a:rPr>
              <a:t>(3x)</a:t>
            </a:r>
            <a:endParaRPr lang="en-US" sz="3100" i="1" dirty="0">
              <a:solidFill>
                <a:prstClr val="black"/>
              </a:solidFill>
              <a:latin typeface="Cooper Hewitt" pitchFamily="50" charset="0"/>
              <a:ea typeface="Cooper Hewitt" pitchFamily="50" charset="0"/>
            </a:endParaRPr>
          </a:p>
          <a:p>
            <a:pPr algn="ctr"/>
            <a:r>
              <a:rPr lang="en-US" sz="3100" dirty="0" smtClean="0">
                <a:solidFill>
                  <a:prstClr val="black"/>
                </a:solidFill>
                <a:latin typeface="Cooper Hewitt" pitchFamily="50" charset="0"/>
                <a:ea typeface="Cooper Hewitt" pitchFamily="50" charset="0"/>
              </a:rPr>
              <a:t/>
            </a:r>
            <a:br>
              <a:rPr lang="en-US" sz="3100" dirty="0" smtClean="0">
                <a:solidFill>
                  <a:prstClr val="black"/>
                </a:solidFill>
                <a:latin typeface="Cooper Hewitt" pitchFamily="50" charset="0"/>
                <a:ea typeface="Cooper Hewitt" pitchFamily="50" charset="0"/>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449A0FAA-53F8-4AFA-A441-6D39BB3FAC72}"/>
              </a:ext>
            </a:extLst>
          </p:cNvPr>
          <p:cNvSpPr txBox="1"/>
          <p:nvPr/>
        </p:nvSpPr>
        <p:spPr>
          <a:xfrm>
            <a:off x="8194554" y="6194068"/>
            <a:ext cx="825739" cy="292388"/>
          </a:xfrm>
          <a:prstGeom prst="rect">
            <a:avLst/>
          </a:prstGeom>
          <a:noFill/>
        </p:spPr>
        <p:txBody>
          <a:bodyPr wrap="none" rtlCol="0">
            <a:spAutoFit/>
          </a:bodyPr>
          <a:lstStyle/>
          <a:p>
            <a:pPr algn="r"/>
            <a:r>
              <a:rPr lang="en-US" sz="1300" dirty="0">
                <a:solidFill>
                  <a:prstClr val="black">
                    <a:lumMod val="50000"/>
                    <a:lumOff val="50000"/>
                  </a:prstClr>
                </a:solidFill>
              </a:rPr>
              <a:t>by </a:t>
            </a:r>
            <a:r>
              <a:rPr lang="en-US" sz="1300" dirty="0" smtClean="0">
                <a:solidFill>
                  <a:prstClr val="black">
                    <a:lumMod val="50000"/>
                    <a:lumOff val="50000"/>
                  </a:prstClr>
                </a:solidFill>
              </a:rPr>
              <a:t>Bethel</a:t>
            </a:r>
            <a:endParaRPr lang="en-US" sz="1300" dirty="0">
              <a:solidFill>
                <a:prstClr val="black">
                  <a:lumMod val="50000"/>
                  <a:lumOff val="50000"/>
                </a:prstClr>
              </a:solidFill>
            </a:endParaRPr>
          </a:p>
        </p:txBody>
      </p:sp>
    </p:spTree>
    <p:extLst>
      <p:ext uri="{BB962C8B-B14F-4D97-AF65-F5344CB8AC3E}">
        <p14:creationId xmlns:p14="http://schemas.microsoft.com/office/powerpoint/2010/main" val="32420745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572D8DC0-DBFC-47BA-B2AC-2D4B8328A6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8194" cy="6858000"/>
          </a:xfrm>
        </p:spPr>
      </p:pic>
      <p:sp>
        <p:nvSpPr>
          <p:cNvPr id="3" name="Rectangle 2">
            <a:extLst>
              <a:ext uri="{FF2B5EF4-FFF2-40B4-BE49-F238E27FC236}">
                <a16:creationId xmlns:a16="http://schemas.microsoft.com/office/drawing/2014/main" xmlns="" id="{F244321A-916D-4D89-94DD-B687E08D4B46}"/>
              </a:ext>
            </a:extLst>
          </p:cNvPr>
          <p:cNvSpPr/>
          <p:nvPr/>
        </p:nvSpPr>
        <p:spPr>
          <a:xfrm>
            <a:off x="-226503" y="3244801"/>
            <a:ext cx="9991288" cy="14553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itle 1">
            <a:extLst>
              <a:ext uri="{FF2B5EF4-FFF2-40B4-BE49-F238E27FC236}">
                <a16:creationId xmlns:a16="http://schemas.microsoft.com/office/drawing/2014/main" xmlns="" id="{0D6D04B2-B69C-4613-A0E4-DDDF4A18F5ED}"/>
              </a:ext>
            </a:extLst>
          </p:cNvPr>
          <p:cNvSpPr txBox="1">
            <a:spLocks/>
          </p:cNvSpPr>
          <p:nvPr/>
        </p:nvSpPr>
        <p:spPr>
          <a:xfrm>
            <a:off x="213919" y="3884381"/>
            <a:ext cx="7772400" cy="9429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prstClr val="black">
                    <a:lumMod val="65000"/>
                    <a:lumOff val="35000"/>
                  </a:prstClr>
                </a:solidFill>
              </a:rPr>
              <a:t>COMMUNITY CHURCH</a:t>
            </a:r>
          </a:p>
        </p:txBody>
      </p:sp>
      <p:sp>
        <p:nvSpPr>
          <p:cNvPr id="6" name="Rectangle 5">
            <a:extLst>
              <a:ext uri="{FF2B5EF4-FFF2-40B4-BE49-F238E27FC236}">
                <a16:creationId xmlns:a16="http://schemas.microsoft.com/office/drawing/2014/main" xmlns="" id="{FDB11980-FE43-46BB-AF6D-84E1F0376A22}"/>
              </a:ext>
            </a:extLst>
          </p:cNvPr>
          <p:cNvSpPr/>
          <p:nvPr/>
        </p:nvSpPr>
        <p:spPr>
          <a:xfrm>
            <a:off x="205530" y="3097789"/>
            <a:ext cx="6262382" cy="1323439"/>
          </a:xfrm>
          <a:prstGeom prst="rect">
            <a:avLst/>
          </a:prstGeom>
        </p:spPr>
        <p:txBody>
          <a:bodyPr wrap="square">
            <a:spAutoFit/>
          </a:bodyPr>
          <a:lstStyle/>
          <a:p>
            <a:r>
              <a:rPr lang="en-US" sz="8000" dirty="0">
                <a:solidFill>
                  <a:srgbClr val="C8780E"/>
                </a:solidFill>
              </a:rPr>
              <a:t>TALLGRASS</a:t>
            </a:r>
          </a:p>
        </p:txBody>
      </p:sp>
    </p:spTree>
    <p:extLst>
      <p:ext uri="{BB962C8B-B14F-4D97-AF65-F5344CB8AC3E}">
        <p14:creationId xmlns:p14="http://schemas.microsoft.com/office/powerpoint/2010/main" val="3155474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572D8DC0-DBFC-47BA-B2AC-2D4B8328A6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8194" cy="6858000"/>
          </a:xfrm>
        </p:spPr>
      </p:pic>
      <p:sp>
        <p:nvSpPr>
          <p:cNvPr id="3" name="Rectangle 2">
            <a:extLst>
              <a:ext uri="{FF2B5EF4-FFF2-40B4-BE49-F238E27FC236}">
                <a16:creationId xmlns:a16="http://schemas.microsoft.com/office/drawing/2014/main" xmlns="" id="{F244321A-916D-4D89-94DD-B687E08D4B46}"/>
              </a:ext>
            </a:extLst>
          </p:cNvPr>
          <p:cNvSpPr/>
          <p:nvPr/>
        </p:nvSpPr>
        <p:spPr>
          <a:xfrm>
            <a:off x="-226503" y="3244801"/>
            <a:ext cx="9991288" cy="14553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xmlns="" id="{0D6D04B2-B69C-4613-A0E4-DDDF4A18F5ED}"/>
              </a:ext>
            </a:extLst>
          </p:cNvPr>
          <p:cNvSpPr txBox="1">
            <a:spLocks/>
          </p:cNvSpPr>
          <p:nvPr/>
        </p:nvSpPr>
        <p:spPr>
          <a:xfrm>
            <a:off x="213919" y="3884381"/>
            <a:ext cx="7772400" cy="9429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chemeClr val="tx1">
                    <a:lumMod val="65000"/>
                    <a:lumOff val="35000"/>
                  </a:schemeClr>
                </a:solidFill>
              </a:rPr>
              <a:t>COMMUNITY CHURCH</a:t>
            </a:r>
          </a:p>
        </p:txBody>
      </p:sp>
      <p:sp>
        <p:nvSpPr>
          <p:cNvPr id="6" name="Rectangle 5">
            <a:extLst>
              <a:ext uri="{FF2B5EF4-FFF2-40B4-BE49-F238E27FC236}">
                <a16:creationId xmlns:a16="http://schemas.microsoft.com/office/drawing/2014/main" xmlns="" id="{FDB11980-FE43-46BB-AF6D-84E1F0376A22}"/>
              </a:ext>
            </a:extLst>
          </p:cNvPr>
          <p:cNvSpPr/>
          <p:nvPr/>
        </p:nvSpPr>
        <p:spPr>
          <a:xfrm>
            <a:off x="205530" y="3097789"/>
            <a:ext cx="6262382" cy="1323439"/>
          </a:xfrm>
          <a:prstGeom prst="rect">
            <a:avLst/>
          </a:prstGeom>
        </p:spPr>
        <p:txBody>
          <a:bodyPr wrap="square">
            <a:spAutoFit/>
          </a:bodyPr>
          <a:lstStyle/>
          <a:p>
            <a:r>
              <a:rPr lang="en-US" sz="8000" dirty="0">
                <a:solidFill>
                  <a:srgbClr val="C8780E"/>
                </a:solidFill>
              </a:rPr>
              <a:t>TALLGRASS</a:t>
            </a:r>
          </a:p>
        </p:txBody>
      </p:sp>
      <p:sp>
        <p:nvSpPr>
          <p:cNvPr id="7" name="Rectangle 6">
            <a:extLst>
              <a:ext uri="{FF2B5EF4-FFF2-40B4-BE49-F238E27FC236}">
                <a16:creationId xmlns:a16="http://schemas.microsoft.com/office/drawing/2014/main" xmlns="" id="{FDA4458E-67A6-44DA-87B4-58860175633F}"/>
              </a:ext>
            </a:extLst>
          </p:cNvPr>
          <p:cNvSpPr/>
          <p:nvPr/>
        </p:nvSpPr>
        <p:spPr>
          <a:xfrm>
            <a:off x="4341412" y="5356862"/>
            <a:ext cx="6799225" cy="104393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xmlns="" id="{FA90971B-261C-4FD2-82C9-CA10A0F5F1F4}"/>
              </a:ext>
            </a:extLst>
          </p:cNvPr>
          <p:cNvSpPr txBox="1">
            <a:spLocks/>
          </p:cNvSpPr>
          <p:nvPr/>
        </p:nvSpPr>
        <p:spPr>
          <a:xfrm>
            <a:off x="-141969" y="5501656"/>
            <a:ext cx="9148193" cy="36395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5500" dirty="0" smtClean="0"/>
              <a:t>Keep in </a:t>
            </a:r>
            <a:r>
              <a:rPr lang="en-US" sz="5500" dirty="0" smtClean="0"/>
              <a:t>touch</a:t>
            </a:r>
            <a:endParaRPr lang="en-US" dirty="0"/>
          </a:p>
        </p:txBody>
      </p:sp>
    </p:spTree>
    <p:extLst>
      <p:ext uri="{BB962C8B-B14F-4D97-AF65-F5344CB8AC3E}">
        <p14:creationId xmlns:p14="http://schemas.microsoft.com/office/powerpoint/2010/main" val="11926239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9997</TotalTime>
  <Words>1958</Words>
  <Application>Microsoft Office PowerPoint</Application>
  <PresentationFormat>On-screen Show (4:3)</PresentationFormat>
  <Paragraphs>552</Paragraphs>
  <Slides>81</Slides>
  <Notes>7</Notes>
  <HiddenSlides>0</HiddenSlides>
  <MMClips>0</MMClips>
  <ScaleCrop>false</ScaleCrop>
  <HeadingPairs>
    <vt:vector size="4" baseType="variant">
      <vt:variant>
        <vt:lpstr>Theme</vt:lpstr>
      </vt:variant>
      <vt:variant>
        <vt:i4>3</vt:i4>
      </vt:variant>
      <vt:variant>
        <vt:lpstr>Slide Titles</vt:lpstr>
      </vt:variant>
      <vt:variant>
        <vt:i4>81</vt:i4>
      </vt:variant>
    </vt:vector>
  </HeadingPairs>
  <TitlesOfParts>
    <vt:vector size="84" baseType="lpstr">
      <vt:lpstr>Office Theme</vt:lpstr>
      <vt:lpstr>1_Default Design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 HOPE COMMUNITY CHURCH</dc:creator>
  <cp:lastModifiedBy>Windows User</cp:lastModifiedBy>
  <cp:revision>103</cp:revision>
  <cp:lastPrinted>2018-04-15T16:00:10Z</cp:lastPrinted>
  <dcterms:created xsi:type="dcterms:W3CDTF">2018-04-05T21:46:16Z</dcterms:created>
  <dcterms:modified xsi:type="dcterms:W3CDTF">2018-04-22T19:50:43Z</dcterms:modified>
</cp:coreProperties>
</file>