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03" r:id="rId3"/>
    <p:sldId id="322" r:id="rId4"/>
    <p:sldId id="298" r:id="rId5"/>
    <p:sldId id="323" r:id="rId6"/>
    <p:sldId id="334" r:id="rId7"/>
    <p:sldId id="330" r:id="rId8"/>
    <p:sldId id="333" r:id="rId9"/>
    <p:sldId id="332" r:id="rId10"/>
    <p:sldId id="335" r:id="rId11"/>
    <p:sldId id="301" r:id="rId12"/>
    <p:sldId id="324" r:id="rId13"/>
    <p:sldId id="338" r:id="rId14"/>
    <p:sldId id="337" r:id="rId15"/>
    <p:sldId id="339" r:id="rId16"/>
    <p:sldId id="3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8849"/>
    <a:srgbClr val="FEE46C"/>
    <a:srgbClr val="B8A6A6"/>
    <a:srgbClr val="AAA69B"/>
    <a:srgbClr val="438691"/>
    <a:srgbClr val="8B9495"/>
    <a:srgbClr val="0F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3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50F8-D089-41E3-E0D7-343467899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31708-2648-3618-BAF1-D2904825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FFF2E-2F54-A618-1643-6CB89308F826}"/>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5" name="Footer Placeholder 4">
            <a:extLst>
              <a:ext uri="{FF2B5EF4-FFF2-40B4-BE49-F238E27FC236}">
                <a16:creationId xmlns:a16="http://schemas.microsoft.com/office/drawing/2014/main" id="{F2F85C3F-B90E-7635-FC5A-34FE82FDF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C701D-CD5D-1BDE-4B70-5E4E3E31E5D4}"/>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634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7939-B8AB-C52F-5B1B-0D55B9D7C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C590F4-3063-88FE-1507-28166798D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C083-9817-9FCC-5C4A-F3D393D8AD4E}"/>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5" name="Footer Placeholder 4">
            <a:extLst>
              <a:ext uri="{FF2B5EF4-FFF2-40B4-BE49-F238E27FC236}">
                <a16:creationId xmlns:a16="http://schemas.microsoft.com/office/drawing/2014/main" id="{6F8D331B-67DA-2980-5513-0F95EFB3C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CE54E-0960-CAC0-0C6B-B3322229CC2D}"/>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55533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EE605-2112-1D5D-0B4B-9527CDB2D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A4CD85-5335-E187-3886-959DFF8D0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B21E9-22D4-DD1D-A7C9-CE09B2E55ADE}"/>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5" name="Footer Placeholder 4">
            <a:extLst>
              <a:ext uri="{FF2B5EF4-FFF2-40B4-BE49-F238E27FC236}">
                <a16:creationId xmlns:a16="http://schemas.microsoft.com/office/drawing/2014/main" id="{0A6C6330-5E4C-9E58-4CC7-221616A41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BCB8C-21DF-15CA-36B5-F5283AE28309}"/>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2210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bedclothes, fabric&#10;&#10;Description automatically generated">
            <a:extLst>
              <a:ext uri="{FF2B5EF4-FFF2-40B4-BE49-F238E27FC236}">
                <a16:creationId xmlns:a16="http://schemas.microsoft.com/office/drawing/2014/main" id="{2AD2936E-9D81-D302-C134-379F96BB27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10" name="Rectangle: Single Corner Snipped 9">
            <a:extLst>
              <a:ext uri="{FF2B5EF4-FFF2-40B4-BE49-F238E27FC236}">
                <a16:creationId xmlns:a16="http://schemas.microsoft.com/office/drawing/2014/main" id="{A51FA7D7-D2EE-9F85-1A5C-AA46271C5AA1}"/>
              </a:ext>
            </a:extLst>
          </p:cNvPr>
          <p:cNvSpPr/>
          <p:nvPr userDrawn="1"/>
        </p:nvSpPr>
        <p:spPr>
          <a:xfrm rot="10800000">
            <a:off x="477795" y="345473"/>
            <a:ext cx="11195221" cy="6242222"/>
          </a:xfrm>
          <a:custGeom>
            <a:avLst/>
            <a:gdLst>
              <a:gd name="connsiteX0" fmla="*/ 0 w 11195221"/>
              <a:gd name="connsiteY0" fmla="*/ 0 h 6242222"/>
              <a:gd name="connsiteX1" fmla="*/ 598121 w 11195221"/>
              <a:gd name="connsiteY1" fmla="*/ 0 h 6242222"/>
              <a:gd name="connsiteX2" fmla="*/ 1387640 w 11195221"/>
              <a:gd name="connsiteY2" fmla="*/ 0 h 6242222"/>
              <a:gd name="connsiteX3" fmla="*/ 2081461 w 11195221"/>
              <a:gd name="connsiteY3" fmla="*/ 0 h 6242222"/>
              <a:gd name="connsiteX4" fmla="*/ 2488183 w 11195221"/>
              <a:gd name="connsiteY4" fmla="*/ 0 h 6242222"/>
              <a:gd name="connsiteX5" fmla="*/ 3182003 w 11195221"/>
              <a:gd name="connsiteY5" fmla="*/ 0 h 6242222"/>
              <a:gd name="connsiteX6" fmla="*/ 3684425 w 11195221"/>
              <a:gd name="connsiteY6" fmla="*/ 0 h 6242222"/>
              <a:gd name="connsiteX7" fmla="*/ 4091147 w 11195221"/>
              <a:gd name="connsiteY7" fmla="*/ 0 h 6242222"/>
              <a:gd name="connsiteX8" fmla="*/ 4402170 w 11195221"/>
              <a:gd name="connsiteY8" fmla="*/ 0 h 6242222"/>
              <a:gd name="connsiteX9" fmla="*/ 4808892 w 11195221"/>
              <a:gd name="connsiteY9" fmla="*/ 0 h 6242222"/>
              <a:gd name="connsiteX10" fmla="*/ 5215614 w 11195221"/>
              <a:gd name="connsiteY10" fmla="*/ 0 h 6242222"/>
              <a:gd name="connsiteX11" fmla="*/ 5813735 w 11195221"/>
              <a:gd name="connsiteY11" fmla="*/ 0 h 6242222"/>
              <a:gd name="connsiteX12" fmla="*/ 6411856 w 11195221"/>
              <a:gd name="connsiteY12" fmla="*/ 0 h 6242222"/>
              <a:gd name="connsiteX13" fmla="*/ 6914277 w 11195221"/>
              <a:gd name="connsiteY13" fmla="*/ 0 h 6242222"/>
              <a:gd name="connsiteX14" fmla="*/ 7703797 w 11195221"/>
              <a:gd name="connsiteY14" fmla="*/ 0 h 6242222"/>
              <a:gd name="connsiteX15" fmla="*/ 8110519 w 11195221"/>
              <a:gd name="connsiteY15" fmla="*/ 0 h 6242222"/>
              <a:gd name="connsiteX16" fmla="*/ 8900039 w 11195221"/>
              <a:gd name="connsiteY16" fmla="*/ 0 h 6242222"/>
              <a:gd name="connsiteX17" fmla="*/ 9569934 w 11195221"/>
              <a:gd name="connsiteY17" fmla="*/ 0 h 6242222"/>
              <a:gd name="connsiteX18" fmla="*/ 9992509 w 11195221"/>
              <a:gd name="connsiteY18" fmla="*/ 422575 h 6242222"/>
              <a:gd name="connsiteX19" fmla="*/ 10431336 w 11195221"/>
              <a:gd name="connsiteY19" fmla="*/ 861402 h 6242222"/>
              <a:gd name="connsiteX20" fmla="*/ 10821405 w 11195221"/>
              <a:gd name="connsiteY20" fmla="*/ 1251471 h 6242222"/>
              <a:gd name="connsiteX21" fmla="*/ 11195221 w 11195221"/>
              <a:gd name="connsiteY21" fmla="*/ 1625287 h 6242222"/>
              <a:gd name="connsiteX22" fmla="*/ 11195221 w 11195221"/>
              <a:gd name="connsiteY22" fmla="*/ 2063896 h 6242222"/>
              <a:gd name="connsiteX23" fmla="*/ 11195221 w 11195221"/>
              <a:gd name="connsiteY23" fmla="*/ 2594843 h 6242222"/>
              <a:gd name="connsiteX24" fmla="*/ 11195221 w 11195221"/>
              <a:gd name="connsiteY24" fmla="*/ 3218130 h 6242222"/>
              <a:gd name="connsiteX25" fmla="*/ 11195221 w 11195221"/>
              <a:gd name="connsiteY25" fmla="*/ 3702908 h 6242222"/>
              <a:gd name="connsiteX26" fmla="*/ 11195221 w 11195221"/>
              <a:gd name="connsiteY26" fmla="*/ 4141517 h 6242222"/>
              <a:gd name="connsiteX27" fmla="*/ 11195221 w 11195221"/>
              <a:gd name="connsiteY27" fmla="*/ 4810972 h 6242222"/>
              <a:gd name="connsiteX28" fmla="*/ 11195221 w 11195221"/>
              <a:gd name="connsiteY28" fmla="*/ 5249581 h 6242222"/>
              <a:gd name="connsiteX29" fmla="*/ 11195221 w 11195221"/>
              <a:gd name="connsiteY29" fmla="*/ 6242222 h 6242222"/>
              <a:gd name="connsiteX30" fmla="*/ 10941855 w 11195221"/>
              <a:gd name="connsiteY30" fmla="*/ 6242222 h 6242222"/>
              <a:gd name="connsiteX31" fmla="*/ 10352633 w 11195221"/>
              <a:gd name="connsiteY31" fmla="*/ 6242222 h 6242222"/>
              <a:gd name="connsiteX32" fmla="*/ 9651459 w 11195221"/>
              <a:gd name="connsiteY32" fmla="*/ 6242222 h 6242222"/>
              <a:gd name="connsiteX33" fmla="*/ 9174189 w 11195221"/>
              <a:gd name="connsiteY33" fmla="*/ 6242222 h 6242222"/>
              <a:gd name="connsiteX34" fmla="*/ 8808871 w 11195221"/>
              <a:gd name="connsiteY34" fmla="*/ 6242222 h 6242222"/>
              <a:gd name="connsiteX35" fmla="*/ 8443554 w 11195221"/>
              <a:gd name="connsiteY35" fmla="*/ 6242222 h 6242222"/>
              <a:gd name="connsiteX36" fmla="*/ 7742379 w 11195221"/>
              <a:gd name="connsiteY36" fmla="*/ 6242222 h 6242222"/>
              <a:gd name="connsiteX37" fmla="*/ 7489014 w 11195221"/>
              <a:gd name="connsiteY37" fmla="*/ 6242222 h 6242222"/>
              <a:gd name="connsiteX38" fmla="*/ 7011744 w 11195221"/>
              <a:gd name="connsiteY38" fmla="*/ 6242222 h 6242222"/>
              <a:gd name="connsiteX39" fmla="*/ 6422522 w 11195221"/>
              <a:gd name="connsiteY39" fmla="*/ 6242222 h 6242222"/>
              <a:gd name="connsiteX40" fmla="*/ 6057204 w 11195221"/>
              <a:gd name="connsiteY40" fmla="*/ 6242222 h 6242222"/>
              <a:gd name="connsiteX41" fmla="*/ 5244077 w 11195221"/>
              <a:gd name="connsiteY41" fmla="*/ 6242222 h 6242222"/>
              <a:gd name="connsiteX42" fmla="*/ 4990712 w 11195221"/>
              <a:gd name="connsiteY42" fmla="*/ 6242222 h 6242222"/>
              <a:gd name="connsiteX43" fmla="*/ 4737346 w 11195221"/>
              <a:gd name="connsiteY43" fmla="*/ 6242222 h 6242222"/>
              <a:gd name="connsiteX44" fmla="*/ 4260076 w 11195221"/>
              <a:gd name="connsiteY44" fmla="*/ 6242222 h 6242222"/>
              <a:gd name="connsiteX45" fmla="*/ 3670854 w 11195221"/>
              <a:gd name="connsiteY45" fmla="*/ 6242222 h 6242222"/>
              <a:gd name="connsiteX46" fmla="*/ 2969680 w 11195221"/>
              <a:gd name="connsiteY46" fmla="*/ 6242222 h 6242222"/>
              <a:gd name="connsiteX47" fmla="*/ 2268505 w 11195221"/>
              <a:gd name="connsiteY47" fmla="*/ 6242222 h 6242222"/>
              <a:gd name="connsiteX48" fmla="*/ 1455379 w 11195221"/>
              <a:gd name="connsiteY48" fmla="*/ 6242222 h 6242222"/>
              <a:gd name="connsiteX49" fmla="*/ 866157 w 11195221"/>
              <a:gd name="connsiteY49" fmla="*/ 6242222 h 6242222"/>
              <a:gd name="connsiteX50" fmla="*/ 612791 w 11195221"/>
              <a:gd name="connsiteY50" fmla="*/ 6242222 h 6242222"/>
              <a:gd name="connsiteX51" fmla="*/ 0 w 11195221"/>
              <a:gd name="connsiteY51" fmla="*/ 6242222 h 6242222"/>
              <a:gd name="connsiteX52" fmla="*/ 0 w 11195221"/>
              <a:gd name="connsiteY52" fmla="*/ 5674747 h 6242222"/>
              <a:gd name="connsiteX53" fmla="*/ 0 w 11195221"/>
              <a:gd name="connsiteY53" fmla="*/ 5107273 h 6242222"/>
              <a:gd name="connsiteX54" fmla="*/ 0 w 11195221"/>
              <a:gd name="connsiteY54" fmla="*/ 4602220 h 6242222"/>
              <a:gd name="connsiteX55" fmla="*/ 0 w 11195221"/>
              <a:gd name="connsiteY55" fmla="*/ 3909901 h 6242222"/>
              <a:gd name="connsiteX56" fmla="*/ 0 w 11195221"/>
              <a:gd name="connsiteY56" fmla="*/ 3342426 h 6242222"/>
              <a:gd name="connsiteX57" fmla="*/ 0 w 11195221"/>
              <a:gd name="connsiteY57" fmla="*/ 2899796 h 6242222"/>
              <a:gd name="connsiteX58" fmla="*/ 0 w 11195221"/>
              <a:gd name="connsiteY58" fmla="*/ 2457166 h 6242222"/>
              <a:gd name="connsiteX59" fmla="*/ 0 w 11195221"/>
              <a:gd name="connsiteY59" fmla="*/ 2076958 h 6242222"/>
              <a:gd name="connsiteX60" fmla="*/ 0 w 11195221"/>
              <a:gd name="connsiteY60" fmla="*/ 1509483 h 6242222"/>
              <a:gd name="connsiteX61" fmla="*/ 0 w 11195221"/>
              <a:gd name="connsiteY61" fmla="*/ 1066852 h 6242222"/>
              <a:gd name="connsiteX62" fmla="*/ 0 w 11195221"/>
              <a:gd name="connsiteY62" fmla="*/ 0 h 624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195221" h="6242222" fill="none" extrusionOk="0">
                <a:moveTo>
                  <a:pt x="0" y="0"/>
                </a:moveTo>
                <a:cubicBezTo>
                  <a:pt x="237382" y="-66300"/>
                  <a:pt x="335187" y="58592"/>
                  <a:pt x="598121" y="0"/>
                </a:cubicBezTo>
                <a:cubicBezTo>
                  <a:pt x="861055" y="-58592"/>
                  <a:pt x="996821" y="53396"/>
                  <a:pt x="1387640" y="0"/>
                </a:cubicBezTo>
                <a:cubicBezTo>
                  <a:pt x="1778459" y="-53396"/>
                  <a:pt x="1813057" y="53348"/>
                  <a:pt x="2081461" y="0"/>
                </a:cubicBezTo>
                <a:cubicBezTo>
                  <a:pt x="2349865" y="-53348"/>
                  <a:pt x="2354590" y="36856"/>
                  <a:pt x="2488183" y="0"/>
                </a:cubicBezTo>
                <a:cubicBezTo>
                  <a:pt x="2621776" y="-36856"/>
                  <a:pt x="2866223" y="36654"/>
                  <a:pt x="3182003" y="0"/>
                </a:cubicBezTo>
                <a:cubicBezTo>
                  <a:pt x="3497783" y="-36654"/>
                  <a:pt x="3490888" y="5513"/>
                  <a:pt x="3684425" y="0"/>
                </a:cubicBezTo>
                <a:cubicBezTo>
                  <a:pt x="3877962" y="-5513"/>
                  <a:pt x="3934929" y="4851"/>
                  <a:pt x="4091147" y="0"/>
                </a:cubicBezTo>
                <a:cubicBezTo>
                  <a:pt x="4247365" y="-4851"/>
                  <a:pt x="4289458" y="2700"/>
                  <a:pt x="4402170" y="0"/>
                </a:cubicBezTo>
                <a:cubicBezTo>
                  <a:pt x="4514882" y="-2700"/>
                  <a:pt x="4620033" y="17014"/>
                  <a:pt x="4808892" y="0"/>
                </a:cubicBezTo>
                <a:cubicBezTo>
                  <a:pt x="4997751" y="-17014"/>
                  <a:pt x="5020995" y="30174"/>
                  <a:pt x="5215614" y="0"/>
                </a:cubicBezTo>
                <a:cubicBezTo>
                  <a:pt x="5410233" y="-30174"/>
                  <a:pt x="5572427" y="44530"/>
                  <a:pt x="5813735" y="0"/>
                </a:cubicBezTo>
                <a:cubicBezTo>
                  <a:pt x="6055043" y="-44530"/>
                  <a:pt x="6118030" y="30858"/>
                  <a:pt x="6411856" y="0"/>
                </a:cubicBezTo>
                <a:cubicBezTo>
                  <a:pt x="6705682" y="-30858"/>
                  <a:pt x="6714426" y="55025"/>
                  <a:pt x="6914277" y="0"/>
                </a:cubicBezTo>
                <a:cubicBezTo>
                  <a:pt x="7114128" y="-55025"/>
                  <a:pt x="7532218" y="59431"/>
                  <a:pt x="7703797" y="0"/>
                </a:cubicBezTo>
                <a:cubicBezTo>
                  <a:pt x="7875376" y="-59431"/>
                  <a:pt x="7934110" y="32027"/>
                  <a:pt x="8110519" y="0"/>
                </a:cubicBezTo>
                <a:cubicBezTo>
                  <a:pt x="8286928" y="-32027"/>
                  <a:pt x="8575425" y="59261"/>
                  <a:pt x="8900039" y="0"/>
                </a:cubicBezTo>
                <a:cubicBezTo>
                  <a:pt x="9224653" y="-59261"/>
                  <a:pt x="9276519" y="23548"/>
                  <a:pt x="9569934" y="0"/>
                </a:cubicBezTo>
                <a:cubicBezTo>
                  <a:pt x="9717217" y="121835"/>
                  <a:pt x="9864285" y="342931"/>
                  <a:pt x="9992509" y="422575"/>
                </a:cubicBezTo>
                <a:cubicBezTo>
                  <a:pt x="10120733" y="502219"/>
                  <a:pt x="10209604" y="743725"/>
                  <a:pt x="10431336" y="861402"/>
                </a:cubicBezTo>
                <a:cubicBezTo>
                  <a:pt x="10653068" y="979079"/>
                  <a:pt x="10717534" y="1168837"/>
                  <a:pt x="10821405" y="1251471"/>
                </a:cubicBezTo>
                <a:cubicBezTo>
                  <a:pt x="10925276" y="1334105"/>
                  <a:pt x="11053514" y="1563409"/>
                  <a:pt x="11195221" y="1625287"/>
                </a:cubicBezTo>
                <a:cubicBezTo>
                  <a:pt x="11216330" y="1758226"/>
                  <a:pt x="11148457" y="1918386"/>
                  <a:pt x="11195221" y="2063896"/>
                </a:cubicBezTo>
                <a:cubicBezTo>
                  <a:pt x="11241985" y="2209406"/>
                  <a:pt x="11142534" y="2384325"/>
                  <a:pt x="11195221" y="2594843"/>
                </a:cubicBezTo>
                <a:cubicBezTo>
                  <a:pt x="11247908" y="2805361"/>
                  <a:pt x="11178773" y="3053651"/>
                  <a:pt x="11195221" y="3218130"/>
                </a:cubicBezTo>
                <a:cubicBezTo>
                  <a:pt x="11211669" y="3382609"/>
                  <a:pt x="11170377" y="3499968"/>
                  <a:pt x="11195221" y="3702908"/>
                </a:cubicBezTo>
                <a:cubicBezTo>
                  <a:pt x="11220065" y="3905848"/>
                  <a:pt x="11179017" y="4033266"/>
                  <a:pt x="11195221" y="4141517"/>
                </a:cubicBezTo>
                <a:cubicBezTo>
                  <a:pt x="11211425" y="4249768"/>
                  <a:pt x="11160216" y="4624379"/>
                  <a:pt x="11195221" y="4810972"/>
                </a:cubicBezTo>
                <a:cubicBezTo>
                  <a:pt x="11230226" y="4997565"/>
                  <a:pt x="11165633" y="5074025"/>
                  <a:pt x="11195221" y="5249581"/>
                </a:cubicBezTo>
                <a:cubicBezTo>
                  <a:pt x="11224809" y="5425137"/>
                  <a:pt x="11148346" y="5853486"/>
                  <a:pt x="11195221" y="6242222"/>
                </a:cubicBezTo>
                <a:cubicBezTo>
                  <a:pt x="11072478" y="6265414"/>
                  <a:pt x="10996881" y="6221490"/>
                  <a:pt x="10941855" y="6242222"/>
                </a:cubicBezTo>
                <a:cubicBezTo>
                  <a:pt x="10886829" y="6262954"/>
                  <a:pt x="10621878" y="6197721"/>
                  <a:pt x="10352633" y="6242222"/>
                </a:cubicBezTo>
                <a:cubicBezTo>
                  <a:pt x="10083388" y="6286723"/>
                  <a:pt x="9847940" y="6161975"/>
                  <a:pt x="9651459" y="6242222"/>
                </a:cubicBezTo>
                <a:cubicBezTo>
                  <a:pt x="9454978" y="6322469"/>
                  <a:pt x="9293831" y="6192581"/>
                  <a:pt x="9174189" y="6242222"/>
                </a:cubicBezTo>
                <a:cubicBezTo>
                  <a:pt x="9054547" y="6291863"/>
                  <a:pt x="8889932" y="6210183"/>
                  <a:pt x="8808871" y="6242222"/>
                </a:cubicBezTo>
                <a:cubicBezTo>
                  <a:pt x="8727810" y="6274261"/>
                  <a:pt x="8549510" y="6219515"/>
                  <a:pt x="8443554" y="6242222"/>
                </a:cubicBezTo>
                <a:cubicBezTo>
                  <a:pt x="8337598" y="6264929"/>
                  <a:pt x="7961308" y="6209917"/>
                  <a:pt x="7742379" y="6242222"/>
                </a:cubicBezTo>
                <a:cubicBezTo>
                  <a:pt x="7523451" y="6274527"/>
                  <a:pt x="7592846" y="6222398"/>
                  <a:pt x="7489014" y="6242222"/>
                </a:cubicBezTo>
                <a:cubicBezTo>
                  <a:pt x="7385182" y="6262046"/>
                  <a:pt x="7181499" y="6211819"/>
                  <a:pt x="7011744" y="6242222"/>
                </a:cubicBezTo>
                <a:cubicBezTo>
                  <a:pt x="6841989" y="6272625"/>
                  <a:pt x="6568584" y="6173757"/>
                  <a:pt x="6422522" y="6242222"/>
                </a:cubicBezTo>
                <a:cubicBezTo>
                  <a:pt x="6276460" y="6310687"/>
                  <a:pt x="6197635" y="6241593"/>
                  <a:pt x="6057204" y="6242222"/>
                </a:cubicBezTo>
                <a:cubicBezTo>
                  <a:pt x="5916773" y="6242851"/>
                  <a:pt x="5599156" y="6173420"/>
                  <a:pt x="5244077" y="6242222"/>
                </a:cubicBezTo>
                <a:cubicBezTo>
                  <a:pt x="4888998" y="6311024"/>
                  <a:pt x="5068257" y="6240712"/>
                  <a:pt x="4990712" y="6242222"/>
                </a:cubicBezTo>
                <a:cubicBezTo>
                  <a:pt x="4913167" y="6243732"/>
                  <a:pt x="4863982" y="6233358"/>
                  <a:pt x="4737346" y="6242222"/>
                </a:cubicBezTo>
                <a:cubicBezTo>
                  <a:pt x="4610710" y="6251086"/>
                  <a:pt x="4425942" y="6205130"/>
                  <a:pt x="4260076" y="6242222"/>
                </a:cubicBezTo>
                <a:cubicBezTo>
                  <a:pt x="4094210" y="6279314"/>
                  <a:pt x="3895092" y="6200239"/>
                  <a:pt x="3670854" y="6242222"/>
                </a:cubicBezTo>
                <a:cubicBezTo>
                  <a:pt x="3446616" y="6284205"/>
                  <a:pt x="3149471" y="6199396"/>
                  <a:pt x="2969680" y="6242222"/>
                </a:cubicBezTo>
                <a:cubicBezTo>
                  <a:pt x="2789889" y="6285048"/>
                  <a:pt x="2412688" y="6196175"/>
                  <a:pt x="2268505" y="6242222"/>
                </a:cubicBezTo>
                <a:cubicBezTo>
                  <a:pt x="2124323" y="6288269"/>
                  <a:pt x="1776202" y="6238599"/>
                  <a:pt x="1455379" y="6242222"/>
                </a:cubicBezTo>
                <a:cubicBezTo>
                  <a:pt x="1134556" y="6245845"/>
                  <a:pt x="1073971" y="6231870"/>
                  <a:pt x="866157" y="6242222"/>
                </a:cubicBezTo>
                <a:cubicBezTo>
                  <a:pt x="658343" y="6252574"/>
                  <a:pt x="678035" y="6221193"/>
                  <a:pt x="612791" y="6242222"/>
                </a:cubicBezTo>
                <a:cubicBezTo>
                  <a:pt x="547547" y="6263251"/>
                  <a:pt x="194024" y="6184033"/>
                  <a:pt x="0" y="6242222"/>
                </a:cubicBezTo>
                <a:cubicBezTo>
                  <a:pt x="-12860" y="5987940"/>
                  <a:pt x="26031" y="5939381"/>
                  <a:pt x="0" y="5674747"/>
                </a:cubicBezTo>
                <a:cubicBezTo>
                  <a:pt x="-26031" y="5410114"/>
                  <a:pt x="10919" y="5310469"/>
                  <a:pt x="0" y="5107273"/>
                </a:cubicBezTo>
                <a:cubicBezTo>
                  <a:pt x="-10919" y="4904077"/>
                  <a:pt x="58125" y="4832700"/>
                  <a:pt x="0" y="4602220"/>
                </a:cubicBezTo>
                <a:cubicBezTo>
                  <a:pt x="-58125" y="4371740"/>
                  <a:pt x="29413" y="4117702"/>
                  <a:pt x="0" y="3909901"/>
                </a:cubicBezTo>
                <a:cubicBezTo>
                  <a:pt x="-29413" y="3702100"/>
                  <a:pt x="13773" y="3582071"/>
                  <a:pt x="0" y="3342426"/>
                </a:cubicBezTo>
                <a:cubicBezTo>
                  <a:pt x="-13773" y="3102781"/>
                  <a:pt x="11321" y="3035631"/>
                  <a:pt x="0" y="2899796"/>
                </a:cubicBezTo>
                <a:cubicBezTo>
                  <a:pt x="-11321" y="2763961"/>
                  <a:pt x="43015" y="2568817"/>
                  <a:pt x="0" y="2457166"/>
                </a:cubicBezTo>
                <a:cubicBezTo>
                  <a:pt x="-43015" y="2345515"/>
                  <a:pt x="20799" y="2237408"/>
                  <a:pt x="0" y="2076958"/>
                </a:cubicBezTo>
                <a:cubicBezTo>
                  <a:pt x="-20799" y="1916508"/>
                  <a:pt x="14887" y="1759131"/>
                  <a:pt x="0" y="1509483"/>
                </a:cubicBezTo>
                <a:cubicBezTo>
                  <a:pt x="-14887" y="1259835"/>
                  <a:pt x="24303" y="1238374"/>
                  <a:pt x="0" y="1066852"/>
                </a:cubicBezTo>
                <a:cubicBezTo>
                  <a:pt x="-24303" y="895330"/>
                  <a:pt x="94729" y="517198"/>
                  <a:pt x="0" y="0"/>
                </a:cubicBezTo>
                <a:close/>
              </a:path>
              <a:path w="11195221" h="6242222" stroke="0" extrusionOk="0">
                <a:moveTo>
                  <a:pt x="0" y="0"/>
                </a:moveTo>
                <a:cubicBezTo>
                  <a:pt x="126057" y="-60212"/>
                  <a:pt x="385709" y="37628"/>
                  <a:pt x="502422" y="0"/>
                </a:cubicBezTo>
                <a:cubicBezTo>
                  <a:pt x="619135" y="-37628"/>
                  <a:pt x="697566" y="12331"/>
                  <a:pt x="813444" y="0"/>
                </a:cubicBezTo>
                <a:cubicBezTo>
                  <a:pt x="929322" y="-12331"/>
                  <a:pt x="1353670" y="56002"/>
                  <a:pt x="1602964" y="0"/>
                </a:cubicBezTo>
                <a:cubicBezTo>
                  <a:pt x="1852258" y="-56002"/>
                  <a:pt x="1859643" y="18391"/>
                  <a:pt x="2105385" y="0"/>
                </a:cubicBezTo>
                <a:cubicBezTo>
                  <a:pt x="2351127" y="-18391"/>
                  <a:pt x="2403898" y="21331"/>
                  <a:pt x="2607807" y="0"/>
                </a:cubicBezTo>
                <a:cubicBezTo>
                  <a:pt x="2811716" y="-21331"/>
                  <a:pt x="3055509" y="15031"/>
                  <a:pt x="3397327" y="0"/>
                </a:cubicBezTo>
                <a:cubicBezTo>
                  <a:pt x="3739145" y="-15031"/>
                  <a:pt x="3685827" y="7397"/>
                  <a:pt x="3804049" y="0"/>
                </a:cubicBezTo>
                <a:cubicBezTo>
                  <a:pt x="3922271" y="-7397"/>
                  <a:pt x="4347105" y="44515"/>
                  <a:pt x="4593568" y="0"/>
                </a:cubicBezTo>
                <a:cubicBezTo>
                  <a:pt x="4840031" y="-44515"/>
                  <a:pt x="5030095" y="6757"/>
                  <a:pt x="5383088" y="0"/>
                </a:cubicBezTo>
                <a:cubicBezTo>
                  <a:pt x="5736081" y="-6757"/>
                  <a:pt x="5790805" y="17251"/>
                  <a:pt x="5981209" y="0"/>
                </a:cubicBezTo>
                <a:cubicBezTo>
                  <a:pt x="6171613" y="-17251"/>
                  <a:pt x="6506573" y="5605"/>
                  <a:pt x="6770728" y="0"/>
                </a:cubicBezTo>
                <a:cubicBezTo>
                  <a:pt x="7034883" y="-5605"/>
                  <a:pt x="7072644" y="23761"/>
                  <a:pt x="7273150" y="0"/>
                </a:cubicBezTo>
                <a:cubicBezTo>
                  <a:pt x="7473656" y="-23761"/>
                  <a:pt x="7536807" y="53681"/>
                  <a:pt x="7775571" y="0"/>
                </a:cubicBezTo>
                <a:cubicBezTo>
                  <a:pt x="8014335" y="-53681"/>
                  <a:pt x="8168323" y="25084"/>
                  <a:pt x="8469392" y="0"/>
                </a:cubicBezTo>
                <a:cubicBezTo>
                  <a:pt x="8770461" y="-25084"/>
                  <a:pt x="8751683" y="59762"/>
                  <a:pt x="8971813" y="0"/>
                </a:cubicBezTo>
                <a:cubicBezTo>
                  <a:pt x="9191943" y="-59762"/>
                  <a:pt x="9382616" y="16475"/>
                  <a:pt x="9569934" y="0"/>
                </a:cubicBezTo>
                <a:cubicBezTo>
                  <a:pt x="9738943" y="130786"/>
                  <a:pt x="9866422" y="395578"/>
                  <a:pt x="10008761" y="438827"/>
                </a:cubicBezTo>
                <a:cubicBezTo>
                  <a:pt x="10151100" y="482076"/>
                  <a:pt x="10264286" y="707098"/>
                  <a:pt x="10431336" y="861402"/>
                </a:cubicBezTo>
                <a:cubicBezTo>
                  <a:pt x="10598386" y="1015706"/>
                  <a:pt x="10934169" y="1377848"/>
                  <a:pt x="11195221" y="1625287"/>
                </a:cubicBezTo>
                <a:cubicBezTo>
                  <a:pt x="11238504" y="1835375"/>
                  <a:pt x="11189829" y="1905321"/>
                  <a:pt x="11195221" y="2063896"/>
                </a:cubicBezTo>
                <a:cubicBezTo>
                  <a:pt x="11200613" y="2222471"/>
                  <a:pt x="11127811" y="2498035"/>
                  <a:pt x="11195221" y="2733351"/>
                </a:cubicBezTo>
                <a:cubicBezTo>
                  <a:pt x="11262631" y="2968668"/>
                  <a:pt x="11171637" y="3135686"/>
                  <a:pt x="11195221" y="3310468"/>
                </a:cubicBezTo>
                <a:cubicBezTo>
                  <a:pt x="11218805" y="3485250"/>
                  <a:pt x="11183305" y="3615948"/>
                  <a:pt x="11195221" y="3795246"/>
                </a:cubicBezTo>
                <a:cubicBezTo>
                  <a:pt x="11207137" y="3974544"/>
                  <a:pt x="11132399" y="4149789"/>
                  <a:pt x="11195221" y="4372363"/>
                </a:cubicBezTo>
                <a:cubicBezTo>
                  <a:pt x="11258043" y="4594937"/>
                  <a:pt x="11151457" y="4664216"/>
                  <a:pt x="11195221" y="4810972"/>
                </a:cubicBezTo>
                <a:cubicBezTo>
                  <a:pt x="11238985" y="4957728"/>
                  <a:pt x="11185905" y="5073045"/>
                  <a:pt x="11195221" y="5249581"/>
                </a:cubicBezTo>
                <a:cubicBezTo>
                  <a:pt x="11204537" y="5426117"/>
                  <a:pt x="11125770" y="5816373"/>
                  <a:pt x="11195221" y="6242222"/>
                </a:cubicBezTo>
                <a:cubicBezTo>
                  <a:pt x="11048925" y="6256836"/>
                  <a:pt x="10925552" y="6238789"/>
                  <a:pt x="10829903" y="6242222"/>
                </a:cubicBezTo>
                <a:cubicBezTo>
                  <a:pt x="10734254" y="6245655"/>
                  <a:pt x="10262874" y="6148838"/>
                  <a:pt x="10016777" y="6242222"/>
                </a:cubicBezTo>
                <a:cubicBezTo>
                  <a:pt x="9770680" y="6335606"/>
                  <a:pt x="9718932" y="6212059"/>
                  <a:pt x="9539507" y="6242222"/>
                </a:cubicBezTo>
                <a:cubicBezTo>
                  <a:pt x="9360082" y="6272385"/>
                  <a:pt x="9382704" y="6216704"/>
                  <a:pt x="9286141" y="6242222"/>
                </a:cubicBezTo>
                <a:cubicBezTo>
                  <a:pt x="9189578" y="6267740"/>
                  <a:pt x="8769236" y="6182239"/>
                  <a:pt x="8584967" y="6242222"/>
                </a:cubicBezTo>
                <a:cubicBezTo>
                  <a:pt x="8400698" y="6302205"/>
                  <a:pt x="8298207" y="6232229"/>
                  <a:pt x="8219649" y="6242222"/>
                </a:cubicBezTo>
                <a:cubicBezTo>
                  <a:pt x="8141091" y="6252215"/>
                  <a:pt x="7741903" y="6166162"/>
                  <a:pt x="7518475" y="6242222"/>
                </a:cubicBezTo>
                <a:cubicBezTo>
                  <a:pt x="7295047" y="6318282"/>
                  <a:pt x="6910591" y="6226131"/>
                  <a:pt x="6705348" y="6242222"/>
                </a:cubicBezTo>
                <a:cubicBezTo>
                  <a:pt x="6500105" y="6258313"/>
                  <a:pt x="6413867" y="6210149"/>
                  <a:pt x="6228078" y="6242222"/>
                </a:cubicBezTo>
                <a:cubicBezTo>
                  <a:pt x="6042289" y="6274295"/>
                  <a:pt x="5794633" y="6235647"/>
                  <a:pt x="5414952" y="6242222"/>
                </a:cubicBezTo>
                <a:cubicBezTo>
                  <a:pt x="5035271" y="6248797"/>
                  <a:pt x="5196737" y="6236061"/>
                  <a:pt x="5049634" y="6242222"/>
                </a:cubicBezTo>
                <a:cubicBezTo>
                  <a:pt x="4902531" y="6248383"/>
                  <a:pt x="4847227" y="6232086"/>
                  <a:pt x="4796268" y="6242222"/>
                </a:cubicBezTo>
                <a:cubicBezTo>
                  <a:pt x="4745309" y="6252358"/>
                  <a:pt x="4622109" y="6223443"/>
                  <a:pt x="4542903" y="6242222"/>
                </a:cubicBezTo>
                <a:cubicBezTo>
                  <a:pt x="4463698" y="6261001"/>
                  <a:pt x="4146566" y="6174881"/>
                  <a:pt x="3841728" y="6242222"/>
                </a:cubicBezTo>
                <a:cubicBezTo>
                  <a:pt x="3536890" y="6309563"/>
                  <a:pt x="3670827" y="6227035"/>
                  <a:pt x="3588363" y="6242222"/>
                </a:cubicBezTo>
                <a:cubicBezTo>
                  <a:pt x="3505900" y="6257409"/>
                  <a:pt x="3255167" y="6236061"/>
                  <a:pt x="2999141" y="6242222"/>
                </a:cubicBezTo>
                <a:cubicBezTo>
                  <a:pt x="2743115" y="6248383"/>
                  <a:pt x="2718433" y="6223259"/>
                  <a:pt x="2633823" y="6242222"/>
                </a:cubicBezTo>
                <a:cubicBezTo>
                  <a:pt x="2549213" y="6261185"/>
                  <a:pt x="2285413" y="6184066"/>
                  <a:pt x="2044601" y="6242222"/>
                </a:cubicBezTo>
                <a:cubicBezTo>
                  <a:pt x="1803789" y="6300378"/>
                  <a:pt x="1608231" y="6183693"/>
                  <a:pt x="1455379" y="6242222"/>
                </a:cubicBezTo>
                <a:cubicBezTo>
                  <a:pt x="1302527" y="6300751"/>
                  <a:pt x="1014848" y="6193738"/>
                  <a:pt x="866157" y="6242222"/>
                </a:cubicBezTo>
                <a:cubicBezTo>
                  <a:pt x="717466" y="6290706"/>
                  <a:pt x="413741" y="6197388"/>
                  <a:pt x="0" y="6242222"/>
                </a:cubicBezTo>
                <a:cubicBezTo>
                  <a:pt x="-33419" y="5992013"/>
                  <a:pt x="26451" y="5887545"/>
                  <a:pt x="0" y="5737169"/>
                </a:cubicBezTo>
                <a:cubicBezTo>
                  <a:pt x="-26451" y="5586793"/>
                  <a:pt x="42963" y="5317035"/>
                  <a:pt x="0" y="5169695"/>
                </a:cubicBezTo>
                <a:cubicBezTo>
                  <a:pt x="-42963" y="5022355"/>
                  <a:pt x="5408" y="4840157"/>
                  <a:pt x="0" y="4539798"/>
                </a:cubicBezTo>
                <a:cubicBezTo>
                  <a:pt x="-5408" y="4239439"/>
                  <a:pt x="37812" y="4068162"/>
                  <a:pt x="0" y="3909901"/>
                </a:cubicBezTo>
                <a:cubicBezTo>
                  <a:pt x="-37812" y="3751640"/>
                  <a:pt x="68993" y="3504002"/>
                  <a:pt x="0" y="3280004"/>
                </a:cubicBezTo>
                <a:cubicBezTo>
                  <a:pt x="-68993" y="3056006"/>
                  <a:pt x="22183" y="2835157"/>
                  <a:pt x="0" y="2587685"/>
                </a:cubicBezTo>
                <a:cubicBezTo>
                  <a:pt x="-22183" y="2340213"/>
                  <a:pt x="20299" y="2225673"/>
                  <a:pt x="0" y="2020210"/>
                </a:cubicBezTo>
                <a:cubicBezTo>
                  <a:pt x="-20299" y="1814748"/>
                  <a:pt x="6557" y="1616908"/>
                  <a:pt x="0" y="1390313"/>
                </a:cubicBezTo>
                <a:cubicBezTo>
                  <a:pt x="-6557" y="1163718"/>
                  <a:pt x="35812" y="1101125"/>
                  <a:pt x="0" y="822838"/>
                </a:cubicBezTo>
                <a:cubicBezTo>
                  <a:pt x="-35812" y="544551"/>
                  <a:pt x="1761" y="186491"/>
                  <a:pt x="0" y="0"/>
                </a:cubicBezTo>
                <a:close/>
              </a:path>
            </a:pathLst>
          </a:custGeom>
          <a:solidFill>
            <a:srgbClr val="0F3749">
              <a:alpha val="91000"/>
            </a:srgbClr>
          </a:solidFill>
          <a:ln w="73025" cap="flat">
            <a:solidFill>
              <a:schemeClr val="tx1">
                <a:lumMod val="85000"/>
                <a:lumOff val="15000"/>
              </a:schemeClr>
            </a:solidFill>
            <a:round/>
            <a:extLst>
              <a:ext uri="{C807C97D-BFC1-408E-A445-0C87EB9F89A2}">
                <ask:lineSketchStyleProps xmlns:ask="http://schemas.microsoft.com/office/drawing/2018/sketchyshapes" sd="1219033472">
                  <a:prstGeom prst="snip1Rect">
                    <a:avLst>
                      <a:gd name="adj" fmla="val 2603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9B904-DCB0-6C47-250B-0B81E6E1B670}"/>
              </a:ext>
            </a:extLst>
          </p:cNvPr>
          <p:cNvSpPr>
            <a:spLocks noGrp="1"/>
          </p:cNvSpPr>
          <p:nvPr>
            <p:ph type="title" hasCustomPrompt="1"/>
          </p:nvPr>
        </p:nvSpPr>
        <p:spPr>
          <a:xfrm>
            <a:off x="914400" y="5465548"/>
            <a:ext cx="10515600" cy="1325563"/>
          </a:xfrm>
        </p:spPr>
        <p:txBody>
          <a:bodyPr/>
          <a:lstStyle>
            <a:lvl1pPr algn="r">
              <a:defRPr b="1">
                <a:solidFill>
                  <a:schemeClr val="bg1"/>
                </a:solidFill>
                <a:effectLst>
                  <a:outerShdw blurRad="38100" dist="38100" dir="2700000" algn="tl">
                    <a:srgbClr val="000000">
                      <a:alpha val="43137"/>
                    </a:srgbClr>
                  </a:outerShdw>
                </a:effectLst>
                <a:latin typeface="Tempus Sans ITC" panose="04020404030D07020202" pitchFamily="82" charset="0"/>
              </a:defRPr>
            </a:lvl1pPr>
          </a:lstStyle>
          <a:p>
            <a:r>
              <a:rPr lang="en-US" dirty="0"/>
              <a:t>TITLE: TEMPUS SANS ITC (Bold)</a:t>
            </a:r>
          </a:p>
        </p:txBody>
      </p:sp>
      <p:sp>
        <p:nvSpPr>
          <p:cNvPr id="3" name="Content Placeholder 2">
            <a:extLst>
              <a:ext uri="{FF2B5EF4-FFF2-40B4-BE49-F238E27FC236}">
                <a16:creationId xmlns:a16="http://schemas.microsoft.com/office/drawing/2014/main" id="{255D0D68-F531-0FE9-2C1E-EA42A7E00C2E}"/>
              </a:ext>
            </a:extLst>
          </p:cNvPr>
          <p:cNvSpPr>
            <a:spLocks noGrp="1"/>
          </p:cNvSpPr>
          <p:nvPr>
            <p:ph idx="1"/>
          </p:nvPr>
        </p:nvSpPr>
        <p:spPr>
          <a:xfrm>
            <a:off x="817605" y="671736"/>
            <a:ext cx="10515600" cy="4724176"/>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BAFBC8-FB79-13A0-6535-E496AF65E846}"/>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5" name="Footer Placeholder 4">
            <a:extLst>
              <a:ext uri="{FF2B5EF4-FFF2-40B4-BE49-F238E27FC236}">
                <a16:creationId xmlns:a16="http://schemas.microsoft.com/office/drawing/2014/main" id="{FDDA4D54-E28C-39BC-539B-F729AEEF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E289E-8BD2-62D5-F80D-1DF1B8529DAC}"/>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83787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7C14-78E2-5230-D84C-1EEB6BFA9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C517A-94EE-9A28-0538-51D8ECB0D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9CEFD-6DFD-BFDC-47C4-245CC8F95061}"/>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5" name="Footer Placeholder 4">
            <a:extLst>
              <a:ext uri="{FF2B5EF4-FFF2-40B4-BE49-F238E27FC236}">
                <a16:creationId xmlns:a16="http://schemas.microsoft.com/office/drawing/2014/main" id="{42F2D642-7BF6-38F8-9582-973CADCB9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50921-6183-0476-1BDD-81C730C2858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2544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9CBA-3A13-A7F8-8F5F-ADBB6E5C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A5E53-D532-E72D-9786-2C3F9F6ABA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0D3EF-0F3F-DB48-ACD7-AED0478DE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9D99D-842E-67DA-318A-095368002863}"/>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6" name="Footer Placeholder 5">
            <a:extLst>
              <a:ext uri="{FF2B5EF4-FFF2-40B4-BE49-F238E27FC236}">
                <a16:creationId xmlns:a16="http://schemas.microsoft.com/office/drawing/2014/main" id="{10173FD1-DD94-B7E4-D66C-386380BA1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57E27-FB6A-2899-6C72-3BDCF4B9C40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693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1F94-18B6-62D2-6DF4-2FD0612D6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A0A46-2224-1510-C40A-5BA77062A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F433E-E7C8-04BF-BF26-12293E136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699E8-386F-5A93-EBE1-D12613B1F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FE0C6-950E-0386-95EA-CDF88210F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1695B-1C71-A386-8C02-7ECF66AF3ECD}"/>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8" name="Footer Placeholder 7">
            <a:extLst>
              <a:ext uri="{FF2B5EF4-FFF2-40B4-BE49-F238E27FC236}">
                <a16:creationId xmlns:a16="http://schemas.microsoft.com/office/drawing/2014/main" id="{162C22A7-76CD-384C-B628-7F5D50C5A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B1D3A4-D4DD-550F-9938-C64A38B331C7}"/>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800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13CC-E4C6-0892-96F4-C798FA0D3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1AFA2-E194-1A74-CED2-5044E5129089}"/>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4" name="Footer Placeholder 3">
            <a:extLst>
              <a:ext uri="{FF2B5EF4-FFF2-40B4-BE49-F238E27FC236}">
                <a16:creationId xmlns:a16="http://schemas.microsoft.com/office/drawing/2014/main" id="{7E065C3B-E348-16B5-C3CA-362C5BB3F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92B09-BAF3-393F-0D0C-6A2DF897330F}"/>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2640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7254A-59EE-B4C5-2182-D7E3DE739D32}"/>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3" name="Footer Placeholder 2">
            <a:extLst>
              <a:ext uri="{FF2B5EF4-FFF2-40B4-BE49-F238E27FC236}">
                <a16:creationId xmlns:a16="http://schemas.microsoft.com/office/drawing/2014/main" id="{2BEF8F8D-442D-71F9-D118-7F35FD82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F33705-1192-D457-CF6E-89B597490862}"/>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41782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6EBA-00ED-000E-E94B-6F77C5A5F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DA7B5C-63D5-11E5-86EF-B48A853A0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A0404-8085-A381-08FF-36A5D5B08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14670-2281-33D7-F7F2-B00D26AEDEBE}"/>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6" name="Footer Placeholder 5">
            <a:extLst>
              <a:ext uri="{FF2B5EF4-FFF2-40B4-BE49-F238E27FC236}">
                <a16:creationId xmlns:a16="http://schemas.microsoft.com/office/drawing/2014/main" id="{E62BE767-6E93-EE50-FD70-A2E5596F2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8748C-E1E7-0BDA-54E6-E19868712B88}"/>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42645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5FD9-AF09-8F09-523D-63D6C2BED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3913DB-41A2-39D3-2A6F-11C442FAB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22BF8-D849-9A75-B82E-AB1AD66F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0D27-E574-2218-9564-37A704C3379C}"/>
              </a:ext>
            </a:extLst>
          </p:cNvPr>
          <p:cNvSpPr>
            <a:spLocks noGrp="1"/>
          </p:cNvSpPr>
          <p:nvPr>
            <p:ph type="dt" sz="half" idx="10"/>
          </p:nvPr>
        </p:nvSpPr>
        <p:spPr/>
        <p:txBody>
          <a:bodyPr/>
          <a:lstStyle/>
          <a:p>
            <a:fld id="{4F761920-1236-4AAB-9A64-AC42BFFDF402}" type="datetimeFigureOut">
              <a:rPr lang="en-US" smtClean="0"/>
              <a:t>9/10/2022</a:t>
            </a:fld>
            <a:endParaRPr lang="en-US"/>
          </a:p>
        </p:txBody>
      </p:sp>
      <p:sp>
        <p:nvSpPr>
          <p:cNvPr id="6" name="Footer Placeholder 5">
            <a:extLst>
              <a:ext uri="{FF2B5EF4-FFF2-40B4-BE49-F238E27FC236}">
                <a16:creationId xmlns:a16="http://schemas.microsoft.com/office/drawing/2014/main" id="{583EAD1A-CE22-07A3-DA28-4E5D01782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20F40-BBCA-8452-22D8-78E674C2A44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1057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02A4E-0EEC-8A22-4CD4-5599CFD2F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7764A-E084-EDB7-EBA7-667AE31F5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D1710-084F-1A74-87AF-5337A2ADD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1920-1236-4AAB-9A64-AC42BFFDF402}" type="datetimeFigureOut">
              <a:rPr lang="en-US" smtClean="0"/>
              <a:t>9/10/2022</a:t>
            </a:fld>
            <a:endParaRPr lang="en-US"/>
          </a:p>
        </p:txBody>
      </p:sp>
      <p:sp>
        <p:nvSpPr>
          <p:cNvPr id="5" name="Footer Placeholder 4">
            <a:extLst>
              <a:ext uri="{FF2B5EF4-FFF2-40B4-BE49-F238E27FC236}">
                <a16:creationId xmlns:a16="http://schemas.microsoft.com/office/drawing/2014/main" id="{EF343CF5-A038-9B8E-8E8C-1161B8EE0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050081-E3D8-3653-2EF5-49CF21B3C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75F5-3CF1-4D4E-8A6B-E340A7252031}" type="slidenum">
              <a:rPr lang="en-US" smtClean="0"/>
              <a:t>‹#›</a:t>
            </a:fld>
            <a:endParaRPr lang="en-US"/>
          </a:p>
        </p:txBody>
      </p:sp>
    </p:spTree>
    <p:extLst>
      <p:ext uri="{BB962C8B-B14F-4D97-AF65-F5344CB8AC3E}">
        <p14:creationId xmlns:p14="http://schemas.microsoft.com/office/powerpoint/2010/main" val="323037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ofa, seat&#10;&#10;Description automatically generated">
            <a:extLst>
              <a:ext uri="{FF2B5EF4-FFF2-40B4-BE49-F238E27FC236}">
                <a16:creationId xmlns:a16="http://schemas.microsoft.com/office/drawing/2014/main" id="{A9716FC0-FF19-FB49-A437-3917B394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170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365165"/>
            <a:ext cx="11381728" cy="3416320"/>
          </a:xfrm>
          <a:prstGeom prst="rect">
            <a:avLst/>
          </a:prstGeom>
          <a:noFill/>
        </p:spPr>
        <p:txBody>
          <a:bodyPr wrap="square" rtlCol="0">
            <a:spAutoFit/>
          </a:bodyPr>
          <a:lstStyle/>
          <a:p>
            <a:pPr marR="0">
              <a:spcBef>
                <a:spcPts val="0"/>
              </a:spcBef>
              <a:spcAft>
                <a:spcPts val="0"/>
              </a:spcAft>
            </a:pPr>
            <a:r>
              <a:rPr lang="en-US" sz="2700" baseline="30000" dirty="0">
                <a:solidFill>
                  <a:srgbClr val="000000"/>
                </a:solidFill>
                <a:effectLst/>
                <a:latin typeface="Source Sans Pro" panose="020B0503030403020204" pitchFamily="34" charset="0"/>
                <a:ea typeface="Source Sans Pro" panose="020B0503030403020204" pitchFamily="34" charset="0"/>
              </a:rPr>
              <a:t>20 </a:t>
            </a:r>
            <a:r>
              <a:rPr lang="en-US" sz="2700" dirty="0">
                <a:solidFill>
                  <a:srgbClr val="000000"/>
                </a:solidFill>
                <a:effectLst/>
                <a:latin typeface="Source Sans Pro" panose="020B0503030403020204" pitchFamily="34" charset="0"/>
                <a:ea typeface="Source Sans Pro" panose="020B0503030403020204" pitchFamily="34" charset="0"/>
              </a:rPr>
              <a:t>That, however, is not the way of life you learned </a:t>
            </a:r>
            <a:r>
              <a:rPr lang="en-US" sz="2700" baseline="30000" dirty="0">
                <a:solidFill>
                  <a:srgbClr val="000000"/>
                </a:solidFill>
                <a:effectLst/>
                <a:latin typeface="Source Sans Pro" panose="020B0503030403020204" pitchFamily="34" charset="0"/>
                <a:ea typeface="Source Sans Pro" panose="020B0503030403020204" pitchFamily="34" charset="0"/>
              </a:rPr>
              <a:t>21 </a:t>
            </a:r>
            <a:r>
              <a:rPr lang="en-US" sz="2700" dirty="0">
                <a:solidFill>
                  <a:srgbClr val="000000"/>
                </a:solidFill>
                <a:effectLst/>
                <a:latin typeface="Source Sans Pro" panose="020B0503030403020204" pitchFamily="34" charset="0"/>
                <a:ea typeface="Source Sans Pro" panose="020B0503030403020204" pitchFamily="34" charset="0"/>
              </a:rPr>
              <a:t>when you heard about Christ and were taught in him in accordance with the truth that is in Jesus. </a:t>
            </a:r>
            <a:r>
              <a:rPr lang="en-US" sz="2700" baseline="30000" dirty="0">
                <a:solidFill>
                  <a:srgbClr val="000000"/>
                </a:solidFill>
                <a:effectLst/>
                <a:latin typeface="Source Sans Pro" panose="020B0503030403020204" pitchFamily="34" charset="0"/>
                <a:ea typeface="Source Sans Pro" panose="020B0503030403020204" pitchFamily="34" charset="0"/>
              </a:rPr>
              <a:t>22 </a:t>
            </a:r>
            <a:r>
              <a:rPr lang="en-US" sz="2700" dirty="0">
                <a:solidFill>
                  <a:srgbClr val="000000"/>
                </a:solidFill>
                <a:effectLst/>
                <a:latin typeface="Source Sans Pro" panose="020B0503030403020204" pitchFamily="34" charset="0"/>
                <a:ea typeface="Source Sans Pro" panose="020B0503030403020204" pitchFamily="34" charset="0"/>
              </a:rPr>
              <a:t>You were taught, with regard to your former way of life, to </a:t>
            </a:r>
            <a:r>
              <a:rPr lang="en-US" sz="2700" b="1" dirty="0">
                <a:solidFill>
                  <a:srgbClr val="000000"/>
                </a:solidFill>
                <a:effectLst/>
                <a:latin typeface="Source Sans Pro" panose="020B0503030403020204" pitchFamily="34" charset="0"/>
                <a:ea typeface="Source Sans Pro" panose="020B0503030403020204" pitchFamily="34" charset="0"/>
              </a:rPr>
              <a:t>put off your old self</a:t>
            </a:r>
            <a:r>
              <a:rPr lang="en-US" sz="2700" dirty="0">
                <a:solidFill>
                  <a:srgbClr val="000000"/>
                </a:solidFill>
                <a:effectLst/>
                <a:latin typeface="Source Sans Pro" panose="020B0503030403020204" pitchFamily="34" charset="0"/>
                <a:ea typeface="Source Sans Pro" panose="020B0503030403020204" pitchFamily="34" charset="0"/>
              </a:rPr>
              <a:t>, which is being corrupted by its deceitful desires; </a:t>
            </a:r>
            <a:r>
              <a:rPr lang="en-US" sz="2700" baseline="30000" dirty="0">
                <a:solidFill>
                  <a:srgbClr val="000000"/>
                </a:solidFill>
                <a:effectLst/>
                <a:latin typeface="Source Sans Pro" panose="020B0503030403020204" pitchFamily="34" charset="0"/>
                <a:ea typeface="Source Sans Pro" panose="020B0503030403020204" pitchFamily="34" charset="0"/>
              </a:rPr>
              <a:t>23 </a:t>
            </a:r>
            <a:r>
              <a:rPr lang="en-US" sz="2700" dirty="0">
                <a:solidFill>
                  <a:srgbClr val="000000"/>
                </a:solidFill>
                <a:effectLst/>
                <a:latin typeface="Source Sans Pro" panose="020B0503030403020204" pitchFamily="34" charset="0"/>
                <a:ea typeface="Source Sans Pro" panose="020B0503030403020204" pitchFamily="34" charset="0"/>
              </a:rPr>
              <a:t>to be made new in the attitude of your minds; </a:t>
            </a:r>
            <a:r>
              <a:rPr lang="en-US" sz="2700" baseline="30000" dirty="0">
                <a:solidFill>
                  <a:srgbClr val="000000"/>
                </a:solidFill>
                <a:effectLst/>
                <a:latin typeface="Source Sans Pro" panose="020B0503030403020204" pitchFamily="34" charset="0"/>
                <a:ea typeface="Source Sans Pro" panose="020B0503030403020204" pitchFamily="34" charset="0"/>
              </a:rPr>
              <a:t>24 </a:t>
            </a:r>
            <a:r>
              <a:rPr lang="en-US" sz="2700" dirty="0">
                <a:solidFill>
                  <a:srgbClr val="000000"/>
                </a:solidFill>
                <a:effectLst/>
                <a:latin typeface="Source Sans Pro" panose="020B0503030403020204" pitchFamily="34" charset="0"/>
                <a:ea typeface="Source Sans Pro" panose="020B0503030403020204" pitchFamily="34" charset="0"/>
              </a:rPr>
              <a:t>and to </a:t>
            </a:r>
            <a:r>
              <a:rPr lang="en-US" sz="2700" b="1" dirty="0">
                <a:solidFill>
                  <a:srgbClr val="000000"/>
                </a:solidFill>
                <a:effectLst/>
                <a:latin typeface="Source Sans Pro" panose="020B0503030403020204" pitchFamily="34" charset="0"/>
                <a:ea typeface="Source Sans Pro" panose="020B0503030403020204" pitchFamily="34" charset="0"/>
              </a:rPr>
              <a:t>put on the new self</a:t>
            </a:r>
            <a:r>
              <a:rPr lang="en-US" sz="2700" dirty="0">
                <a:solidFill>
                  <a:srgbClr val="000000"/>
                </a:solidFill>
                <a:effectLst/>
                <a:latin typeface="Source Sans Pro" panose="020B0503030403020204" pitchFamily="34" charset="0"/>
                <a:ea typeface="Source Sans Pro" panose="020B0503030403020204" pitchFamily="34" charset="0"/>
              </a:rPr>
              <a:t>, created to be like God in true righteousness and holiness. </a:t>
            </a:r>
            <a:r>
              <a:rPr lang="en-US" sz="2700" baseline="30000" dirty="0">
                <a:solidFill>
                  <a:srgbClr val="000000"/>
                </a:solidFill>
                <a:effectLst/>
                <a:latin typeface="Source Sans Pro" panose="020B0503030403020204" pitchFamily="34" charset="0"/>
                <a:ea typeface="Source Sans Pro" panose="020B0503030403020204" pitchFamily="34" charset="0"/>
              </a:rPr>
              <a:t>25 </a:t>
            </a:r>
            <a:r>
              <a:rPr lang="en-US" sz="2700" dirty="0">
                <a:solidFill>
                  <a:srgbClr val="000000"/>
                </a:solidFill>
                <a:effectLst/>
                <a:latin typeface="Source Sans Pro" panose="020B0503030403020204" pitchFamily="34" charset="0"/>
                <a:ea typeface="Source Sans Pro" panose="020B0503030403020204" pitchFamily="34" charset="0"/>
              </a:rPr>
              <a:t>Therefore each of you must put off falsehood and speak truthfully to your neighbor, for we are all members of one body.</a:t>
            </a: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31127"/>
            <a:ext cx="5157926"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EPHESIANS 4:20-25</a:t>
            </a:r>
          </a:p>
        </p:txBody>
      </p:sp>
      <p:sp>
        <p:nvSpPr>
          <p:cNvPr id="6" name="Rectangle 5">
            <a:extLst>
              <a:ext uri="{FF2B5EF4-FFF2-40B4-BE49-F238E27FC236}">
                <a16:creationId xmlns:a16="http://schemas.microsoft.com/office/drawing/2014/main" id="{CF569346-0211-3F0B-5CB2-E21D85EE8221}"/>
              </a:ext>
            </a:extLst>
          </p:cNvPr>
          <p:cNvSpPr/>
          <p:nvPr/>
        </p:nvSpPr>
        <p:spPr>
          <a:xfrm>
            <a:off x="600722" y="3724274"/>
            <a:ext cx="11164557" cy="8962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277BEF-206A-B00C-7E7D-9F0D3B193E3C}"/>
              </a:ext>
            </a:extLst>
          </p:cNvPr>
          <p:cNvSpPr txBox="1"/>
          <p:nvPr/>
        </p:nvSpPr>
        <p:spPr>
          <a:xfrm>
            <a:off x="809624" y="3724275"/>
            <a:ext cx="10917555" cy="896271"/>
          </a:xfrm>
          <a:prstGeom prst="rect">
            <a:avLst/>
          </a:prstGeom>
          <a:noFill/>
        </p:spPr>
        <p:txBody>
          <a:bodyPr wrap="square" rtlCol="0">
            <a:spAutoFit/>
          </a:bodyPr>
          <a:lstStyle/>
          <a:p>
            <a:pPr marL="0" marR="0" lvl="4">
              <a:lnSpc>
                <a:spcPct val="107000"/>
              </a:lnSpc>
              <a:spcBef>
                <a:spcPts val="0"/>
              </a:spcBef>
              <a:spcAft>
                <a:spcPts val="0"/>
              </a:spcAft>
            </a:pPr>
            <a:r>
              <a:rPr lang="en-US" sz="25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Therefore, confess your sins to one another and pray for one another, that you may be healed.                                                                                                             </a:t>
            </a:r>
            <a:r>
              <a:rPr lang="en-US" sz="20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 James 5:16</a:t>
            </a:r>
          </a:p>
        </p:txBody>
      </p:sp>
    </p:spTree>
    <p:extLst>
      <p:ext uri="{BB962C8B-B14F-4D97-AF65-F5344CB8AC3E}">
        <p14:creationId xmlns:p14="http://schemas.microsoft.com/office/powerpoint/2010/main" val="157163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hild sitting at a table&#10;&#10;Description automatically generated with medium confidence">
            <a:extLst>
              <a:ext uri="{FF2B5EF4-FFF2-40B4-BE49-F238E27FC236}">
                <a16:creationId xmlns:a16="http://schemas.microsoft.com/office/drawing/2014/main" id="{3C447BC5-8B09-D04E-38CB-5E736EE63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9810750" cy="6867524"/>
          </a:xfrm>
          <a:prstGeom prst="rect">
            <a:avLst/>
          </a:prstGeom>
        </p:spPr>
      </p:pic>
    </p:spTree>
    <p:extLst>
      <p:ext uri="{BB962C8B-B14F-4D97-AF65-F5344CB8AC3E}">
        <p14:creationId xmlns:p14="http://schemas.microsoft.com/office/powerpoint/2010/main" val="67800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559293" y="426128"/>
            <a:ext cx="11079332" cy="753283"/>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knows the real you? Who can speak into your life?</a:t>
            </a:r>
          </a:p>
        </p:txBody>
      </p:sp>
      <p:sp>
        <p:nvSpPr>
          <p:cNvPr id="4" name="TextBox 3">
            <a:extLst>
              <a:ext uri="{FF2B5EF4-FFF2-40B4-BE49-F238E27FC236}">
                <a16:creationId xmlns:a16="http://schemas.microsoft.com/office/drawing/2014/main" id="{AB1513C7-64BB-ABB5-F6D1-F1F51E413410}"/>
              </a:ext>
            </a:extLst>
          </p:cNvPr>
          <p:cNvSpPr txBox="1"/>
          <p:nvPr/>
        </p:nvSpPr>
        <p:spPr>
          <a:xfrm>
            <a:off x="600722" y="5927047"/>
            <a:ext cx="5495278"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NEXT STEPS</a:t>
            </a:r>
          </a:p>
        </p:txBody>
      </p:sp>
    </p:spTree>
    <p:extLst>
      <p:ext uri="{BB962C8B-B14F-4D97-AF65-F5344CB8AC3E}">
        <p14:creationId xmlns:p14="http://schemas.microsoft.com/office/powerpoint/2010/main" val="201040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559293" y="426128"/>
            <a:ext cx="11079332" cy="1491947"/>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knows the real you? Who can speak into your life?</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Jump into a small group</a:t>
            </a:r>
          </a:p>
        </p:txBody>
      </p:sp>
      <p:sp>
        <p:nvSpPr>
          <p:cNvPr id="4" name="TextBox 3">
            <a:extLst>
              <a:ext uri="{FF2B5EF4-FFF2-40B4-BE49-F238E27FC236}">
                <a16:creationId xmlns:a16="http://schemas.microsoft.com/office/drawing/2014/main" id="{AB1513C7-64BB-ABB5-F6D1-F1F51E413410}"/>
              </a:ext>
            </a:extLst>
          </p:cNvPr>
          <p:cNvSpPr txBox="1"/>
          <p:nvPr/>
        </p:nvSpPr>
        <p:spPr>
          <a:xfrm>
            <a:off x="600722" y="5927047"/>
            <a:ext cx="5495278"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NEXT STEPS</a:t>
            </a:r>
          </a:p>
        </p:txBody>
      </p:sp>
    </p:spTree>
    <p:extLst>
      <p:ext uri="{BB962C8B-B14F-4D97-AF65-F5344CB8AC3E}">
        <p14:creationId xmlns:p14="http://schemas.microsoft.com/office/powerpoint/2010/main" val="14235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559293" y="426128"/>
            <a:ext cx="11079332" cy="2619371"/>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knows the real you? Who can speak into your life?</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Jump into a small group</a:t>
            </a:r>
          </a:p>
          <a:p>
            <a:pPr marL="914400" lvl="1" indent="-457200">
              <a:lnSpc>
                <a:spcPct val="150000"/>
              </a:lnSpc>
              <a:buFontTx/>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Pure Desire, Men: davegeldart@tallgrassatthewell.church</a:t>
            </a:r>
          </a:p>
          <a:p>
            <a:pPr marL="914400" lvl="1" indent="-457200">
              <a:lnSpc>
                <a:spcPct val="150000"/>
              </a:lnSpc>
              <a:buFontTx/>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Pure Desire, Women: jenn31@gmail.com</a:t>
            </a:r>
          </a:p>
        </p:txBody>
      </p:sp>
      <p:sp>
        <p:nvSpPr>
          <p:cNvPr id="4" name="TextBox 3">
            <a:extLst>
              <a:ext uri="{FF2B5EF4-FFF2-40B4-BE49-F238E27FC236}">
                <a16:creationId xmlns:a16="http://schemas.microsoft.com/office/drawing/2014/main" id="{AB1513C7-64BB-ABB5-F6D1-F1F51E413410}"/>
              </a:ext>
            </a:extLst>
          </p:cNvPr>
          <p:cNvSpPr txBox="1"/>
          <p:nvPr/>
        </p:nvSpPr>
        <p:spPr>
          <a:xfrm>
            <a:off x="600722" y="5927047"/>
            <a:ext cx="5495278"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NEXT STEPS</a:t>
            </a:r>
          </a:p>
        </p:txBody>
      </p:sp>
    </p:spTree>
    <p:extLst>
      <p:ext uri="{BB962C8B-B14F-4D97-AF65-F5344CB8AC3E}">
        <p14:creationId xmlns:p14="http://schemas.microsoft.com/office/powerpoint/2010/main" val="17598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559293" y="426128"/>
            <a:ext cx="11079332" cy="3338606"/>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knows the real you? Who can speak into your life?</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Jump into a small group</a:t>
            </a:r>
          </a:p>
          <a:p>
            <a:pPr marL="914400" lvl="1" indent="-457200">
              <a:lnSpc>
                <a:spcPct val="150000"/>
              </a:lnSpc>
              <a:buFontTx/>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Pure Desire, Men: davegeldart@tallgrassatthewell.church</a:t>
            </a:r>
          </a:p>
          <a:p>
            <a:pPr marL="914400" lvl="1" indent="-457200">
              <a:lnSpc>
                <a:spcPct val="150000"/>
              </a:lnSpc>
              <a:buFontTx/>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Pure Desire, Women: jenn31@gmail.com</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Practice ministering in your group</a:t>
            </a:r>
          </a:p>
        </p:txBody>
      </p:sp>
      <p:sp>
        <p:nvSpPr>
          <p:cNvPr id="4" name="TextBox 3">
            <a:extLst>
              <a:ext uri="{FF2B5EF4-FFF2-40B4-BE49-F238E27FC236}">
                <a16:creationId xmlns:a16="http://schemas.microsoft.com/office/drawing/2014/main" id="{AB1513C7-64BB-ABB5-F6D1-F1F51E413410}"/>
              </a:ext>
            </a:extLst>
          </p:cNvPr>
          <p:cNvSpPr txBox="1"/>
          <p:nvPr/>
        </p:nvSpPr>
        <p:spPr>
          <a:xfrm>
            <a:off x="600722" y="5927047"/>
            <a:ext cx="5495278"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NEXT STEPS</a:t>
            </a:r>
          </a:p>
        </p:txBody>
      </p:sp>
    </p:spTree>
    <p:extLst>
      <p:ext uri="{BB962C8B-B14F-4D97-AF65-F5344CB8AC3E}">
        <p14:creationId xmlns:p14="http://schemas.microsoft.com/office/powerpoint/2010/main" val="25108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ofa, seat&#10;&#10;Description automatically generated">
            <a:extLst>
              <a:ext uri="{FF2B5EF4-FFF2-40B4-BE49-F238E27FC236}">
                <a16:creationId xmlns:a16="http://schemas.microsoft.com/office/drawing/2014/main" id="{A9716FC0-FF19-FB49-A437-3917B394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7094003-14CD-C45C-78EA-B5D270CB56F9}"/>
              </a:ext>
            </a:extLst>
          </p:cNvPr>
          <p:cNvSpPr txBox="1"/>
          <p:nvPr/>
        </p:nvSpPr>
        <p:spPr>
          <a:xfrm>
            <a:off x="-80282" y="5975759"/>
            <a:ext cx="1219200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Source Sans Pro" panose="020B0503030403020204" pitchFamily="34" charset="0"/>
              </a:rPr>
              <a:t>CELEBRATING COMMUNION</a:t>
            </a:r>
          </a:p>
        </p:txBody>
      </p:sp>
    </p:spTree>
    <p:extLst>
      <p:ext uri="{BB962C8B-B14F-4D97-AF65-F5344CB8AC3E}">
        <p14:creationId xmlns:p14="http://schemas.microsoft.com/office/powerpoint/2010/main" val="246314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ofa, seat&#10;&#10;Description automatically generated">
            <a:extLst>
              <a:ext uri="{FF2B5EF4-FFF2-40B4-BE49-F238E27FC236}">
                <a16:creationId xmlns:a16="http://schemas.microsoft.com/office/drawing/2014/main" id="{A9716FC0-FF19-FB49-A437-3917B394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7094003-14CD-C45C-78EA-B5D270CB56F9}"/>
              </a:ext>
            </a:extLst>
          </p:cNvPr>
          <p:cNvSpPr txBox="1"/>
          <p:nvPr/>
        </p:nvSpPr>
        <p:spPr>
          <a:xfrm>
            <a:off x="43543" y="5861459"/>
            <a:ext cx="1219200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Source Sans Pro" panose="020B0503030403020204" pitchFamily="34" charset="0"/>
              </a:rPr>
              <a:t>FINDING YOURSELF IN COMMUNITY</a:t>
            </a:r>
          </a:p>
        </p:txBody>
      </p:sp>
      <p:sp>
        <p:nvSpPr>
          <p:cNvPr id="5" name="TextBox 4">
            <a:extLst>
              <a:ext uri="{FF2B5EF4-FFF2-40B4-BE49-F238E27FC236}">
                <a16:creationId xmlns:a16="http://schemas.microsoft.com/office/drawing/2014/main" id="{998B8397-B9FA-2EC2-9F6A-08C4470BB274}"/>
              </a:ext>
            </a:extLst>
          </p:cNvPr>
          <p:cNvSpPr txBox="1"/>
          <p:nvPr/>
        </p:nvSpPr>
        <p:spPr>
          <a:xfrm>
            <a:off x="3021875" y="6344341"/>
            <a:ext cx="6156960" cy="430887"/>
          </a:xfrm>
          <a:prstGeom prst="rect">
            <a:avLst/>
          </a:prstGeom>
          <a:noFill/>
        </p:spPr>
        <p:txBody>
          <a:bodyPr wrap="square">
            <a:spAutoFit/>
          </a:bodyPr>
          <a:lstStyle/>
          <a:p>
            <a:pPr algn="ctr"/>
            <a:r>
              <a:rPr lang="en-US" sz="2100" dirty="0">
                <a:solidFill>
                  <a:schemeClr val="bg1"/>
                </a:solidFill>
                <a:effectLst>
                  <a:outerShdw blurRad="38100" dist="38100" dir="2700000" algn="tl">
                    <a:srgbClr val="000000">
                      <a:alpha val="43137"/>
                    </a:srgbClr>
                  </a:outerShdw>
                </a:effectLst>
                <a:latin typeface="Source Sans Pro" panose="020B0503030403020204" pitchFamily="34" charset="0"/>
              </a:rPr>
              <a:t>EPHESIANS 4:11-25</a:t>
            </a:r>
          </a:p>
        </p:txBody>
      </p:sp>
    </p:spTree>
    <p:extLst>
      <p:ext uri="{BB962C8B-B14F-4D97-AF65-F5344CB8AC3E}">
        <p14:creationId xmlns:p14="http://schemas.microsoft.com/office/powerpoint/2010/main" val="118113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365165"/>
            <a:ext cx="11381728" cy="5078313"/>
          </a:xfrm>
          <a:prstGeom prst="rect">
            <a:avLst/>
          </a:prstGeom>
          <a:noFill/>
        </p:spPr>
        <p:txBody>
          <a:bodyPr wrap="square" rtlCol="0">
            <a:spAutoFit/>
          </a:bodyPr>
          <a:lstStyle/>
          <a:p>
            <a:pPr marR="0">
              <a:spcBef>
                <a:spcPts val="0"/>
              </a:spcBef>
              <a:spcAft>
                <a:spcPts val="0"/>
              </a:spcAft>
            </a:pPr>
            <a:r>
              <a:rPr lang="en-US" sz="2700" baseline="30000" dirty="0">
                <a:solidFill>
                  <a:srgbClr val="000000"/>
                </a:solidFill>
                <a:effectLst/>
                <a:latin typeface="Source Sans Pro" panose="020B0503030403020204" pitchFamily="34" charset="0"/>
                <a:ea typeface="Source Sans Pro" panose="020B0503030403020204" pitchFamily="34" charset="0"/>
              </a:rPr>
              <a:t>11 </a:t>
            </a:r>
            <a:r>
              <a:rPr lang="en-US" sz="2700" dirty="0">
                <a:solidFill>
                  <a:srgbClr val="000000"/>
                </a:solidFill>
                <a:effectLst/>
                <a:latin typeface="Source Sans Pro" panose="020B0503030403020204" pitchFamily="34" charset="0"/>
                <a:ea typeface="Source Sans Pro" panose="020B0503030403020204" pitchFamily="34" charset="0"/>
              </a:rPr>
              <a:t>So Christ himself gave the apostles, the prophets, the evangelists, the pastors and teachers, </a:t>
            </a:r>
            <a:r>
              <a:rPr lang="en-US" sz="2700" baseline="30000" dirty="0">
                <a:solidFill>
                  <a:srgbClr val="000000"/>
                </a:solidFill>
                <a:effectLst/>
                <a:latin typeface="Source Sans Pro" panose="020B0503030403020204" pitchFamily="34" charset="0"/>
                <a:ea typeface="Source Sans Pro" panose="020B0503030403020204" pitchFamily="34" charset="0"/>
              </a:rPr>
              <a:t>12 </a:t>
            </a:r>
            <a:r>
              <a:rPr lang="en-US" sz="2700" b="1" dirty="0">
                <a:solidFill>
                  <a:srgbClr val="000000"/>
                </a:solidFill>
                <a:effectLst/>
                <a:latin typeface="Source Sans Pro" panose="020B0503030403020204" pitchFamily="34" charset="0"/>
                <a:ea typeface="Source Sans Pro" panose="020B0503030403020204" pitchFamily="34" charset="0"/>
              </a:rPr>
              <a:t>to equip his people for the work of ministry</a:t>
            </a:r>
            <a:r>
              <a:rPr lang="en-US" sz="2700" dirty="0">
                <a:solidFill>
                  <a:srgbClr val="000000"/>
                </a:solidFill>
                <a:effectLst/>
                <a:latin typeface="Source Sans Pro" panose="020B0503030403020204" pitchFamily="34" charset="0"/>
                <a:ea typeface="Source Sans Pro" panose="020B0503030403020204" pitchFamily="34" charset="0"/>
              </a:rPr>
              <a:t>, so that the body of Christ may be built up </a:t>
            </a:r>
            <a:r>
              <a:rPr lang="en-US" sz="2700" baseline="30000" dirty="0">
                <a:solidFill>
                  <a:srgbClr val="000000"/>
                </a:solidFill>
                <a:effectLst/>
                <a:latin typeface="Source Sans Pro" panose="020B0503030403020204" pitchFamily="34" charset="0"/>
                <a:ea typeface="Source Sans Pro" panose="020B0503030403020204" pitchFamily="34" charset="0"/>
              </a:rPr>
              <a:t>13 </a:t>
            </a:r>
            <a:r>
              <a:rPr lang="en-US" sz="2700" b="1" dirty="0">
                <a:solidFill>
                  <a:srgbClr val="000000"/>
                </a:solidFill>
                <a:effectLst/>
                <a:latin typeface="Source Sans Pro" panose="020B0503030403020204" pitchFamily="34" charset="0"/>
                <a:ea typeface="Source Sans Pro" panose="020B0503030403020204" pitchFamily="34" charset="0"/>
              </a:rPr>
              <a:t>until we all reach unity </a:t>
            </a:r>
            <a:r>
              <a:rPr lang="en-US" sz="2700" dirty="0">
                <a:solidFill>
                  <a:srgbClr val="000000"/>
                </a:solidFill>
                <a:effectLst/>
                <a:latin typeface="Source Sans Pro" panose="020B0503030403020204" pitchFamily="34" charset="0"/>
                <a:ea typeface="Source Sans Pro" panose="020B0503030403020204" pitchFamily="34" charset="0"/>
              </a:rPr>
              <a:t>in the faith and in the knowledge of the Son of God and </a:t>
            </a:r>
            <a:r>
              <a:rPr lang="en-US" sz="2700" b="1" dirty="0">
                <a:solidFill>
                  <a:srgbClr val="000000"/>
                </a:solidFill>
                <a:effectLst/>
                <a:latin typeface="Source Sans Pro" panose="020B0503030403020204" pitchFamily="34" charset="0"/>
                <a:ea typeface="Source Sans Pro" panose="020B0503030403020204" pitchFamily="34" charset="0"/>
              </a:rPr>
              <a:t>become mature, attaining to the whole measure of the fullness of Christ</a:t>
            </a:r>
            <a:r>
              <a:rPr lang="en-US" sz="2700" dirty="0">
                <a:solidFill>
                  <a:srgbClr val="000000"/>
                </a:solidFill>
                <a:effectLst/>
                <a:latin typeface="Source Sans Pro" panose="020B0503030403020204" pitchFamily="34" charset="0"/>
                <a:ea typeface="Source Sans Pro" panose="020B0503030403020204" pitchFamily="34" charset="0"/>
              </a:rPr>
              <a:t>.</a:t>
            </a:r>
            <a:r>
              <a:rPr lang="en-US" sz="2700" b="1" dirty="0">
                <a:solidFill>
                  <a:srgbClr val="000000"/>
                </a:solidFill>
                <a:effectLst/>
                <a:latin typeface="Source Sans Pro" panose="020B0503030403020204" pitchFamily="34" charset="0"/>
                <a:ea typeface="Source Sans Pro" panose="020B0503030403020204" pitchFamily="34" charset="0"/>
              </a:rPr>
              <a:t> </a:t>
            </a:r>
            <a:r>
              <a:rPr lang="en-US" sz="2700" baseline="30000" dirty="0">
                <a:solidFill>
                  <a:srgbClr val="000000"/>
                </a:solidFill>
                <a:effectLst/>
                <a:latin typeface="Source Sans Pro" panose="020B0503030403020204" pitchFamily="34" charset="0"/>
                <a:ea typeface="Source Sans Pro" panose="020B0503030403020204" pitchFamily="34" charset="0"/>
              </a:rPr>
              <a:t>14 </a:t>
            </a:r>
            <a:r>
              <a:rPr lang="en-US" sz="2700" dirty="0">
                <a:solidFill>
                  <a:srgbClr val="000000"/>
                </a:solidFill>
                <a:effectLst/>
                <a:latin typeface="Source Sans Pro" panose="020B0503030403020204" pitchFamily="34" charset="0"/>
                <a:ea typeface="Source Sans Pro" panose="020B0503030403020204" pitchFamily="34" charset="0"/>
              </a:rPr>
              <a:t>Then we will no longer be infants, tossed back and forth by the waves, and blown here and there by every wind of teaching and by the cunning and craftiness of people in their deceitful scheming. </a:t>
            </a:r>
            <a:r>
              <a:rPr lang="en-US" sz="2700" baseline="30000" dirty="0">
                <a:solidFill>
                  <a:srgbClr val="000000"/>
                </a:solidFill>
                <a:effectLst/>
                <a:latin typeface="Source Sans Pro" panose="020B0503030403020204" pitchFamily="34" charset="0"/>
                <a:ea typeface="Source Sans Pro" panose="020B0503030403020204" pitchFamily="34" charset="0"/>
              </a:rPr>
              <a:t>15 </a:t>
            </a:r>
            <a:r>
              <a:rPr lang="en-US" sz="2700" dirty="0">
                <a:solidFill>
                  <a:srgbClr val="000000"/>
                </a:solidFill>
                <a:effectLst/>
                <a:latin typeface="Source Sans Pro" panose="020B0503030403020204" pitchFamily="34" charset="0"/>
                <a:ea typeface="Source Sans Pro" panose="020B0503030403020204" pitchFamily="34" charset="0"/>
              </a:rPr>
              <a:t>Instead, </a:t>
            </a:r>
            <a:r>
              <a:rPr lang="en-US" sz="2700" b="1" dirty="0">
                <a:solidFill>
                  <a:srgbClr val="000000"/>
                </a:solidFill>
                <a:effectLst/>
                <a:latin typeface="Source Sans Pro" panose="020B0503030403020204" pitchFamily="34" charset="0"/>
                <a:ea typeface="Source Sans Pro" panose="020B0503030403020204" pitchFamily="34" charset="0"/>
              </a:rPr>
              <a:t>speaking the truth in love</a:t>
            </a:r>
            <a:r>
              <a:rPr lang="en-US" sz="2700" dirty="0">
                <a:solidFill>
                  <a:srgbClr val="000000"/>
                </a:solidFill>
                <a:effectLst/>
                <a:latin typeface="Source Sans Pro" panose="020B0503030403020204" pitchFamily="34" charset="0"/>
                <a:ea typeface="Source Sans Pro" panose="020B0503030403020204" pitchFamily="34" charset="0"/>
              </a:rPr>
              <a:t>, we will grow to become in every respect the mature body of him who is the head, that is, Christ. </a:t>
            </a:r>
            <a:r>
              <a:rPr lang="en-US" sz="2700" baseline="30000" dirty="0">
                <a:solidFill>
                  <a:srgbClr val="000000"/>
                </a:solidFill>
                <a:effectLst/>
                <a:latin typeface="Source Sans Pro" panose="020B0503030403020204" pitchFamily="34" charset="0"/>
                <a:ea typeface="Source Sans Pro" panose="020B0503030403020204" pitchFamily="34" charset="0"/>
              </a:rPr>
              <a:t>16 </a:t>
            </a:r>
            <a:r>
              <a:rPr lang="en-US" sz="2700" dirty="0">
                <a:solidFill>
                  <a:srgbClr val="000000"/>
                </a:solidFill>
                <a:effectLst/>
                <a:latin typeface="Source Sans Pro" panose="020B0503030403020204" pitchFamily="34" charset="0"/>
                <a:ea typeface="Source Sans Pro" panose="020B0503030403020204" pitchFamily="34" charset="0"/>
              </a:rPr>
              <a:t>From him the whole body, joined and held together by every supporting ligament, grows and </a:t>
            </a:r>
            <a:r>
              <a:rPr lang="en-US" sz="2700" b="1" dirty="0">
                <a:solidFill>
                  <a:srgbClr val="000000"/>
                </a:solidFill>
                <a:effectLst/>
                <a:latin typeface="Source Sans Pro" panose="020B0503030403020204" pitchFamily="34" charset="0"/>
                <a:ea typeface="Source Sans Pro" panose="020B0503030403020204" pitchFamily="34" charset="0"/>
              </a:rPr>
              <a:t>builds itself up in love</a:t>
            </a:r>
            <a:r>
              <a:rPr lang="en-US" sz="2700" dirty="0">
                <a:solidFill>
                  <a:srgbClr val="000000"/>
                </a:solidFill>
                <a:effectLst/>
                <a:latin typeface="Source Sans Pro" panose="020B0503030403020204" pitchFamily="34" charset="0"/>
                <a:ea typeface="Source Sans Pro" panose="020B0503030403020204" pitchFamily="34" charset="0"/>
              </a:rPr>
              <a:t>,</a:t>
            </a:r>
            <a:r>
              <a:rPr lang="en-US" sz="2700" b="1" dirty="0">
                <a:solidFill>
                  <a:srgbClr val="000000"/>
                </a:solidFill>
                <a:effectLst/>
                <a:latin typeface="Source Sans Pro" panose="020B0503030403020204" pitchFamily="34" charset="0"/>
                <a:ea typeface="Source Sans Pro" panose="020B0503030403020204" pitchFamily="34" charset="0"/>
              </a:rPr>
              <a:t> </a:t>
            </a:r>
            <a:br>
              <a:rPr lang="en-US" sz="2700" dirty="0">
                <a:solidFill>
                  <a:srgbClr val="000000"/>
                </a:solidFill>
                <a:effectLst/>
                <a:latin typeface="Source Sans Pro" panose="020B0503030403020204" pitchFamily="34" charset="0"/>
                <a:ea typeface="Source Sans Pro" panose="020B0503030403020204" pitchFamily="34" charset="0"/>
              </a:rPr>
            </a:br>
            <a:r>
              <a:rPr lang="en-US" sz="2700" dirty="0">
                <a:solidFill>
                  <a:srgbClr val="000000"/>
                </a:solidFill>
                <a:effectLst/>
                <a:latin typeface="Source Sans Pro" panose="020B0503030403020204" pitchFamily="34" charset="0"/>
                <a:ea typeface="Source Sans Pro" panose="020B0503030403020204" pitchFamily="34" charset="0"/>
              </a:rPr>
              <a:t>as each part does its work.</a:t>
            </a: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31127"/>
            <a:ext cx="5157926"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EPHESIANS 4:11-16</a:t>
            </a:r>
          </a:p>
        </p:txBody>
      </p:sp>
    </p:spTree>
    <p:extLst>
      <p:ext uri="{BB962C8B-B14F-4D97-AF65-F5344CB8AC3E}">
        <p14:creationId xmlns:p14="http://schemas.microsoft.com/office/powerpoint/2010/main" val="300727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descr="A picture containing yellow">
            <a:extLst>
              <a:ext uri="{FF2B5EF4-FFF2-40B4-BE49-F238E27FC236}">
                <a16:creationId xmlns:a16="http://schemas.microsoft.com/office/drawing/2014/main" id="{21C46B84-F518-0420-A39F-63716B886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1223317" y="435006"/>
            <a:ext cx="11079332" cy="369332"/>
          </a:xfrm>
          <a:prstGeom prst="rect">
            <a:avLst/>
          </a:prstGeom>
          <a:noFill/>
        </p:spPr>
        <p:txBody>
          <a:bodyPr wrap="square" rtlCol="0">
            <a:spAutoFit/>
          </a:bodyPr>
          <a:lstStyle/>
          <a:p>
            <a:endParaRPr lang="en-US">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endParaRPr>
          </a:p>
        </p:txBody>
      </p:sp>
      <p:sp>
        <p:nvSpPr>
          <p:cNvPr id="5" name="Oval 2">
            <a:extLst>
              <a:ext uri="{FF2B5EF4-FFF2-40B4-BE49-F238E27FC236}">
                <a16:creationId xmlns:a16="http://schemas.microsoft.com/office/drawing/2014/main" id="{B846854E-160E-2628-EC97-DEA089E4FD3A}"/>
              </a:ext>
            </a:extLst>
          </p:cNvPr>
          <p:cNvSpPr>
            <a:spLocks noChangeArrowheads="1"/>
          </p:cNvSpPr>
          <p:nvPr/>
        </p:nvSpPr>
        <p:spPr bwMode="auto">
          <a:xfrm>
            <a:off x="2362352" y="1761478"/>
            <a:ext cx="685800" cy="685800"/>
          </a:xfrm>
          <a:prstGeom prst="ellipse">
            <a:avLst/>
          </a:prstGeom>
          <a:solidFill>
            <a:schemeClr val="bg1"/>
          </a:solidFill>
          <a:ln w="76200">
            <a:solidFill>
              <a:schemeClr val="accent6">
                <a:lumMod val="75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 name="Oval 3">
            <a:extLst>
              <a:ext uri="{FF2B5EF4-FFF2-40B4-BE49-F238E27FC236}">
                <a16:creationId xmlns:a16="http://schemas.microsoft.com/office/drawing/2014/main" id="{AF534139-A190-5DD5-EBCD-89A27A64B6AA}"/>
              </a:ext>
            </a:extLst>
          </p:cNvPr>
          <p:cNvSpPr>
            <a:spLocks noChangeArrowheads="1"/>
          </p:cNvSpPr>
          <p:nvPr/>
        </p:nvSpPr>
        <p:spPr bwMode="auto">
          <a:xfrm>
            <a:off x="762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 name="AutoShape 4">
            <a:extLst>
              <a:ext uri="{FF2B5EF4-FFF2-40B4-BE49-F238E27FC236}">
                <a16:creationId xmlns:a16="http://schemas.microsoft.com/office/drawing/2014/main" id="{05D38B68-73D5-7474-472B-D370621F9E96}"/>
              </a:ext>
            </a:extLst>
          </p:cNvPr>
          <p:cNvSpPr>
            <a:spLocks noChangeArrowheads="1"/>
          </p:cNvSpPr>
          <p:nvPr/>
        </p:nvSpPr>
        <p:spPr bwMode="auto">
          <a:xfrm>
            <a:off x="2133752" y="161278"/>
            <a:ext cx="1143000" cy="838200"/>
          </a:xfrm>
          <a:prstGeom prst="triangle">
            <a:avLst>
              <a:gd name="adj" fmla="val 50000"/>
            </a:avLst>
          </a:prstGeom>
          <a:solidFill>
            <a:schemeClr val="bg1"/>
          </a:solidFill>
          <a:ln w="76200">
            <a:solidFill>
              <a:srgbClr val="B98849"/>
            </a:solidFill>
            <a:miter lim="800000"/>
            <a:headEnd/>
            <a:tailEnd/>
          </a:ln>
        </p:spPr>
        <p:txBody>
          <a:bodyPr wrap="none" anchor="ctr"/>
          <a:lstStyle/>
          <a:p>
            <a:pPr defTabSz="914400" fontAlgn="base">
              <a:spcBef>
                <a:spcPct val="0"/>
              </a:spcBef>
              <a:spcAft>
                <a:spcPct val="0"/>
              </a:spcAft>
            </a:pPr>
            <a:endParaRPr lang="en-US">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 name="AutoShape 5">
            <a:extLst>
              <a:ext uri="{FF2B5EF4-FFF2-40B4-BE49-F238E27FC236}">
                <a16:creationId xmlns:a16="http://schemas.microsoft.com/office/drawing/2014/main" id="{F1F399EB-E35A-A70B-2291-64F98936E63C}"/>
              </a:ext>
            </a:extLst>
          </p:cNvPr>
          <p:cNvSpPr>
            <a:spLocks noChangeArrowheads="1"/>
          </p:cNvSpPr>
          <p:nvPr/>
        </p:nvSpPr>
        <p:spPr bwMode="auto">
          <a:xfrm>
            <a:off x="2514752" y="1151878"/>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 name="Oval 6">
            <a:extLst>
              <a:ext uri="{FF2B5EF4-FFF2-40B4-BE49-F238E27FC236}">
                <a16:creationId xmlns:a16="http://schemas.microsoft.com/office/drawing/2014/main" id="{BE94AEA9-9FC1-A50D-E67C-BDD9D6A37E69}"/>
              </a:ext>
            </a:extLst>
          </p:cNvPr>
          <p:cNvSpPr>
            <a:spLocks noChangeArrowheads="1"/>
          </p:cNvSpPr>
          <p:nvPr/>
        </p:nvSpPr>
        <p:spPr bwMode="auto">
          <a:xfrm>
            <a:off x="1143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 name="Oval 7">
            <a:extLst>
              <a:ext uri="{FF2B5EF4-FFF2-40B4-BE49-F238E27FC236}">
                <a16:creationId xmlns:a16="http://schemas.microsoft.com/office/drawing/2014/main" id="{58DF6D08-1C7C-A459-6B44-3F8B87E478FA}"/>
              </a:ext>
            </a:extLst>
          </p:cNvPr>
          <p:cNvSpPr>
            <a:spLocks noChangeArrowheads="1"/>
          </p:cNvSpPr>
          <p:nvPr/>
        </p:nvSpPr>
        <p:spPr bwMode="auto">
          <a:xfrm>
            <a:off x="1524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 name="Oval 8">
            <a:extLst>
              <a:ext uri="{FF2B5EF4-FFF2-40B4-BE49-F238E27FC236}">
                <a16:creationId xmlns:a16="http://schemas.microsoft.com/office/drawing/2014/main" id="{EB7EF581-DC4F-5012-E359-84799F730FBD}"/>
              </a:ext>
            </a:extLst>
          </p:cNvPr>
          <p:cNvSpPr>
            <a:spLocks noChangeArrowheads="1"/>
          </p:cNvSpPr>
          <p:nvPr/>
        </p:nvSpPr>
        <p:spPr bwMode="auto">
          <a:xfrm>
            <a:off x="1905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 name="Oval 9">
            <a:extLst>
              <a:ext uri="{FF2B5EF4-FFF2-40B4-BE49-F238E27FC236}">
                <a16:creationId xmlns:a16="http://schemas.microsoft.com/office/drawing/2014/main" id="{B410BA23-F136-8B92-B0A3-A37BAC23D6BA}"/>
              </a:ext>
            </a:extLst>
          </p:cNvPr>
          <p:cNvSpPr>
            <a:spLocks noChangeArrowheads="1"/>
          </p:cNvSpPr>
          <p:nvPr/>
        </p:nvSpPr>
        <p:spPr bwMode="auto">
          <a:xfrm>
            <a:off x="2286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3" name="Oval 10">
            <a:extLst>
              <a:ext uri="{FF2B5EF4-FFF2-40B4-BE49-F238E27FC236}">
                <a16:creationId xmlns:a16="http://schemas.microsoft.com/office/drawing/2014/main" id="{1F8EDBE4-31CE-6669-9367-FE136E4C1455}"/>
              </a:ext>
            </a:extLst>
          </p:cNvPr>
          <p:cNvSpPr>
            <a:spLocks noChangeArrowheads="1"/>
          </p:cNvSpPr>
          <p:nvPr/>
        </p:nvSpPr>
        <p:spPr bwMode="auto">
          <a:xfrm>
            <a:off x="2667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4" name="Oval 11">
            <a:extLst>
              <a:ext uri="{FF2B5EF4-FFF2-40B4-BE49-F238E27FC236}">
                <a16:creationId xmlns:a16="http://schemas.microsoft.com/office/drawing/2014/main" id="{8D8A3ADF-D069-3FBE-5FB1-89F9039E6943}"/>
              </a:ext>
            </a:extLst>
          </p:cNvPr>
          <p:cNvSpPr>
            <a:spLocks noChangeArrowheads="1"/>
          </p:cNvSpPr>
          <p:nvPr/>
        </p:nvSpPr>
        <p:spPr bwMode="auto">
          <a:xfrm>
            <a:off x="3048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5" name="Oval 12">
            <a:extLst>
              <a:ext uri="{FF2B5EF4-FFF2-40B4-BE49-F238E27FC236}">
                <a16:creationId xmlns:a16="http://schemas.microsoft.com/office/drawing/2014/main" id="{9DA30A34-9D3F-D6B7-F080-C7EF211FAE7C}"/>
              </a:ext>
            </a:extLst>
          </p:cNvPr>
          <p:cNvSpPr>
            <a:spLocks noChangeArrowheads="1"/>
          </p:cNvSpPr>
          <p:nvPr/>
        </p:nvSpPr>
        <p:spPr bwMode="auto">
          <a:xfrm>
            <a:off x="3429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6" name="Oval 13">
            <a:extLst>
              <a:ext uri="{FF2B5EF4-FFF2-40B4-BE49-F238E27FC236}">
                <a16:creationId xmlns:a16="http://schemas.microsoft.com/office/drawing/2014/main" id="{4BA4FFBA-9059-D7EB-B134-E78F817261F7}"/>
              </a:ext>
            </a:extLst>
          </p:cNvPr>
          <p:cNvSpPr>
            <a:spLocks noChangeArrowheads="1"/>
          </p:cNvSpPr>
          <p:nvPr/>
        </p:nvSpPr>
        <p:spPr bwMode="auto">
          <a:xfrm>
            <a:off x="3810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7" name="Oval 14">
            <a:extLst>
              <a:ext uri="{FF2B5EF4-FFF2-40B4-BE49-F238E27FC236}">
                <a16:creationId xmlns:a16="http://schemas.microsoft.com/office/drawing/2014/main" id="{C80351C4-63F2-B237-7654-B52987CE2F64}"/>
              </a:ext>
            </a:extLst>
          </p:cNvPr>
          <p:cNvSpPr>
            <a:spLocks noChangeArrowheads="1"/>
          </p:cNvSpPr>
          <p:nvPr/>
        </p:nvSpPr>
        <p:spPr bwMode="auto">
          <a:xfrm>
            <a:off x="4191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8" name="Oval 15">
            <a:extLst>
              <a:ext uri="{FF2B5EF4-FFF2-40B4-BE49-F238E27FC236}">
                <a16:creationId xmlns:a16="http://schemas.microsoft.com/office/drawing/2014/main" id="{85BF34E3-C32C-C338-C06C-9BA990C82C83}"/>
              </a:ext>
            </a:extLst>
          </p:cNvPr>
          <p:cNvSpPr>
            <a:spLocks noChangeArrowheads="1"/>
          </p:cNvSpPr>
          <p:nvPr/>
        </p:nvSpPr>
        <p:spPr bwMode="auto">
          <a:xfrm>
            <a:off x="4572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9" name="Oval 16">
            <a:extLst>
              <a:ext uri="{FF2B5EF4-FFF2-40B4-BE49-F238E27FC236}">
                <a16:creationId xmlns:a16="http://schemas.microsoft.com/office/drawing/2014/main" id="{A8B09CD5-9333-78CC-A269-4FC23AF5947A}"/>
              </a:ext>
            </a:extLst>
          </p:cNvPr>
          <p:cNvSpPr>
            <a:spLocks noChangeArrowheads="1"/>
          </p:cNvSpPr>
          <p:nvPr/>
        </p:nvSpPr>
        <p:spPr bwMode="auto">
          <a:xfrm>
            <a:off x="762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0" name="Oval 17">
            <a:extLst>
              <a:ext uri="{FF2B5EF4-FFF2-40B4-BE49-F238E27FC236}">
                <a16:creationId xmlns:a16="http://schemas.microsoft.com/office/drawing/2014/main" id="{28795A3A-849C-33EE-9827-B2274FB6DEA9}"/>
              </a:ext>
            </a:extLst>
          </p:cNvPr>
          <p:cNvSpPr>
            <a:spLocks noChangeArrowheads="1"/>
          </p:cNvSpPr>
          <p:nvPr/>
        </p:nvSpPr>
        <p:spPr bwMode="auto">
          <a:xfrm>
            <a:off x="762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1" name="Oval 18">
            <a:extLst>
              <a:ext uri="{FF2B5EF4-FFF2-40B4-BE49-F238E27FC236}">
                <a16:creationId xmlns:a16="http://schemas.microsoft.com/office/drawing/2014/main" id="{CFF57083-544E-0C53-1D60-CD821DD8190A}"/>
              </a:ext>
            </a:extLst>
          </p:cNvPr>
          <p:cNvSpPr>
            <a:spLocks noChangeArrowheads="1"/>
          </p:cNvSpPr>
          <p:nvPr/>
        </p:nvSpPr>
        <p:spPr bwMode="auto">
          <a:xfrm>
            <a:off x="762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2" name="Oval 19">
            <a:extLst>
              <a:ext uri="{FF2B5EF4-FFF2-40B4-BE49-F238E27FC236}">
                <a16:creationId xmlns:a16="http://schemas.microsoft.com/office/drawing/2014/main" id="{66A1CF94-EE02-0E3C-6C3E-EF4F2AF44DED}"/>
              </a:ext>
            </a:extLst>
          </p:cNvPr>
          <p:cNvSpPr>
            <a:spLocks noChangeArrowheads="1"/>
          </p:cNvSpPr>
          <p:nvPr/>
        </p:nvSpPr>
        <p:spPr bwMode="auto">
          <a:xfrm>
            <a:off x="762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3" name="Oval 20">
            <a:extLst>
              <a:ext uri="{FF2B5EF4-FFF2-40B4-BE49-F238E27FC236}">
                <a16:creationId xmlns:a16="http://schemas.microsoft.com/office/drawing/2014/main" id="{FE3B58A1-69A6-A996-969A-BD6D7CE792A3}"/>
              </a:ext>
            </a:extLst>
          </p:cNvPr>
          <p:cNvSpPr>
            <a:spLocks noChangeArrowheads="1"/>
          </p:cNvSpPr>
          <p:nvPr/>
        </p:nvSpPr>
        <p:spPr bwMode="auto">
          <a:xfrm>
            <a:off x="762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4" name="Oval 21">
            <a:extLst>
              <a:ext uri="{FF2B5EF4-FFF2-40B4-BE49-F238E27FC236}">
                <a16:creationId xmlns:a16="http://schemas.microsoft.com/office/drawing/2014/main" id="{CC2890AC-004E-0779-F2E7-29797DCA56E7}"/>
              </a:ext>
            </a:extLst>
          </p:cNvPr>
          <p:cNvSpPr>
            <a:spLocks noChangeArrowheads="1"/>
          </p:cNvSpPr>
          <p:nvPr/>
        </p:nvSpPr>
        <p:spPr bwMode="auto">
          <a:xfrm>
            <a:off x="762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5" name="Oval 22">
            <a:extLst>
              <a:ext uri="{FF2B5EF4-FFF2-40B4-BE49-F238E27FC236}">
                <a16:creationId xmlns:a16="http://schemas.microsoft.com/office/drawing/2014/main" id="{AFE9C236-A6C5-E93A-1798-3D166C26EEB9}"/>
              </a:ext>
            </a:extLst>
          </p:cNvPr>
          <p:cNvSpPr>
            <a:spLocks noChangeArrowheads="1"/>
          </p:cNvSpPr>
          <p:nvPr/>
        </p:nvSpPr>
        <p:spPr bwMode="auto">
          <a:xfrm>
            <a:off x="762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6" name="Oval 23">
            <a:extLst>
              <a:ext uri="{FF2B5EF4-FFF2-40B4-BE49-F238E27FC236}">
                <a16:creationId xmlns:a16="http://schemas.microsoft.com/office/drawing/2014/main" id="{6454000C-A3C5-8917-3AE7-0D6C6ADC32FA}"/>
              </a:ext>
            </a:extLst>
          </p:cNvPr>
          <p:cNvSpPr>
            <a:spLocks noChangeArrowheads="1"/>
          </p:cNvSpPr>
          <p:nvPr/>
        </p:nvSpPr>
        <p:spPr bwMode="auto">
          <a:xfrm>
            <a:off x="762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7" name="Oval 24">
            <a:extLst>
              <a:ext uri="{FF2B5EF4-FFF2-40B4-BE49-F238E27FC236}">
                <a16:creationId xmlns:a16="http://schemas.microsoft.com/office/drawing/2014/main" id="{DBDABCED-C69B-139F-2E9E-222E3F30639A}"/>
              </a:ext>
            </a:extLst>
          </p:cNvPr>
          <p:cNvSpPr>
            <a:spLocks noChangeArrowheads="1"/>
          </p:cNvSpPr>
          <p:nvPr/>
        </p:nvSpPr>
        <p:spPr bwMode="auto">
          <a:xfrm>
            <a:off x="762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8" name="Oval 25">
            <a:extLst>
              <a:ext uri="{FF2B5EF4-FFF2-40B4-BE49-F238E27FC236}">
                <a16:creationId xmlns:a16="http://schemas.microsoft.com/office/drawing/2014/main" id="{E8C87AA2-A102-523B-EF72-AC98100D4ADA}"/>
              </a:ext>
            </a:extLst>
          </p:cNvPr>
          <p:cNvSpPr>
            <a:spLocks noChangeArrowheads="1"/>
          </p:cNvSpPr>
          <p:nvPr/>
        </p:nvSpPr>
        <p:spPr bwMode="auto">
          <a:xfrm>
            <a:off x="1143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9" name="Oval 26">
            <a:extLst>
              <a:ext uri="{FF2B5EF4-FFF2-40B4-BE49-F238E27FC236}">
                <a16:creationId xmlns:a16="http://schemas.microsoft.com/office/drawing/2014/main" id="{A23C557E-5CFA-99D2-2B06-8BFD4DB8EC57}"/>
              </a:ext>
            </a:extLst>
          </p:cNvPr>
          <p:cNvSpPr>
            <a:spLocks noChangeArrowheads="1"/>
          </p:cNvSpPr>
          <p:nvPr/>
        </p:nvSpPr>
        <p:spPr bwMode="auto">
          <a:xfrm>
            <a:off x="1524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0" name="Oval 27">
            <a:extLst>
              <a:ext uri="{FF2B5EF4-FFF2-40B4-BE49-F238E27FC236}">
                <a16:creationId xmlns:a16="http://schemas.microsoft.com/office/drawing/2014/main" id="{59B50CEF-982D-96BD-34DF-01875FB4185A}"/>
              </a:ext>
            </a:extLst>
          </p:cNvPr>
          <p:cNvSpPr>
            <a:spLocks noChangeArrowheads="1"/>
          </p:cNvSpPr>
          <p:nvPr/>
        </p:nvSpPr>
        <p:spPr bwMode="auto">
          <a:xfrm>
            <a:off x="1905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1" name="Oval 28">
            <a:extLst>
              <a:ext uri="{FF2B5EF4-FFF2-40B4-BE49-F238E27FC236}">
                <a16:creationId xmlns:a16="http://schemas.microsoft.com/office/drawing/2014/main" id="{3A9E54CA-4513-AF15-4BA0-66E0D810493D}"/>
              </a:ext>
            </a:extLst>
          </p:cNvPr>
          <p:cNvSpPr>
            <a:spLocks noChangeArrowheads="1"/>
          </p:cNvSpPr>
          <p:nvPr/>
        </p:nvSpPr>
        <p:spPr bwMode="auto">
          <a:xfrm>
            <a:off x="2286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2" name="Oval 29">
            <a:extLst>
              <a:ext uri="{FF2B5EF4-FFF2-40B4-BE49-F238E27FC236}">
                <a16:creationId xmlns:a16="http://schemas.microsoft.com/office/drawing/2014/main" id="{5C7BEBAE-9159-7816-F8FD-25C7A3764784}"/>
              </a:ext>
            </a:extLst>
          </p:cNvPr>
          <p:cNvSpPr>
            <a:spLocks noChangeArrowheads="1"/>
          </p:cNvSpPr>
          <p:nvPr/>
        </p:nvSpPr>
        <p:spPr bwMode="auto">
          <a:xfrm>
            <a:off x="2667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3" name="Oval 30">
            <a:extLst>
              <a:ext uri="{FF2B5EF4-FFF2-40B4-BE49-F238E27FC236}">
                <a16:creationId xmlns:a16="http://schemas.microsoft.com/office/drawing/2014/main" id="{1D6E8D4A-889D-CBDF-A666-2508F4278B8C}"/>
              </a:ext>
            </a:extLst>
          </p:cNvPr>
          <p:cNvSpPr>
            <a:spLocks noChangeArrowheads="1"/>
          </p:cNvSpPr>
          <p:nvPr/>
        </p:nvSpPr>
        <p:spPr bwMode="auto">
          <a:xfrm>
            <a:off x="3048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4" name="Oval 31">
            <a:extLst>
              <a:ext uri="{FF2B5EF4-FFF2-40B4-BE49-F238E27FC236}">
                <a16:creationId xmlns:a16="http://schemas.microsoft.com/office/drawing/2014/main" id="{8B406605-1C43-5360-7B3A-AAC78A1A5A88}"/>
              </a:ext>
            </a:extLst>
          </p:cNvPr>
          <p:cNvSpPr>
            <a:spLocks noChangeArrowheads="1"/>
          </p:cNvSpPr>
          <p:nvPr/>
        </p:nvSpPr>
        <p:spPr bwMode="auto">
          <a:xfrm>
            <a:off x="3429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5" name="Oval 32">
            <a:extLst>
              <a:ext uri="{FF2B5EF4-FFF2-40B4-BE49-F238E27FC236}">
                <a16:creationId xmlns:a16="http://schemas.microsoft.com/office/drawing/2014/main" id="{9828B290-E61C-B2E8-4E64-7E0B89D3B1E7}"/>
              </a:ext>
            </a:extLst>
          </p:cNvPr>
          <p:cNvSpPr>
            <a:spLocks noChangeArrowheads="1"/>
          </p:cNvSpPr>
          <p:nvPr/>
        </p:nvSpPr>
        <p:spPr bwMode="auto">
          <a:xfrm>
            <a:off x="3810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6" name="Oval 33">
            <a:extLst>
              <a:ext uri="{FF2B5EF4-FFF2-40B4-BE49-F238E27FC236}">
                <a16:creationId xmlns:a16="http://schemas.microsoft.com/office/drawing/2014/main" id="{C767D0F5-A023-75C8-E8B1-506AC4915DBD}"/>
              </a:ext>
            </a:extLst>
          </p:cNvPr>
          <p:cNvSpPr>
            <a:spLocks noChangeArrowheads="1"/>
          </p:cNvSpPr>
          <p:nvPr/>
        </p:nvSpPr>
        <p:spPr bwMode="auto">
          <a:xfrm>
            <a:off x="4191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7" name="Oval 34">
            <a:extLst>
              <a:ext uri="{FF2B5EF4-FFF2-40B4-BE49-F238E27FC236}">
                <a16:creationId xmlns:a16="http://schemas.microsoft.com/office/drawing/2014/main" id="{F2918440-69D6-C360-231E-9313C5FF1E83}"/>
              </a:ext>
            </a:extLst>
          </p:cNvPr>
          <p:cNvSpPr>
            <a:spLocks noChangeArrowheads="1"/>
          </p:cNvSpPr>
          <p:nvPr/>
        </p:nvSpPr>
        <p:spPr bwMode="auto">
          <a:xfrm>
            <a:off x="4572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8" name="Oval 35">
            <a:extLst>
              <a:ext uri="{FF2B5EF4-FFF2-40B4-BE49-F238E27FC236}">
                <a16:creationId xmlns:a16="http://schemas.microsoft.com/office/drawing/2014/main" id="{658B7692-B47B-6184-59BA-FA71A3D2248E}"/>
              </a:ext>
            </a:extLst>
          </p:cNvPr>
          <p:cNvSpPr>
            <a:spLocks noChangeArrowheads="1"/>
          </p:cNvSpPr>
          <p:nvPr/>
        </p:nvSpPr>
        <p:spPr bwMode="auto">
          <a:xfrm>
            <a:off x="1143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9" name="Oval 36">
            <a:extLst>
              <a:ext uri="{FF2B5EF4-FFF2-40B4-BE49-F238E27FC236}">
                <a16:creationId xmlns:a16="http://schemas.microsoft.com/office/drawing/2014/main" id="{80EF6EC6-52A6-1561-8974-511E45BA7908}"/>
              </a:ext>
            </a:extLst>
          </p:cNvPr>
          <p:cNvSpPr>
            <a:spLocks noChangeArrowheads="1"/>
          </p:cNvSpPr>
          <p:nvPr/>
        </p:nvSpPr>
        <p:spPr bwMode="auto">
          <a:xfrm>
            <a:off x="1524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0" name="Oval 37">
            <a:extLst>
              <a:ext uri="{FF2B5EF4-FFF2-40B4-BE49-F238E27FC236}">
                <a16:creationId xmlns:a16="http://schemas.microsoft.com/office/drawing/2014/main" id="{6FBA5143-D39E-3D27-3ADB-88E237164D73}"/>
              </a:ext>
            </a:extLst>
          </p:cNvPr>
          <p:cNvSpPr>
            <a:spLocks noChangeArrowheads="1"/>
          </p:cNvSpPr>
          <p:nvPr/>
        </p:nvSpPr>
        <p:spPr bwMode="auto">
          <a:xfrm>
            <a:off x="1905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1" name="Oval 38">
            <a:extLst>
              <a:ext uri="{FF2B5EF4-FFF2-40B4-BE49-F238E27FC236}">
                <a16:creationId xmlns:a16="http://schemas.microsoft.com/office/drawing/2014/main" id="{15E424B1-019C-9CCF-121C-965E3B620A49}"/>
              </a:ext>
            </a:extLst>
          </p:cNvPr>
          <p:cNvSpPr>
            <a:spLocks noChangeArrowheads="1"/>
          </p:cNvSpPr>
          <p:nvPr/>
        </p:nvSpPr>
        <p:spPr bwMode="auto">
          <a:xfrm>
            <a:off x="2286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2" name="Oval 39">
            <a:extLst>
              <a:ext uri="{FF2B5EF4-FFF2-40B4-BE49-F238E27FC236}">
                <a16:creationId xmlns:a16="http://schemas.microsoft.com/office/drawing/2014/main" id="{09EB35D3-5785-D9BF-5055-963EAC2EE17C}"/>
              </a:ext>
            </a:extLst>
          </p:cNvPr>
          <p:cNvSpPr>
            <a:spLocks noChangeArrowheads="1"/>
          </p:cNvSpPr>
          <p:nvPr/>
        </p:nvSpPr>
        <p:spPr bwMode="auto">
          <a:xfrm>
            <a:off x="2667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3" name="Oval 40">
            <a:extLst>
              <a:ext uri="{FF2B5EF4-FFF2-40B4-BE49-F238E27FC236}">
                <a16:creationId xmlns:a16="http://schemas.microsoft.com/office/drawing/2014/main" id="{8D575F2A-E9AA-664E-205F-FF3CEB8FD208}"/>
              </a:ext>
            </a:extLst>
          </p:cNvPr>
          <p:cNvSpPr>
            <a:spLocks noChangeArrowheads="1"/>
          </p:cNvSpPr>
          <p:nvPr/>
        </p:nvSpPr>
        <p:spPr bwMode="auto">
          <a:xfrm>
            <a:off x="3048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4" name="Oval 41">
            <a:extLst>
              <a:ext uri="{FF2B5EF4-FFF2-40B4-BE49-F238E27FC236}">
                <a16:creationId xmlns:a16="http://schemas.microsoft.com/office/drawing/2014/main" id="{89623F16-1AE0-C6DB-BE56-351BE7F694B3}"/>
              </a:ext>
            </a:extLst>
          </p:cNvPr>
          <p:cNvSpPr>
            <a:spLocks noChangeArrowheads="1"/>
          </p:cNvSpPr>
          <p:nvPr/>
        </p:nvSpPr>
        <p:spPr bwMode="auto">
          <a:xfrm>
            <a:off x="3429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5" name="Oval 42">
            <a:extLst>
              <a:ext uri="{FF2B5EF4-FFF2-40B4-BE49-F238E27FC236}">
                <a16:creationId xmlns:a16="http://schemas.microsoft.com/office/drawing/2014/main" id="{55E427B6-8B5F-5686-E468-6E75957D26EC}"/>
              </a:ext>
            </a:extLst>
          </p:cNvPr>
          <p:cNvSpPr>
            <a:spLocks noChangeArrowheads="1"/>
          </p:cNvSpPr>
          <p:nvPr/>
        </p:nvSpPr>
        <p:spPr bwMode="auto">
          <a:xfrm>
            <a:off x="3810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6" name="Oval 43">
            <a:extLst>
              <a:ext uri="{FF2B5EF4-FFF2-40B4-BE49-F238E27FC236}">
                <a16:creationId xmlns:a16="http://schemas.microsoft.com/office/drawing/2014/main" id="{929ECFF1-FB5F-9BF0-036C-C6E878980541}"/>
              </a:ext>
            </a:extLst>
          </p:cNvPr>
          <p:cNvSpPr>
            <a:spLocks noChangeArrowheads="1"/>
          </p:cNvSpPr>
          <p:nvPr/>
        </p:nvSpPr>
        <p:spPr bwMode="auto">
          <a:xfrm>
            <a:off x="4191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7" name="Oval 44">
            <a:extLst>
              <a:ext uri="{FF2B5EF4-FFF2-40B4-BE49-F238E27FC236}">
                <a16:creationId xmlns:a16="http://schemas.microsoft.com/office/drawing/2014/main" id="{55FA0529-2DC6-3EB0-97CD-801F45253A6B}"/>
              </a:ext>
            </a:extLst>
          </p:cNvPr>
          <p:cNvSpPr>
            <a:spLocks noChangeArrowheads="1"/>
          </p:cNvSpPr>
          <p:nvPr/>
        </p:nvSpPr>
        <p:spPr bwMode="auto">
          <a:xfrm>
            <a:off x="4572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8" name="Oval 45">
            <a:extLst>
              <a:ext uri="{FF2B5EF4-FFF2-40B4-BE49-F238E27FC236}">
                <a16:creationId xmlns:a16="http://schemas.microsoft.com/office/drawing/2014/main" id="{D0C27681-1792-AA5A-EB91-ADE900F7D400}"/>
              </a:ext>
            </a:extLst>
          </p:cNvPr>
          <p:cNvSpPr>
            <a:spLocks noChangeArrowheads="1"/>
          </p:cNvSpPr>
          <p:nvPr/>
        </p:nvSpPr>
        <p:spPr bwMode="auto">
          <a:xfrm>
            <a:off x="1143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9" name="Oval 46">
            <a:extLst>
              <a:ext uri="{FF2B5EF4-FFF2-40B4-BE49-F238E27FC236}">
                <a16:creationId xmlns:a16="http://schemas.microsoft.com/office/drawing/2014/main" id="{315314A5-3B27-ACDC-9748-DC219EDB67BB}"/>
              </a:ext>
            </a:extLst>
          </p:cNvPr>
          <p:cNvSpPr>
            <a:spLocks noChangeArrowheads="1"/>
          </p:cNvSpPr>
          <p:nvPr/>
        </p:nvSpPr>
        <p:spPr bwMode="auto">
          <a:xfrm>
            <a:off x="1524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0" name="Oval 47">
            <a:extLst>
              <a:ext uri="{FF2B5EF4-FFF2-40B4-BE49-F238E27FC236}">
                <a16:creationId xmlns:a16="http://schemas.microsoft.com/office/drawing/2014/main" id="{BFC1631F-6550-14E6-3C8C-C0E4C99F9CD9}"/>
              </a:ext>
            </a:extLst>
          </p:cNvPr>
          <p:cNvSpPr>
            <a:spLocks noChangeArrowheads="1"/>
          </p:cNvSpPr>
          <p:nvPr/>
        </p:nvSpPr>
        <p:spPr bwMode="auto">
          <a:xfrm>
            <a:off x="1905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1" name="Oval 48">
            <a:extLst>
              <a:ext uri="{FF2B5EF4-FFF2-40B4-BE49-F238E27FC236}">
                <a16:creationId xmlns:a16="http://schemas.microsoft.com/office/drawing/2014/main" id="{9D359EC9-8CC9-0F82-23F9-AD71A4986179}"/>
              </a:ext>
            </a:extLst>
          </p:cNvPr>
          <p:cNvSpPr>
            <a:spLocks noChangeArrowheads="1"/>
          </p:cNvSpPr>
          <p:nvPr/>
        </p:nvSpPr>
        <p:spPr bwMode="auto">
          <a:xfrm>
            <a:off x="2286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2" name="Oval 49">
            <a:extLst>
              <a:ext uri="{FF2B5EF4-FFF2-40B4-BE49-F238E27FC236}">
                <a16:creationId xmlns:a16="http://schemas.microsoft.com/office/drawing/2014/main" id="{DA6DAEB6-826A-D617-9D26-90197B9E9815}"/>
              </a:ext>
            </a:extLst>
          </p:cNvPr>
          <p:cNvSpPr>
            <a:spLocks noChangeArrowheads="1"/>
          </p:cNvSpPr>
          <p:nvPr/>
        </p:nvSpPr>
        <p:spPr bwMode="auto">
          <a:xfrm>
            <a:off x="2667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3" name="Oval 50">
            <a:extLst>
              <a:ext uri="{FF2B5EF4-FFF2-40B4-BE49-F238E27FC236}">
                <a16:creationId xmlns:a16="http://schemas.microsoft.com/office/drawing/2014/main" id="{B22C460B-3F20-DBF5-FBCF-B407481581B0}"/>
              </a:ext>
            </a:extLst>
          </p:cNvPr>
          <p:cNvSpPr>
            <a:spLocks noChangeArrowheads="1"/>
          </p:cNvSpPr>
          <p:nvPr/>
        </p:nvSpPr>
        <p:spPr bwMode="auto">
          <a:xfrm>
            <a:off x="3048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4" name="Oval 51">
            <a:extLst>
              <a:ext uri="{FF2B5EF4-FFF2-40B4-BE49-F238E27FC236}">
                <a16:creationId xmlns:a16="http://schemas.microsoft.com/office/drawing/2014/main" id="{BAF5F1D9-B54C-9B1E-79D6-005D6B2A1F99}"/>
              </a:ext>
            </a:extLst>
          </p:cNvPr>
          <p:cNvSpPr>
            <a:spLocks noChangeArrowheads="1"/>
          </p:cNvSpPr>
          <p:nvPr/>
        </p:nvSpPr>
        <p:spPr bwMode="auto">
          <a:xfrm>
            <a:off x="3429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5" name="Oval 52">
            <a:extLst>
              <a:ext uri="{FF2B5EF4-FFF2-40B4-BE49-F238E27FC236}">
                <a16:creationId xmlns:a16="http://schemas.microsoft.com/office/drawing/2014/main" id="{A125A291-C3AB-0C18-7565-7966CCC87A13}"/>
              </a:ext>
            </a:extLst>
          </p:cNvPr>
          <p:cNvSpPr>
            <a:spLocks noChangeArrowheads="1"/>
          </p:cNvSpPr>
          <p:nvPr/>
        </p:nvSpPr>
        <p:spPr bwMode="auto">
          <a:xfrm>
            <a:off x="3810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6" name="Oval 53">
            <a:extLst>
              <a:ext uri="{FF2B5EF4-FFF2-40B4-BE49-F238E27FC236}">
                <a16:creationId xmlns:a16="http://schemas.microsoft.com/office/drawing/2014/main" id="{1A78CA08-68E0-CC2D-7020-6372426DB931}"/>
              </a:ext>
            </a:extLst>
          </p:cNvPr>
          <p:cNvSpPr>
            <a:spLocks noChangeArrowheads="1"/>
          </p:cNvSpPr>
          <p:nvPr/>
        </p:nvSpPr>
        <p:spPr bwMode="auto">
          <a:xfrm>
            <a:off x="4191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7" name="Oval 54">
            <a:extLst>
              <a:ext uri="{FF2B5EF4-FFF2-40B4-BE49-F238E27FC236}">
                <a16:creationId xmlns:a16="http://schemas.microsoft.com/office/drawing/2014/main" id="{F4038DB7-4C49-E3A3-07FE-86BA10494E6F}"/>
              </a:ext>
            </a:extLst>
          </p:cNvPr>
          <p:cNvSpPr>
            <a:spLocks noChangeArrowheads="1"/>
          </p:cNvSpPr>
          <p:nvPr/>
        </p:nvSpPr>
        <p:spPr bwMode="auto">
          <a:xfrm>
            <a:off x="4572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8" name="Oval 55">
            <a:extLst>
              <a:ext uri="{FF2B5EF4-FFF2-40B4-BE49-F238E27FC236}">
                <a16:creationId xmlns:a16="http://schemas.microsoft.com/office/drawing/2014/main" id="{92A18CC8-57EC-F586-46E5-3508789F1A26}"/>
              </a:ext>
            </a:extLst>
          </p:cNvPr>
          <p:cNvSpPr>
            <a:spLocks noChangeArrowheads="1"/>
          </p:cNvSpPr>
          <p:nvPr/>
        </p:nvSpPr>
        <p:spPr bwMode="auto">
          <a:xfrm>
            <a:off x="1143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9" name="Oval 56">
            <a:extLst>
              <a:ext uri="{FF2B5EF4-FFF2-40B4-BE49-F238E27FC236}">
                <a16:creationId xmlns:a16="http://schemas.microsoft.com/office/drawing/2014/main" id="{0D861924-A1DF-2035-D370-A1EC5DA4B3FF}"/>
              </a:ext>
            </a:extLst>
          </p:cNvPr>
          <p:cNvSpPr>
            <a:spLocks noChangeArrowheads="1"/>
          </p:cNvSpPr>
          <p:nvPr/>
        </p:nvSpPr>
        <p:spPr bwMode="auto">
          <a:xfrm>
            <a:off x="1524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0" name="Oval 57">
            <a:extLst>
              <a:ext uri="{FF2B5EF4-FFF2-40B4-BE49-F238E27FC236}">
                <a16:creationId xmlns:a16="http://schemas.microsoft.com/office/drawing/2014/main" id="{4A0089C6-0CF5-9B62-6A72-A86162D2263F}"/>
              </a:ext>
            </a:extLst>
          </p:cNvPr>
          <p:cNvSpPr>
            <a:spLocks noChangeArrowheads="1"/>
          </p:cNvSpPr>
          <p:nvPr/>
        </p:nvSpPr>
        <p:spPr bwMode="auto">
          <a:xfrm>
            <a:off x="1905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1" name="Oval 58">
            <a:extLst>
              <a:ext uri="{FF2B5EF4-FFF2-40B4-BE49-F238E27FC236}">
                <a16:creationId xmlns:a16="http://schemas.microsoft.com/office/drawing/2014/main" id="{6F528434-715B-01F2-EBB7-4A74AC2A443E}"/>
              </a:ext>
            </a:extLst>
          </p:cNvPr>
          <p:cNvSpPr>
            <a:spLocks noChangeArrowheads="1"/>
          </p:cNvSpPr>
          <p:nvPr/>
        </p:nvSpPr>
        <p:spPr bwMode="auto">
          <a:xfrm>
            <a:off x="2286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2" name="Oval 59">
            <a:extLst>
              <a:ext uri="{FF2B5EF4-FFF2-40B4-BE49-F238E27FC236}">
                <a16:creationId xmlns:a16="http://schemas.microsoft.com/office/drawing/2014/main" id="{7E3FE12B-F636-6B40-4A8D-62028970CF15}"/>
              </a:ext>
            </a:extLst>
          </p:cNvPr>
          <p:cNvSpPr>
            <a:spLocks noChangeArrowheads="1"/>
          </p:cNvSpPr>
          <p:nvPr/>
        </p:nvSpPr>
        <p:spPr bwMode="auto">
          <a:xfrm>
            <a:off x="2667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3" name="Oval 60">
            <a:extLst>
              <a:ext uri="{FF2B5EF4-FFF2-40B4-BE49-F238E27FC236}">
                <a16:creationId xmlns:a16="http://schemas.microsoft.com/office/drawing/2014/main" id="{EA77DB92-1DBA-07A1-E77F-E21951DE8B08}"/>
              </a:ext>
            </a:extLst>
          </p:cNvPr>
          <p:cNvSpPr>
            <a:spLocks noChangeArrowheads="1"/>
          </p:cNvSpPr>
          <p:nvPr/>
        </p:nvSpPr>
        <p:spPr bwMode="auto">
          <a:xfrm>
            <a:off x="3048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4" name="Oval 61">
            <a:extLst>
              <a:ext uri="{FF2B5EF4-FFF2-40B4-BE49-F238E27FC236}">
                <a16:creationId xmlns:a16="http://schemas.microsoft.com/office/drawing/2014/main" id="{7F15B3B5-741E-7100-AF33-7DA1D02E9E21}"/>
              </a:ext>
            </a:extLst>
          </p:cNvPr>
          <p:cNvSpPr>
            <a:spLocks noChangeArrowheads="1"/>
          </p:cNvSpPr>
          <p:nvPr/>
        </p:nvSpPr>
        <p:spPr bwMode="auto">
          <a:xfrm>
            <a:off x="3429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5" name="Oval 62">
            <a:extLst>
              <a:ext uri="{FF2B5EF4-FFF2-40B4-BE49-F238E27FC236}">
                <a16:creationId xmlns:a16="http://schemas.microsoft.com/office/drawing/2014/main" id="{FF9CCE2F-65B8-7C50-8773-C2AAAAF8BC48}"/>
              </a:ext>
            </a:extLst>
          </p:cNvPr>
          <p:cNvSpPr>
            <a:spLocks noChangeArrowheads="1"/>
          </p:cNvSpPr>
          <p:nvPr/>
        </p:nvSpPr>
        <p:spPr bwMode="auto">
          <a:xfrm>
            <a:off x="3810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6" name="Oval 63">
            <a:extLst>
              <a:ext uri="{FF2B5EF4-FFF2-40B4-BE49-F238E27FC236}">
                <a16:creationId xmlns:a16="http://schemas.microsoft.com/office/drawing/2014/main" id="{B36A0AFD-696F-6F67-F24F-3485FEF1FF48}"/>
              </a:ext>
            </a:extLst>
          </p:cNvPr>
          <p:cNvSpPr>
            <a:spLocks noChangeArrowheads="1"/>
          </p:cNvSpPr>
          <p:nvPr/>
        </p:nvSpPr>
        <p:spPr bwMode="auto">
          <a:xfrm>
            <a:off x="4191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7" name="Oval 64">
            <a:extLst>
              <a:ext uri="{FF2B5EF4-FFF2-40B4-BE49-F238E27FC236}">
                <a16:creationId xmlns:a16="http://schemas.microsoft.com/office/drawing/2014/main" id="{C6E28647-4382-F9D2-AEA0-2B9E1D0D74B5}"/>
              </a:ext>
            </a:extLst>
          </p:cNvPr>
          <p:cNvSpPr>
            <a:spLocks noChangeArrowheads="1"/>
          </p:cNvSpPr>
          <p:nvPr/>
        </p:nvSpPr>
        <p:spPr bwMode="auto">
          <a:xfrm>
            <a:off x="4572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8" name="Oval 65">
            <a:extLst>
              <a:ext uri="{FF2B5EF4-FFF2-40B4-BE49-F238E27FC236}">
                <a16:creationId xmlns:a16="http://schemas.microsoft.com/office/drawing/2014/main" id="{3F30587A-8244-E631-E301-0061B813C099}"/>
              </a:ext>
            </a:extLst>
          </p:cNvPr>
          <p:cNvSpPr>
            <a:spLocks noChangeArrowheads="1"/>
          </p:cNvSpPr>
          <p:nvPr/>
        </p:nvSpPr>
        <p:spPr bwMode="auto">
          <a:xfrm>
            <a:off x="1143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9" name="Oval 66">
            <a:extLst>
              <a:ext uri="{FF2B5EF4-FFF2-40B4-BE49-F238E27FC236}">
                <a16:creationId xmlns:a16="http://schemas.microsoft.com/office/drawing/2014/main" id="{D166266D-19A5-746F-7E6F-C13D7A773E6E}"/>
              </a:ext>
            </a:extLst>
          </p:cNvPr>
          <p:cNvSpPr>
            <a:spLocks noChangeArrowheads="1"/>
          </p:cNvSpPr>
          <p:nvPr/>
        </p:nvSpPr>
        <p:spPr bwMode="auto">
          <a:xfrm>
            <a:off x="1524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0" name="Oval 67">
            <a:extLst>
              <a:ext uri="{FF2B5EF4-FFF2-40B4-BE49-F238E27FC236}">
                <a16:creationId xmlns:a16="http://schemas.microsoft.com/office/drawing/2014/main" id="{80C8904D-732A-E41D-D9DB-6D668F7C20A4}"/>
              </a:ext>
            </a:extLst>
          </p:cNvPr>
          <p:cNvSpPr>
            <a:spLocks noChangeArrowheads="1"/>
          </p:cNvSpPr>
          <p:nvPr/>
        </p:nvSpPr>
        <p:spPr bwMode="auto">
          <a:xfrm>
            <a:off x="1905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1" name="Oval 68">
            <a:extLst>
              <a:ext uri="{FF2B5EF4-FFF2-40B4-BE49-F238E27FC236}">
                <a16:creationId xmlns:a16="http://schemas.microsoft.com/office/drawing/2014/main" id="{91A758D2-F503-6657-E7BC-E97F0A38F756}"/>
              </a:ext>
            </a:extLst>
          </p:cNvPr>
          <p:cNvSpPr>
            <a:spLocks noChangeArrowheads="1"/>
          </p:cNvSpPr>
          <p:nvPr/>
        </p:nvSpPr>
        <p:spPr bwMode="auto">
          <a:xfrm>
            <a:off x="2286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2" name="Oval 69">
            <a:extLst>
              <a:ext uri="{FF2B5EF4-FFF2-40B4-BE49-F238E27FC236}">
                <a16:creationId xmlns:a16="http://schemas.microsoft.com/office/drawing/2014/main" id="{B3C7D80B-E21F-22DC-7D65-1E50568376BA}"/>
              </a:ext>
            </a:extLst>
          </p:cNvPr>
          <p:cNvSpPr>
            <a:spLocks noChangeArrowheads="1"/>
          </p:cNvSpPr>
          <p:nvPr/>
        </p:nvSpPr>
        <p:spPr bwMode="auto">
          <a:xfrm>
            <a:off x="2667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3" name="Oval 70">
            <a:extLst>
              <a:ext uri="{FF2B5EF4-FFF2-40B4-BE49-F238E27FC236}">
                <a16:creationId xmlns:a16="http://schemas.microsoft.com/office/drawing/2014/main" id="{6996415A-7E25-237C-2E8D-9FE00A403A31}"/>
              </a:ext>
            </a:extLst>
          </p:cNvPr>
          <p:cNvSpPr>
            <a:spLocks noChangeArrowheads="1"/>
          </p:cNvSpPr>
          <p:nvPr/>
        </p:nvSpPr>
        <p:spPr bwMode="auto">
          <a:xfrm>
            <a:off x="3048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4" name="Oval 71">
            <a:extLst>
              <a:ext uri="{FF2B5EF4-FFF2-40B4-BE49-F238E27FC236}">
                <a16:creationId xmlns:a16="http://schemas.microsoft.com/office/drawing/2014/main" id="{F92F4EDF-B75D-1EF3-F457-67D44C0437E7}"/>
              </a:ext>
            </a:extLst>
          </p:cNvPr>
          <p:cNvSpPr>
            <a:spLocks noChangeArrowheads="1"/>
          </p:cNvSpPr>
          <p:nvPr/>
        </p:nvSpPr>
        <p:spPr bwMode="auto">
          <a:xfrm>
            <a:off x="3429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5" name="Oval 72">
            <a:extLst>
              <a:ext uri="{FF2B5EF4-FFF2-40B4-BE49-F238E27FC236}">
                <a16:creationId xmlns:a16="http://schemas.microsoft.com/office/drawing/2014/main" id="{1FBC7BC7-394E-2F91-F7B4-12B0A56DCC78}"/>
              </a:ext>
            </a:extLst>
          </p:cNvPr>
          <p:cNvSpPr>
            <a:spLocks noChangeArrowheads="1"/>
          </p:cNvSpPr>
          <p:nvPr/>
        </p:nvSpPr>
        <p:spPr bwMode="auto">
          <a:xfrm>
            <a:off x="3810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6" name="Oval 73">
            <a:extLst>
              <a:ext uri="{FF2B5EF4-FFF2-40B4-BE49-F238E27FC236}">
                <a16:creationId xmlns:a16="http://schemas.microsoft.com/office/drawing/2014/main" id="{EE31E1AE-3AEA-C1C5-4B00-55C8C396DA85}"/>
              </a:ext>
            </a:extLst>
          </p:cNvPr>
          <p:cNvSpPr>
            <a:spLocks noChangeArrowheads="1"/>
          </p:cNvSpPr>
          <p:nvPr/>
        </p:nvSpPr>
        <p:spPr bwMode="auto">
          <a:xfrm>
            <a:off x="4191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7" name="Oval 74">
            <a:extLst>
              <a:ext uri="{FF2B5EF4-FFF2-40B4-BE49-F238E27FC236}">
                <a16:creationId xmlns:a16="http://schemas.microsoft.com/office/drawing/2014/main" id="{09F4F926-1CD0-1A7C-B673-4576EFEBA823}"/>
              </a:ext>
            </a:extLst>
          </p:cNvPr>
          <p:cNvSpPr>
            <a:spLocks noChangeArrowheads="1"/>
          </p:cNvSpPr>
          <p:nvPr/>
        </p:nvSpPr>
        <p:spPr bwMode="auto">
          <a:xfrm>
            <a:off x="4572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8" name="Oval 75">
            <a:extLst>
              <a:ext uri="{FF2B5EF4-FFF2-40B4-BE49-F238E27FC236}">
                <a16:creationId xmlns:a16="http://schemas.microsoft.com/office/drawing/2014/main" id="{757FE312-42CE-4D5B-BF8B-433E382106C9}"/>
              </a:ext>
            </a:extLst>
          </p:cNvPr>
          <p:cNvSpPr>
            <a:spLocks noChangeArrowheads="1"/>
          </p:cNvSpPr>
          <p:nvPr/>
        </p:nvSpPr>
        <p:spPr bwMode="auto">
          <a:xfrm>
            <a:off x="1143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9" name="Oval 76">
            <a:extLst>
              <a:ext uri="{FF2B5EF4-FFF2-40B4-BE49-F238E27FC236}">
                <a16:creationId xmlns:a16="http://schemas.microsoft.com/office/drawing/2014/main" id="{DC18B556-65DD-5E1C-B3CD-47B92567CF75}"/>
              </a:ext>
            </a:extLst>
          </p:cNvPr>
          <p:cNvSpPr>
            <a:spLocks noChangeArrowheads="1"/>
          </p:cNvSpPr>
          <p:nvPr/>
        </p:nvSpPr>
        <p:spPr bwMode="auto">
          <a:xfrm>
            <a:off x="1524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0" name="Oval 77">
            <a:extLst>
              <a:ext uri="{FF2B5EF4-FFF2-40B4-BE49-F238E27FC236}">
                <a16:creationId xmlns:a16="http://schemas.microsoft.com/office/drawing/2014/main" id="{1459110C-1DBB-8AB9-25F0-49453ABF2CFB}"/>
              </a:ext>
            </a:extLst>
          </p:cNvPr>
          <p:cNvSpPr>
            <a:spLocks noChangeArrowheads="1"/>
          </p:cNvSpPr>
          <p:nvPr/>
        </p:nvSpPr>
        <p:spPr bwMode="auto">
          <a:xfrm>
            <a:off x="1905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1" name="Oval 78">
            <a:extLst>
              <a:ext uri="{FF2B5EF4-FFF2-40B4-BE49-F238E27FC236}">
                <a16:creationId xmlns:a16="http://schemas.microsoft.com/office/drawing/2014/main" id="{16BD710D-1EEA-F47F-EAB2-D77E9B74D4E5}"/>
              </a:ext>
            </a:extLst>
          </p:cNvPr>
          <p:cNvSpPr>
            <a:spLocks noChangeArrowheads="1"/>
          </p:cNvSpPr>
          <p:nvPr/>
        </p:nvSpPr>
        <p:spPr bwMode="auto">
          <a:xfrm>
            <a:off x="2286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2" name="Oval 79">
            <a:extLst>
              <a:ext uri="{FF2B5EF4-FFF2-40B4-BE49-F238E27FC236}">
                <a16:creationId xmlns:a16="http://schemas.microsoft.com/office/drawing/2014/main" id="{E7F72618-C1A3-31F5-0113-C51D8ED0F7AC}"/>
              </a:ext>
            </a:extLst>
          </p:cNvPr>
          <p:cNvSpPr>
            <a:spLocks noChangeArrowheads="1"/>
          </p:cNvSpPr>
          <p:nvPr/>
        </p:nvSpPr>
        <p:spPr bwMode="auto">
          <a:xfrm>
            <a:off x="2667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3" name="Oval 80">
            <a:extLst>
              <a:ext uri="{FF2B5EF4-FFF2-40B4-BE49-F238E27FC236}">
                <a16:creationId xmlns:a16="http://schemas.microsoft.com/office/drawing/2014/main" id="{FE26BFBD-9210-B0AA-2C8E-C1A74AF84F87}"/>
              </a:ext>
            </a:extLst>
          </p:cNvPr>
          <p:cNvSpPr>
            <a:spLocks noChangeArrowheads="1"/>
          </p:cNvSpPr>
          <p:nvPr/>
        </p:nvSpPr>
        <p:spPr bwMode="auto">
          <a:xfrm>
            <a:off x="3048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4" name="Oval 81">
            <a:extLst>
              <a:ext uri="{FF2B5EF4-FFF2-40B4-BE49-F238E27FC236}">
                <a16:creationId xmlns:a16="http://schemas.microsoft.com/office/drawing/2014/main" id="{A2D89E20-F57C-CB64-C558-EDD4855BB895}"/>
              </a:ext>
            </a:extLst>
          </p:cNvPr>
          <p:cNvSpPr>
            <a:spLocks noChangeArrowheads="1"/>
          </p:cNvSpPr>
          <p:nvPr/>
        </p:nvSpPr>
        <p:spPr bwMode="auto">
          <a:xfrm>
            <a:off x="3429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5" name="Oval 82">
            <a:extLst>
              <a:ext uri="{FF2B5EF4-FFF2-40B4-BE49-F238E27FC236}">
                <a16:creationId xmlns:a16="http://schemas.microsoft.com/office/drawing/2014/main" id="{C6829AD2-6F80-84CA-3E6F-3EEFA882FA50}"/>
              </a:ext>
            </a:extLst>
          </p:cNvPr>
          <p:cNvSpPr>
            <a:spLocks noChangeArrowheads="1"/>
          </p:cNvSpPr>
          <p:nvPr/>
        </p:nvSpPr>
        <p:spPr bwMode="auto">
          <a:xfrm>
            <a:off x="3810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6" name="Oval 83">
            <a:extLst>
              <a:ext uri="{FF2B5EF4-FFF2-40B4-BE49-F238E27FC236}">
                <a16:creationId xmlns:a16="http://schemas.microsoft.com/office/drawing/2014/main" id="{83B3E1DD-A267-9467-5B30-B9ABA93E3C52}"/>
              </a:ext>
            </a:extLst>
          </p:cNvPr>
          <p:cNvSpPr>
            <a:spLocks noChangeArrowheads="1"/>
          </p:cNvSpPr>
          <p:nvPr/>
        </p:nvSpPr>
        <p:spPr bwMode="auto">
          <a:xfrm>
            <a:off x="4191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7" name="Oval 84">
            <a:extLst>
              <a:ext uri="{FF2B5EF4-FFF2-40B4-BE49-F238E27FC236}">
                <a16:creationId xmlns:a16="http://schemas.microsoft.com/office/drawing/2014/main" id="{1AE97CAC-884E-0AE9-FD51-5C066978BA93}"/>
              </a:ext>
            </a:extLst>
          </p:cNvPr>
          <p:cNvSpPr>
            <a:spLocks noChangeArrowheads="1"/>
          </p:cNvSpPr>
          <p:nvPr/>
        </p:nvSpPr>
        <p:spPr bwMode="auto">
          <a:xfrm>
            <a:off x="4572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8" name="Oval 85">
            <a:extLst>
              <a:ext uri="{FF2B5EF4-FFF2-40B4-BE49-F238E27FC236}">
                <a16:creationId xmlns:a16="http://schemas.microsoft.com/office/drawing/2014/main" id="{2CBF9EAD-FED7-BCF8-9126-8A2B565FCBCF}"/>
              </a:ext>
            </a:extLst>
          </p:cNvPr>
          <p:cNvSpPr>
            <a:spLocks noChangeArrowheads="1"/>
          </p:cNvSpPr>
          <p:nvPr/>
        </p:nvSpPr>
        <p:spPr bwMode="auto">
          <a:xfrm>
            <a:off x="1143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9" name="Oval 86">
            <a:extLst>
              <a:ext uri="{FF2B5EF4-FFF2-40B4-BE49-F238E27FC236}">
                <a16:creationId xmlns:a16="http://schemas.microsoft.com/office/drawing/2014/main" id="{385EE9AE-2E97-1742-488B-D9EB70E0D0CF}"/>
              </a:ext>
            </a:extLst>
          </p:cNvPr>
          <p:cNvSpPr>
            <a:spLocks noChangeArrowheads="1"/>
          </p:cNvSpPr>
          <p:nvPr/>
        </p:nvSpPr>
        <p:spPr bwMode="auto">
          <a:xfrm>
            <a:off x="1524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0" name="Oval 87">
            <a:extLst>
              <a:ext uri="{FF2B5EF4-FFF2-40B4-BE49-F238E27FC236}">
                <a16:creationId xmlns:a16="http://schemas.microsoft.com/office/drawing/2014/main" id="{32B358F6-1608-AE75-6DC7-0BF56D102E03}"/>
              </a:ext>
            </a:extLst>
          </p:cNvPr>
          <p:cNvSpPr>
            <a:spLocks noChangeArrowheads="1"/>
          </p:cNvSpPr>
          <p:nvPr/>
        </p:nvSpPr>
        <p:spPr bwMode="auto">
          <a:xfrm>
            <a:off x="1905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1" name="Oval 88">
            <a:extLst>
              <a:ext uri="{FF2B5EF4-FFF2-40B4-BE49-F238E27FC236}">
                <a16:creationId xmlns:a16="http://schemas.microsoft.com/office/drawing/2014/main" id="{3D30530F-4B04-9A50-1E91-180935B7AF6E}"/>
              </a:ext>
            </a:extLst>
          </p:cNvPr>
          <p:cNvSpPr>
            <a:spLocks noChangeArrowheads="1"/>
          </p:cNvSpPr>
          <p:nvPr/>
        </p:nvSpPr>
        <p:spPr bwMode="auto">
          <a:xfrm>
            <a:off x="2286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2" name="Oval 89">
            <a:extLst>
              <a:ext uri="{FF2B5EF4-FFF2-40B4-BE49-F238E27FC236}">
                <a16:creationId xmlns:a16="http://schemas.microsoft.com/office/drawing/2014/main" id="{24D9FED1-2E8C-6CFD-3CB9-11463CE7BBFA}"/>
              </a:ext>
            </a:extLst>
          </p:cNvPr>
          <p:cNvSpPr>
            <a:spLocks noChangeArrowheads="1"/>
          </p:cNvSpPr>
          <p:nvPr/>
        </p:nvSpPr>
        <p:spPr bwMode="auto">
          <a:xfrm>
            <a:off x="2667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3" name="Oval 90">
            <a:extLst>
              <a:ext uri="{FF2B5EF4-FFF2-40B4-BE49-F238E27FC236}">
                <a16:creationId xmlns:a16="http://schemas.microsoft.com/office/drawing/2014/main" id="{603165D8-42D7-0A7D-492E-1E5B25CF3333}"/>
              </a:ext>
            </a:extLst>
          </p:cNvPr>
          <p:cNvSpPr>
            <a:spLocks noChangeArrowheads="1"/>
          </p:cNvSpPr>
          <p:nvPr/>
        </p:nvSpPr>
        <p:spPr bwMode="auto">
          <a:xfrm>
            <a:off x="3048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4" name="Oval 91">
            <a:extLst>
              <a:ext uri="{FF2B5EF4-FFF2-40B4-BE49-F238E27FC236}">
                <a16:creationId xmlns:a16="http://schemas.microsoft.com/office/drawing/2014/main" id="{1290EDCF-DADE-1E9E-18E4-F05409310DA9}"/>
              </a:ext>
            </a:extLst>
          </p:cNvPr>
          <p:cNvSpPr>
            <a:spLocks noChangeArrowheads="1"/>
          </p:cNvSpPr>
          <p:nvPr/>
        </p:nvSpPr>
        <p:spPr bwMode="auto">
          <a:xfrm>
            <a:off x="3429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5" name="Oval 92">
            <a:extLst>
              <a:ext uri="{FF2B5EF4-FFF2-40B4-BE49-F238E27FC236}">
                <a16:creationId xmlns:a16="http://schemas.microsoft.com/office/drawing/2014/main" id="{79862344-522E-3BFD-8C90-A098988A8E7B}"/>
              </a:ext>
            </a:extLst>
          </p:cNvPr>
          <p:cNvSpPr>
            <a:spLocks noChangeArrowheads="1"/>
          </p:cNvSpPr>
          <p:nvPr/>
        </p:nvSpPr>
        <p:spPr bwMode="auto">
          <a:xfrm>
            <a:off x="3810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6" name="Oval 93">
            <a:extLst>
              <a:ext uri="{FF2B5EF4-FFF2-40B4-BE49-F238E27FC236}">
                <a16:creationId xmlns:a16="http://schemas.microsoft.com/office/drawing/2014/main" id="{254E7BB4-AAAB-3EB8-58B4-C9CD7CD3D8E0}"/>
              </a:ext>
            </a:extLst>
          </p:cNvPr>
          <p:cNvSpPr>
            <a:spLocks noChangeArrowheads="1"/>
          </p:cNvSpPr>
          <p:nvPr/>
        </p:nvSpPr>
        <p:spPr bwMode="auto">
          <a:xfrm>
            <a:off x="4191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7" name="Oval 94">
            <a:extLst>
              <a:ext uri="{FF2B5EF4-FFF2-40B4-BE49-F238E27FC236}">
                <a16:creationId xmlns:a16="http://schemas.microsoft.com/office/drawing/2014/main" id="{632198AD-CDC6-3FB6-DA1E-C279907F32A0}"/>
              </a:ext>
            </a:extLst>
          </p:cNvPr>
          <p:cNvSpPr>
            <a:spLocks noChangeArrowheads="1"/>
          </p:cNvSpPr>
          <p:nvPr/>
        </p:nvSpPr>
        <p:spPr bwMode="auto">
          <a:xfrm>
            <a:off x="4572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8" name="Oval 95">
            <a:extLst>
              <a:ext uri="{FF2B5EF4-FFF2-40B4-BE49-F238E27FC236}">
                <a16:creationId xmlns:a16="http://schemas.microsoft.com/office/drawing/2014/main" id="{E022A661-92B7-3785-0EF8-306913128D02}"/>
              </a:ext>
            </a:extLst>
          </p:cNvPr>
          <p:cNvSpPr>
            <a:spLocks noChangeArrowheads="1"/>
          </p:cNvSpPr>
          <p:nvPr/>
        </p:nvSpPr>
        <p:spPr bwMode="auto">
          <a:xfrm>
            <a:off x="1143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9" name="Oval 96">
            <a:extLst>
              <a:ext uri="{FF2B5EF4-FFF2-40B4-BE49-F238E27FC236}">
                <a16:creationId xmlns:a16="http://schemas.microsoft.com/office/drawing/2014/main" id="{098CCE49-D3B2-D8FE-9F98-DEA8CC2E18D1}"/>
              </a:ext>
            </a:extLst>
          </p:cNvPr>
          <p:cNvSpPr>
            <a:spLocks noChangeArrowheads="1"/>
          </p:cNvSpPr>
          <p:nvPr/>
        </p:nvSpPr>
        <p:spPr bwMode="auto">
          <a:xfrm>
            <a:off x="1524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0" name="Oval 97">
            <a:extLst>
              <a:ext uri="{FF2B5EF4-FFF2-40B4-BE49-F238E27FC236}">
                <a16:creationId xmlns:a16="http://schemas.microsoft.com/office/drawing/2014/main" id="{7CE0D457-9352-C428-A0F4-CEF642269612}"/>
              </a:ext>
            </a:extLst>
          </p:cNvPr>
          <p:cNvSpPr>
            <a:spLocks noChangeArrowheads="1"/>
          </p:cNvSpPr>
          <p:nvPr/>
        </p:nvSpPr>
        <p:spPr bwMode="auto">
          <a:xfrm>
            <a:off x="1905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1" name="Oval 98">
            <a:extLst>
              <a:ext uri="{FF2B5EF4-FFF2-40B4-BE49-F238E27FC236}">
                <a16:creationId xmlns:a16="http://schemas.microsoft.com/office/drawing/2014/main" id="{4059F112-8C52-FF20-B2D7-C0C9A8A33D41}"/>
              </a:ext>
            </a:extLst>
          </p:cNvPr>
          <p:cNvSpPr>
            <a:spLocks noChangeArrowheads="1"/>
          </p:cNvSpPr>
          <p:nvPr/>
        </p:nvSpPr>
        <p:spPr bwMode="auto">
          <a:xfrm>
            <a:off x="2286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2" name="Oval 99">
            <a:extLst>
              <a:ext uri="{FF2B5EF4-FFF2-40B4-BE49-F238E27FC236}">
                <a16:creationId xmlns:a16="http://schemas.microsoft.com/office/drawing/2014/main" id="{B6EA1ABF-2D6F-11E6-9D62-729876D70179}"/>
              </a:ext>
            </a:extLst>
          </p:cNvPr>
          <p:cNvSpPr>
            <a:spLocks noChangeArrowheads="1"/>
          </p:cNvSpPr>
          <p:nvPr/>
        </p:nvSpPr>
        <p:spPr bwMode="auto">
          <a:xfrm>
            <a:off x="2667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3" name="Oval 100">
            <a:extLst>
              <a:ext uri="{FF2B5EF4-FFF2-40B4-BE49-F238E27FC236}">
                <a16:creationId xmlns:a16="http://schemas.microsoft.com/office/drawing/2014/main" id="{209B0804-6C46-05A2-C4EC-C1EF323E49D8}"/>
              </a:ext>
            </a:extLst>
          </p:cNvPr>
          <p:cNvSpPr>
            <a:spLocks noChangeArrowheads="1"/>
          </p:cNvSpPr>
          <p:nvPr/>
        </p:nvSpPr>
        <p:spPr bwMode="auto">
          <a:xfrm>
            <a:off x="3048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4" name="Oval 101">
            <a:extLst>
              <a:ext uri="{FF2B5EF4-FFF2-40B4-BE49-F238E27FC236}">
                <a16:creationId xmlns:a16="http://schemas.microsoft.com/office/drawing/2014/main" id="{600490E1-04B6-46C0-4543-29FA1397C122}"/>
              </a:ext>
            </a:extLst>
          </p:cNvPr>
          <p:cNvSpPr>
            <a:spLocks noChangeArrowheads="1"/>
          </p:cNvSpPr>
          <p:nvPr/>
        </p:nvSpPr>
        <p:spPr bwMode="auto">
          <a:xfrm>
            <a:off x="3429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5" name="Oval 102">
            <a:extLst>
              <a:ext uri="{FF2B5EF4-FFF2-40B4-BE49-F238E27FC236}">
                <a16:creationId xmlns:a16="http://schemas.microsoft.com/office/drawing/2014/main" id="{23E4BD9D-4FDF-95A9-BA2E-57861DB40569}"/>
              </a:ext>
            </a:extLst>
          </p:cNvPr>
          <p:cNvSpPr>
            <a:spLocks noChangeArrowheads="1"/>
          </p:cNvSpPr>
          <p:nvPr/>
        </p:nvSpPr>
        <p:spPr bwMode="auto">
          <a:xfrm>
            <a:off x="3810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6" name="Oval 103">
            <a:extLst>
              <a:ext uri="{FF2B5EF4-FFF2-40B4-BE49-F238E27FC236}">
                <a16:creationId xmlns:a16="http://schemas.microsoft.com/office/drawing/2014/main" id="{7666EFD4-C1EB-2442-1077-E653AEFD29FF}"/>
              </a:ext>
            </a:extLst>
          </p:cNvPr>
          <p:cNvSpPr>
            <a:spLocks noChangeArrowheads="1"/>
          </p:cNvSpPr>
          <p:nvPr/>
        </p:nvSpPr>
        <p:spPr bwMode="auto">
          <a:xfrm>
            <a:off x="4191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7" name="Oval 104">
            <a:extLst>
              <a:ext uri="{FF2B5EF4-FFF2-40B4-BE49-F238E27FC236}">
                <a16:creationId xmlns:a16="http://schemas.microsoft.com/office/drawing/2014/main" id="{439C5E9C-B8AD-9522-5852-5B32EF67040D}"/>
              </a:ext>
            </a:extLst>
          </p:cNvPr>
          <p:cNvSpPr>
            <a:spLocks noChangeArrowheads="1"/>
          </p:cNvSpPr>
          <p:nvPr/>
        </p:nvSpPr>
        <p:spPr bwMode="auto">
          <a:xfrm>
            <a:off x="4572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8" name="Oval 105">
            <a:extLst>
              <a:ext uri="{FF2B5EF4-FFF2-40B4-BE49-F238E27FC236}">
                <a16:creationId xmlns:a16="http://schemas.microsoft.com/office/drawing/2014/main" id="{2475FA5F-F659-1459-13A2-1BD913D13166}"/>
              </a:ext>
            </a:extLst>
          </p:cNvPr>
          <p:cNvSpPr>
            <a:spLocks noChangeArrowheads="1"/>
          </p:cNvSpPr>
          <p:nvPr/>
        </p:nvSpPr>
        <p:spPr bwMode="auto">
          <a:xfrm>
            <a:off x="1143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9" name="Oval 106">
            <a:extLst>
              <a:ext uri="{FF2B5EF4-FFF2-40B4-BE49-F238E27FC236}">
                <a16:creationId xmlns:a16="http://schemas.microsoft.com/office/drawing/2014/main" id="{899D7C33-7947-9051-69C9-FD1CA9E7A81E}"/>
              </a:ext>
            </a:extLst>
          </p:cNvPr>
          <p:cNvSpPr>
            <a:spLocks noChangeArrowheads="1"/>
          </p:cNvSpPr>
          <p:nvPr/>
        </p:nvSpPr>
        <p:spPr bwMode="auto">
          <a:xfrm>
            <a:off x="1524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0" name="Oval 107">
            <a:extLst>
              <a:ext uri="{FF2B5EF4-FFF2-40B4-BE49-F238E27FC236}">
                <a16:creationId xmlns:a16="http://schemas.microsoft.com/office/drawing/2014/main" id="{2808734A-F611-29F9-1E1F-270296EBD2AC}"/>
              </a:ext>
            </a:extLst>
          </p:cNvPr>
          <p:cNvSpPr>
            <a:spLocks noChangeArrowheads="1"/>
          </p:cNvSpPr>
          <p:nvPr/>
        </p:nvSpPr>
        <p:spPr bwMode="auto">
          <a:xfrm>
            <a:off x="1905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1" name="Oval 108">
            <a:extLst>
              <a:ext uri="{FF2B5EF4-FFF2-40B4-BE49-F238E27FC236}">
                <a16:creationId xmlns:a16="http://schemas.microsoft.com/office/drawing/2014/main" id="{AA57D10C-9BAF-35CF-F6FA-B2806396A454}"/>
              </a:ext>
            </a:extLst>
          </p:cNvPr>
          <p:cNvSpPr>
            <a:spLocks noChangeArrowheads="1"/>
          </p:cNvSpPr>
          <p:nvPr/>
        </p:nvSpPr>
        <p:spPr bwMode="auto">
          <a:xfrm>
            <a:off x="2286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2" name="Oval 109">
            <a:extLst>
              <a:ext uri="{FF2B5EF4-FFF2-40B4-BE49-F238E27FC236}">
                <a16:creationId xmlns:a16="http://schemas.microsoft.com/office/drawing/2014/main" id="{258A9E8B-8106-5197-F270-25471CD15D11}"/>
              </a:ext>
            </a:extLst>
          </p:cNvPr>
          <p:cNvSpPr>
            <a:spLocks noChangeArrowheads="1"/>
          </p:cNvSpPr>
          <p:nvPr/>
        </p:nvSpPr>
        <p:spPr bwMode="auto">
          <a:xfrm>
            <a:off x="2667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3" name="Oval 110">
            <a:extLst>
              <a:ext uri="{FF2B5EF4-FFF2-40B4-BE49-F238E27FC236}">
                <a16:creationId xmlns:a16="http://schemas.microsoft.com/office/drawing/2014/main" id="{62CDB2C6-9192-C359-002E-CD71FFC0C7C9}"/>
              </a:ext>
            </a:extLst>
          </p:cNvPr>
          <p:cNvSpPr>
            <a:spLocks noChangeArrowheads="1"/>
          </p:cNvSpPr>
          <p:nvPr/>
        </p:nvSpPr>
        <p:spPr bwMode="auto">
          <a:xfrm>
            <a:off x="3048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4" name="Oval 111">
            <a:extLst>
              <a:ext uri="{FF2B5EF4-FFF2-40B4-BE49-F238E27FC236}">
                <a16:creationId xmlns:a16="http://schemas.microsoft.com/office/drawing/2014/main" id="{0A37D93B-46FF-AF31-F272-9DFBE25E9ED5}"/>
              </a:ext>
            </a:extLst>
          </p:cNvPr>
          <p:cNvSpPr>
            <a:spLocks noChangeArrowheads="1"/>
          </p:cNvSpPr>
          <p:nvPr/>
        </p:nvSpPr>
        <p:spPr bwMode="auto">
          <a:xfrm>
            <a:off x="3429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5" name="Oval 112">
            <a:extLst>
              <a:ext uri="{FF2B5EF4-FFF2-40B4-BE49-F238E27FC236}">
                <a16:creationId xmlns:a16="http://schemas.microsoft.com/office/drawing/2014/main" id="{F7653B67-82F6-D935-34F4-A14989F9165F}"/>
              </a:ext>
            </a:extLst>
          </p:cNvPr>
          <p:cNvSpPr>
            <a:spLocks noChangeArrowheads="1"/>
          </p:cNvSpPr>
          <p:nvPr/>
        </p:nvSpPr>
        <p:spPr bwMode="auto">
          <a:xfrm>
            <a:off x="3810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6" name="Oval 113">
            <a:extLst>
              <a:ext uri="{FF2B5EF4-FFF2-40B4-BE49-F238E27FC236}">
                <a16:creationId xmlns:a16="http://schemas.microsoft.com/office/drawing/2014/main" id="{5298ABB7-978B-C873-2E7C-8FFBB0FA9A09}"/>
              </a:ext>
            </a:extLst>
          </p:cNvPr>
          <p:cNvSpPr>
            <a:spLocks noChangeArrowheads="1"/>
          </p:cNvSpPr>
          <p:nvPr/>
        </p:nvSpPr>
        <p:spPr bwMode="auto">
          <a:xfrm>
            <a:off x="4191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7" name="Oval 114">
            <a:extLst>
              <a:ext uri="{FF2B5EF4-FFF2-40B4-BE49-F238E27FC236}">
                <a16:creationId xmlns:a16="http://schemas.microsoft.com/office/drawing/2014/main" id="{6381E386-A1E2-3BFE-5ED8-68579B4AA672}"/>
              </a:ext>
            </a:extLst>
          </p:cNvPr>
          <p:cNvSpPr>
            <a:spLocks noChangeArrowheads="1"/>
          </p:cNvSpPr>
          <p:nvPr/>
        </p:nvSpPr>
        <p:spPr bwMode="auto">
          <a:xfrm>
            <a:off x="4572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8" name="Line 115">
            <a:extLst>
              <a:ext uri="{FF2B5EF4-FFF2-40B4-BE49-F238E27FC236}">
                <a16:creationId xmlns:a16="http://schemas.microsoft.com/office/drawing/2014/main" id="{4D6535B5-DBAE-7BCF-8DF6-91F2218920FF}"/>
              </a:ext>
            </a:extLst>
          </p:cNvPr>
          <p:cNvSpPr>
            <a:spLocks noChangeShapeType="1"/>
          </p:cNvSpPr>
          <p:nvPr/>
        </p:nvSpPr>
        <p:spPr bwMode="auto">
          <a:xfrm flipH="1">
            <a:off x="884390" y="2142478"/>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9" name="Line 116">
            <a:extLst>
              <a:ext uri="{FF2B5EF4-FFF2-40B4-BE49-F238E27FC236}">
                <a16:creationId xmlns:a16="http://schemas.microsoft.com/office/drawing/2014/main" id="{EDC55ACB-A4C6-947F-FDD4-D0166A0BE1C1}"/>
              </a:ext>
            </a:extLst>
          </p:cNvPr>
          <p:cNvSpPr>
            <a:spLocks noChangeShapeType="1"/>
          </p:cNvSpPr>
          <p:nvPr/>
        </p:nvSpPr>
        <p:spPr bwMode="auto">
          <a:xfrm flipH="1">
            <a:off x="1722590" y="2371078"/>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0" name="Line 117">
            <a:extLst>
              <a:ext uri="{FF2B5EF4-FFF2-40B4-BE49-F238E27FC236}">
                <a16:creationId xmlns:a16="http://schemas.microsoft.com/office/drawing/2014/main" id="{3879AF22-99BF-C9E5-3453-1FE41978CEC6}"/>
              </a:ext>
            </a:extLst>
          </p:cNvPr>
          <p:cNvSpPr>
            <a:spLocks noChangeShapeType="1"/>
          </p:cNvSpPr>
          <p:nvPr/>
        </p:nvSpPr>
        <p:spPr bwMode="auto">
          <a:xfrm flipH="1">
            <a:off x="2713190" y="2523478"/>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1" name="Line 118">
            <a:extLst>
              <a:ext uri="{FF2B5EF4-FFF2-40B4-BE49-F238E27FC236}">
                <a16:creationId xmlns:a16="http://schemas.microsoft.com/office/drawing/2014/main" id="{E33AC4AE-876A-BF24-67CC-107B49E39E13}"/>
              </a:ext>
            </a:extLst>
          </p:cNvPr>
          <p:cNvSpPr>
            <a:spLocks noChangeShapeType="1"/>
          </p:cNvSpPr>
          <p:nvPr/>
        </p:nvSpPr>
        <p:spPr bwMode="auto">
          <a:xfrm>
            <a:off x="3094190" y="2371078"/>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2" name="Line 119">
            <a:extLst>
              <a:ext uri="{FF2B5EF4-FFF2-40B4-BE49-F238E27FC236}">
                <a16:creationId xmlns:a16="http://schemas.microsoft.com/office/drawing/2014/main" id="{ADDFBBF9-4AB4-49FA-FEB1-231B63404D14}"/>
              </a:ext>
            </a:extLst>
          </p:cNvPr>
          <p:cNvSpPr>
            <a:spLocks noChangeShapeType="1"/>
          </p:cNvSpPr>
          <p:nvPr/>
        </p:nvSpPr>
        <p:spPr bwMode="auto">
          <a:xfrm>
            <a:off x="3170390" y="2142478"/>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3" name="Text Box 120">
            <a:extLst>
              <a:ext uri="{FF2B5EF4-FFF2-40B4-BE49-F238E27FC236}">
                <a16:creationId xmlns:a16="http://schemas.microsoft.com/office/drawing/2014/main" id="{43987F08-83C2-7740-5D34-C135A91994ED}"/>
              </a:ext>
            </a:extLst>
          </p:cNvPr>
          <p:cNvSpPr txBox="1">
            <a:spLocks noChangeArrowheads="1"/>
          </p:cNvSpPr>
          <p:nvPr/>
        </p:nvSpPr>
        <p:spPr bwMode="auto">
          <a:xfrm>
            <a:off x="5339250" y="1758373"/>
            <a:ext cx="1539203" cy="707886"/>
          </a:xfrm>
          <a:prstGeom prst="rect">
            <a:avLst/>
          </a:prstGeom>
          <a:noFill/>
          <a:ln w="76200">
            <a:noFill/>
            <a:miter lim="800000"/>
            <a:headEnd/>
            <a:tailEnd/>
          </a:ln>
          <a:effectLst/>
        </p:spPr>
        <p:txBody>
          <a:bodyPr wrap="none" anchor="ctr">
            <a:spAutoFit/>
          </a:bodyPr>
          <a:lstStyle/>
          <a:p>
            <a:pPr algn="ctr" defTabSz="914400">
              <a:defRPr/>
            </a:pPr>
            <a:r>
              <a:rPr lang="en-US" sz="4000" dirty="0">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Clergy</a:t>
            </a:r>
          </a:p>
        </p:txBody>
      </p:sp>
      <p:sp>
        <p:nvSpPr>
          <p:cNvPr id="124" name="Line 121">
            <a:extLst>
              <a:ext uri="{FF2B5EF4-FFF2-40B4-BE49-F238E27FC236}">
                <a16:creationId xmlns:a16="http://schemas.microsoft.com/office/drawing/2014/main" id="{3C261DB5-580D-D5DF-942A-0D625023B629}"/>
              </a:ext>
            </a:extLst>
          </p:cNvPr>
          <p:cNvSpPr>
            <a:spLocks noChangeShapeType="1"/>
          </p:cNvSpPr>
          <p:nvPr/>
        </p:nvSpPr>
        <p:spPr bwMode="auto">
          <a:xfrm flipH="1" flipV="1">
            <a:off x="3352952" y="2142478"/>
            <a:ext cx="1905000" cy="0"/>
          </a:xfrm>
          <a:prstGeom prst="line">
            <a:avLst/>
          </a:prstGeom>
          <a:noFill/>
          <a:ln w="76200">
            <a:solidFill>
              <a:schemeClr val="accent6">
                <a:lumMod val="7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5" name="Text Box 122">
            <a:extLst>
              <a:ext uri="{FF2B5EF4-FFF2-40B4-BE49-F238E27FC236}">
                <a16:creationId xmlns:a16="http://schemas.microsoft.com/office/drawing/2014/main" id="{E93C755A-DD78-B235-C44C-02C26B28EF3F}"/>
              </a:ext>
            </a:extLst>
          </p:cNvPr>
          <p:cNvSpPr txBox="1">
            <a:spLocks noChangeArrowheads="1"/>
          </p:cNvSpPr>
          <p:nvPr/>
        </p:nvSpPr>
        <p:spPr bwMode="auto">
          <a:xfrm>
            <a:off x="5627302" y="462973"/>
            <a:ext cx="1063112" cy="707886"/>
          </a:xfrm>
          <a:prstGeom prst="rect">
            <a:avLst/>
          </a:prstGeom>
          <a:noFill/>
          <a:ln w="76200">
            <a:noFill/>
            <a:miter lim="800000"/>
            <a:headEnd/>
            <a:tailEnd/>
          </a:ln>
          <a:effectLst/>
        </p:spPr>
        <p:txBody>
          <a:bodyPr wrap="none" anchor="ctr">
            <a:spAutoFit/>
          </a:bodyPr>
          <a:lstStyle/>
          <a:p>
            <a:pPr algn="ctr" defTabSz="914400">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God</a:t>
            </a:r>
          </a:p>
        </p:txBody>
      </p:sp>
      <p:sp>
        <p:nvSpPr>
          <p:cNvPr id="126" name="Line 123">
            <a:extLst>
              <a:ext uri="{FF2B5EF4-FFF2-40B4-BE49-F238E27FC236}">
                <a16:creationId xmlns:a16="http://schemas.microsoft.com/office/drawing/2014/main" id="{2535FE1C-8932-F932-EE31-DD4C807D2D7D}"/>
              </a:ext>
            </a:extLst>
          </p:cNvPr>
          <p:cNvSpPr>
            <a:spLocks noChangeShapeType="1"/>
          </p:cNvSpPr>
          <p:nvPr/>
        </p:nvSpPr>
        <p:spPr bwMode="auto">
          <a:xfrm flipH="1" flipV="1">
            <a:off x="3505352" y="847078"/>
            <a:ext cx="1905000" cy="0"/>
          </a:xfrm>
          <a:prstGeom prst="line">
            <a:avLst/>
          </a:prstGeom>
          <a:noFill/>
          <a:ln w="76200">
            <a:solidFill>
              <a:srgbClr val="B98849"/>
            </a:solidFill>
            <a:round/>
            <a:headEnd/>
            <a:tailEnd type="triangle" w="med" len="med"/>
          </a:ln>
        </p:spPr>
        <p:txBody>
          <a:bodyPr wrap="none" anchor="ctr"/>
          <a:lstStyle/>
          <a:p>
            <a:pPr defTabSz="914400" fontAlgn="base">
              <a:spcBef>
                <a:spcPct val="0"/>
              </a:spcBef>
              <a:spcAft>
                <a:spcPct val="0"/>
              </a:spcAft>
            </a:pPr>
            <a:endParaRPr lang="en-US">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7" name="Text Box 124">
            <a:extLst>
              <a:ext uri="{FF2B5EF4-FFF2-40B4-BE49-F238E27FC236}">
                <a16:creationId xmlns:a16="http://schemas.microsoft.com/office/drawing/2014/main" id="{976B7272-635F-01A2-5499-44049C0746A5}"/>
              </a:ext>
            </a:extLst>
          </p:cNvPr>
          <p:cNvSpPr txBox="1">
            <a:spLocks noChangeArrowheads="1"/>
          </p:cNvSpPr>
          <p:nvPr/>
        </p:nvSpPr>
        <p:spPr bwMode="auto">
          <a:xfrm>
            <a:off x="5732057" y="3566392"/>
            <a:ext cx="1231427" cy="707886"/>
          </a:xfrm>
          <a:prstGeom prst="rect">
            <a:avLst/>
          </a:prstGeom>
          <a:noFill/>
          <a:ln w="76200">
            <a:noFill/>
            <a:miter lim="800000"/>
            <a:headEnd/>
            <a:tailEnd/>
          </a:ln>
          <a:effectLst/>
        </p:spPr>
        <p:txBody>
          <a:bodyPr wrap="none" anchor="ctr">
            <a:spAutoFit/>
          </a:bodyPr>
          <a:lstStyle/>
          <a:p>
            <a:pPr algn="ctr" defTabSz="914400">
              <a:defRPr/>
            </a:pPr>
            <a:r>
              <a:rPr lang="en-US" sz="4000" dirty="0">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Laity</a:t>
            </a:r>
          </a:p>
        </p:txBody>
      </p:sp>
      <p:sp>
        <p:nvSpPr>
          <p:cNvPr id="128" name="Line 125">
            <a:extLst>
              <a:ext uri="{FF2B5EF4-FFF2-40B4-BE49-F238E27FC236}">
                <a16:creationId xmlns:a16="http://schemas.microsoft.com/office/drawing/2014/main" id="{D46F8BBA-4F38-0609-C685-FFDC77899641}"/>
              </a:ext>
            </a:extLst>
          </p:cNvPr>
          <p:cNvSpPr>
            <a:spLocks noChangeShapeType="1"/>
          </p:cNvSpPr>
          <p:nvPr/>
        </p:nvSpPr>
        <p:spPr bwMode="auto">
          <a:xfrm flipH="1" flipV="1">
            <a:off x="4999190" y="3950497"/>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32" name="Text Box 126">
            <a:extLst>
              <a:ext uri="{FF2B5EF4-FFF2-40B4-BE49-F238E27FC236}">
                <a16:creationId xmlns:a16="http://schemas.microsoft.com/office/drawing/2014/main" id="{4D9E99E4-5746-FFE3-4184-47D8144AABE4}"/>
              </a:ext>
            </a:extLst>
          </p:cNvPr>
          <p:cNvSpPr txBox="1">
            <a:spLocks noChangeArrowheads="1"/>
          </p:cNvSpPr>
          <p:nvPr/>
        </p:nvSpPr>
        <p:spPr bwMode="auto">
          <a:xfrm>
            <a:off x="8765695" y="388853"/>
            <a:ext cx="2555507"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Traditional</a:t>
            </a:r>
            <a:b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Model</a:t>
            </a:r>
          </a:p>
        </p:txBody>
      </p:sp>
      <p:sp>
        <p:nvSpPr>
          <p:cNvPr id="133" name="Text Box 127">
            <a:extLst>
              <a:ext uri="{FF2B5EF4-FFF2-40B4-BE49-F238E27FC236}">
                <a16:creationId xmlns:a16="http://schemas.microsoft.com/office/drawing/2014/main" id="{1F4DC370-03B8-D8AB-4012-1616F1357D1D}"/>
              </a:ext>
            </a:extLst>
          </p:cNvPr>
          <p:cNvSpPr txBox="1">
            <a:spLocks noChangeArrowheads="1"/>
          </p:cNvSpPr>
          <p:nvPr/>
        </p:nvSpPr>
        <p:spPr bwMode="auto">
          <a:xfrm>
            <a:off x="8602432" y="1410523"/>
            <a:ext cx="2813591"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Institutional</a:t>
            </a:r>
            <a:b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Paradigm</a:t>
            </a:r>
          </a:p>
        </p:txBody>
      </p:sp>
      <p:sp>
        <p:nvSpPr>
          <p:cNvPr id="134" name="Line 128">
            <a:extLst>
              <a:ext uri="{FF2B5EF4-FFF2-40B4-BE49-F238E27FC236}">
                <a16:creationId xmlns:a16="http://schemas.microsoft.com/office/drawing/2014/main" id="{23B81BA3-DD0E-8FB1-C418-F0ABAA84200B}"/>
              </a:ext>
            </a:extLst>
          </p:cNvPr>
          <p:cNvSpPr>
            <a:spLocks noChangeShapeType="1"/>
          </p:cNvSpPr>
          <p:nvPr/>
        </p:nvSpPr>
        <p:spPr bwMode="auto">
          <a:xfrm>
            <a:off x="8429097" y="1340125"/>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Tree>
    <p:extLst>
      <p:ext uri="{BB962C8B-B14F-4D97-AF65-F5344CB8AC3E}">
        <p14:creationId xmlns:p14="http://schemas.microsoft.com/office/powerpoint/2010/main" val="38431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picture containing yellow&#10;&#10;Description automatically generated">
            <a:extLst>
              <a:ext uri="{FF2B5EF4-FFF2-40B4-BE49-F238E27FC236}">
                <a16:creationId xmlns:a16="http://schemas.microsoft.com/office/drawing/2014/main" id="{9533E3DC-FE85-1A23-7A46-67B758E70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2">
            <a:extLst>
              <a:ext uri="{FF2B5EF4-FFF2-40B4-BE49-F238E27FC236}">
                <a16:creationId xmlns:a16="http://schemas.microsoft.com/office/drawing/2014/main" id="{F2FC26DC-9777-688B-FE93-3F2A278AE9EF}"/>
              </a:ext>
            </a:extLst>
          </p:cNvPr>
          <p:cNvSpPr>
            <a:spLocks noChangeArrowheads="1"/>
          </p:cNvSpPr>
          <p:nvPr/>
        </p:nvSpPr>
        <p:spPr bwMode="auto">
          <a:xfrm>
            <a:off x="2448012" y="533400"/>
            <a:ext cx="1447800" cy="1447800"/>
          </a:xfrm>
          <a:prstGeom prst="ellipse">
            <a:avLst/>
          </a:prstGeom>
          <a:solidFill>
            <a:schemeClr val="bg1"/>
          </a:solidFill>
          <a:ln w="76200">
            <a:solidFill>
              <a:srgbClr val="B98849"/>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 name="Oval 3">
            <a:extLst>
              <a:ext uri="{FF2B5EF4-FFF2-40B4-BE49-F238E27FC236}">
                <a16:creationId xmlns:a16="http://schemas.microsoft.com/office/drawing/2014/main" id="{4B3855B5-F955-AEF8-A4F0-EAD31E2D0546}"/>
              </a:ext>
            </a:extLst>
          </p:cNvPr>
          <p:cNvSpPr>
            <a:spLocks noChangeArrowheads="1"/>
          </p:cNvSpPr>
          <p:nvPr/>
        </p:nvSpPr>
        <p:spPr bwMode="auto">
          <a:xfrm>
            <a:off x="1076412"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 name="Oval 4">
            <a:extLst>
              <a:ext uri="{FF2B5EF4-FFF2-40B4-BE49-F238E27FC236}">
                <a16:creationId xmlns:a16="http://schemas.microsoft.com/office/drawing/2014/main" id="{28C4BEFD-7F92-18E7-FBD6-877C6798386A}"/>
              </a:ext>
            </a:extLst>
          </p:cNvPr>
          <p:cNvSpPr>
            <a:spLocks noChangeArrowheads="1"/>
          </p:cNvSpPr>
          <p:nvPr/>
        </p:nvSpPr>
        <p:spPr bwMode="auto">
          <a:xfrm>
            <a:off x="2067012" y="2667000"/>
            <a:ext cx="457200" cy="381000"/>
          </a:xfrm>
          <a:prstGeom prst="ellipse">
            <a:avLst/>
          </a:prstGeom>
          <a:solidFill>
            <a:schemeClr val="bg1"/>
          </a:solidFill>
          <a:ln w="76200">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 name="Oval 5">
            <a:extLst>
              <a:ext uri="{FF2B5EF4-FFF2-40B4-BE49-F238E27FC236}">
                <a16:creationId xmlns:a16="http://schemas.microsoft.com/office/drawing/2014/main" id="{ACFE8B1E-2337-B05F-F49B-B4F16410738E}"/>
              </a:ext>
            </a:extLst>
          </p:cNvPr>
          <p:cNvSpPr>
            <a:spLocks noChangeArrowheads="1"/>
          </p:cNvSpPr>
          <p:nvPr/>
        </p:nvSpPr>
        <p:spPr bwMode="auto">
          <a:xfrm>
            <a:off x="1686012" y="4800600"/>
            <a:ext cx="457200" cy="381000"/>
          </a:xfrm>
          <a:prstGeom prst="ellipse">
            <a:avLst/>
          </a:prstGeom>
          <a:solidFill>
            <a:schemeClr val="bg1"/>
          </a:solidFill>
          <a:ln w="76200">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 name="Oval 6">
            <a:extLst>
              <a:ext uri="{FF2B5EF4-FFF2-40B4-BE49-F238E27FC236}">
                <a16:creationId xmlns:a16="http://schemas.microsoft.com/office/drawing/2014/main" id="{FFAD825B-4709-47EE-BD42-335734A21E60}"/>
              </a:ext>
            </a:extLst>
          </p:cNvPr>
          <p:cNvSpPr>
            <a:spLocks noChangeArrowheads="1"/>
          </p:cNvSpPr>
          <p:nvPr/>
        </p:nvSpPr>
        <p:spPr bwMode="auto">
          <a:xfrm>
            <a:off x="3210012" y="48768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 name="Oval 7">
            <a:extLst>
              <a:ext uri="{FF2B5EF4-FFF2-40B4-BE49-F238E27FC236}">
                <a16:creationId xmlns:a16="http://schemas.microsoft.com/office/drawing/2014/main" id="{D82B8BC6-41B8-022D-9748-1AAD2F73855E}"/>
              </a:ext>
            </a:extLst>
          </p:cNvPr>
          <p:cNvSpPr>
            <a:spLocks noChangeArrowheads="1"/>
          </p:cNvSpPr>
          <p:nvPr/>
        </p:nvSpPr>
        <p:spPr bwMode="auto">
          <a:xfrm>
            <a:off x="4429212" y="5105400"/>
            <a:ext cx="457200" cy="381000"/>
          </a:xfrm>
          <a:prstGeom prst="ellipse">
            <a:avLst/>
          </a:prstGeom>
          <a:solidFill>
            <a:schemeClr val="bg1"/>
          </a:solidFill>
          <a:ln w="76200">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 name="Oval 8">
            <a:extLst>
              <a:ext uri="{FF2B5EF4-FFF2-40B4-BE49-F238E27FC236}">
                <a16:creationId xmlns:a16="http://schemas.microsoft.com/office/drawing/2014/main" id="{D8050BAB-F455-2522-833A-2AE8C925E076}"/>
              </a:ext>
            </a:extLst>
          </p:cNvPr>
          <p:cNvSpPr>
            <a:spLocks noChangeArrowheads="1"/>
          </p:cNvSpPr>
          <p:nvPr/>
        </p:nvSpPr>
        <p:spPr bwMode="auto">
          <a:xfrm>
            <a:off x="4124412" y="3733800"/>
            <a:ext cx="457200" cy="381000"/>
          </a:xfrm>
          <a:prstGeom prst="ellipse">
            <a:avLst/>
          </a:prstGeom>
          <a:solidFill>
            <a:schemeClr val="bg1"/>
          </a:solidFill>
          <a:ln w="76200">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 name="Oval 9">
            <a:extLst>
              <a:ext uri="{FF2B5EF4-FFF2-40B4-BE49-F238E27FC236}">
                <a16:creationId xmlns:a16="http://schemas.microsoft.com/office/drawing/2014/main" id="{1558C4D1-7091-D618-A626-5966FDCF648D}"/>
              </a:ext>
            </a:extLst>
          </p:cNvPr>
          <p:cNvSpPr>
            <a:spLocks noChangeArrowheads="1"/>
          </p:cNvSpPr>
          <p:nvPr/>
        </p:nvSpPr>
        <p:spPr bwMode="auto">
          <a:xfrm>
            <a:off x="3819612" y="2362200"/>
            <a:ext cx="457200" cy="381000"/>
          </a:xfrm>
          <a:prstGeom prst="ellipse">
            <a:avLst/>
          </a:prstGeom>
          <a:solidFill>
            <a:schemeClr val="bg1"/>
          </a:solidFill>
          <a:ln w="76200">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3" name="Oval 10">
            <a:extLst>
              <a:ext uri="{FF2B5EF4-FFF2-40B4-BE49-F238E27FC236}">
                <a16:creationId xmlns:a16="http://schemas.microsoft.com/office/drawing/2014/main" id="{D5DCE9B8-8564-4D6F-8712-4A6B7105C043}"/>
              </a:ext>
            </a:extLst>
          </p:cNvPr>
          <p:cNvSpPr>
            <a:spLocks noChangeArrowheads="1"/>
          </p:cNvSpPr>
          <p:nvPr/>
        </p:nvSpPr>
        <p:spPr bwMode="auto">
          <a:xfrm>
            <a:off x="2981412" y="3505200"/>
            <a:ext cx="457200" cy="381000"/>
          </a:xfrm>
          <a:prstGeom prst="ellipse">
            <a:avLst/>
          </a:prstGeom>
          <a:solidFill>
            <a:schemeClr val="bg1"/>
          </a:solidFill>
          <a:ln w="76200">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4" name="Oval 11">
            <a:extLst>
              <a:ext uri="{FF2B5EF4-FFF2-40B4-BE49-F238E27FC236}">
                <a16:creationId xmlns:a16="http://schemas.microsoft.com/office/drawing/2014/main" id="{046E2A21-A191-1B9B-D3BC-0B6AF2955BE8}"/>
              </a:ext>
            </a:extLst>
          </p:cNvPr>
          <p:cNvSpPr>
            <a:spLocks noChangeArrowheads="1"/>
          </p:cNvSpPr>
          <p:nvPr/>
        </p:nvSpPr>
        <p:spPr bwMode="auto">
          <a:xfrm>
            <a:off x="2676612" y="5791200"/>
            <a:ext cx="457200" cy="381000"/>
          </a:xfrm>
          <a:prstGeom prst="ellipse">
            <a:avLst/>
          </a:prstGeom>
          <a:solidFill>
            <a:schemeClr val="bg1"/>
          </a:solidFill>
          <a:ln w="76200">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5" name="Oval 12">
            <a:extLst>
              <a:ext uri="{FF2B5EF4-FFF2-40B4-BE49-F238E27FC236}">
                <a16:creationId xmlns:a16="http://schemas.microsoft.com/office/drawing/2014/main" id="{C57C334A-BAEF-ABFC-DEC7-276A76012550}"/>
              </a:ext>
            </a:extLst>
          </p:cNvPr>
          <p:cNvSpPr>
            <a:spLocks noChangeArrowheads="1"/>
          </p:cNvSpPr>
          <p:nvPr/>
        </p:nvSpPr>
        <p:spPr bwMode="auto">
          <a:xfrm>
            <a:off x="3819612" y="32004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6" name="Oval 13">
            <a:extLst>
              <a:ext uri="{FF2B5EF4-FFF2-40B4-BE49-F238E27FC236}">
                <a16:creationId xmlns:a16="http://schemas.microsoft.com/office/drawing/2014/main" id="{D1A9C9B6-0620-95CF-74FD-82385E7521D3}"/>
              </a:ext>
            </a:extLst>
          </p:cNvPr>
          <p:cNvSpPr>
            <a:spLocks noChangeArrowheads="1"/>
          </p:cNvSpPr>
          <p:nvPr/>
        </p:nvSpPr>
        <p:spPr bwMode="auto">
          <a:xfrm>
            <a:off x="3819612"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7" name="Oval 14">
            <a:extLst>
              <a:ext uri="{FF2B5EF4-FFF2-40B4-BE49-F238E27FC236}">
                <a16:creationId xmlns:a16="http://schemas.microsoft.com/office/drawing/2014/main" id="{C9CFBF5C-53E5-024E-5664-C28F98210A1E}"/>
              </a:ext>
            </a:extLst>
          </p:cNvPr>
          <p:cNvSpPr>
            <a:spLocks noChangeArrowheads="1"/>
          </p:cNvSpPr>
          <p:nvPr/>
        </p:nvSpPr>
        <p:spPr bwMode="auto">
          <a:xfrm>
            <a:off x="4429212" y="45720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8" name="Oval 15">
            <a:extLst>
              <a:ext uri="{FF2B5EF4-FFF2-40B4-BE49-F238E27FC236}">
                <a16:creationId xmlns:a16="http://schemas.microsoft.com/office/drawing/2014/main" id="{D96F6321-1FFF-78BA-20E1-06D83C4E5F99}"/>
              </a:ext>
            </a:extLst>
          </p:cNvPr>
          <p:cNvSpPr>
            <a:spLocks noChangeArrowheads="1"/>
          </p:cNvSpPr>
          <p:nvPr/>
        </p:nvSpPr>
        <p:spPr bwMode="auto">
          <a:xfrm>
            <a:off x="3819612"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9" name="Oval 16">
            <a:extLst>
              <a:ext uri="{FF2B5EF4-FFF2-40B4-BE49-F238E27FC236}">
                <a16:creationId xmlns:a16="http://schemas.microsoft.com/office/drawing/2014/main" id="{754506FD-578E-E2F8-0031-C0E6C8254AD0}"/>
              </a:ext>
            </a:extLst>
          </p:cNvPr>
          <p:cNvSpPr>
            <a:spLocks noChangeArrowheads="1"/>
          </p:cNvSpPr>
          <p:nvPr/>
        </p:nvSpPr>
        <p:spPr bwMode="auto">
          <a:xfrm>
            <a:off x="3591012" y="57912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0" name="Oval 17">
            <a:extLst>
              <a:ext uri="{FF2B5EF4-FFF2-40B4-BE49-F238E27FC236}">
                <a16:creationId xmlns:a16="http://schemas.microsoft.com/office/drawing/2014/main" id="{398FA7EC-B23D-D4F4-000A-2C729F42AE67}"/>
              </a:ext>
            </a:extLst>
          </p:cNvPr>
          <p:cNvSpPr>
            <a:spLocks noChangeArrowheads="1"/>
          </p:cNvSpPr>
          <p:nvPr/>
        </p:nvSpPr>
        <p:spPr bwMode="auto">
          <a:xfrm>
            <a:off x="2295612"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1" name="Oval 18">
            <a:extLst>
              <a:ext uri="{FF2B5EF4-FFF2-40B4-BE49-F238E27FC236}">
                <a16:creationId xmlns:a16="http://schemas.microsoft.com/office/drawing/2014/main" id="{D28BFAF7-3241-3883-45DE-C6D625345A2B}"/>
              </a:ext>
            </a:extLst>
          </p:cNvPr>
          <p:cNvSpPr>
            <a:spLocks noChangeArrowheads="1"/>
          </p:cNvSpPr>
          <p:nvPr/>
        </p:nvSpPr>
        <p:spPr bwMode="auto">
          <a:xfrm>
            <a:off x="1762212"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2" name="Oval 19">
            <a:extLst>
              <a:ext uri="{FF2B5EF4-FFF2-40B4-BE49-F238E27FC236}">
                <a16:creationId xmlns:a16="http://schemas.microsoft.com/office/drawing/2014/main" id="{736418D9-7675-7E09-CDA6-543E658F882E}"/>
              </a:ext>
            </a:extLst>
          </p:cNvPr>
          <p:cNvSpPr>
            <a:spLocks noChangeArrowheads="1"/>
          </p:cNvSpPr>
          <p:nvPr/>
        </p:nvSpPr>
        <p:spPr bwMode="auto">
          <a:xfrm>
            <a:off x="2219412" y="54864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3" name="Oval 20">
            <a:extLst>
              <a:ext uri="{FF2B5EF4-FFF2-40B4-BE49-F238E27FC236}">
                <a16:creationId xmlns:a16="http://schemas.microsoft.com/office/drawing/2014/main" id="{24D2F5F1-6A72-1B85-EE4A-6B5AE604DA63}"/>
              </a:ext>
            </a:extLst>
          </p:cNvPr>
          <p:cNvSpPr>
            <a:spLocks noChangeArrowheads="1"/>
          </p:cNvSpPr>
          <p:nvPr/>
        </p:nvSpPr>
        <p:spPr bwMode="auto">
          <a:xfrm>
            <a:off x="2752812" y="23622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4" name="Oval 21">
            <a:extLst>
              <a:ext uri="{FF2B5EF4-FFF2-40B4-BE49-F238E27FC236}">
                <a16:creationId xmlns:a16="http://schemas.microsoft.com/office/drawing/2014/main" id="{085FDE53-5C95-8005-91B1-1E090528D606}"/>
              </a:ext>
            </a:extLst>
          </p:cNvPr>
          <p:cNvSpPr>
            <a:spLocks noChangeArrowheads="1"/>
          </p:cNvSpPr>
          <p:nvPr/>
        </p:nvSpPr>
        <p:spPr bwMode="auto">
          <a:xfrm>
            <a:off x="2067012"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5" name="Oval 22">
            <a:extLst>
              <a:ext uri="{FF2B5EF4-FFF2-40B4-BE49-F238E27FC236}">
                <a16:creationId xmlns:a16="http://schemas.microsoft.com/office/drawing/2014/main" id="{0EF0AFCC-A497-FBB1-5CFD-3126C00C87FA}"/>
              </a:ext>
            </a:extLst>
          </p:cNvPr>
          <p:cNvSpPr>
            <a:spLocks noChangeArrowheads="1"/>
          </p:cNvSpPr>
          <p:nvPr/>
        </p:nvSpPr>
        <p:spPr bwMode="auto">
          <a:xfrm>
            <a:off x="1609812" y="41910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6" name="Oval 23">
            <a:extLst>
              <a:ext uri="{FF2B5EF4-FFF2-40B4-BE49-F238E27FC236}">
                <a16:creationId xmlns:a16="http://schemas.microsoft.com/office/drawing/2014/main" id="{0ABADAF7-38FF-C4B4-B020-693DD1EA9E7F}"/>
              </a:ext>
            </a:extLst>
          </p:cNvPr>
          <p:cNvSpPr>
            <a:spLocks noChangeArrowheads="1"/>
          </p:cNvSpPr>
          <p:nvPr/>
        </p:nvSpPr>
        <p:spPr bwMode="auto">
          <a:xfrm>
            <a:off x="2371812" y="41148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7" name="Oval 24">
            <a:extLst>
              <a:ext uri="{FF2B5EF4-FFF2-40B4-BE49-F238E27FC236}">
                <a16:creationId xmlns:a16="http://schemas.microsoft.com/office/drawing/2014/main" id="{4D37A73E-7A69-CB40-CD82-4E195AB1C65A}"/>
              </a:ext>
            </a:extLst>
          </p:cNvPr>
          <p:cNvSpPr>
            <a:spLocks noChangeArrowheads="1"/>
          </p:cNvSpPr>
          <p:nvPr/>
        </p:nvSpPr>
        <p:spPr bwMode="auto">
          <a:xfrm>
            <a:off x="2981412" y="3124200"/>
            <a:ext cx="228600" cy="228600"/>
          </a:xfrm>
          <a:prstGeom prst="ellipse">
            <a:avLst/>
          </a:prstGeom>
          <a:solidFill>
            <a:schemeClr val="bg1"/>
          </a:solidFill>
          <a:ln w="76200">
            <a:solidFill>
              <a:schemeClr val="accent4">
                <a:lumMod val="7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8" name="Oval 25">
            <a:extLst>
              <a:ext uri="{FF2B5EF4-FFF2-40B4-BE49-F238E27FC236}">
                <a16:creationId xmlns:a16="http://schemas.microsoft.com/office/drawing/2014/main" id="{3129A77F-B076-8BB2-B36B-495F4FB2A3C6}"/>
              </a:ext>
            </a:extLst>
          </p:cNvPr>
          <p:cNvSpPr>
            <a:spLocks noChangeArrowheads="1"/>
          </p:cNvSpPr>
          <p:nvPr/>
        </p:nvSpPr>
        <p:spPr bwMode="auto">
          <a:xfrm>
            <a:off x="2676612"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9" name="Oval 26">
            <a:extLst>
              <a:ext uri="{FF2B5EF4-FFF2-40B4-BE49-F238E27FC236}">
                <a16:creationId xmlns:a16="http://schemas.microsoft.com/office/drawing/2014/main" id="{E6E14890-912A-CFF0-C096-A50392E8FC63}"/>
              </a:ext>
            </a:extLst>
          </p:cNvPr>
          <p:cNvSpPr>
            <a:spLocks noChangeArrowheads="1"/>
          </p:cNvSpPr>
          <p:nvPr/>
        </p:nvSpPr>
        <p:spPr bwMode="auto">
          <a:xfrm>
            <a:off x="2829012"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0" name="Oval 27">
            <a:extLst>
              <a:ext uri="{FF2B5EF4-FFF2-40B4-BE49-F238E27FC236}">
                <a16:creationId xmlns:a16="http://schemas.microsoft.com/office/drawing/2014/main" id="{5EAC5811-C770-6AFF-52EC-E333651B133D}"/>
              </a:ext>
            </a:extLst>
          </p:cNvPr>
          <p:cNvSpPr>
            <a:spLocks noChangeArrowheads="1"/>
          </p:cNvSpPr>
          <p:nvPr/>
        </p:nvSpPr>
        <p:spPr bwMode="auto">
          <a:xfrm>
            <a:off x="2981412"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1" name="Oval 28">
            <a:extLst>
              <a:ext uri="{FF2B5EF4-FFF2-40B4-BE49-F238E27FC236}">
                <a16:creationId xmlns:a16="http://schemas.microsoft.com/office/drawing/2014/main" id="{02FCECCC-0DDD-0971-D7EF-8E513D4E3983}"/>
              </a:ext>
            </a:extLst>
          </p:cNvPr>
          <p:cNvSpPr>
            <a:spLocks noChangeArrowheads="1"/>
          </p:cNvSpPr>
          <p:nvPr/>
        </p:nvSpPr>
        <p:spPr bwMode="auto">
          <a:xfrm>
            <a:off x="3591012"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2" name="Oval 29">
            <a:extLst>
              <a:ext uri="{FF2B5EF4-FFF2-40B4-BE49-F238E27FC236}">
                <a16:creationId xmlns:a16="http://schemas.microsoft.com/office/drawing/2014/main" id="{58252EB4-BEC2-080F-F635-41A31CB83853}"/>
              </a:ext>
            </a:extLst>
          </p:cNvPr>
          <p:cNvSpPr>
            <a:spLocks noChangeArrowheads="1"/>
          </p:cNvSpPr>
          <p:nvPr/>
        </p:nvSpPr>
        <p:spPr bwMode="auto">
          <a:xfrm>
            <a:off x="4505412"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3" name="Oval 30">
            <a:extLst>
              <a:ext uri="{FF2B5EF4-FFF2-40B4-BE49-F238E27FC236}">
                <a16:creationId xmlns:a16="http://schemas.microsoft.com/office/drawing/2014/main" id="{BA833174-C42A-B063-9ADF-46AE87FDCA0D}"/>
              </a:ext>
            </a:extLst>
          </p:cNvPr>
          <p:cNvSpPr>
            <a:spLocks noChangeArrowheads="1"/>
          </p:cNvSpPr>
          <p:nvPr/>
        </p:nvSpPr>
        <p:spPr bwMode="auto">
          <a:xfrm>
            <a:off x="4886412"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4" name="Freeform 31">
            <a:extLst>
              <a:ext uri="{FF2B5EF4-FFF2-40B4-BE49-F238E27FC236}">
                <a16:creationId xmlns:a16="http://schemas.microsoft.com/office/drawing/2014/main" id="{427E2232-6DF4-D350-EB80-8CAB7E4B10B9}"/>
              </a:ext>
            </a:extLst>
          </p:cNvPr>
          <p:cNvSpPr>
            <a:spLocks/>
          </p:cNvSpPr>
          <p:nvPr/>
        </p:nvSpPr>
        <p:spPr bwMode="auto">
          <a:xfrm>
            <a:off x="1873337"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5" name="Freeform 32">
            <a:extLst>
              <a:ext uri="{FF2B5EF4-FFF2-40B4-BE49-F238E27FC236}">
                <a16:creationId xmlns:a16="http://schemas.microsoft.com/office/drawing/2014/main" id="{85AE041D-8F84-1B01-70A0-D305429E7F27}"/>
              </a:ext>
            </a:extLst>
          </p:cNvPr>
          <p:cNvSpPr>
            <a:spLocks/>
          </p:cNvSpPr>
          <p:nvPr/>
        </p:nvSpPr>
        <p:spPr bwMode="auto">
          <a:xfrm>
            <a:off x="1447887"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6" name="Line 33">
            <a:extLst>
              <a:ext uri="{FF2B5EF4-FFF2-40B4-BE49-F238E27FC236}">
                <a16:creationId xmlns:a16="http://schemas.microsoft.com/office/drawing/2014/main" id="{7FAA5965-90ED-C30B-9608-961C46930363}"/>
              </a:ext>
            </a:extLst>
          </p:cNvPr>
          <p:cNvSpPr>
            <a:spLocks noChangeShapeType="1"/>
          </p:cNvSpPr>
          <p:nvPr/>
        </p:nvSpPr>
        <p:spPr bwMode="auto">
          <a:xfrm>
            <a:off x="1990812"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7" name="Line 34">
            <a:extLst>
              <a:ext uri="{FF2B5EF4-FFF2-40B4-BE49-F238E27FC236}">
                <a16:creationId xmlns:a16="http://schemas.microsoft.com/office/drawing/2014/main" id="{299EAA2B-715A-22F7-96CE-70C69EACDC6F}"/>
              </a:ext>
            </a:extLst>
          </p:cNvPr>
          <p:cNvSpPr>
            <a:spLocks noChangeShapeType="1"/>
          </p:cNvSpPr>
          <p:nvPr/>
        </p:nvSpPr>
        <p:spPr bwMode="auto">
          <a:xfrm flipH="1">
            <a:off x="3057612" y="5334000"/>
            <a:ext cx="1371600" cy="533400"/>
          </a:xfrm>
          <a:prstGeom prst="line">
            <a:avLst/>
          </a:prstGeom>
          <a:noFill/>
          <a:ln w="28575">
            <a:solidFill>
              <a:schemeClr val="accent6">
                <a:lumMod val="75000"/>
              </a:schemeClr>
            </a:solidFill>
            <a:round/>
            <a:headEnd/>
            <a:tailEnd/>
          </a:ln>
        </p:spPr>
        <p:txBody>
          <a:bodyPr wrap="none" anchor="ctr"/>
          <a:lstStyle/>
          <a:p>
            <a:pPr defTabSz="914400" fontAlgn="base">
              <a:spcBef>
                <a:spcPct val="0"/>
              </a:spcBef>
              <a:spcAft>
                <a:spcPct val="0"/>
              </a:spcAft>
            </a:pPr>
            <a:endParaRPr lang="en-US">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8" name="Line 35">
            <a:extLst>
              <a:ext uri="{FF2B5EF4-FFF2-40B4-BE49-F238E27FC236}">
                <a16:creationId xmlns:a16="http://schemas.microsoft.com/office/drawing/2014/main" id="{CA0BD40F-CB72-4AEC-E135-99DC80636426}"/>
              </a:ext>
            </a:extLst>
          </p:cNvPr>
          <p:cNvSpPr>
            <a:spLocks noChangeShapeType="1"/>
          </p:cNvSpPr>
          <p:nvPr/>
        </p:nvSpPr>
        <p:spPr bwMode="auto">
          <a:xfrm flipV="1">
            <a:off x="2067012"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9" name="Line 36">
            <a:extLst>
              <a:ext uri="{FF2B5EF4-FFF2-40B4-BE49-F238E27FC236}">
                <a16:creationId xmlns:a16="http://schemas.microsoft.com/office/drawing/2014/main" id="{94927911-672F-A4B0-6A0E-2E9540BF6AC1}"/>
              </a:ext>
            </a:extLst>
          </p:cNvPr>
          <p:cNvSpPr>
            <a:spLocks noChangeShapeType="1"/>
          </p:cNvSpPr>
          <p:nvPr/>
        </p:nvSpPr>
        <p:spPr bwMode="auto">
          <a:xfrm>
            <a:off x="2448012"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0" name="Line 37">
            <a:extLst>
              <a:ext uri="{FF2B5EF4-FFF2-40B4-BE49-F238E27FC236}">
                <a16:creationId xmlns:a16="http://schemas.microsoft.com/office/drawing/2014/main" id="{D4D09C76-A073-EB84-D463-26D3F0D9C5AF}"/>
              </a:ext>
            </a:extLst>
          </p:cNvPr>
          <p:cNvSpPr>
            <a:spLocks noChangeShapeType="1"/>
          </p:cNvSpPr>
          <p:nvPr/>
        </p:nvSpPr>
        <p:spPr bwMode="auto">
          <a:xfrm flipH="1">
            <a:off x="3362412"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1" name="Line 38">
            <a:extLst>
              <a:ext uri="{FF2B5EF4-FFF2-40B4-BE49-F238E27FC236}">
                <a16:creationId xmlns:a16="http://schemas.microsoft.com/office/drawing/2014/main" id="{340E5A6C-E52F-B6A4-EFEC-AAEC989A7C8D}"/>
              </a:ext>
            </a:extLst>
          </p:cNvPr>
          <p:cNvSpPr>
            <a:spLocks noChangeShapeType="1"/>
          </p:cNvSpPr>
          <p:nvPr/>
        </p:nvSpPr>
        <p:spPr bwMode="auto">
          <a:xfrm flipH="1">
            <a:off x="2448012"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2" name="Line 39">
            <a:extLst>
              <a:ext uri="{FF2B5EF4-FFF2-40B4-BE49-F238E27FC236}">
                <a16:creationId xmlns:a16="http://schemas.microsoft.com/office/drawing/2014/main" id="{0FB69BCA-1E94-9C79-CC42-5F0F88201D96}"/>
              </a:ext>
            </a:extLst>
          </p:cNvPr>
          <p:cNvSpPr>
            <a:spLocks noChangeShapeType="1"/>
          </p:cNvSpPr>
          <p:nvPr/>
        </p:nvSpPr>
        <p:spPr bwMode="auto">
          <a:xfrm flipH="1" flipV="1">
            <a:off x="4048212"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3" name="Line 40">
            <a:extLst>
              <a:ext uri="{FF2B5EF4-FFF2-40B4-BE49-F238E27FC236}">
                <a16:creationId xmlns:a16="http://schemas.microsoft.com/office/drawing/2014/main" id="{65607963-69D2-FBB5-D5EA-8426C601974D}"/>
              </a:ext>
            </a:extLst>
          </p:cNvPr>
          <p:cNvSpPr>
            <a:spLocks noChangeShapeType="1"/>
          </p:cNvSpPr>
          <p:nvPr/>
        </p:nvSpPr>
        <p:spPr bwMode="auto">
          <a:xfrm>
            <a:off x="3286212"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4" name="Line 41">
            <a:extLst>
              <a:ext uri="{FF2B5EF4-FFF2-40B4-BE49-F238E27FC236}">
                <a16:creationId xmlns:a16="http://schemas.microsoft.com/office/drawing/2014/main" id="{5EEF8E27-087B-9FEB-0543-FADB4B0B1512}"/>
              </a:ext>
            </a:extLst>
          </p:cNvPr>
          <p:cNvSpPr>
            <a:spLocks noChangeShapeType="1"/>
          </p:cNvSpPr>
          <p:nvPr/>
        </p:nvSpPr>
        <p:spPr bwMode="auto">
          <a:xfrm>
            <a:off x="4353012"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5" name="Line 42">
            <a:extLst>
              <a:ext uri="{FF2B5EF4-FFF2-40B4-BE49-F238E27FC236}">
                <a16:creationId xmlns:a16="http://schemas.microsoft.com/office/drawing/2014/main" id="{683CD05A-1BDC-641C-2C4C-582D8C476271}"/>
              </a:ext>
            </a:extLst>
          </p:cNvPr>
          <p:cNvSpPr>
            <a:spLocks noChangeShapeType="1"/>
          </p:cNvSpPr>
          <p:nvPr/>
        </p:nvSpPr>
        <p:spPr bwMode="auto">
          <a:xfrm flipH="1">
            <a:off x="1838412"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6" name="Line 43">
            <a:extLst>
              <a:ext uri="{FF2B5EF4-FFF2-40B4-BE49-F238E27FC236}">
                <a16:creationId xmlns:a16="http://schemas.microsoft.com/office/drawing/2014/main" id="{3BB398F0-83CC-1DAE-5144-C148DC0A533A}"/>
              </a:ext>
            </a:extLst>
          </p:cNvPr>
          <p:cNvSpPr>
            <a:spLocks noChangeShapeType="1"/>
          </p:cNvSpPr>
          <p:nvPr/>
        </p:nvSpPr>
        <p:spPr bwMode="auto">
          <a:xfrm flipH="1">
            <a:off x="2981412"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7" name="Text Box 44">
            <a:extLst>
              <a:ext uri="{FF2B5EF4-FFF2-40B4-BE49-F238E27FC236}">
                <a16:creationId xmlns:a16="http://schemas.microsoft.com/office/drawing/2014/main" id="{B9BB5E02-837B-0770-5A58-7ABCC9513FD6}"/>
              </a:ext>
            </a:extLst>
          </p:cNvPr>
          <p:cNvSpPr txBox="1">
            <a:spLocks noChangeArrowheads="1"/>
          </p:cNvSpPr>
          <p:nvPr/>
        </p:nvSpPr>
        <p:spPr bwMode="auto">
          <a:xfrm>
            <a:off x="4901594" y="613923"/>
            <a:ext cx="2262158"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Christ</a:t>
            </a:r>
            <a:b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r>
              <a:rPr lang="en-US" sz="4000" cap="small"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the head</a:t>
            </a: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p>
        </p:txBody>
      </p:sp>
      <p:sp>
        <p:nvSpPr>
          <p:cNvPr id="48" name="Line 45">
            <a:extLst>
              <a:ext uri="{FF2B5EF4-FFF2-40B4-BE49-F238E27FC236}">
                <a16:creationId xmlns:a16="http://schemas.microsoft.com/office/drawing/2014/main" id="{7F6EE79F-CDF0-2B8C-AC4F-BCEF6EA049A7}"/>
              </a:ext>
            </a:extLst>
          </p:cNvPr>
          <p:cNvSpPr>
            <a:spLocks noChangeShapeType="1"/>
          </p:cNvSpPr>
          <p:nvPr/>
        </p:nvSpPr>
        <p:spPr bwMode="auto">
          <a:xfrm flipH="1">
            <a:off x="3972012" y="914400"/>
            <a:ext cx="1219200" cy="228600"/>
          </a:xfrm>
          <a:prstGeom prst="line">
            <a:avLst/>
          </a:prstGeom>
          <a:noFill/>
          <a:ln w="76200">
            <a:solidFill>
              <a:srgbClr val="B9884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9" name="Text Box 46">
            <a:extLst>
              <a:ext uri="{FF2B5EF4-FFF2-40B4-BE49-F238E27FC236}">
                <a16:creationId xmlns:a16="http://schemas.microsoft.com/office/drawing/2014/main" id="{C64FB146-E40D-BB1F-1456-30523614CBC8}"/>
              </a:ext>
            </a:extLst>
          </p:cNvPr>
          <p:cNvSpPr txBox="1">
            <a:spLocks noChangeArrowheads="1"/>
          </p:cNvSpPr>
          <p:nvPr/>
        </p:nvSpPr>
        <p:spPr bwMode="auto">
          <a:xfrm>
            <a:off x="5115012" y="1962650"/>
            <a:ext cx="4922117" cy="980076"/>
          </a:xfrm>
          <a:prstGeom prst="rect">
            <a:avLst/>
          </a:prstGeom>
          <a:noFill/>
          <a:ln w="76200">
            <a:noFill/>
            <a:miter lim="800000"/>
            <a:headEnd/>
            <a:tailEnd/>
          </a:ln>
          <a:effectLst/>
        </p:spPr>
        <p:txBody>
          <a:bodyPr wrap="none" anchor="ctr">
            <a:spAutoFit/>
          </a:bodyPr>
          <a:lstStyle/>
          <a:p>
            <a:pPr defTabSz="914400">
              <a:lnSpc>
                <a:spcPct val="70000"/>
              </a:lnSpc>
              <a:defRPr/>
            </a:pPr>
            <a:r>
              <a:rPr lang="en-US" sz="4000" dirty="0">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Leaders</a:t>
            </a:r>
          </a:p>
          <a:p>
            <a:pPr defTabSz="914400">
              <a:lnSpc>
                <a:spcPct val="70000"/>
              </a:lnSpc>
              <a:defRPr/>
            </a:pPr>
            <a:r>
              <a:rPr lang="en-US" sz="4000" dirty="0">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r>
              <a:rPr lang="en-US" sz="4000" cap="small" dirty="0">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elders, pastors, staff</a:t>
            </a:r>
            <a:r>
              <a:rPr lang="en-US" sz="4000" dirty="0">
                <a:solidFill>
                  <a:schemeClr val="accent6">
                    <a:lumMod val="7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p>
        </p:txBody>
      </p:sp>
      <p:sp>
        <p:nvSpPr>
          <p:cNvPr id="50" name="Line 47">
            <a:extLst>
              <a:ext uri="{FF2B5EF4-FFF2-40B4-BE49-F238E27FC236}">
                <a16:creationId xmlns:a16="http://schemas.microsoft.com/office/drawing/2014/main" id="{36A885F1-5447-3A87-1665-583CF2070778}"/>
              </a:ext>
            </a:extLst>
          </p:cNvPr>
          <p:cNvSpPr>
            <a:spLocks noChangeShapeType="1"/>
          </p:cNvSpPr>
          <p:nvPr/>
        </p:nvSpPr>
        <p:spPr bwMode="auto">
          <a:xfrm flipH="1" flipV="1">
            <a:off x="4353012" y="2438400"/>
            <a:ext cx="762000" cy="14288"/>
          </a:xfrm>
          <a:prstGeom prst="line">
            <a:avLst/>
          </a:prstGeom>
          <a:noFill/>
          <a:ln w="76200">
            <a:solidFill>
              <a:schemeClr val="accent6">
                <a:lumMod val="7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1" name="Line 48">
            <a:extLst>
              <a:ext uri="{FF2B5EF4-FFF2-40B4-BE49-F238E27FC236}">
                <a16:creationId xmlns:a16="http://schemas.microsoft.com/office/drawing/2014/main" id="{C5569CCF-E191-559B-8E34-F41F0225DC7E}"/>
              </a:ext>
            </a:extLst>
          </p:cNvPr>
          <p:cNvSpPr>
            <a:spLocks noChangeShapeType="1"/>
          </p:cNvSpPr>
          <p:nvPr/>
        </p:nvSpPr>
        <p:spPr bwMode="auto">
          <a:xfrm flipH="1">
            <a:off x="4505412" y="2438400"/>
            <a:ext cx="609600" cy="1295400"/>
          </a:xfrm>
          <a:prstGeom prst="line">
            <a:avLst/>
          </a:prstGeom>
          <a:noFill/>
          <a:ln w="76200">
            <a:solidFill>
              <a:schemeClr val="accent6">
                <a:lumMod val="7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2" name="Line 49">
            <a:extLst>
              <a:ext uri="{FF2B5EF4-FFF2-40B4-BE49-F238E27FC236}">
                <a16:creationId xmlns:a16="http://schemas.microsoft.com/office/drawing/2014/main" id="{CED7A5D8-69C9-D5B8-BAF9-50CF686334D8}"/>
              </a:ext>
            </a:extLst>
          </p:cNvPr>
          <p:cNvSpPr>
            <a:spLocks noChangeShapeType="1"/>
          </p:cNvSpPr>
          <p:nvPr/>
        </p:nvSpPr>
        <p:spPr bwMode="auto">
          <a:xfrm flipH="1">
            <a:off x="3438612" y="2514600"/>
            <a:ext cx="1676400" cy="990600"/>
          </a:xfrm>
          <a:prstGeom prst="line">
            <a:avLst/>
          </a:prstGeom>
          <a:noFill/>
          <a:ln w="76200">
            <a:solidFill>
              <a:schemeClr val="accent6">
                <a:lumMod val="7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3" name="Text Box 50">
            <a:extLst>
              <a:ext uri="{FF2B5EF4-FFF2-40B4-BE49-F238E27FC236}">
                <a16:creationId xmlns:a16="http://schemas.microsoft.com/office/drawing/2014/main" id="{84FFA450-047A-0A85-6A66-EE19CD97C7F0}"/>
              </a:ext>
            </a:extLst>
          </p:cNvPr>
          <p:cNvSpPr txBox="1">
            <a:spLocks noChangeArrowheads="1"/>
          </p:cNvSpPr>
          <p:nvPr/>
        </p:nvSpPr>
        <p:spPr bwMode="auto">
          <a:xfrm>
            <a:off x="8219051" y="465225"/>
            <a:ext cx="3552576"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New Testament</a:t>
            </a:r>
            <a:b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Model</a:t>
            </a:r>
          </a:p>
        </p:txBody>
      </p:sp>
      <p:sp>
        <p:nvSpPr>
          <p:cNvPr id="54" name="Text Box 51">
            <a:extLst>
              <a:ext uri="{FF2B5EF4-FFF2-40B4-BE49-F238E27FC236}">
                <a16:creationId xmlns:a16="http://schemas.microsoft.com/office/drawing/2014/main" id="{D1F16473-670D-361E-76E3-0454BD266453}"/>
              </a:ext>
            </a:extLst>
          </p:cNvPr>
          <p:cNvSpPr txBox="1">
            <a:spLocks noChangeArrowheads="1"/>
          </p:cNvSpPr>
          <p:nvPr/>
        </p:nvSpPr>
        <p:spPr bwMode="auto">
          <a:xfrm>
            <a:off x="7791624" y="1646281"/>
            <a:ext cx="4400377" cy="549189"/>
          </a:xfrm>
          <a:prstGeom prst="rect">
            <a:avLst/>
          </a:prstGeom>
          <a:noFill/>
          <a:ln w="76200">
            <a:noFill/>
            <a:miter lim="800000"/>
            <a:headEnd/>
            <a:tailEnd/>
          </a:ln>
          <a:effectLst/>
        </p:spPr>
        <p:txBody>
          <a:bodyPr wrap="square" anchor="ctr">
            <a:spAutoFit/>
          </a:bodyPr>
          <a:lstStyle/>
          <a:p>
            <a:pPr algn="ctr" defTabSz="914400">
              <a:lnSpc>
                <a:spcPct val="70000"/>
              </a:lnSpc>
              <a:defRPr/>
            </a:pP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Organic Paradigm</a:t>
            </a:r>
          </a:p>
        </p:txBody>
      </p:sp>
      <p:sp>
        <p:nvSpPr>
          <p:cNvPr id="55" name="Line 52">
            <a:extLst>
              <a:ext uri="{FF2B5EF4-FFF2-40B4-BE49-F238E27FC236}">
                <a16:creationId xmlns:a16="http://schemas.microsoft.com/office/drawing/2014/main" id="{3719C68F-F39D-5842-5548-388AA271A191}"/>
              </a:ext>
            </a:extLst>
          </p:cNvPr>
          <p:cNvSpPr>
            <a:spLocks noChangeShapeType="1"/>
          </p:cNvSpPr>
          <p:nvPr/>
        </p:nvSpPr>
        <p:spPr bwMode="auto">
          <a:xfrm>
            <a:off x="8085361" y="1460380"/>
            <a:ext cx="3801839"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6" name="Text Box 53">
            <a:extLst>
              <a:ext uri="{FF2B5EF4-FFF2-40B4-BE49-F238E27FC236}">
                <a16:creationId xmlns:a16="http://schemas.microsoft.com/office/drawing/2014/main" id="{F9895589-2ABA-B186-97CF-7E02A8EE8A38}"/>
              </a:ext>
            </a:extLst>
          </p:cNvPr>
          <p:cNvSpPr txBox="1">
            <a:spLocks noChangeArrowheads="1"/>
          </p:cNvSpPr>
          <p:nvPr/>
        </p:nvSpPr>
        <p:spPr bwMode="auto">
          <a:xfrm>
            <a:off x="5615797" y="3204546"/>
            <a:ext cx="2459327"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Everybody</a:t>
            </a:r>
          </a:p>
          <a:p>
            <a:pPr algn="ctr" defTabSz="914400">
              <a:lnSpc>
                <a:spcPct val="70000"/>
              </a:lnSpc>
              <a:defRPr/>
            </a:pPr>
            <a:r>
              <a:rPr lang="en-US" sz="4000"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r>
              <a:rPr lang="en-US" sz="4000" cap="small"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ministers</a:t>
            </a:r>
            <a:r>
              <a:rPr lang="en-US" sz="4000"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p>
        </p:txBody>
      </p:sp>
      <p:sp>
        <p:nvSpPr>
          <p:cNvPr id="57" name="Line 54">
            <a:extLst>
              <a:ext uri="{FF2B5EF4-FFF2-40B4-BE49-F238E27FC236}">
                <a16:creationId xmlns:a16="http://schemas.microsoft.com/office/drawing/2014/main" id="{7F01F5B5-7EAB-C3ED-CA6B-48579B6BFD0B}"/>
              </a:ext>
            </a:extLst>
          </p:cNvPr>
          <p:cNvSpPr>
            <a:spLocks noChangeShapeType="1"/>
          </p:cNvSpPr>
          <p:nvPr/>
        </p:nvSpPr>
        <p:spPr bwMode="auto">
          <a:xfrm flipH="1" flipV="1">
            <a:off x="4124412"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8" name="Line 55">
            <a:extLst>
              <a:ext uri="{FF2B5EF4-FFF2-40B4-BE49-F238E27FC236}">
                <a16:creationId xmlns:a16="http://schemas.microsoft.com/office/drawing/2014/main" id="{06DB6E4F-23C6-0220-7FE4-9C66D067F9DB}"/>
              </a:ext>
            </a:extLst>
          </p:cNvPr>
          <p:cNvSpPr>
            <a:spLocks noChangeShapeType="1"/>
          </p:cNvSpPr>
          <p:nvPr/>
        </p:nvSpPr>
        <p:spPr bwMode="auto">
          <a:xfrm flipH="1">
            <a:off x="4657812"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9" name="Line 56">
            <a:extLst>
              <a:ext uri="{FF2B5EF4-FFF2-40B4-BE49-F238E27FC236}">
                <a16:creationId xmlns:a16="http://schemas.microsoft.com/office/drawing/2014/main" id="{AF5CDBC5-06F5-6331-D8E2-91CFC45DDC24}"/>
              </a:ext>
            </a:extLst>
          </p:cNvPr>
          <p:cNvSpPr>
            <a:spLocks noChangeShapeType="1"/>
          </p:cNvSpPr>
          <p:nvPr/>
        </p:nvSpPr>
        <p:spPr bwMode="auto">
          <a:xfrm flipH="1">
            <a:off x="3438612"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Tree>
    <p:extLst>
      <p:ext uri="{BB962C8B-B14F-4D97-AF65-F5344CB8AC3E}">
        <p14:creationId xmlns:p14="http://schemas.microsoft.com/office/powerpoint/2010/main" val="56162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365165"/>
            <a:ext cx="11381728" cy="5078313"/>
          </a:xfrm>
          <a:prstGeom prst="rect">
            <a:avLst/>
          </a:prstGeom>
          <a:noFill/>
        </p:spPr>
        <p:txBody>
          <a:bodyPr wrap="square" rtlCol="0">
            <a:spAutoFit/>
          </a:bodyPr>
          <a:lstStyle/>
          <a:p>
            <a:pPr marR="0">
              <a:spcBef>
                <a:spcPts val="0"/>
              </a:spcBef>
              <a:spcAft>
                <a:spcPts val="0"/>
              </a:spcAft>
            </a:pPr>
            <a:r>
              <a:rPr lang="en-US" sz="2700" baseline="30000" dirty="0">
                <a:solidFill>
                  <a:srgbClr val="000000"/>
                </a:solidFill>
                <a:effectLst/>
                <a:latin typeface="Source Sans Pro" panose="020B0503030403020204" pitchFamily="34" charset="0"/>
                <a:ea typeface="Source Sans Pro" panose="020B0503030403020204" pitchFamily="34" charset="0"/>
              </a:rPr>
              <a:t>11 </a:t>
            </a:r>
            <a:r>
              <a:rPr lang="en-US" sz="2700" dirty="0">
                <a:solidFill>
                  <a:srgbClr val="000000"/>
                </a:solidFill>
                <a:effectLst/>
                <a:latin typeface="Source Sans Pro" panose="020B0503030403020204" pitchFamily="34" charset="0"/>
                <a:ea typeface="Source Sans Pro" panose="020B0503030403020204" pitchFamily="34" charset="0"/>
              </a:rPr>
              <a:t>So Christ himself gave the apostles, the prophets, the evangelists, the pastors and teachers, </a:t>
            </a:r>
            <a:r>
              <a:rPr lang="en-US" sz="2700" baseline="30000" dirty="0">
                <a:solidFill>
                  <a:srgbClr val="000000"/>
                </a:solidFill>
                <a:effectLst/>
                <a:latin typeface="Source Sans Pro" panose="020B0503030403020204" pitchFamily="34" charset="0"/>
                <a:ea typeface="Source Sans Pro" panose="020B0503030403020204" pitchFamily="34" charset="0"/>
              </a:rPr>
              <a:t>12 </a:t>
            </a:r>
            <a:r>
              <a:rPr lang="en-US" sz="2700" b="1" dirty="0">
                <a:solidFill>
                  <a:srgbClr val="000000"/>
                </a:solidFill>
                <a:effectLst/>
                <a:latin typeface="Source Sans Pro" panose="020B0503030403020204" pitchFamily="34" charset="0"/>
                <a:ea typeface="Source Sans Pro" panose="020B0503030403020204" pitchFamily="34" charset="0"/>
              </a:rPr>
              <a:t>to equip his people for the work of ministry</a:t>
            </a:r>
            <a:r>
              <a:rPr lang="en-US" sz="2700" dirty="0">
                <a:solidFill>
                  <a:srgbClr val="000000"/>
                </a:solidFill>
                <a:effectLst/>
                <a:latin typeface="Source Sans Pro" panose="020B0503030403020204" pitchFamily="34" charset="0"/>
                <a:ea typeface="Source Sans Pro" panose="020B0503030403020204" pitchFamily="34" charset="0"/>
              </a:rPr>
              <a:t>, so that the body of Christ may be built up </a:t>
            </a:r>
            <a:r>
              <a:rPr lang="en-US" sz="2700" baseline="30000" dirty="0">
                <a:solidFill>
                  <a:srgbClr val="000000"/>
                </a:solidFill>
                <a:effectLst/>
                <a:latin typeface="Source Sans Pro" panose="020B0503030403020204" pitchFamily="34" charset="0"/>
                <a:ea typeface="Source Sans Pro" panose="020B0503030403020204" pitchFamily="34" charset="0"/>
              </a:rPr>
              <a:t>13 </a:t>
            </a:r>
            <a:r>
              <a:rPr lang="en-US" sz="2700" b="1" dirty="0">
                <a:solidFill>
                  <a:srgbClr val="000000"/>
                </a:solidFill>
                <a:effectLst/>
                <a:latin typeface="Source Sans Pro" panose="020B0503030403020204" pitchFamily="34" charset="0"/>
                <a:ea typeface="Source Sans Pro" panose="020B0503030403020204" pitchFamily="34" charset="0"/>
              </a:rPr>
              <a:t>until we all reach unity </a:t>
            </a:r>
            <a:r>
              <a:rPr lang="en-US" sz="2700" dirty="0">
                <a:solidFill>
                  <a:srgbClr val="000000"/>
                </a:solidFill>
                <a:effectLst/>
                <a:latin typeface="Source Sans Pro" panose="020B0503030403020204" pitchFamily="34" charset="0"/>
                <a:ea typeface="Source Sans Pro" panose="020B0503030403020204" pitchFamily="34" charset="0"/>
              </a:rPr>
              <a:t>in the faith and in the knowledge of the Son of God and </a:t>
            </a:r>
            <a:r>
              <a:rPr lang="en-US" sz="2700" b="1" dirty="0">
                <a:solidFill>
                  <a:srgbClr val="000000"/>
                </a:solidFill>
                <a:effectLst/>
                <a:latin typeface="Source Sans Pro" panose="020B0503030403020204" pitchFamily="34" charset="0"/>
                <a:ea typeface="Source Sans Pro" panose="020B0503030403020204" pitchFamily="34" charset="0"/>
              </a:rPr>
              <a:t>become mature, attaining to the whole measure of the fullness of Christ</a:t>
            </a:r>
            <a:r>
              <a:rPr lang="en-US" sz="2700" dirty="0">
                <a:solidFill>
                  <a:srgbClr val="000000"/>
                </a:solidFill>
                <a:effectLst/>
                <a:latin typeface="Source Sans Pro" panose="020B0503030403020204" pitchFamily="34" charset="0"/>
                <a:ea typeface="Source Sans Pro" panose="020B0503030403020204" pitchFamily="34" charset="0"/>
              </a:rPr>
              <a:t>.</a:t>
            </a:r>
            <a:r>
              <a:rPr lang="en-US" sz="2700" b="1" dirty="0">
                <a:solidFill>
                  <a:srgbClr val="000000"/>
                </a:solidFill>
                <a:effectLst/>
                <a:latin typeface="Source Sans Pro" panose="020B0503030403020204" pitchFamily="34" charset="0"/>
                <a:ea typeface="Source Sans Pro" panose="020B0503030403020204" pitchFamily="34" charset="0"/>
              </a:rPr>
              <a:t> </a:t>
            </a:r>
            <a:r>
              <a:rPr lang="en-US" sz="2700" baseline="30000" dirty="0">
                <a:solidFill>
                  <a:srgbClr val="000000"/>
                </a:solidFill>
                <a:effectLst/>
                <a:latin typeface="Source Sans Pro" panose="020B0503030403020204" pitchFamily="34" charset="0"/>
                <a:ea typeface="Source Sans Pro" panose="020B0503030403020204" pitchFamily="34" charset="0"/>
              </a:rPr>
              <a:t>14 </a:t>
            </a:r>
            <a:r>
              <a:rPr lang="en-US" sz="2700" dirty="0">
                <a:solidFill>
                  <a:srgbClr val="000000"/>
                </a:solidFill>
                <a:effectLst/>
                <a:latin typeface="Source Sans Pro" panose="020B0503030403020204" pitchFamily="34" charset="0"/>
                <a:ea typeface="Source Sans Pro" panose="020B0503030403020204" pitchFamily="34" charset="0"/>
              </a:rPr>
              <a:t>Then we will no longer be infants, tossed back and forth by the waves, and blown here and there by every wind of teaching and by the cunning and craftiness of people in their deceitful scheming. </a:t>
            </a:r>
            <a:r>
              <a:rPr lang="en-US" sz="2700" baseline="30000" dirty="0">
                <a:solidFill>
                  <a:srgbClr val="000000"/>
                </a:solidFill>
                <a:effectLst/>
                <a:latin typeface="Source Sans Pro" panose="020B0503030403020204" pitchFamily="34" charset="0"/>
                <a:ea typeface="Source Sans Pro" panose="020B0503030403020204" pitchFamily="34" charset="0"/>
              </a:rPr>
              <a:t>15 </a:t>
            </a:r>
            <a:r>
              <a:rPr lang="en-US" sz="2700" dirty="0">
                <a:solidFill>
                  <a:srgbClr val="000000"/>
                </a:solidFill>
                <a:effectLst/>
                <a:latin typeface="Source Sans Pro" panose="020B0503030403020204" pitchFamily="34" charset="0"/>
                <a:ea typeface="Source Sans Pro" panose="020B0503030403020204" pitchFamily="34" charset="0"/>
              </a:rPr>
              <a:t>Instead, </a:t>
            </a:r>
            <a:r>
              <a:rPr lang="en-US" sz="2700" b="1" dirty="0">
                <a:solidFill>
                  <a:srgbClr val="000000"/>
                </a:solidFill>
                <a:effectLst/>
                <a:latin typeface="Source Sans Pro" panose="020B0503030403020204" pitchFamily="34" charset="0"/>
                <a:ea typeface="Source Sans Pro" panose="020B0503030403020204" pitchFamily="34" charset="0"/>
              </a:rPr>
              <a:t>speaking the truth in love</a:t>
            </a:r>
            <a:r>
              <a:rPr lang="en-US" sz="2700" dirty="0">
                <a:solidFill>
                  <a:srgbClr val="000000"/>
                </a:solidFill>
                <a:effectLst/>
                <a:latin typeface="Source Sans Pro" panose="020B0503030403020204" pitchFamily="34" charset="0"/>
                <a:ea typeface="Source Sans Pro" panose="020B0503030403020204" pitchFamily="34" charset="0"/>
              </a:rPr>
              <a:t>, we will grow to become in every respect the mature body of him who is the head, that is, Christ. </a:t>
            </a:r>
            <a:r>
              <a:rPr lang="en-US" sz="2700" baseline="30000" dirty="0">
                <a:solidFill>
                  <a:srgbClr val="000000"/>
                </a:solidFill>
                <a:effectLst/>
                <a:latin typeface="Source Sans Pro" panose="020B0503030403020204" pitchFamily="34" charset="0"/>
                <a:ea typeface="Source Sans Pro" panose="020B0503030403020204" pitchFamily="34" charset="0"/>
              </a:rPr>
              <a:t>16 </a:t>
            </a:r>
            <a:r>
              <a:rPr lang="en-US" sz="2700" dirty="0">
                <a:solidFill>
                  <a:srgbClr val="000000"/>
                </a:solidFill>
                <a:effectLst/>
                <a:latin typeface="Source Sans Pro" panose="020B0503030403020204" pitchFamily="34" charset="0"/>
                <a:ea typeface="Source Sans Pro" panose="020B0503030403020204" pitchFamily="34" charset="0"/>
              </a:rPr>
              <a:t>From him the whole body, joined and held together by every supporting ligament, grows and </a:t>
            </a:r>
            <a:r>
              <a:rPr lang="en-US" sz="2700" b="1" dirty="0">
                <a:solidFill>
                  <a:srgbClr val="000000"/>
                </a:solidFill>
                <a:effectLst/>
                <a:latin typeface="Source Sans Pro" panose="020B0503030403020204" pitchFamily="34" charset="0"/>
                <a:ea typeface="Source Sans Pro" panose="020B0503030403020204" pitchFamily="34" charset="0"/>
              </a:rPr>
              <a:t>builds itself up in love</a:t>
            </a:r>
            <a:r>
              <a:rPr lang="en-US" sz="2700" dirty="0">
                <a:solidFill>
                  <a:srgbClr val="000000"/>
                </a:solidFill>
                <a:effectLst/>
                <a:latin typeface="Source Sans Pro" panose="020B0503030403020204" pitchFamily="34" charset="0"/>
                <a:ea typeface="Source Sans Pro" panose="020B0503030403020204" pitchFamily="34" charset="0"/>
              </a:rPr>
              <a:t>,</a:t>
            </a:r>
            <a:r>
              <a:rPr lang="en-US" sz="2700" b="1" dirty="0">
                <a:solidFill>
                  <a:srgbClr val="000000"/>
                </a:solidFill>
                <a:effectLst/>
                <a:latin typeface="Source Sans Pro" panose="020B0503030403020204" pitchFamily="34" charset="0"/>
                <a:ea typeface="Source Sans Pro" panose="020B0503030403020204" pitchFamily="34" charset="0"/>
              </a:rPr>
              <a:t> </a:t>
            </a:r>
            <a:br>
              <a:rPr lang="en-US" sz="2700" dirty="0">
                <a:solidFill>
                  <a:srgbClr val="000000"/>
                </a:solidFill>
                <a:effectLst/>
                <a:latin typeface="Source Sans Pro" panose="020B0503030403020204" pitchFamily="34" charset="0"/>
                <a:ea typeface="Source Sans Pro" panose="020B0503030403020204" pitchFamily="34" charset="0"/>
              </a:rPr>
            </a:br>
            <a:r>
              <a:rPr lang="en-US" sz="2700" dirty="0">
                <a:solidFill>
                  <a:srgbClr val="000000"/>
                </a:solidFill>
                <a:effectLst/>
                <a:latin typeface="Source Sans Pro" panose="020B0503030403020204" pitchFamily="34" charset="0"/>
                <a:ea typeface="Source Sans Pro" panose="020B0503030403020204" pitchFamily="34" charset="0"/>
              </a:rPr>
              <a:t>as each part does its work.</a:t>
            </a: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31127"/>
            <a:ext cx="5157926"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EPHESIANS 4:11-16</a:t>
            </a:r>
          </a:p>
        </p:txBody>
      </p:sp>
    </p:spTree>
    <p:extLst>
      <p:ext uri="{BB962C8B-B14F-4D97-AF65-F5344CB8AC3E}">
        <p14:creationId xmlns:p14="http://schemas.microsoft.com/office/powerpoint/2010/main" val="209901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365165"/>
            <a:ext cx="11164558" cy="2585323"/>
          </a:xfrm>
          <a:prstGeom prst="rect">
            <a:avLst/>
          </a:prstGeom>
          <a:noFill/>
        </p:spPr>
        <p:txBody>
          <a:bodyPr wrap="square" rtlCol="0">
            <a:spAutoFit/>
          </a:bodyPr>
          <a:lstStyle/>
          <a:p>
            <a:pPr marR="0">
              <a:spcBef>
                <a:spcPts val="0"/>
              </a:spcBef>
              <a:spcAft>
                <a:spcPts val="0"/>
              </a:spcAft>
            </a:pPr>
            <a:r>
              <a:rPr lang="en-US" sz="2700" baseline="30000" dirty="0">
                <a:solidFill>
                  <a:srgbClr val="000000"/>
                </a:solidFill>
                <a:effectLst/>
                <a:latin typeface="Source Sans Pro" panose="020B0503030403020204" pitchFamily="34" charset="0"/>
                <a:ea typeface="Source Sans Pro" panose="020B0503030403020204" pitchFamily="34" charset="0"/>
              </a:rPr>
              <a:t>17 </a:t>
            </a:r>
            <a:r>
              <a:rPr lang="en-US" sz="2700" dirty="0">
                <a:solidFill>
                  <a:srgbClr val="000000"/>
                </a:solidFill>
                <a:effectLst/>
                <a:latin typeface="Source Sans Pro" panose="020B0503030403020204" pitchFamily="34" charset="0"/>
                <a:ea typeface="Source Sans Pro" panose="020B0503030403020204" pitchFamily="34" charset="0"/>
              </a:rPr>
              <a:t>So I tell you this, and insist on it in the Lord, that </a:t>
            </a:r>
            <a:r>
              <a:rPr lang="en-US" sz="2700" b="1" dirty="0">
                <a:solidFill>
                  <a:srgbClr val="000000"/>
                </a:solidFill>
                <a:effectLst/>
                <a:latin typeface="Source Sans Pro" panose="020B0503030403020204" pitchFamily="34" charset="0"/>
                <a:ea typeface="Source Sans Pro" panose="020B0503030403020204" pitchFamily="34" charset="0"/>
              </a:rPr>
              <a:t>you must no longer live as the Gentiles do, in the futility of their thinking</a:t>
            </a:r>
            <a:r>
              <a:rPr lang="en-US" sz="2700" dirty="0">
                <a:solidFill>
                  <a:srgbClr val="000000"/>
                </a:solidFill>
                <a:effectLst/>
                <a:latin typeface="Source Sans Pro" panose="020B0503030403020204" pitchFamily="34" charset="0"/>
                <a:ea typeface="Source Sans Pro" panose="020B0503030403020204" pitchFamily="34" charset="0"/>
              </a:rPr>
              <a:t>. </a:t>
            </a:r>
            <a:r>
              <a:rPr lang="en-US" sz="2700" baseline="30000" dirty="0">
                <a:solidFill>
                  <a:srgbClr val="000000"/>
                </a:solidFill>
                <a:effectLst/>
                <a:latin typeface="Source Sans Pro" panose="020B0503030403020204" pitchFamily="34" charset="0"/>
                <a:ea typeface="Source Sans Pro" panose="020B0503030403020204" pitchFamily="34" charset="0"/>
              </a:rPr>
              <a:t>18 </a:t>
            </a:r>
            <a:r>
              <a:rPr lang="en-US" sz="2700" dirty="0">
                <a:solidFill>
                  <a:srgbClr val="000000"/>
                </a:solidFill>
                <a:effectLst/>
                <a:latin typeface="Source Sans Pro" panose="020B0503030403020204" pitchFamily="34" charset="0"/>
                <a:ea typeface="Source Sans Pro" panose="020B0503030403020204" pitchFamily="34" charset="0"/>
              </a:rPr>
              <a:t>They are darkened in their understanding and separated from the life of God because of the ignorance that is in them due to the hardening of their hearts. </a:t>
            </a:r>
            <a:r>
              <a:rPr lang="en-US" sz="2700" baseline="30000" dirty="0">
                <a:solidFill>
                  <a:srgbClr val="000000"/>
                </a:solidFill>
                <a:effectLst/>
                <a:latin typeface="Source Sans Pro" panose="020B0503030403020204" pitchFamily="34" charset="0"/>
                <a:ea typeface="Source Sans Pro" panose="020B0503030403020204" pitchFamily="34" charset="0"/>
              </a:rPr>
              <a:t>19 </a:t>
            </a:r>
            <a:r>
              <a:rPr lang="en-US" sz="2700" dirty="0">
                <a:solidFill>
                  <a:srgbClr val="000000"/>
                </a:solidFill>
                <a:effectLst/>
                <a:latin typeface="Source Sans Pro" panose="020B0503030403020204" pitchFamily="34" charset="0"/>
                <a:ea typeface="Source Sans Pro" panose="020B0503030403020204" pitchFamily="34" charset="0"/>
              </a:rPr>
              <a:t>Having lost all sensitivity, they have given themselves over to sensuality so as to indulge in every kind of impurity, and they are full of greed.</a:t>
            </a: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31127"/>
            <a:ext cx="5157926"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EPHESIANS 4:17-19</a:t>
            </a:r>
          </a:p>
        </p:txBody>
      </p:sp>
    </p:spTree>
    <p:extLst>
      <p:ext uri="{BB962C8B-B14F-4D97-AF65-F5344CB8AC3E}">
        <p14:creationId xmlns:p14="http://schemas.microsoft.com/office/powerpoint/2010/main" val="63501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yellow&#10;&#10;Description automatically generated">
            <a:extLst>
              <a:ext uri="{FF2B5EF4-FFF2-40B4-BE49-F238E27FC236}">
                <a16:creationId xmlns:a16="http://schemas.microsoft.com/office/drawing/2014/main" id="{38C9BE07-6E2B-7E21-D6CF-20B37F768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365165"/>
            <a:ext cx="11164558" cy="2585323"/>
          </a:xfrm>
          <a:prstGeom prst="rect">
            <a:avLst/>
          </a:prstGeom>
          <a:noFill/>
        </p:spPr>
        <p:txBody>
          <a:bodyPr wrap="square" rtlCol="0">
            <a:spAutoFit/>
          </a:bodyPr>
          <a:lstStyle/>
          <a:p>
            <a:pPr marR="0">
              <a:spcBef>
                <a:spcPts val="0"/>
              </a:spcBef>
              <a:spcAft>
                <a:spcPts val="0"/>
              </a:spcAft>
            </a:pPr>
            <a:r>
              <a:rPr lang="en-US" sz="2700" baseline="30000" dirty="0">
                <a:solidFill>
                  <a:srgbClr val="000000"/>
                </a:solidFill>
                <a:effectLst/>
                <a:latin typeface="Source Sans Pro" panose="020B0503030403020204" pitchFamily="34" charset="0"/>
                <a:ea typeface="Source Sans Pro" panose="020B0503030403020204" pitchFamily="34" charset="0"/>
              </a:rPr>
              <a:t>17 </a:t>
            </a:r>
            <a:r>
              <a:rPr lang="en-US" sz="2700" dirty="0">
                <a:solidFill>
                  <a:srgbClr val="000000"/>
                </a:solidFill>
                <a:effectLst/>
                <a:latin typeface="Source Sans Pro" panose="020B0503030403020204" pitchFamily="34" charset="0"/>
                <a:ea typeface="Source Sans Pro" panose="020B0503030403020204" pitchFamily="34" charset="0"/>
              </a:rPr>
              <a:t>So I tell you this, and insist on it in the Lord, that </a:t>
            </a:r>
            <a:r>
              <a:rPr lang="en-US" sz="2700" b="1" dirty="0">
                <a:solidFill>
                  <a:srgbClr val="000000"/>
                </a:solidFill>
                <a:effectLst/>
                <a:latin typeface="Source Sans Pro" panose="020B0503030403020204" pitchFamily="34" charset="0"/>
                <a:ea typeface="Source Sans Pro" panose="020B0503030403020204" pitchFamily="34" charset="0"/>
              </a:rPr>
              <a:t>you must no longer live as the Gentiles do, in the futility of their thinking</a:t>
            </a:r>
            <a:r>
              <a:rPr lang="en-US" sz="2700" dirty="0">
                <a:solidFill>
                  <a:srgbClr val="000000"/>
                </a:solidFill>
                <a:effectLst/>
                <a:latin typeface="Source Sans Pro" panose="020B0503030403020204" pitchFamily="34" charset="0"/>
                <a:ea typeface="Source Sans Pro" panose="020B0503030403020204" pitchFamily="34" charset="0"/>
              </a:rPr>
              <a:t>. </a:t>
            </a:r>
            <a:r>
              <a:rPr lang="en-US" sz="2700" baseline="30000" dirty="0">
                <a:solidFill>
                  <a:srgbClr val="000000"/>
                </a:solidFill>
                <a:effectLst/>
                <a:latin typeface="Source Sans Pro" panose="020B0503030403020204" pitchFamily="34" charset="0"/>
                <a:ea typeface="Source Sans Pro" panose="020B0503030403020204" pitchFamily="34" charset="0"/>
              </a:rPr>
              <a:t>18 </a:t>
            </a:r>
            <a:r>
              <a:rPr lang="en-US" sz="2700" dirty="0">
                <a:solidFill>
                  <a:srgbClr val="000000"/>
                </a:solidFill>
                <a:effectLst/>
                <a:latin typeface="Source Sans Pro" panose="020B0503030403020204" pitchFamily="34" charset="0"/>
                <a:ea typeface="Source Sans Pro" panose="020B0503030403020204" pitchFamily="34" charset="0"/>
              </a:rPr>
              <a:t>They are darkened in their understanding and separated from the life of God because of the ignorance that is in them due to the hardening of their hearts. </a:t>
            </a:r>
            <a:r>
              <a:rPr lang="en-US" sz="2700" baseline="30000" dirty="0">
                <a:solidFill>
                  <a:srgbClr val="000000"/>
                </a:solidFill>
                <a:effectLst/>
                <a:latin typeface="Source Sans Pro" panose="020B0503030403020204" pitchFamily="34" charset="0"/>
                <a:ea typeface="Source Sans Pro" panose="020B0503030403020204" pitchFamily="34" charset="0"/>
              </a:rPr>
              <a:t>19 </a:t>
            </a:r>
            <a:r>
              <a:rPr lang="en-US" sz="2700" dirty="0">
                <a:solidFill>
                  <a:srgbClr val="000000"/>
                </a:solidFill>
                <a:effectLst/>
                <a:latin typeface="Source Sans Pro" panose="020B0503030403020204" pitchFamily="34" charset="0"/>
                <a:ea typeface="Source Sans Pro" panose="020B0503030403020204" pitchFamily="34" charset="0"/>
              </a:rPr>
              <a:t>Having lost all sensitivity, they have given themselves over to sensuality so as to indulge in every kind of impurity, and they are full of greed.</a:t>
            </a: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31127"/>
            <a:ext cx="5157926"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EPHESIANS 4:17-19</a:t>
            </a:r>
          </a:p>
        </p:txBody>
      </p:sp>
      <p:sp>
        <p:nvSpPr>
          <p:cNvPr id="5" name="Rectangle 4">
            <a:extLst>
              <a:ext uri="{FF2B5EF4-FFF2-40B4-BE49-F238E27FC236}">
                <a16:creationId xmlns:a16="http://schemas.microsoft.com/office/drawing/2014/main" id="{B2BDF468-8052-0F9F-62B7-1D864D17D71A}"/>
              </a:ext>
            </a:extLst>
          </p:cNvPr>
          <p:cNvSpPr/>
          <p:nvPr/>
        </p:nvSpPr>
        <p:spPr>
          <a:xfrm>
            <a:off x="600722" y="3048000"/>
            <a:ext cx="11164557" cy="14287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A1765C-ABE4-DA51-055D-D2FC154E2629}"/>
              </a:ext>
            </a:extLst>
          </p:cNvPr>
          <p:cNvSpPr txBox="1"/>
          <p:nvPr/>
        </p:nvSpPr>
        <p:spPr>
          <a:xfrm>
            <a:off x="809624" y="3124200"/>
            <a:ext cx="10917555" cy="1307922"/>
          </a:xfrm>
          <a:prstGeom prst="rect">
            <a:avLst/>
          </a:prstGeom>
          <a:noFill/>
        </p:spPr>
        <p:txBody>
          <a:bodyPr wrap="square" rtlCol="0">
            <a:spAutoFit/>
          </a:bodyPr>
          <a:lstStyle/>
          <a:p>
            <a:pPr marL="0" marR="0" lvl="4">
              <a:lnSpc>
                <a:spcPct val="107000"/>
              </a:lnSpc>
              <a:spcBef>
                <a:spcPts val="0"/>
              </a:spcBef>
              <a:spcAft>
                <a:spcPts val="0"/>
              </a:spcAft>
            </a:pPr>
            <a:r>
              <a:rPr lang="en-US" sz="25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My people have committed two sins: They have forsaken me, the spring of living water, and have dug their own cisterns, broken cisterns that cannot hold water. 							                                     </a:t>
            </a:r>
            <a:r>
              <a:rPr lang="en-US" sz="20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 Jeremiah 2:13</a:t>
            </a:r>
          </a:p>
        </p:txBody>
      </p:sp>
    </p:spTree>
    <p:extLst>
      <p:ext uri="{BB962C8B-B14F-4D97-AF65-F5344CB8AC3E}">
        <p14:creationId xmlns:p14="http://schemas.microsoft.com/office/powerpoint/2010/main" val="188133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365165"/>
            <a:ext cx="11381728" cy="3416320"/>
          </a:xfrm>
          <a:prstGeom prst="rect">
            <a:avLst/>
          </a:prstGeom>
          <a:noFill/>
        </p:spPr>
        <p:txBody>
          <a:bodyPr wrap="square" rtlCol="0">
            <a:spAutoFit/>
          </a:bodyPr>
          <a:lstStyle/>
          <a:p>
            <a:pPr marR="0">
              <a:spcBef>
                <a:spcPts val="0"/>
              </a:spcBef>
              <a:spcAft>
                <a:spcPts val="0"/>
              </a:spcAft>
            </a:pPr>
            <a:r>
              <a:rPr lang="en-US" sz="2700" baseline="30000" dirty="0">
                <a:solidFill>
                  <a:srgbClr val="000000"/>
                </a:solidFill>
                <a:effectLst/>
                <a:latin typeface="Source Sans Pro" panose="020B0503030403020204" pitchFamily="34" charset="0"/>
                <a:ea typeface="Source Sans Pro" panose="020B0503030403020204" pitchFamily="34" charset="0"/>
              </a:rPr>
              <a:t>20 </a:t>
            </a:r>
            <a:r>
              <a:rPr lang="en-US" sz="2700" dirty="0">
                <a:solidFill>
                  <a:srgbClr val="000000"/>
                </a:solidFill>
                <a:effectLst/>
                <a:latin typeface="Source Sans Pro" panose="020B0503030403020204" pitchFamily="34" charset="0"/>
                <a:ea typeface="Source Sans Pro" panose="020B0503030403020204" pitchFamily="34" charset="0"/>
              </a:rPr>
              <a:t>That, however, is not the way of life you learned </a:t>
            </a:r>
            <a:r>
              <a:rPr lang="en-US" sz="2700" baseline="30000" dirty="0">
                <a:solidFill>
                  <a:srgbClr val="000000"/>
                </a:solidFill>
                <a:effectLst/>
                <a:latin typeface="Source Sans Pro" panose="020B0503030403020204" pitchFamily="34" charset="0"/>
                <a:ea typeface="Source Sans Pro" panose="020B0503030403020204" pitchFamily="34" charset="0"/>
              </a:rPr>
              <a:t>21 </a:t>
            </a:r>
            <a:r>
              <a:rPr lang="en-US" sz="2700" dirty="0">
                <a:solidFill>
                  <a:srgbClr val="000000"/>
                </a:solidFill>
                <a:effectLst/>
                <a:latin typeface="Source Sans Pro" panose="020B0503030403020204" pitchFamily="34" charset="0"/>
                <a:ea typeface="Source Sans Pro" panose="020B0503030403020204" pitchFamily="34" charset="0"/>
              </a:rPr>
              <a:t>when you heard about Christ and were taught in him in accordance with the truth that is in Jesus. </a:t>
            </a:r>
            <a:r>
              <a:rPr lang="en-US" sz="2700" baseline="30000" dirty="0">
                <a:solidFill>
                  <a:srgbClr val="000000"/>
                </a:solidFill>
                <a:effectLst/>
                <a:latin typeface="Source Sans Pro" panose="020B0503030403020204" pitchFamily="34" charset="0"/>
                <a:ea typeface="Source Sans Pro" panose="020B0503030403020204" pitchFamily="34" charset="0"/>
              </a:rPr>
              <a:t>22 </a:t>
            </a:r>
            <a:r>
              <a:rPr lang="en-US" sz="2700" dirty="0">
                <a:solidFill>
                  <a:srgbClr val="000000"/>
                </a:solidFill>
                <a:effectLst/>
                <a:latin typeface="Source Sans Pro" panose="020B0503030403020204" pitchFamily="34" charset="0"/>
                <a:ea typeface="Source Sans Pro" panose="020B0503030403020204" pitchFamily="34" charset="0"/>
              </a:rPr>
              <a:t>You were taught, with regard to your former way of life, to </a:t>
            </a:r>
            <a:r>
              <a:rPr lang="en-US" sz="2700" b="1" dirty="0">
                <a:solidFill>
                  <a:srgbClr val="000000"/>
                </a:solidFill>
                <a:effectLst/>
                <a:latin typeface="Source Sans Pro" panose="020B0503030403020204" pitchFamily="34" charset="0"/>
                <a:ea typeface="Source Sans Pro" panose="020B0503030403020204" pitchFamily="34" charset="0"/>
              </a:rPr>
              <a:t>put off your old self</a:t>
            </a:r>
            <a:r>
              <a:rPr lang="en-US" sz="2700" dirty="0">
                <a:solidFill>
                  <a:srgbClr val="000000"/>
                </a:solidFill>
                <a:effectLst/>
                <a:latin typeface="Source Sans Pro" panose="020B0503030403020204" pitchFamily="34" charset="0"/>
                <a:ea typeface="Source Sans Pro" panose="020B0503030403020204" pitchFamily="34" charset="0"/>
              </a:rPr>
              <a:t>, which is being corrupted by its deceitful desires; </a:t>
            </a:r>
            <a:r>
              <a:rPr lang="en-US" sz="2700" baseline="30000" dirty="0">
                <a:solidFill>
                  <a:srgbClr val="000000"/>
                </a:solidFill>
                <a:effectLst/>
                <a:latin typeface="Source Sans Pro" panose="020B0503030403020204" pitchFamily="34" charset="0"/>
                <a:ea typeface="Source Sans Pro" panose="020B0503030403020204" pitchFamily="34" charset="0"/>
              </a:rPr>
              <a:t>23 </a:t>
            </a:r>
            <a:r>
              <a:rPr lang="en-US" sz="2700" dirty="0">
                <a:solidFill>
                  <a:srgbClr val="000000"/>
                </a:solidFill>
                <a:effectLst/>
                <a:latin typeface="Source Sans Pro" panose="020B0503030403020204" pitchFamily="34" charset="0"/>
                <a:ea typeface="Source Sans Pro" panose="020B0503030403020204" pitchFamily="34" charset="0"/>
              </a:rPr>
              <a:t>to be made new in the attitude of your minds; </a:t>
            </a:r>
            <a:r>
              <a:rPr lang="en-US" sz="2700" baseline="30000" dirty="0">
                <a:solidFill>
                  <a:srgbClr val="000000"/>
                </a:solidFill>
                <a:effectLst/>
                <a:latin typeface="Source Sans Pro" panose="020B0503030403020204" pitchFamily="34" charset="0"/>
                <a:ea typeface="Source Sans Pro" panose="020B0503030403020204" pitchFamily="34" charset="0"/>
              </a:rPr>
              <a:t>24 </a:t>
            </a:r>
            <a:r>
              <a:rPr lang="en-US" sz="2700" dirty="0">
                <a:solidFill>
                  <a:srgbClr val="000000"/>
                </a:solidFill>
                <a:effectLst/>
                <a:latin typeface="Source Sans Pro" panose="020B0503030403020204" pitchFamily="34" charset="0"/>
                <a:ea typeface="Source Sans Pro" panose="020B0503030403020204" pitchFamily="34" charset="0"/>
              </a:rPr>
              <a:t>and to </a:t>
            </a:r>
            <a:r>
              <a:rPr lang="en-US" sz="2700" b="1" dirty="0">
                <a:solidFill>
                  <a:srgbClr val="000000"/>
                </a:solidFill>
                <a:effectLst/>
                <a:latin typeface="Source Sans Pro" panose="020B0503030403020204" pitchFamily="34" charset="0"/>
                <a:ea typeface="Source Sans Pro" panose="020B0503030403020204" pitchFamily="34" charset="0"/>
              </a:rPr>
              <a:t>put on the new self</a:t>
            </a:r>
            <a:r>
              <a:rPr lang="en-US" sz="2700" dirty="0">
                <a:solidFill>
                  <a:srgbClr val="000000"/>
                </a:solidFill>
                <a:effectLst/>
                <a:latin typeface="Source Sans Pro" panose="020B0503030403020204" pitchFamily="34" charset="0"/>
                <a:ea typeface="Source Sans Pro" panose="020B0503030403020204" pitchFamily="34" charset="0"/>
              </a:rPr>
              <a:t>, created to be like God in true righteousness and holiness. </a:t>
            </a:r>
            <a:r>
              <a:rPr lang="en-US" sz="2700" baseline="30000" dirty="0">
                <a:solidFill>
                  <a:srgbClr val="000000"/>
                </a:solidFill>
                <a:effectLst/>
                <a:latin typeface="Source Sans Pro" panose="020B0503030403020204" pitchFamily="34" charset="0"/>
                <a:ea typeface="Source Sans Pro" panose="020B0503030403020204" pitchFamily="34" charset="0"/>
              </a:rPr>
              <a:t>25 </a:t>
            </a:r>
            <a:r>
              <a:rPr lang="en-US" sz="2700" dirty="0">
                <a:solidFill>
                  <a:srgbClr val="000000"/>
                </a:solidFill>
                <a:effectLst/>
                <a:latin typeface="Source Sans Pro" panose="020B0503030403020204" pitchFamily="34" charset="0"/>
                <a:ea typeface="Source Sans Pro" panose="020B0503030403020204" pitchFamily="34" charset="0"/>
              </a:rPr>
              <a:t>Therefore each of you must put off falsehood and speak truthfully to your neighbor, for we are all members of one body.</a:t>
            </a: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31127"/>
            <a:ext cx="5157926"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EPHESIANS 4:20-25</a:t>
            </a:r>
          </a:p>
        </p:txBody>
      </p:sp>
    </p:spTree>
    <p:extLst>
      <p:ext uri="{BB962C8B-B14F-4D97-AF65-F5344CB8AC3E}">
        <p14:creationId xmlns:p14="http://schemas.microsoft.com/office/powerpoint/2010/main" val="2640844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4459</TotalTime>
  <Words>1021</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Source Sans Pro</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33</cp:revision>
  <dcterms:created xsi:type="dcterms:W3CDTF">2022-06-07T18:52:25Z</dcterms:created>
  <dcterms:modified xsi:type="dcterms:W3CDTF">2022-09-11T05:39:13Z</dcterms:modified>
</cp:coreProperties>
</file>