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97" r:id="rId2"/>
    <p:sldId id="303" r:id="rId3"/>
    <p:sldId id="301" r:id="rId4"/>
    <p:sldId id="322" r:id="rId5"/>
    <p:sldId id="300" r:id="rId6"/>
    <p:sldId id="316" r:id="rId7"/>
    <p:sldId id="315" r:id="rId8"/>
    <p:sldId id="320" r:id="rId9"/>
    <p:sldId id="321" r:id="rId10"/>
    <p:sldId id="305" r:id="rId11"/>
    <p:sldId id="307" r:id="rId12"/>
    <p:sldId id="308" r:id="rId13"/>
    <p:sldId id="309" r:id="rId14"/>
    <p:sldId id="317" r:id="rId15"/>
    <p:sldId id="326" r:id="rId16"/>
    <p:sldId id="327" r:id="rId17"/>
    <p:sldId id="325" r:id="rId18"/>
    <p:sldId id="319" r:id="rId19"/>
    <p:sldId id="318" r:id="rId20"/>
    <p:sldId id="312" r:id="rId21"/>
    <p:sldId id="314" r:id="rId22"/>
    <p:sldId id="298" r:id="rId23"/>
    <p:sldId id="323" r:id="rId24"/>
    <p:sldId id="324" r:id="rId25"/>
    <p:sldId id="302" r:id="rId26"/>
    <p:sldId id="329" r:id="rId2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98849"/>
    <a:srgbClr val="FEE46C"/>
    <a:srgbClr val="B8A6A6"/>
    <a:srgbClr val="AAA69B"/>
    <a:srgbClr val="438691"/>
    <a:srgbClr val="8B9495"/>
    <a:srgbClr val="0F374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86" d="100"/>
          <a:sy n="86" d="100"/>
        </p:scale>
        <p:origin x="514"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F050F8-D089-41E3-E0D7-34346789922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8A531708-2648-3618-BAF1-D2904825A7D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36FFF2E-2F54-A618-1643-6CB89308F826}"/>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F2F85C3F-B90E-7635-FC5A-34FE82FDFD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6C701D-CD5D-1BDE-4B70-5E4E3E31E5D4}"/>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63445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E77939-B8AB-C52F-5B1B-0D55B9D7CE2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1C590F4-3063-88FE-1507-28166798D83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CD0C083-9817-9FCC-5C4A-F3D393D8AD4E}"/>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6F8D331B-67DA-2980-5513-0F95EFB3C70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2CE54E-0960-CAC0-0C6B-B3322229CC2D}"/>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5553371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93EE605-2112-1D5D-0B4B-9527CDB2DC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B6A4CD85-5335-E187-3886-959DFF8D0F4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56B21E9-22D4-DD1D-A7C9-CE09B2E55ADE}"/>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0A6C6330-5E4C-9E58-4CC7-221616A4187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63BCB8C-21DF-15CA-36B5-F5283AE28309}"/>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22109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descr="A picture containing bedclothes, fabric&#10;&#10;Description automatically generated">
            <a:extLst>
              <a:ext uri="{FF2B5EF4-FFF2-40B4-BE49-F238E27FC236}">
                <a16:creationId xmlns:a16="http://schemas.microsoft.com/office/drawing/2014/main" id="{2AD2936E-9D81-D302-C134-379F96BB27A3}"/>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12192000" cy="6858000"/>
          </a:xfrm>
          <a:prstGeom prst="rect">
            <a:avLst/>
          </a:prstGeom>
          <a:ln>
            <a:noFill/>
          </a:ln>
        </p:spPr>
      </p:pic>
      <p:sp>
        <p:nvSpPr>
          <p:cNvPr id="10" name="Rectangle: Single Corner Snipped 9">
            <a:extLst>
              <a:ext uri="{FF2B5EF4-FFF2-40B4-BE49-F238E27FC236}">
                <a16:creationId xmlns:a16="http://schemas.microsoft.com/office/drawing/2014/main" id="{A51FA7D7-D2EE-9F85-1A5C-AA46271C5AA1}"/>
              </a:ext>
            </a:extLst>
          </p:cNvPr>
          <p:cNvSpPr/>
          <p:nvPr userDrawn="1"/>
        </p:nvSpPr>
        <p:spPr>
          <a:xfrm rot="10800000">
            <a:off x="477795" y="345473"/>
            <a:ext cx="11195221" cy="6242222"/>
          </a:xfrm>
          <a:custGeom>
            <a:avLst/>
            <a:gdLst>
              <a:gd name="connsiteX0" fmla="*/ 0 w 11195221"/>
              <a:gd name="connsiteY0" fmla="*/ 0 h 6242222"/>
              <a:gd name="connsiteX1" fmla="*/ 598121 w 11195221"/>
              <a:gd name="connsiteY1" fmla="*/ 0 h 6242222"/>
              <a:gd name="connsiteX2" fmla="*/ 1387640 w 11195221"/>
              <a:gd name="connsiteY2" fmla="*/ 0 h 6242222"/>
              <a:gd name="connsiteX3" fmla="*/ 2081461 w 11195221"/>
              <a:gd name="connsiteY3" fmla="*/ 0 h 6242222"/>
              <a:gd name="connsiteX4" fmla="*/ 2488183 w 11195221"/>
              <a:gd name="connsiteY4" fmla="*/ 0 h 6242222"/>
              <a:gd name="connsiteX5" fmla="*/ 3182003 w 11195221"/>
              <a:gd name="connsiteY5" fmla="*/ 0 h 6242222"/>
              <a:gd name="connsiteX6" fmla="*/ 3684425 w 11195221"/>
              <a:gd name="connsiteY6" fmla="*/ 0 h 6242222"/>
              <a:gd name="connsiteX7" fmla="*/ 4091147 w 11195221"/>
              <a:gd name="connsiteY7" fmla="*/ 0 h 6242222"/>
              <a:gd name="connsiteX8" fmla="*/ 4402170 w 11195221"/>
              <a:gd name="connsiteY8" fmla="*/ 0 h 6242222"/>
              <a:gd name="connsiteX9" fmla="*/ 4808892 w 11195221"/>
              <a:gd name="connsiteY9" fmla="*/ 0 h 6242222"/>
              <a:gd name="connsiteX10" fmla="*/ 5215614 w 11195221"/>
              <a:gd name="connsiteY10" fmla="*/ 0 h 6242222"/>
              <a:gd name="connsiteX11" fmla="*/ 5813735 w 11195221"/>
              <a:gd name="connsiteY11" fmla="*/ 0 h 6242222"/>
              <a:gd name="connsiteX12" fmla="*/ 6411856 w 11195221"/>
              <a:gd name="connsiteY12" fmla="*/ 0 h 6242222"/>
              <a:gd name="connsiteX13" fmla="*/ 6914277 w 11195221"/>
              <a:gd name="connsiteY13" fmla="*/ 0 h 6242222"/>
              <a:gd name="connsiteX14" fmla="*/ 7703797 w 11195221"/>
              <a:gd name="connsiteY14" fmla="*/ 0 h 6242222"/>
              <a:gd name="connsiteX15" fmla="*/ 8110519 w 11195221"/>
              <a:gd name="connsiteY15" fmla="*/ 0 h 6242222"/>
              <a:gd name="connsiteX16" fmla="*/ 8900039 w 11195221"/>
              <a:gd name="connsiteY16" fmla="*/ 0 h 6242222"/>
              <a:gd name="connsiteX17" fmla="*/ 9569934 w 11195221"/>
              <a:gd name="connsiteY17" fmla="*/ 0 h 6242222"/>
              <a:gd name="connsiteX18" fmla="*/ 9992509 w 11195221"/>
              <a:gd name="connsiteY18" fmla="*/ 422575 h 6242222"/>
              <a:gd name="connsiteX19" fmla="*/ 10431336 w 11195221"/>
              <a:gd name="connsiteY19" fmla="*/ 861402 h 6242222"/>
              <a:gd name="connsiteX20" fmla="*/ 10821405 w 11195221"/>
              <a:gd name="connsiteY20" fmla="*/ 1251471 h 6242222"/>
              <a:gd name="connsiteX21" fmla="*/ 11195221 w 11195221"/>
              <a:gd name="connsiteY21" fmla="*/ 1625287 h 6242222"/>
              <a:gd name="connsiteX22" fmla="*/ 11195221 w 11195221"/>
              <a:gd name="connsiteY22" fmla="*/ 2063896 h 6242222"/>
              <a:gd name="connsiteX23" fmla="*/ 11195221 w 11195221"/>
              <a:gd name="connsiteY23" fmla="*/ 2594843 h 6242222"/>
              <a:gd name="connsiteX24" fmla="*/ 11195221 w 11195221"/>
              <a:gd name="connsiteY24" fmla="*/ 3218130 h 6242222"/>
              <a:gd name="connsiteX25" fmla="*/ 11195221 w 11195221"/>
              <a:gd name="connsiteY25" fmla="*/ 3702908 h 6242222"/>
              <a:gd name="connsiteX26" fmla="*/ 11195221 w 11195221"/>
              <a:gd name="connsiteY26" fmla="*/ 4141517 h 6242222"/>
              <a:gd name="connsiteX27" fmla="*/ 11195221 w 11195221"/>
              <a:gd name="connsiteY27" fmla="*/ 4810972 h 6242222"/>
              <a:gd name="connsiteX28" fmla="*/ 11195221 w 11195221"/>
              <a:gd name="connsiteY28" fmla="*/ 5249581 h 6242222"/>
              <a:gd name="connsiteX29" fmla="*/ 11195221 w 11195221"/>
              <a:gd name="connsiteY29" fmla="*/ 6242222 h 6242222"/>
              <a:gd name="connsiteX30" fmla="*/ 10941855 w 11195221"/>
              <a:gd name="connsiteY30" fmla="*/ 6242222 h 6242222"/>
              <a:gd name="connsiteX31" fmla="*/ 10352633 w 11195221"/>
              <a:gd name="connsiteY31" fmla="*/ 6242222 h 6242222"/>
              <a:gd name="connsiteX32" fmla="*/ 9651459 w 11195221"/>
              <a:gd name="connsiteY32" fmla="*/ 6242222 h 6242222"/>
              <a:gd name="connsiteX33" fmla="*/ 9174189 w 11195221"/>
              <a:gd name="connsiteY33" fmla="*/ 6242222 h 6242222"/>
              <a:gd name="connsiteX34" fmla="*/ 8808871 w 11195221"/>
              <a:gd name="connsiteY34" fmla="*/ 6242222 h 6242222"/>
              <a:gd name="connsiteX35" fmla="*/ 8443554 w 11195221"/>
              <a:gd name="connsiteY35" fmla="*/ 6242222 h 6242222"/>
              <a:gd name="connsiteX36" fmla="*/ 7742379 w 11195221"/>
              <a:gd name="connsiteY36" fmla="*/ 6242222 h 6242222"/>
              <a:gd name="connsiteX37" fmla="*/ 7489014 w 11195221"/>
              <a:gd name="connsiteY37" fmla="*/ 6242222 h 6242222"/>
              <a:gd name="connsiteX38" fmla="*/ 7011744 w 11195221"/>
              <a:gd name="connsiteY38" fmla="*/ 6242222 h 6242222"/>
              <a:gd name="connsiteX39" fmla="*/ 6422522 w 11195221"/>
              <a:gd name="connsiteY39" fmla="*/ 6242222 h 6242222"/>
              <a:gd name="connsiteX40" fmla="*/ 6057204 w 11195221"/>
              <a:gd name="connsiteY40" fmla="*/ 6242222 h 6242222"/>
              <a:gd name="connsiteX41" fmla="*/ 5244077 w 11195221"/>
              <a:gd name="connsiteY41" fmla="*/ 6242222 h 6242222"/>
              <a:gd name="connsiteX42" fmla="*/ 4990712 w 11195221"/>
              <a:gd name="connsiteY42" fmla="*/ 6242222 h 6242222"/>
              <a:gd name="connsiteX43" fmla="*/ 4737346 w 11195221"/>
              <a:gd name="connsiteY43" fmla="*/ 6242222 h 6242222"/>
              <a:gd name="connsiteX44" fmla="*/ 4260076 w 11195221"/>
              <a:gd name="connsiteY44" fmla="*/ 6242222 h 6242222"/>
              <a:gd name="connsiteX45" fmla="*/ 3670854 w 11195221"/>
              <a:gd name="connsiteY45" fmla="*/ 6242222 h 6242222"/>
              <a:gd name="connsiteX46" fmla="*/ 2969680 w 11195221"/>
              <a:gd name="connsiteY46" fmla="*/ 6242222 h 6242222"/>
              <a:gd name="connsiteX47" fmla="*/ 2268505 w 11195221"/>
              <a:gd name="connsiteY47" fmla="*/ 6242222 h 6242222"/>
              <a:gd name="connsiteX48" fmla="*/ 1455379 w 11195221"/>
              <a:gd name="connsiteY48" fmla="*/ 6242222 h 6242222"/>
              <a:gd name="connsiteX49" fmla="*/ 866157 w 11195221"/>
              <a:gd name="connsiteY49" fmla="*/ 6242222 h 6242222"/>
              <a:gd name="connsiteX50" fmla="*/ 612791 w 11195221"/>
              <a:gd name="connsiteY50" fmla="*/ 6242222 h 6242222"/>
              <a:gd name="connsiteX51" fmla="*/ 0 w 11195221"/>
              <a:gd name="connsiteY51" fmla="*/ 6242222 h 6242222"/>
              <a:gd name="connsiteX52" fmla="*/ 0 w 11195221"/>
              <a:gd name="connsiteY52" fmla="*/ 5674747 h 6242222"/>
              <a:gd name="connsiteX53" fmla="*/ 0 w 11195221"/>
              <a:gd name="connsiteY53" fmla="*/ 5107273 h 6242222"/>
              <a:gd name="connsiteX54" fmla="*/ 0 w 11195221"/>
              <a:gd name="connsiteY54" fmla="*/ 4602220 h 6242222"/>
              <a:gd name="connsiteX55" fmla="*/ 0 w 11195221"/>
              <a:gd name="connsiteY55" fmla="*/ 3909901 h 6242222"/>
              <a:gd name="connsiteX56" fmla="*/ 0 w 11195221"/>
              <a:gd name="connsiteY56" fmla="*/ 3342426 h 6242222"/>
              <a:gd name="connsiteX57" fmla="*/ 0 w 11195221"/>
              <a:gd name="connsiteY57" fmla="*/ 2899796 h 6242222"/>
              <a:gd name="connsiteX58" fmla="*/ 0 w 11195221"/>
              <a:gd name="connsiteY58" fmla="*/ 2457166 h 6242222"/>
              <a:gd name="connsiteX59" fmla="*/ 0 w 11195221"/>
              <a:gd name="connsiteY59" fmla="*/ 2076958 h 6242222"/>
              <a:gd name="connsiteX60" fmla="*/ 0 w 11195221"/>
              <a:gd name="connsiteY60" fmla="*/ 1509483 h 6242222"/>
              <a:gd name="connsiteX61" fmla="*/ 0 w 11195221"/>
              <a:gd name="connsiteY61" fmla="*/ 1066852 h 6242222"/>
              <a:gd name="connsiteX62" fmla="*/ 0 w 11195221"/>
              <a:gd name="connsiteY62" fmla="*/ 0 h 6242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11195221" h="6242222" fill="none" extrusionOk="0">
                <a:moveTo>
                  <a:pt x="0" y="0"/>
                </a:moveTo>
                <a:cubicBezTo>
                  <a:pt x="237382" y="-66300"/>
                  <a:pt x="335187" y="58592"/>
                  <a:pt x="598121" y="0"/>
                </a:cubicBezTo>
                <a:cubicBezTo>
                  <a:pt x="861055" y="-58592"/>
                  <a:pt x="996821" y="53396"/>
                  <a:pt x="1387640" y="0"/>
                </a:cubicBezTo>
                <a:cubicBezTo>
                  <a:pt x="1778459" y="-53396"/>
                  <a:pt x="1813057" y="53348"/>
                  <a:pt x="2081461" y="0"/>
                </a:cubicBezTo>
                <a:cubicBezTo>
                  <a:pt x="2349865" y="-53348"/>
                  <a:pt x="2354590" y="36856"/>
                  <a:pt x="2488183" y="0"/>
                </a:cubicBezTo>
                <a:cubicBezTo>
                  <a:pt x="2621776" y="-36856"/>
                  <a:pt x="2866223" y="36654"/>
                  <a:pt x="3182003" y="0"/>
                </a:cubicBezTo>
                <a:cubicBezTo>
                  <a:pt x="3497783" y="-36654"/>
                  <a:pt x="3490888" y="5513"/>
                  <a:pt x="3684425" y="0"/>
                </a:cubicBezTo>
                <a:cubicBezTo>
                  <a:pt x="3877962" y="-5513"/>
                  <a:pt x="3934929" y="4851"/>
                  <a:pt x="4091147" y="0"/>
                </a:cubicBezTo>
                <a:cubicBezTo>
                  <a:pt x="4247365" y="-4851"/>
                  <a:pt x="4289458" y="2700"/>
                  <a:pt x="4402170" y="0"/>
                </a:cubicBezTo>
                <a:cubicBezTo>
                  <a:pt x="4514882" y="-2700"/>
                  <a:pt x="4620033" y="17014"/>
                  <a:pt x="4808892" y="0"/>
                </a:cubicBezTo>
                <a:cubicBezTo>
                  <a:pt x="4997751" y="-17014"/>
                  <a:pt x="5020995" y="30174"/>
                  <a:pt x="5215614" y="0"/>
                </a:cubicBezTo>
                <a:cubicBezTo>
                  <a:pt x="5410233" y="-30174"/>
                  <a:pt x="5572427" y="44530"/>
                  <a:pt x="5813735" y="0"/>
                </a:cubicBezTo>
                <a:cubicBezTo>
                  <a:pt x="6055043" y="-44530"/>
                  <a:pt x="6118030" y="30858"/>
                  <a:pt x="6411856" y="0"/>
                </a:cubicBezTo>
                <a:cubicBezTo>
                  <a:pt x="6705682" y="-30858"/>
                  <a:pt x="6714426" y="55025"/>
                  <a:pt x="6914277" y="0"/>
                </a:cubicBezTo>
                <a:cubicBezTo>
                  <a:pt x="7114128" y="-55025"/>
                  <a:pt x="7532218" y="59431"/>
                  <a:pt x="7703797" y="0"/>
                </a:cubicBezTo>
                <a:cubicBezTo>
                  <a:pt x="7875376" y="-59431"/>
                  <a:pt x="7934110" y="32027"/>
                  <a:pt x="8110519" y="0"/>
                </a:cubicBezTo>
                <a:cubicBezTo>
                  <a:pt x="8286928" y="-32027"/>
                  <a:pt x="8575425" y="59261"/>
                  <a:pt x="8900039" y="0"/>
                </a:cubicBezTo>
                <a:cubicBezTo>
                  <a:pt x="9224653" y="-59261"/>
                  <a:pt x="9276519" y="23548"/>
                  <a:pt x="9569934" y="0"/>
                </a:cubicBezTo>
                <a:cubicBezTo>
                  <a:pt x="9717217" y="121835"/>
                  <a:pt x="9864285" y="342931"/>
                  <a:pt x="9992509" y="422575"/>
                </a:cubicBezTo>
                <a:cubicBezTo>
                  <a:pt x="10120733" y="502219"/>
                  <a:pt x="10209604" y="743725"/>
                  <a:pt x="10431336" y="861402"/>
                </a:cubicBezTo>
                <a:cubicBezTo>
                  <a:pt x="10653068" y="979079"/>
                  <a:pt x="10717534" y="1168837"/>
                  <a:pt x="10821405" y="1251471"/>
                </a:cubicBezTo>
                <a:cubicBezTo>
                  <a:pt x="10925276" y="1334105"/>
                  <a:pt x="11053514" y="1563409"/>
                  <a:pt x="11195221" y="1625287"/>
                </a:cubicBezTo>
                <a:cubicBezTo>
                  <a:pt x="11216330" y="1758226"/>
                  <a:pt x="11148457" y="1918386"/>
                  <a:pt x="11195221" y="2063896"/>
                </a:cubicBezTo>
                <a:cubicBezTo>
                  <a:pt x="11241985" y="2209406"/>
                  <a:pt x="11142534" y="2384325"/>
                  <a:pt x="11195221" y="2594843"/>
                </a:cubicBezTo>
                <a:cubicBezTo>
                  <a:pt x="11247908" y="2805361"/>
                  <a:pt x="11178773" y="3053651"/>
                  <a:pt x="11195221" y="3218130"/>
                </a:cubicBezTo>
                <a:cubicBezTo>
                  <a:pt x="11211669" y="3382609"/>
                  <a:pt x="11170377" y="3499968"/>
                  <a:pt x="11195221" y="3702908"/>
                </a:cubicBezTo>
                <a:cubicBezTo>
                  <a:pt x="11220065" y="3905848"/>
                  <a:pt x="11179017" y="4033266"/>
                  <a:pt x="11195221" y="4141517"/>
                </a:cubicBezTo>
                <a:cubicBezTo>
                  <a:pt x="11211425" y="4249768"/>
                  <a:pt x="11160216" y="4624379"/>
                  <a:pt x="11195221" y="4810972"/>
                </a:cubicBezTo>
                <a:cubicBezTo>
                  <a:pt x="11230226" y="4997565"/>
                  <a:pt x="11165633" y="5074025"/>
                  <a:pt x="11195221" y="5249581"/>
                </a:cubicBezTo>
                <a:cubicBezTo>
                  <a:pt x="11224809" y="5425137"/>
                  <a:pt x="11148346" y="5853486"/>
                  <a:pt x="11195221" y="6242222"/>
                </a:cubicBezTo>
                <a:cubicBezTo>
                  <a:pt x="11072478" y="6265414"/>
                  <a:pt x="10996881" y="6221490"/>
                  <a:pt x="10941855" y="6242222"/>
                </a:cubicBezTo>
                <a:cubicBezTo>
                  <a:pt x="10886829" y="6262954"/>
                  <a:pt x="10621878" y="6197721"/>
                  <a:pt x="10352633" y="6242222"/>
                </a:cubicBezTo>
                <a:cubicBezTo>
                  <a:pt x="10083388" y="6286723"/>
                  <a:pt x="9847940" y="6161975"/>
                  <a:pt x="9651459" y="6242222"/>
                </a:cubicBezTo>
                <a:cubicBezTo>
                  <a:pt x="9454978" y="6322469"/>
                  <a:pt x="9293831" y="6192581"/>
                  <a:pt x="9174189" y="6242222"/>
                </a:cubicBezTo>
                <a:cubicBezTo>
                  <a:pt x="9054547" y="6291863"/>
                  <a:pt x="8889932" y="6210183"/>
                  <a:pt x="8808871" y="6242222"/>
                </a:cubicBezTo>
                <a:cubicBezTo>
                  <a:pt x="8727810" y="6274261"/>
                  <a:pt x="8549510" y="6219515"/>
                  <a:pt x="8443554" y="6242222"/>
                </a:cubicBezTo>
                <a:cubicBezTo>
                  <a:pt x="8337598" y="6264929"/>
                  <a:pt x="7961308" y="6209917"/>
                  <a:pt x="7742379" y="6242222"/>
                </a:cubicBezTo>
                <a:cubicBezTo>
                  <a:pt x="7523451" y="6274527"/>
                  <a:pt x="7592846" y="6222398"/>
                  <a:pt x="7489014" y="6242222"/>
                </a:cubicBezTo>
                <a:cubicBezTo>
                  <a:pt x="7385182" y="6262046"/>
                  <a:pt x="7181499" y="6211819"/>
                  <a:pt x="7011744" y="6242222"/>
                </a:cubicBezTo>
                <a:cubicBezTo>
                  <a:pt x="6841989" y="6272625"/>
                  <a:pt x="6568584" y="6173757"/>
                  <a:pt x="6422522" y="6242222"/>
                </a:cubicBezTo>
                <a:cubicBezTo>
                  <a:pt x="6276460" y="6310687"/>
                  <a:pt x="6197635" y="6241593"/>
                  <a:pt x="6057204" y="6242222"/>
                </a:cubicBezTo>
                <a:cubicBezTo>
                  <a:pt x="5916773" y="6242851"/>
                  <a:pt x="5599156" y="6173420"/>
                  <a:pt x="5244077" y="6242222"/>
                </a:cubicBezTo>
                <a:cubicBezTo>
                  <a:pt x="4888998" y="6311024"/>
                  <a:pt x="5068257" y="6240712"/>
                  <a:pt x="4990712" y="6242222"/>
                </a:cubicBezTo>
                <a:cubicBezTo>
                  <a:pt x="4913167" y="6243732"/>
                  <a:pt x="4863982" y="6233358"/>
                  <a:pt x="4737346" y="6242222"/>
                </a:cubicBezTo>
                <a:cubicBezTo>
                  <a:pt x="4610710" y="6251086"/>
                  <a:pt x="4425942" y="6205130"/>
                  <a:pt x="4260076" y="6242222"/>
                </a:cubicBezTo>
                <a:cubicBezTo>
                  <a:pt x="4094210" y="6279314"/>
                  <a:pt x="3895092" y="6200239"/>
                  <a:pt x="3670854" y="6242222"/>
                </a:cubicBezTo>
                <a:cubicBezTo>
                  <a:pt x="3446616" y="6284205"/>
                  <a:pt x="3149471" y="6199396"/>
                  <a:pt x="2969680" y="6242222"/>
                </a:cubicBezTo>
                <a:cubicBezTo>
                  <a:pt x="2789889" y="6285048"/>
                  <a:pt x="2412688" y="6196175"/>
                  <a:pt x="2268505" y="6242222"/>
                </a:cubicBezTo>
                <a:cubicBezTo>
                  <a:pt x="2124323" y="6288269"/>
                  <a:pt x="1776202" y="6238599"/>
                  <a:pt x="1455379" y="6242222"/>
                </a:cubicBezTo>
                <a:cubicBezTo>
                  <a:pt x="1134556" y="6245845"/>
                  <a:pt x="1073971" y="6231870"/>
                  <a:pt x="866157" y="6242222"/>
                </a:cubicBezTo>
                <a:cubicBezTo>
                  <a:pt x="658343" y="6252574"/>
                  <a:pt x="678035" y="6221193"/>
                  <a:pt x="612791" y="6242222"/>
                </a:cubicBezTo>
                <a:cubicBezTo>
                  <a:pt x="547547" y="6263251"/>
                  <a:pt x="194024" y="6184033"/>
                  <a:pt x="0" y="6242222"/>
                </a:cubicBezTo>
                <a:cubicBezTo>
                  <a:pt x="-12860" y="5987940"/>
                  <a:pt x="26031" y="5939381"/>
                  <a:pt x="0" y="5674747"/>
                </a:cubicBezTo>
                <a:cubicBezTo>
                  <a:pt x="-26031" y="5410114"/>
                  <a:pt x="10919" y="5310469"/>
                  <a:pt x="0" y="5107273"/>
                </a:cubicBezTo>
                <a:cubicBezTo>
                  <a:pt x="-10919" y="4904077"/>
                  <a:pt x="58125" y="4832700"/>
                  <a:pt x="0" y="4602220"/>
                </a:cubicBezTo>
                <a:cubicBezTo>
                  <a:pt x="-58125" y="4371740"/>
                  <a:pt x="29413" y="4117702"/>
                  <a:pt x="0" y="3909901"/>
                </a:cubicBezTo>
                <a:cubicBezTo>
                  <a:pt x="-29413" y="3702100"/>
                  <a:pt x="13773" y="3582071"/>
                  <a:pt x="0" y="3342426"/>
                </a:cubicBezTo>
                <a:cubicBezTo>
                  <a:pt x="-13773" y="3102781"/>
                  <a:pt x="11321" y="3035631"/>
                  <a:pt x="0" y="2899796"/>
                </a:cubicBezTo>
                <a:cubicBezTo>
                  <a:pt x="-11321" y="2763961"/>
                  <a:pt x="43015" y="2568817"/>
                  <a:pt x="0" y="2457166"/>
                </a:cubicBezTo>
                <a:cubicBezTo>
                  <a:pt x="-43015" y="2345515"/>
                  <a:pt x="20799" y="2237408"/>
                  <a:pt x="0" y="2076958"/>
                </a:cubicBezTo>
                <a:cubicBezTo>
                  <a:pt x="-20799" y="1916508"/>
                  <a:pt x="14887" y="1759131"/>
                  <a:pt x="0" y="1509483"/>
                </a:cubicBezTo>
                <a:cubicBezTo>
                  <a:pt x="-14887" y="1259835"/>
                  <a:pt x="24303" y="1238374"/>
                  <a:pt x="0" y="1066852"/>
                </a:cubicBezTo>
                <a:cubicBezTo>
                  <a:pt x="-24303" y="895330"/>
                  <a:pt x="94729" y="517198"/>
                  <a:pt x="0" y="0"/>
                </a:cubicBezTo>
                <a:close/>
              </a:path>
              <a:path w="11195221" h="6242222" stroke="0" extrusionOk="0">
                <a:moveTo>
                  <a:pt x="0" y="0"/>
                </a:moveTo>
                <a:cubicBezTo>
                  <a:pt x="126057" y="-60212"/>
                  <a:pt x="385709" y="37628"/>
                  <a:pt x="502422" y="0"/>
                </a:cubicBezTo>
                <a:cubicBezTo>
                  <a:pt x="619135" y="-37628"/>
                  <a:pt x="697566" y="12331"/>
                  <a:pt x="813444" y="0"/>
                </a:cubicBezTo>
                <a:cubicBezTo>
                  <a:pt x="929322" y="-12331"/>
                  <a:pt x="1353670" y="56002"/>
                  <a:pt x="1602964" y="0"/>
                </a:cubicBezTo>
                <a:cubicBezTo>
                  <a:pt x="1852258" y="-56002"/>
                  <a:pt x="1859643" y="18391"/>
                  <a:pt x="2105385" y="0"/>
                </a:cubicBezTo>
                <a:cubicBezTo>
                  <a:pt x="2351127" y="-18391"/>
                  <a:pt x="2403898" y="21331"/>
                  <a:pt x="2607807" y="0"/>
                </a:cubicBezTo>
                <a:cubicBezTo>
                  <a:pt x="2811716" y="-21331"/>
                  <a:pt x="3055509" y="15031"/>
                  <a:pt x="3397327" y="0"/>
                </a:cubicBezTo>
                <a:cubicBezTo>
                  <a:pt x="3739145" y="-15031"/>
                  <a:pt x="3685827" y="7397"/>
                  <a:pt x="3804049" y="0"/>
                </a:cubicBezTo>
                <a:cubicBezTo>
                  <a:pt x="3922271" y="-7397"/>
                  <a:pt x="4347105" y="44515"/>
                  <a:pt x="4593568" y="0"/>
                </a:cubicBezTo>
                <a:cubicBezTo>
                  <a:pt x="4840031" y="-44515"/>
                  <a:pt x="5030095" y="6757"/>
                  <a:pt x="5383088" y="0"/>
                </a:cubicBezTo>
                <a:cubicBezTo>
                  <a:pt x="5736081" y="-6757"/>
                  <a:pt x="5790805" y="17251"/>
                  <a:pt x="5981209" y="0"/>
                </a:cubicBezTo>
                <a:cubicBezTo>
                  <a:pt x="6171613" y="-17251"/>
                  <a:pt x="6506573" y="5605"/>
                  <a:pt x="6770728" y="0"/>
                </a:cubicBezTo>
                <a:cubicBezTo>
                  <a:pt x="7034883" y="-5605"/>
                  <a:pt x="7072644" y="23761"/>
                  <a:pt x="7273150" y="0"/>
                </a:cubicBezTo>
                <a:cubicBezTo>
                  <a:pt x="7473656" y="-23761"/>
                  <a:pt x="7536807" y="53681"/>
                  <a:pt x="7775571" y="0"/>
                </a:cubicBezTo>
                <a:cubicBezTo>
                  <a:pt x="8014335" y="-53681"/>
                  <a:pt x="8168323" y="25084"/>
                  <a:pt x="8469392" y="0"/>
                </a:cubicBezTo>
                <a:cubicBezTo>
                  <a:pt x="8770461" y="-25084"/>
                  <a:pt x="8751683" y="59762"/>
                  <a:pt x="8971813" y="0"/>
                </a:cubicBezTo>
                <a:cubicBezTo>
                  <a:pt x="9191943" y="-59762"/>
                  <a:pt x="9382616" y="16475"/>
                  <a:pt x="9569934" y="0"/>
                </a:cubicBezTo>
                <a:cubicBezTo>
                  <a:pt x="9738943" y="130786"/>
                  <a:pt x="9866422" y="395578"/>
                  <a:pt x="10008761" y="438827"/>
                </a:cubicBezTo>
                <a:cubicBezTo>
                  <a:pt x="10151100" y="482076"/>
                  <a:pt x="10264286" y="707098"/>
                  <a:pt x="10431336" y="861402"/>
                </a:cubicBezTo>
                <a:cubicBezTo>
                  <a:pt x="10598386" y="1015706"/>
                  <a:pt x="10934169" y="1377848"/>
                  <a:pt x="11195221" y="1625287"/>
                </a:cubicBezTo>
                <a:cubicBezTo>
                  <a:pt x="11238504" y="1835375"/>
                  <a:pt x="11189829" y="1905321"/>
                  <a:pt x="11195221" y="2063896"/>
                </a:cubicBezTo>
                <a:cubicBezTo>
                  <a:pt x="11200613" y="2222471"/>
                  <a:pt x="11127811" y="2498035"/>
                  <a:pt x="11195221" y="2733351"/>
                </a:cubicBezTo>
                <a:cubicBezTo>
                  <a:pt x="11262631" y="2968668"/>
                  <a:pt x="11171637" y="3135686"/>
                  <a:pt x="11195221" y="3310468"/>
                </a:cubicBezTo>
                <a:cubicBezTo>
                  <a:pt x="11218805" y="3485250"/>
                  <a:pt x="11183305" y="3615948"/>
                  <a:pt x="11195221" y="3795246"/>
                </a:cubicBezTo>
                <a:cubicBezTo>
                  <a:pt x="11207137" y="3974544"/>
                  <a:pt x="11132399" y="4149789"/>
                  <a:pt x="11195221" y="4372363"/>
                </a:cubicBezTo>
                <a:cubicBezTo>
                  <a:pt x="11258043" y="4594937"/>
                  <a:pt x="11151457" y="4664216"/>
                  <a:pt x="11195221" y="4810972"/>
                </a:cubicBezTo>
                <a:cubicBezTo>
                  <a:pt x="11238985" y="4957728"/>
                  <a:pt x="11185905" y="5073045"/>
                  <a:pt x="11195221" y="5249581"/>
                </a:cubicBezTo>
                <a:cubicBezTo>
                  <a:pt x="11204537" y="5426117"/>
                  <a:pt x="11125770" y="5816373"/>
                  <a:pt x="11195221" y="6242222"/>
                </a:cubicBezTo>
                <a:cubicBezTo>
                  <a:pt x="11048925" y="6256836"/>
                  <a:pt x="10925552" y="6238789"/>
                  <a:pt x="10829903" y="6242222"/>
                </a:cubicBezTo>
                <a:cubicBezTo>
                  <a:pt x="10734254" y="6245655"/>
                  <a:pt x="10262874" y="6148838"/>
                  <a:pt x="10016777" y="6242222"/>
                </a:cubicBezTo>
                <a:cubicBezTo>
                  <a:pt x="9770680" y="6335606"/>
                  <a:pt x="9718932" y="6212059"/>
                  <a:pt x="9539507" y="6242222"/>
                </a:cubicBezTo>
                <a:cubicBezTo>
                  <a:pt x="9360082" y="6272385"/>
                  <a:pt x="9382704" y="6216704"/>
                  <a:pt x="9286141" y="6242222"/>
                </a:cubicBezTo>
                <a:cubicBezTo>
                  <a:pt x="9189578" y="6267740"/>
                  <a:pt x="8769236" y="6182239"/>
                  <a:pt x="8584967" y="6242222"/>
                </a:cubicBezTo>
                <a:cubicBezTo>
                  <a:pt x="8400698" y="6302205"/>
                  <a:pt x="8298207" y="6232229"/>
                  <a:pt x="8219649" y="6242222"/>
                </a:cubicBezTo>
                <a:cubicBezTo>
                  <a:pt x="8141091" y="6252215"/>
                  <a:pt x="7741903" y="6166162"/>
                  <a:pt x="7518475" y="6242222"/>
                </a:cubicBezTo>
                <a:cubicBezTo>
                  <a:pt x="7295047" y="6318282"/>
                  <a:pt x="6910591" y="6226131"/>
                  <a:pt x="6705348" y="6242222"/>
                </a:cubicBezTo>
                <a:cubicBezTo>
                  <a:pt x="6500105" y="6258313"/>
                  <a:pt x="6413867" y="6210149"/>
                  <a:pt x="6228078" y="6242222"/>
                </a:cubicBezTo>
                <a:cubicBezTo>
                  <a:pt x="6042289" y="6274295"/>
                  <a:pt x="5794633" y="6235647"/>
                  <a:pt x="5414952" y="6242222"/>
                </a:cubicBezTo>
                <a:cubicBezTo>
                  <a:pt x="5035271" y="6248797"/>
                  <a:pt x="5196737" y="6236061"/>
                  <a:pt x="5049634" y="6242222"/>
                </a:cubicBezTo>
                <a:cubicBezTo>
                  <a:pt x="4902531" y="6248383"/>
                  <a:pt x="4847227" y="6232086"/>
                  <a:pt x="4796268" y="6242222"/>
                </a:cubicBezTo>
                <a:cubicBezTo>
                  <a:pt x="4745309" y="6252358"/>
                  <a:pt x="4622109" y="6223443"/>
                  <a:pt x="4542903" y="6242222"/>
                </a:cubicBezTo>
                <a:cubicBezTo>
                  <a:pt x="4463698" y="6261001"/>
                  <a:pt x="4146566" y="6174881"/>
                  <a:pt x="3841728" y="6242222"/>
                </a:cubicBezTo>
                <a:cubicBezTo>
                  <a:pt x="3536890" y="6309563"/>
                  <a:pt x="3670827" y="6227035"/>
                  <a:pt x="3588363" y="6242222"/>
                </a:cubicBezTo>
                <a:cubicBezTo>
                  <a:pt x="3505900" y="6257409"/>
                  <a:pt x="3255167" y="6236061"/>
                  <a:pt x="2999141" y="6242222"/>
                </a:cubicBezTo>
                <a:cubicBezTo>
                  <a:pt x="2743115" y="6248383"/>
                  <a:pt x="2718433" y="6223259"/>
                  <a:pt x="2633823" y="6242222"/>
                </a:cubicBezTo>
                <a:cubicBezTo>
                  <a:pt x="2549213" y="6261185"/>
                  <a:pt x="2285413" y="6184066"/>
                  <a:pt x="2044601" y="6242222"/>
                </a:cubicBezTo>
                <a:cubicBezTo>
                  <a:pt x="1803789" y="6300378"/>
                  <a:pt x="1608231" y="6183693"/>
                  <a:pt x="1455379" y="6242222"/>
                </a:cubicBezTo>
                <a:cubicBezTo>
                  <a:pt x="1302527" y="6300751"/>
                  <a:pt x="1014848" y="6193738"/>
                  <a:pt x="866157" y="6242222"/>
                </a:cubicBezTo>
                <a:cubicBezTo>
                  <a:pt x="717466" y="6290706"/>
                  <a:pt x="413741" y="6197388"/>
                  <a:pt x="0" y="6242222"/>
                </a:cubicBezTo>
                <a:cubicBezTo>
                  <a:pt x="-33419" y="5992013"/>
                  <a:pt x="26451" y="5887545"/>
                  <a:pt x="0" y="5737169"/>
                </a:cubicBezTo>
                <a:cubicBezTo>
                  <a:pt x="-26451" y="5586793"/>
                  <a:pt x="42963" y="5317035"/>
                  <a:pt x="0" y="5169695"/>
                </a:cubicBezTo>
                <a:cubicBezTo>
                  <a:pt x="-42963" y="5022355"/>
                  <a:pt x="5408" y="4840157"/>
                  <a:pt x="0" y="4539798"/>
                </a:cubicBezTo>
                <a:cubicBezTo>
                  <a:pt x="-5408" y="4239439"/>
                  <a:pt x="37812" y="4068162"/>
                  <a:pt x="0" y="3909901"/>
                </a:cubicBezTo>
                <a:cubicBezTo>
                  <a:pt x="-37812" y="3751640"/>
                  <a:pt x="68993" y="3504002"/>
                  <a:pt x="0" y="3280004"/>
                </a:cubicBezTo>
                <a:cubicBezTo>
                  <a:pt x="-68993" y="3056006"/>
                  <a:pt x="22183" y="2835157"/>
                  <a:pt x="0" y="2587685"/>
                </a:cubicBezTo>
                <a:cubicBezTo>
                  <a:pt x="-22183" y="2340213"/>
                  <a:pt x="20299" y="2225673"/>
                  <a:pt x="0" y="2020210"/>
                </a:cubicBezTo>
                <a:cubicBezTo>
                  <a:pt x="-20299" y="1814748"/>
                  <a:pt x="6557" y="1616908"/>
                  <a:pt x="0" y="1390313"/>
                </a:cubicBezTo>
                <a:cubicBezTo>
                  <a:pt x="-6557" y="1163718"/>
                  <a:pt x="35812" y="1101125"/>
                  <a:pt x="0" y="822838"/>
                </a:cubicBezTo>
                <a:cubicBezTo>
                  <a:pt x="-35812" y="544551"/>
                  <a:pt x="1761" y="186491"/>
                  <a:pt x="0" y="0"/>
                </a:cubicBezTo>
                <a:close/>
              </a:path>
            </a:pathLst>
          </a:custGeom>
          <a:solidFill>
            <a:srgbClr val="0F3749">
              <a:alpha val="91000"/>
            </a:srgbClr>
          </a:solidFill>
          <a:ln w="73025" cap="flat">
            <a:solidFill>
              <a:schemeClr val="tx1">
                <a:lumMod val="85000"/>
                <a:lumOff val="15000"/>
              </a:schemeClr>
            </a:solidFill>
            <a:round/>
            <a:extLst>
              <a:ext uri="{C807C97D-BFC1-408E-A445-0C87EB9F89A2}">
                <ask:lineSketchStyleProps xmlns:ask="http://schemas.microsoft.com/office/drawing/2018/sketchyshapes" sd="1219033472">
                  <a:prstGeom prst="snip1Rect">
                    <a:avLst>
                      <a:gd name="adj" fmla="val 26037"/>
                    </a:avLst>
                  </a:prstGeom>
                  <ask:type>
                    <ask:lineSketchScribble/>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DE9B904-DCB0-6C47-250B-0B81E6E1B670}"/>
              </a:ext>
            </a:extLst>
          </p:cNvPr>
          <p:cNvSpPr>
            <a:spLocks noGrp="1"/>
          </p:cNvSpPr>
          <p:nvPr>
            <p:ph type="title" hasCustomPrompt="1"/>
          </p:nvPr>
        </p:nvSpPr>
        <p:spPr>
          <a:xfrm>
            <a:off x="914400" y="5465548"/>
            <a:ext cx="10515600" cy="1325563"/>
          </a:xfrm>
        </p:spPr>
        <p:txBody>
          <a:bodyPr/>
          <a:lstStyle>
            <a:lvl1pPr algn="r">
              <a:defRPr b="1">
                <a:solidFill>
                  <a:schemeClr val="bg1"/>
                </a:solidFill>
                <a:effectLst>
                  <a:outerShdw blurRad="38100" dist="38100" dir="2700000" algn="tl">
                    <a:srgbClr val="000000">
                      <a:alpha val="43137"/>
                    </a:srgbClr>
                  </a:outerShdw>
                </a:effectLst>
                <a:latin typeface="Tempus Sans ITC" panose="04020404030D07020202" pitchFamily="82" charset="0"/>
              </a:defRPr>
            </a:lvl1pPr>
          </a:lstStyle>
          <a:p>
            <a:r>
              <a:rPr lang="en-US" dirty="0"/>
              <a:t>TITLE: TEMPUS SANS ITC (Bold)</a:t>
            </a:r>
          </a:p>
        </p:txBody>
      </p:sp>
      <p:sp>
        <p:nvSpPr>
          <p:cNvPr id="3" name="Content Placeholder 2">
            <a:extLst>
              <a:ext uri="{FF2B5EF4-FFF2-40B4-BE49-F238E27FC236}">
                <a16:creationId xmlns:a16="http://schemas.microsoft.com/office/drawing/2014/main" id="{255D0D68-F531-0FE9-2C1E-EA42A7E00C2E}"/>
              </a:ext>
            </a:extLst>
          </p:cNvPr>
          <p:cNvSpPr>
            <a:spLocks noGrp="1"/>
          </p:cNvSpPr>
          <p:nvPr>
            <p:ph idx="1"/>
          </p:nvPr>
        </p:nvSpPr>
        <p:spPr>
          <a:xfrm>
            <a:off x="817605" y="671736"/>
            <a:ext cx="10515600" cy="4724176"/>
          </a:xfrm>
        </p:spPr>
        <p:txBody>
          <a:bodyPr/>
          <a:lstStyle>
            <a:lvl1pPr>
              <a:defRPr>
                <a:solidFill>
                  <a:schemeClr val="bg1"/>
                </a:solidFill>
                <a:effectLst>
                  <a:outerShdw blurRad="38100" dist="38100" dir="2700000" algn="tl">
                    <a:srgbClr val="000000">
                      <a:alpha val="43137"/>
                    </a:srgbClr>
                  </a:outerShdw>
                </a:effectLst>
              </a:defRPr>
            </a:lvl1pPr>
            <a:lvl2pPr>
              <a:defRPr>
                <a:solidFill>
                  <a:schemeClr val="bg1"/>
                </a:solidFill>
                <a:effectLst>
                  <a:outerShdw blurRad="38100" dist="38100" dir="2700000" algn="tl">
                    <a:srgbClr val="000000">
                      <a:alpha val="43137"/>
                    </a:srgbClr>
                  </a:outerShdw>
                </a:effectLst>
              </a:defRPr>
            </a:lvl2pPr>
            <a:lvl3pPr>
              <a:defRPr>
                <a:solidFill>
                  <a:schemeClr val="bg1"/>
                </a:solidFill>
                <a:effectLst>
                  <a:outerShdw blurRad="38100" dist="38100" dir="2700000" algn="tl">
                    <a:srgbClr val="000000">
                      <a:alpha val="43137"/>
                    </a:srgbClr>
                  </a:outerShdw>
                </a:effectLst>
              </a:defRPr>
            </a:lvl3pPr>
            <a:lvl4pPr>
              <a:defRPr>
                <a:solidFill>
                  <a:schemeClr val="bg1"/>
                </a:solidFill>
                <a:effectLst>
                  <a:outerShdw blurRad="38100" dist="38100" dir="2700000" algn="tl">
                    <a:srgbClr val="000000">
                      <a:alpha val="43137"/>
                    </a:srgbClr>
                  </a:outerShdw>
                </a:effectLst>
              </a:defRPr>
            </a:lvl4pPr>
            <a:lvl5pPr>
              <a:defRPr>
                <a:solidFill>
                  <a:schemeClr val="bg1"/>
                </a:solidFill>
                <a:effectLst>
                  <a:outerShdw blurRad="38100" dist="38100" dir="2700000" algn="tl">
                    <a:srgbClr val="000000">
                      <a:alpha val="43137"/>
                    </a:srgbClr>
                  </a:outerShdw>
                </a:effectLs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3BAFBC8-FB79-13A0-6535-E496AF65E846}"/>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FDDA4D54-E28C-39BC-539B-F729AEEFF33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2FE289E-8BD2-62D5-F80D-1DF1B8529DAC}"/>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83787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E07C14-78E2-5230-D84C-1EEB6BFA95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CFC517A-94EE-9A28-0538-51D8ECB0D21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6C9CEFD-6DFD-BFDC-47C4-245CC8F95061}"/>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42F2D642-7BF6-38F8-9582-973CADCB9A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850921-6183-0476-1BDD-81C730C2858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2544074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BF9CBA-3A13-A7F8-8F5F-ADBB6E5CA84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EA5E53-D532-E72D-9786-2C3F9F6ABA7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0D3EF-0F3F-DB48-ACD7-AED0478DEF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719D99D-842E-67DA-318A-095368002863}"/>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6" name="Footer Placeholder 5">
            <a:extLst>
              <a:ext uri="{FF2B5EF4-FFF2-40B4-BE49-F238E27FC236}">
                <a16:creationId xmlns:a16="http://schemas.microsoft.com/office/drawing/2014/main" id="{10173FD1-DD94-B7E4-D66C-386380BA189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957E27-FB6A-2899-6C72-3BDCF4B9C40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25693936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51F94-18B6-62D2-6DF4-2FD0612D645D}"/>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92A0A46-2224-1510-C40A-5BA77062A44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65DF433E-E7C8-04BF-BF26-12293E136950}"/>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54699E8-386F-5A93-EBE1-D12613B1F97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89FE0C6-950E-0386-95EA-CDF88210F092}"/>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801695B-1C71-A386-8C02-7ECF66AF3ECD}"/>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8" name="Footer Placeholder 7">
            <a:extLst>
              <a:ext uri="{FF2B5EF4-FFF2-40B4-BE49-F238E27FC236}">
                <a16:creationId xmlns:a16="http://schemas.microsoft.com/office/drawing/2014/main" id="{162C22A7-76CD-384C-B628-7F5D50C5AF63}"/>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B1D3A4-D4DD-550F-9938-C64A38B331C7}"/>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800043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C013CC-E4C6-0892-96F4-C798FA0D38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11AFA2-E194-1A74-CED2-5044E5129089}"/>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4" name="Footer Placeholder 3">
            <a:extLst>
              <a:ext uri="{FF2B5EF4-FFF2-40B4-BE49-F238E27FC236}">
                <a16:creationId xmlns:a16="http://schemas.microsoft.com/office/drawing/2014/main" id="{7E065C3B-E348-16B5-C3CA-362C5BB3F5E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B592B09-BAF3-393F-0D0C-6A2DF897330F}"/>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7264047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EF7254A-59EE-B4C5-2182-D7E3DE739D32}"/>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3" name="Footer Placeholder 2">
            <a:extLst>
              <a:ext uri="{FF2B5EF4-FFF2-40B4-BE49-F238E27FC236}">
                <a16:creationId xmlns:a16="http://schemas.microsoft.com/office/drawing/2014/main" id="{2BEF8F8D-442D-71F9-D118-7F35FD829B8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8F33705-1192-D457-CF6E-89B597490862}"/>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41782385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0B76EBA-00ED-000E-E94B-6F77C5A5F1B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4DA7B5C-63D5-11E5-86EF-B48A853A058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A3A0404-8085-A381-08FF-36A5D5B0817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7014670-2281-33D7-F7F2-B00D26AEDEBE}"/>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6" name="Footer Placeholder 5">
            <a:extLst>
              <a:ext uri="{FF2B5EF4-FFF2-40B4-BE49-F238E27FC236}">
                <a16:creationId xmlns:a16="http://schemas.microsoft.com/office/drawing/2014/main" id="{E62BE767-6E93-EE50-FD70-A2E5596F28B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E8748C-E1E7-0BDA-54E6-E19868712B88}"/>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34264533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435FD9-AF09-8F09-523D-63D6C2BED75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E3913DB-41A2-39D3-2A6F-11C442FABD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7722BF8-D849-9A75-B82E-AB1AD66FF6C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39B0D27-E574-2218-9564-37A704C3379C}"/>
              </a:ext>
            </a:extLst>
          </p:cNvPr>
          <p:cNvSpPr>
            <a:spLocks noGrp="1"/>
          </p:cNvSpPr>
          <p:nvPr>
            <p:ph type="dt" sz="half" idx="10"/>
          </p:nvPr>
        </p:nvSpPr>
        <p:spPr/>
        <p:txBody>
          <a:bodyPr/>
          <a:lstStyle/>
          <a:p>
            <a:fld id="{4F761920-1236-4AAB-9A64-AC42BFFDF402}" type="datetimeFigureOut">
              <a:rPr lang="en-US" smtClean="0"/>
              <a:t>9/4/2022</a:t>
            </a:fld>
            <a:endParaRPr lang="en-US"/>
          </a:p>
        </p:txBody>
      </p:sp>
      <p:sp>
        <p:nvSpPr>
          <p:cNvPr id="6" name="Footer Placeholder 5">
            <a:extLst>
              <a:ext uri="{FF2B5EF4-FFF2-40B4-BE49-F238E27FC236}">
                <a16:creationId xmlns:a16="http://schemas.microsoft.com/office/drawing/2014/main" id="{583EAD1A-CE22-07A3-DA28-4E5D0178250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3A20F40-BBCA-8452-22D8-78E674C2A440}"/>
              </a:ext>
            </a:extLst>
          </p:cNvPr>
          <p:cNvSpPr>
            <a:spLocks noGrp="1"/>
          </p:cNvSpPr>
          <p:nvPr>
            <p:ph type="sldNum" sz="quarter" idx="12"/>
          </p:nvPr>
        </p:nvSpPr>
        <p:spPr/>
        <p:txBody>
          <a:bodyPr/>
          <a:lstStyle/>
          <a:p>
            <a:fld id="{C59B75F5-3CF1-4D4E-8A6B-E340A7252031}" type="slidenum">
              <a:rPr lang="en-US" smtClean="0"/>
              <a:t>‹#›</a:t>
            </a:fld>
            <a:endParaRPr lang="en-US"/>
          </a:p>
        </p:txBody>
      </p:sp>
    </p:spTree>
    <p:extLst>
      <p:ext uri="{BB962C8B-B14F-4D97-AF65-F5344CB8AC3E}">
        <p14:creationId xmlns:p14="http://schemas.microsoft.com/office/powerpoint/2010/main" val="1057390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5702A4E-0EEC-8A22-4CD4-5599CFD2F37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1F7764A-E084-EDB7-EBA7-667AE31F5E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2D1710-084F-1A74-87AF-5337A2ADDC0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761920-1236-4AAB-9A64-AC42BFFDF402}" type="datetimeFigureOut">
              <a:rPr lang="en-US" smtClean="0"/>
              <a:t>9/4/2022</a:t>
            </a:fld>
            <a:endParaRPr lang="en-US"/>
          </a:p>
        </p:txBody>
      </p:sp>
      <p:sp>
        <p:nvSpPr>
          <p:cNvPr id="5" name="Footer Placeholder 4">
            <a:extLst>
              <a:ext uri="{FF2B5EF4-FFF2-40B4-BE49-F238E27FC236}">
                <a16:creationId xmlns:a16="http://schemas.microsoft.com/office/drawing/2014/main" id="{EF343CF5-A038-9B8E-8E8C-1161B8EE0B4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9050081-E3D8-3653-2EF5-49CF21B3C66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59B75F5-3CF1-4D4E-8A6B-E340A7252031}" type="slidenum">
              <a:rPr lang="en-US" smtClean="0"/>
              <a:t>‹#›</a:t>
            </a:fld>
            <a:endParaRPr lang="en-US"/>
          </a:p>
        </p:txBody>
      </p:sp>
    </p:spTree>
    <p:extLst>
      <p:ext uri="{BB962C8B-B14F-4D97-AF65-F5344CB8AC3E}">
        <p14:creationId xmlns:p14="http://schemas.microsoft.com/office/powerpoint/2010/main" val="323037939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fa, seat&#10;&#10;Description automatically generated">
            <a:extLst>
              <a:ext uri="{FF2B5EF4-FFF2-40B4-BE49-F238E27FC236}">
                <a16:creationId xmlns:a16="http://schemas.microsoft.com/office/drawing/2014/main" id="{A9716FC0-FF19-FB49-A437-3917B394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180170399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5209631"/>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Love</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another—Jn 13:34-35; 15:12, 17; Rom 12:10; 13:8; 14:13; </a:t>
            </a:r>
            <a:br>
              <a:rPr lang="en-US" sz="2400" dirty="0">
                <a:effectLst/>
                <a:latin typeface="Segoe UI" panose="020B0502040204020203" pitchFamily="34" charset="0"/>
                <a:ea typeface="Calibri" panose="020F0502020204030204" pitchFamily="34" charset="0"/>
                <a:cs typeface="Times New Roman" panose="02020603050405020304" pitchFamily="18" charset="0"/>
              </a:rPr>
            </a:br>
            <a:r>
              <a:rPr lang="en-US" sz="2400" dirty="0">
                <a:effectLst/>
                <a:latin typeface="Segoe UI" panose="020B0502040204020203" pitchFamily="34" charset="0"/>
                <a:ea typeface="Calibri" panose="020F0502020204030204" pitchFamily="34" charset="0"/>
                <a:cs typeface="Times New Roman" panose="02020603050405020304" pitchFamily="18" charset="0"/>
              </a:rPr>
              <a:t>1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3:12; 4:9; 2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1:3; 1 Pet 1:22; 1 Jn 3:11, 23; 4:7, 11-12; 2 Jn 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Serve</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another—Gal 5:13, 22; Phil 2:3; 1 Pet 4:9; 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Accept</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another—Rom 15:7, 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Strengthen </a:t>
            </a:r>
            <a:r>
              <a:rPr lang="en-US" sz="2400" dirty="0">
                <a:effectLst/>
                <a:latin typeface="Segoe UI" panose="020B0502040204020203" pitchFamily="34" charset="0"/>
                <a:ea typeface="Calibri" panose="020F0502020204030204" pitchFamily="34" charset="0"/>
                <a:cs typeface="Times New Roman" panose="02020603050405020304" pitchFamily="18" charset="0"/>
              </a:rPr>
              <a:t>one another—Rom 14:19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Help</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another—Heb 3:13; 10:24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Encourage </a:t>
            </a:r>
            <a:r>
              <a:rPr lang="en-US" sz="2400" dirty="0">
                <a:effectLst/>
                <a:latin typeface="Segoe UI" panose="020B0502040204020203" pitchFamily="34" charset="0"/>
                <a:ea typeface="Calibri" panose="020F0502020204030204" pitchFamily="34" charset="0"/>
                <a:cs typeface="Times New Roman" panose="02020603050405020304" pitchFamily="18" charset="0"/>
              </a:rPr>
              <a:t>one another—Rom 14:19; 15:14; Col 3:16; 1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5:11; </a:t>
            </a:r>
            <a:br>
              <a:rPr lang="en-US" sz="2400" dirty="0">
                <a:effectLst/>
                <a:latin typeface="Segoe UI" panose="020B0502040204020203" pitchFamily="34" charset="0"/>
                <a:ea typeface="Calibri" panose="020F0502020204030204" pitchFamily="34" charset="0"/>
                <a:cs typeface="Times New Roman" panose="02020603050405020304" pitchFamily="18" charset="0"/>
              </a:rPr>
            </a:br>
            <a:r>
              <a:rPr lang="en-US" sz="2400" dirty="0">
                <a:effectLst/>
                <a:latin typeface="Segoe UI" panose="020B0502040204020203" pitchFamily="34" charset="0"/>
                <a:ea typeface="Calibri" panose="020F0502020204030204" pitchFamily="34" charset="0"/>
                <a:cs typeface="Times New Roman" panose="02020603050405020304" pitchFamily="18" charset="0"/>
              </a:rPr>
              <a:t>Heb 3:13; 10:24-25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Care</a:t>
            </a:r>
            <a:r>
              <a:rPr lang="en-US" sz="2400" dirty="0">
                <a:effectLst/>
                <a:latin typeface="Segoe UI" panose="020B0502040204020203" pitchFamily="34" charset="0"/>
                <a:ea typeface="Calibri" panose="020F0502020204030204" pitchFamily="34" charset="0"/>
                <a:cs typeface="Times New Roman" panose="02020603050405020304" pitchFamily="18" charset="0"/>
              </a:rPr>
              <a:t> for one another—Gal 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Forgive</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another—Eph 4:32; Col 3:13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Submit </a:t>
            </a:r>
            <a:r>
              <a:rPr lang="en-US" sz="2400" dirty="0">
                <a:effectLst/>
                <a:latin typeface="Segoe UI" panose="020B0502040204020203" pitchFamily="34" charset="0"/>
                <a:ea typeface="Calibri" panose="020F0502020204030204" pitchFamily="34" charset="0"/>
                <a:cs typeface="Times New Roman" panose="02020603050405020304" pitchFamily="18" charset="0"/>
              </a:rPr>
              <a:t>to one another—Eph 5:21; </a:t>
            </a:r>
            <a:br>
              <a:rPr lang="en-US" sz="2400" dirty="0">
                <a:effectLst/>
                <a:latin typeface="Segoe UI" panose="020B0502040204020203" pitchFamily="34" charset="0"/>
                <a:ea typeface="Calibri" panose="020F0502020204030204" pitchFamily="34" charset="0"/>
                <a:cs typeface="Times New Roman" panose="02020603050405020304" pitchFamily="18" charset="0"/>
              </a:rPr>
            </a:br>
            <a:r>
              <a:rPr lang="en-US" sz="2400" dirty="0">
                <a:effectLst/>
                <a:latin typeface="Segoe UI" panose="020B0502040204020203" pitchFamily="34" charset="0"/>
                <a:ea typeface="Calibri" panose="020F0502020204030204" pitchFamily="34" charset="0"/>
                <a:cs typeface="Times New Roman" panose="02020603050405020304" pitchFamily="18" charset="0"/>
              </a:rPr>
              <a:t>1 Pet 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Commit</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another—1 Jn 3:16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THE “ONE ANOTHERS”</a:t>
            </a:r>
          </a:p>
        </p:txBody>
      </p:sp>
    </p:spTree>
    <p:extLst>
      <p:ext uri="{BB962C8B-B14F-4D97-AF65-F5344CB8AC3E}">
        <p14:creationId xmlns:p14="http://schemas.microsoft.com/office/powerpoint/2010/main" val="25823550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421723"/>
          </a:xfrm>
          <a:prstGeom prst="rect">
            <a:avLst/>
          </a:prstGeom>
          <a:noFill/>
        </p:spPr>
        <p:txBody>
          <a:bodyPr wrap="square" rtlCol="0">
            <a:spAutoFit/>
          </a:bodyPr>
          <a:lstStyle/>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Build trust</a:t>
            </a:r>
            <a:r>
              <a:rPr lang="en-US" sz="2400" dirty="0">
                <a:effectLst/>
                <a:latin typeface="Segoe UI" panose="020B0502040204020203" pitchFamily="34" charset="0"/>
                <a:ea typeface="Calibri" panose="020F0502020204030204" pitchFamily="34" charset="0"/>
                <a:cs typeface="Times New Roman" panose="02020603050405020304" pitchFamily="18" charset="0"/>
              </a:rPr>
              <a:t> with one another—1 Jn 1:7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devoted </a:t>
            </a:r>
            <a:r>
              <a:rPr lang="en-US" sz="2400" dirty="0">
                <a:effectLst/>
                <a:latin typeface="Segoe UI" panose="020B0502040204020203" pitchFamily="34" charset="0"/>
                <a:ea typeface="Calibri" panose="020F0502020204030204" pitchFamily="34" charset="0"/>
                <a:cs typeface="Times New Roman" panose="02020603050405020304" pitchFamily="18" charset="0"/>
              </a:rPr>
              <a:t>to one another—Rom 12:10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patient </a:t>
            </a:r>
            <a:r>
              <a:rPr lang="en-US" sz="2400" dirty="0">
                <a:effectLst/>
                <a:latin typeface="Segoe UI" panose="020B0502040204020203" pitchFamily="34" charset="0"/>
                <a:ea typeface="Calibri" panose="020F0502020204030204" pitchFamily="34" charset="0"/>
                <a:cs typeface="Times New Roman" panose="02020603050405020304" pitchFamily="18" charset="0"/>
              </a:rPr>
              <a:t>with one another—Eph 4:2; Col 3:13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interested</a:t>
            </a:r>
            <a:r>
              <a:rPr lang="en-US" sz="2400" dirty="0">
                <a:effectLst/>
                <a:latin typeface="Segoe UI" panose="020B0502040204020203" pitchFamily="34" charset="0"/>
                <a:ea typeface="Calibri" panose="020F0502020204030204" pitchFamily="34" charset="0"/>
                <a:cs typeface="Times New Roman" panose="02020603050405020304" pitchFamily="18" charset="0"/>
              </a:rPr>
              <a:t> in one another—Phil 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accountable</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another—Eph 5:21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Confess </a:t>
            </a:r>
            <a:r>
              <a:rPr lang="en-US" sz="2400" dirty="0">
                <a:effectLst/>
                <a:latin typeface="Segoe UI" panose="020B0502040204020203" pitchFamily="34" charset="0"/>
                <a:ea typeface="Calibri" panose="020F0502020204030204" pitchFamily="34" charset="0"/>
                <a:cs typeface="Times New Roman" panose="02020603050405020304" pitchFamily="18" charset="0"/>
              </a:rPr>
              <a:t>to one another—</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Js</a:t>
            </a:r>
            <a:r>
              <a:rPr lang="en-US" sz="2400" dirty="0">
                <a:effectLst/>
                <a:latin typeface="Segoe UI" panose="020B0502040204020203" pitchFamily="34" charset="0"/>
                <a:ea typeface="Calibri" panose="020F0502020204030204" pitchFamily="34" charset="0"/>
                <a:cs typeface="Times New Roman" panose="02020603050405020304" pitchFamily="18" charset="0"/>
              </a:rPr>
              <a:t> 5:16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Live in harmony</a:t>
            </a:r>
            <a:r>
              <a:rPr lang="en-US" sz="2400" b="1" i="1" dirty="0">
                <a:effectLst/>
                <a:latin typeface="Segoe UI" panose="020B0502040204020203" pitchFamily="34" charset="0"/>
                <a:ea typeface="Calibri" panose="020F0502020204030204" pitchFamily="34" charset="0"/>
                <a:cs typeface="Times New Roman" panose="02020603050405020304" pitchFamily="18" charset="0"/>
              </a:rPr>
              <a:t> </a:t>
            </a:r>
            <a:r>
              <a:rPr lang="en-US" sz="2400" dirty="0">
                <a:effectLst/>
                <a:latin typeface="Segoe UI" panose="020B0502040204020203" pitchFamily="34" charset="0"/>
                <a:ea typeface="Calibri" panose="020F0502020204030204" pitchFamily="34" charset="0"/>
                <a:cs typeface="Times New Roman" panose="02020603050405020304" pitchFamily="18" charset="0"/>
              </a:rPr>
              <a:t>with one another—Rom 12:16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be conceited</a:t>
            </a:r>
            <a:r>
              <a:rPr lang="en-US" sz="2400" dirty="0">
                <a:effectLst/>
                <a:latin typeface="Segoe UI" panose="020B0502040204020203" pitchFamily="34" charset="0"/>
                <a:ea typeface="Calibri" panose="020F0502020204030204" pitchFamily="34" charset="0"/>
                <a:cs typeface="Times New Roman" panose="02020603050405020304" pitchFamily="18" charset="0"/>
              </a:rPr>
              <a:t> with one another—Rom 13:10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pass judgment</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 one another—Rom 14:13; 15:7</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0"/>
              </a:spcAft>
              <a:buFont typeface="+mj-lt"/>
              <a:buAutoNum type="arabicPeriod" startAt="1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slander</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Js</a:t>
            </a:r>
            <a:r>
              <a:rPr lang="en-US" sz="2400" dirty="0">
                <a:effectLst/>
                <a:latin typeface="Segoe UI" panose="020B0502040204020203" pitchFamily="34" charset="0"/>
                <a:ea typeface="Calibri" panose="020F0502020204030204" pitchFamily="34" charset="0"/>
                <a:cs typeface="Times New Roman" panose="02020603050405020304" pitchFamily="18" charset="0"/>
              </a:rPr>
              <a:t> 4:11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R="0" lvl="0">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THE “ONE ANOTHERS”</a:t>
            </a:r>
          </a:p>
        </p:txBody>
      </p:sp>
    </p:spTree>
    <p:extLst>
      <p:ext uri="{BB962C8B-B14F-4D97-AF65-F5344CB8AC3E}">
        <p14:creationId xmlns:p14="http://schemas.microsoft.com/office/powerpoint/2010/main" val="390749883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024115"/>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Instruct</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another—Rom 15:14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Greet</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another—Rom 16:16; 2 Cor 13:12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Admonish</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another—1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5:14; Col 3:16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Spur </a:t>
            </a:r>
            <a:r>
              <a:rPr lang="en-US" sz="2400" dirty="0">
                <a:effectLst/>
                <a:latin typeface="Segoe UI" panose="020B0502040204020203" pitchFamily="34" charset="0"/>
                <a:ea typeface="Calibri" panose="020F0502020204030204" pitchFamily="34" charset="0"/>
                <a:cs typeface="Times New Roman" panose="02020603050405020304" pitchFamily="18" charset="0"/>
              </a:rPr>
              <a:t>one another toward love and good deeds—Heb 10:24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Meet </a:t>
            </a:r>
            <a:r>
              <a:rPr lang="en-US" sz="2400" dirty="0">
                <a:effectLst/>
                <a:latin typeface="Segoe UI" panose="020B0502040204020203" pitchFamily="34" charset="0"/>
                <a:ea typeface="Calibri" panose="020F0502020204030204" pitchFamily="34" charset="0"/>
                <a:cs typeface="Times New Roman" panose="02020603050405020304" pitchFamily="18" charset="0"/>
              </a:rPr>
              <a:t>with one another—Heb 10:25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Agree</a:t>
            </a:r>
            <a:r>
              <a:rPr lang="en-US" sz="2400" dirty="0">
                <a:effectLst/>
                <a:latin typeface="Segoe UI" panose="020B0502040204020203" pitchFamily="34" charset="0"/>
                <a:ea typeface="Calibri" panose="020F0502020204030204" pitchFamily="34" charset="0"/>
                <a:cs typeface="Times New Roman" panose="02020603050405020304" pitchFamily="18" charset="0"/>
              </a:rPr>
              <a:t> with one another—1 Cor 1:10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concerned </a:t>
            </a:r>
            <a:r>
              <a:rPr lang="en-US" sz="2400" dirty="0">
                <a:effectLst/>
                <a:latin typeface="Segoe UI" panose="020B0502040204020203" pitchFamily="34" charset="0"/>
                <a:ea typeface="Calibri" panose="020F0502020204030204" pitchFamily="34" charset="0"/>
                <a:cs typeface="Times New Roman" panose="02020603050405020304" pitchFamily="18" charset="0"/>
              </a:rPr>
              <a:t>for one another—Heb 10:24</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humble </a:t>
            </a:r>
            <a:r>
              <a:rPr lang="en-US" sz="2400" dirty="0">
                <a:effectLst/>
                <a:latin typeface="Segoe UI" panose="020B0502040204020203" pitchFamily="34" charset="0"/>
                <a:ea typeface="Calibri" panose="020F0502020204030204" pitchFamily="34" charset="0"/>
                <a:cs typeface="Times New Roman" panose="02020603050405020304" pitchFamily="18" charset="0"/>
              </a:rPr>
              <a:t>to one another—Eph 4:2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compassionate</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another—Eph 4:32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2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be consumed </a:t>
            </a:r>
            <a:r>
              <a:rPr lang="en-US" sz="2400" dirty="0">
                <a:effectLst/>
                <a:latin typeface="Segoe UI" panose="020B0502040204020203" pitchFamily="34" charset="0"/>
                <a:ea typeface="Calibri" panose="020F0502020204030204" pitchFamily="34" charset="0"/>
                <a:cs typeface="Times New Roman" panose="02020603050405020304" pitchFamily="18" charset="0"/>
              </a:rPr>
              <a:t>by one another—Gal 5:14-15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THE “ONE ANOTHERS”</a:t>
            </a:r>
          </a:p>
        </p:txBody>
      </p:sp>
    </p:spTree>
    <p:extLst>
      <p:ext uri="{BB962C8B-B14F-4D97-AF65-F5344CB8AC3E}">
        <p14:creationId xmlns:p14="http://schemas.microsoft.com/office/powerpoint/2010/main" val="962234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419287"/>
          </a:xfrm>
          <a:prstGeom prst="rect">
            <a:avLst/>
          </a:prstGeom>
          <a:noFill/>
        </p:spPr>
        <p:txBody>
          <a:bodyPr wrap="square" rtlCol="0">
            <a:spAutoFit/>
          </a:bodyPr>
          <a:lstStyle/>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anger</a:t>
            </a:r>
            <a:r>
              <a:rPr lang="en-US" sz="2400" dirty="0">
                <a:effectLst/>
                <a:latin typeface="Segoe UI" panose="020B0502040204020203" pitchFamily="34" charset="0"/>
                <a:ea typeface="Calibri" panose="020F0502020204030204" pitchFamily="34" charset="0"/>
                <a:cs typeface="Times New Roman" panose="02020603050405020304" pitchFamily="18" charset="0"/>
              </a:rPr>
              <a:t> one another—Gal 5:26</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lie </a:t>
            </a:r>
            <a:r>
              <a:rPr lang="en-US" sz="2400" dirty="0">
                <a:effectLst/>
                <a:latin typeface="Segoe UI" panose="020B0502040204020203" pitchFamily="34" charset="0"/>
                <a:ea typeface="Calibri" panose="020F0502020204030204" pitchFamily="34" charset="0"/>
                <a:cs typeface="Times New Roman" panose="02020603050405020304" pitchFamily="18" charset="0"/>
              </a:rPr>
              <a:t>to one another—Col 3:9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Do not grumble</a:t>
            </a:r>
            <a:r>
              <a:rPr lang="en-US" sz="2400" dirty="0">
                <a:effectLst/>
                <a:latin typeface="Segoe UI" panose="020B0502040204020203" pitchFamily="34" charset="0"/>
                <a:ea typeface="Calibri" panose="020F0502020204030204" pitchFamily="34" charset="0"/>
                <a:cs typeface="Times New Roman" panose="02020603050405020304" pitchFamily="18" charset="0"/>
              </a:rPr>
              <a:t> against one another—</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Js</a:t>
            </a:r>
            <a:r>
              <a:rPr lang="en-US" sz="2400" dirty="0">
                <a:effectLst/>
                <a:latin typeface="Segoe UI" panose="020B0502040204020203" pitchFamily="34" charset="0"/>
                <a:ea typeface="Calibri" panose="020F0502020204030204" pitchFamily="34" charset="0"/>
                <a:cs typeface="Times New Roman" panose="02020603050405020304" pitchFamily="18" charset="0"/>
              </a:rPr>
              <a:t> 5:9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Give preference</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another—Rom 12:10</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at peace </a:t>
            </a:r>
            <a:r>
              <a:rPr lang="en-US" sz="2400" dirty="0">
                <a:effectLst/>
                <a:latin typeface="Segoe UI" panose="020B0502040204020203" pitchFamily="34" charset="0"/>
                <a:ea typeface="Calibri" panose="020F0502020204030204" pitchFamily="34" charset="0"/>
                <a:cs typeface="Times New Roman" panose="02020603050405020304" pitchFamily="18" charset="0"/>
              </a:rPr>
              <a:t>with one another—Rom 12:18</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Sing</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another—Eph 5:19</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of the same mind</a:t>
            </a:r>
            <a:r>
              <a:rPr lang="en-US" sz="2400" dirty="0">
                <a:effectLst/>
                <a:latin typeface="Segoe UI" panose="020B0502040204020203" pitchFamily="34" charset="0"/>
                <a:ea typeface="Calibri" panose="020F0502020204030204" pitchFamily="34" charset="0"/>
                <a:cs typeface="Times New Roman" panose="02020603050405020304" pitchFamily="18" charset="0"/>
              </a:rPr>
              <a:t> with one another—Rom 12:16; 15:5</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Comfort </a:t>
            </a:r>
            <a:r>
              <a:rPr lang="en-US" sz="2400" dirty="0">
                <a:effectLst/>
                <a:latin typeface="Segoe UI" panose="020B0502040204020203" pitchFamily="34" charset="0"/>
                <a:ea typeface="Calibri" panose="020F0502020204030204" pitchFamily="34" charset="0"/>
                <a:cs typeface="Times New Roman" panose="02020603050405020304" pitchFamily="18" charset="0"/>
              </a:rPr>
              <a:t>one another—1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4:18; 5:11</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Be kind</a:t>
            </a:r>
            <a:r>
              <a:rPr lang="en-US" sz="2400" dirty="0">
                <a:effectLst/>
                <a:latin typeface="Segoe UI" panose="020B0502040204020203" pitchFamily="34" charset="0"/>
                <a:ea typeface="Calibri" panose="020F0502020204030204" pitchFamily="34" charset="0"/>
                <a:cs typeface="Times New Roman" panose="02020603050405020304" pitchFamily="18" charset="0"/>
              </a:rPr>
              <a:t> to one another—Eph 4:32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Live in peace </a:t>
            </a:r>
            <a:r>
              <a:rPr lang="en-US" sz="2400" dirty="0">
                <a:effectLst/>
                <a:latin typeface="Segoe UI" panose="020B0502040204020203" pitchFamily="34" charset="0"/>
                <a:ea typeface="Calibri" panose="020F0502020204030204" pitchFamily="34" charset="0"/>
                <a:cs typeface="Times New Roman" panose="02020603050405020304" pitchFamily="18" charset="0"/>
              </a:rPr>
              <a:t>with one another—1 </a:t>
            </a:r>
            <a:r>
              <a:rPr lang="en-US" sz="2400" dirty="0" err="1">
                <a:effectLst/>
                <a:latin typeface="Segoe UI" panose="020B0502040204020203" pitchFamily="34" charset="0"/>
                <a:ea typeface="Calibri" panose="020F0502020204030204" pitchFamily="34" charset="0"/>
                <a:cs typeface="Times New Roman" panose="02020603050405020304" pitchFamily="18" charset="0"/>
              </a:rPr>
              <a:t>Thess</a:t>
            </a:r>
            <a:r>
              <a:rPr lang="en-US" sz="2400" dirty="0">
                <a:effectLst/>
                <a:latin typeface="Segoe UI" panose="020B0502040204020203" pitchFamily="34" charset="0"/>
                <a:ea typeface="Calibri" panose="020F0502020204030204" pitchFamily="34" charset="0"/>
                <a:cs typeface="Times New Roman" panose="02020603050405020304" pitchFamily="18" charset="0"/>
              </a:rPr>
              <a:t> 5:13</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457200" marR="0" lvl="0" indent="-457200">
              <a:lnSpc>
                <a:spcPct val="107000"/>
              </a:lnSpc>
              <a:spcBef>
                <a:spcPts val="0"/>
              </a:spcBef>
              <a:spcAft>
                <a:spcPts val="0"/>
              </a:spcAft>
              <a:buFont typeface="+mj-lt"/>
              <a:buAutoNum type="arabicPeriod" startAt="31"/>
            </a:pPr>
            <a:r>
              <a:rPr lang="en-US" sz="2400" b="1" dirty="0">
                <a:effectLst/>
                <a:latin typeface="Segoe UI" panose="020B0502040204020203" pitchFamily="34" charset="0"/>
                <a:ea typeface="Calibri" panose="020F0502020204030204" pitchFamily="34" charset="0"/>
                <a:cs typeface="Times New Roman" panose="02020603050405020304" pitchFamily="18" charset="0"/>
              </a:rPr>
              <a:t>Carry </a:t>
            </a:r>
            <a:r>
              <a:rPr lang="en-US" sz="2400" dirty="0">
                <a:effectLst/>
                <a:latin typeface="Segoe UI" panose="020B0502040204020203" pitchFamily="34" charset="0"/>
                <a:ea typeface="Calibri" panose="020F0502020204030204" pitchFamily="34" charset="0"/>
                <a:cs typeface="Times New Roman" panose="02020603050405020304" pitchFamily="18" charset="0"/>
              </a:rPr>
              <a:t>one another’s burdens—Gal 6:2</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THE “ONE ANOTHERS”</a:t>
            </a:r>
          </a:p>
        </p:txBody>
      </p:sp>
    </p:spTree>
    <p:extLst>
      <p:ext uri="{BB962C8B-B14F-4D97-AF65-F5344CB8AC3E}">
        <p14:creationId xmlns:p14="http://schemas.microsoft.com/office/powerpoint/2010/main" val="1012624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2862322"/>
          </a:xfrm>
          <a:prstGeom prst="rect">
            <a:avLst/>
          </a:prstGeom>
          <a:noFill/>
        </p:spPr>
        <p:txBody>
          <a:bodyPr wrap="square" rtlCol="0">
            <a:spAutoFit/>
          </a:bodyPr>
          <a:lstStyle/>
          <a:p>
            <a:r>
              <a:rPr lang="en-US" sz="3000" b="1" baseline="30000" dirty="0">
                <a:solidFill>
                  <a:srgbClr val="000000"/>
                </a:solidFill>
                <a:effectLst/>
                <a:latin typeface="Source Sans Pro" panose="020B0604020202020204" pitchFamily="34" charset="0"/>
                <a:ea typeface="Calibri" panose="020F0502020204030204" pitchFamily="34" charset="0"/>
              </a:rPr>
              <a:t>7 </a:t>
            </a:r>
            <a:r>
              <a:rPr lang="en-US" sz="3000" dirty="0">
                <a:solidFill>
                  <a:srgbClr val="000000"/>
                </a:solidFill>
                <a:effectLst/>
                <a:latin typeface="Source Sans Pro" panose="020B0604020202020204" pitchFamily="34" charset="0"/>
                <a:ea typeface="Calibri" panose="020F0502020204030204" pitchFamily="34" charset="0"/>
              </a:rPr>
              <a:t>The end of all things is near. Therefore be alert and of sober mind so that you may pray. </a:t>
            </a:r>
            <a:r>
              <a:rPr lang="en-US" sz="3000" b="1" baseline="30000" dirty="0">
                <a:solidFill>
                  <a:srgbClr val="000000"/>
                </a:solidFill>
                <a:effectLst/>
                <a:latin typeface="Source Sans Pro" panose="020B0604020202020204" pitchFamily="34" charset="0"/>
                <a:ea typeface="Calibri" panose="020F0502020204030204" pitchFamily="34" charset="0"/>
              </a:rPr>
              <a:t>8 </a:t>
            </a:r>
            <a:r>
              <a:rPr lang="en-US" sz="3000" dirty="0">
                <a:solidFill>
                  <a:srgbClr val="000000"/>
                </a:solidFill>
                <a:effectLst/>
                <a:latin typeface="Source Sans Pro" panose="020B0604020202020204" pitchFamily="34" charset="0"/>
                <a:ea typeface="Calibri" panose="020F0502020204030204" pitchFamily="34" charset="0"/>
              </a:rPr>
              <a:t>Above all, love each other deeply, because love covers over a multitude of sins. </a:t>
            </a:r>
            <a:r>
              <a:rPr lang="en-US" sz="3000" b="1" baseline="30000" dirty="0">
                <a:solidFill>
                  <a:srgbClr val="000000"/>
                </a:solidFill>
                <a:effectLst/>
                <a:latin typeface="Source Sans Pro" panose="020B0604020202020204" pitchFamily="34" charset="0"/>
                <a:ea typeface="Calibri" panose="020F0502020204030204" pitchFamily="34" charset="0"/>
              </a:rPr>
              <a:t>9 </a:t>
            </a:r>
            <a:r>
              <a:rPr lang="en-US" sz="3000" dirty="0">
                <a:solidFill>
                  <a:srgbClr val="000000"/>
                </a:solidFill>
                <a:effectLst/>
                <a:latin typeface="Source Sans Pro" panose="020B0604020202020204" pitchFamily="34" charset="0"/>
                <a:ea typeface="Calibri" panose="020F0502020204030204" pitchFamily="34" charset="0"/>
              </a:rPr>
              <a:t>Offer hospitality to one another without grumbling. </a:t>
            </a:r>
            <a:r>
              <a:rPr lang="en-US" sz="3000" b="1" baseline="30000" dirty="0">
                <a:solidFill>
                  <a:srgbClr val="000000"/>
                </a:solidFill>
                <a:effectLst/>
                <a:latin typeface="Source Sans Pro" panose="020B0604020202020204" pitchFamily="34" charset="0"/>
                <a:ea typeface="Calibri" panose="020F0502020204030204" pitchFamily="34" charset="0"/>
              </a:rPr>
              <a:t>10 </a:t>
            </a:r>
            <a:r>
              <a:rPr lang="en-US" sz="3000" dirty="0">
                <a:solidFill>
                  <a:srgbClr val="000000"/>
                </a:solidFill>
                <a:effectLst/>
                <a:latin typeface="Source Sans Pro" panose="020B0604020202020204" pitchFamily="34" charset="0"/>
                <a:ea typeface="Calibri" panose="020F0502020204030204" pitchFamily="34" charset="0"/>
              </a:rPr>
              <a:t>Each of you should use whatever gift you have received to serve others, as faithful stewards of God’s grace in its various forms. </a:t>
            </a:r>
            <a:endParaRPr lang="en-US" sz="3000" dirty="0">
              <a:latin typeface="Source Sans Pro" panose="020B0604020202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PETER 4:7-10, NIV</a:t>
            </a:r>
          </a:p>
        </p:txBody>
      </p:sp>
    </p:spTree>
    <p:extLst>
      <p:ext uri="{BB962C8B-B14F-4D97-AF65-F5344CB8AC3E}">
        <p14:creationId xmlns:p14="http://schemas.microsoft.com/office/powerpoint/2010/main" val="2091470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539430"/>
          </a:xfrm>
          <a:prstGeom prst="rect">
            <a:avLst/>
          </a:prstGeom>
          <a:noFill/>
        </p:spPr>
        <p:txBody>
          <a:bodyPr wrap="square" rtlCol="0">
            <a:spAutoFit/>
          </a:bodyPr>
          <a:lstStyle/>
          <a:p>
            <a:r>
              <a:rPr lang="en-US" sz="2800" dirty="0">
                <a:solidFill>
                  <a:srgbClr val="000000"/>
                </a:solidFill>
                <a:effectLst/>
                <a:latin typeface="Source Sans Pro" panose="020B0503030403020204" pitchFamily="34" charset="0"/>
                <a:ea typeface="Source Sans Pro" panose="020B0503030403020204" pitchFamily="34" charset="0"/>
              </a:rPr>
              <a:t>“Hospitality, because it was such a fundamental human practice,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always included family, friends, and influential contacts.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The distinctive Christian contribution was the emphasis on including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the poor and neediest, the ones who could not return the favor.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The focus did not diminish the value of hospitality to family and friends; rather, it broadened the practice so that the close relations formed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by table fellowship and conversation could be extended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to the most vulnerable.” </a:t>
            </a:r>
            <a:endParaRPr lang="en-US" sz="28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746812"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CHRISTINE POHL, </a:t>
            </a:r>
            <a:r>
              <a:rPr lang="en-US" sz="3000" b="1" i="1" dirty="0">
                <a:solidFill>
                  <a:schemeClr val="bg1"/>
                </a:solidFill>
                <a:effectLst>
                  <a:outerShdw blurRad="38100" dist="38100" dir="2700000" algn="tl">
                    <a:srgbClr val="000000">
                      <a:alpha val="43137"/>
                    </a:srgbClr>
                  </a:outerShdw>
                </a:effectLst>
              </a:rPr>
              <a:t>MAKING ROOM</a:t>
            </a:r>
            <a:endParaRPr lang="en-US"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7512957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108543"/>
          </a:xfrm>
          <a:prstGeom prst="rect">
            <a:avLst/>
          </a:prstGeom>
          <a:noFill/>
        </p:spPr>
        <p:txBody>
          <a:bodyPr wrap="square" rtlCol="0">
            <a:spAutoFit/>
          </a:bodyPr>
          <a:lstStyle/>
          <a:p>
            <a:r>
              <a:rPr lang="en-US" sz="2800" dirty="0">
                <a:solidFill>
                  <a:srgbClr val="000000"/>
                </a:solidFill>
                <a:effectLst/>
                <a:latin typeface="Source Sans Pro" panose="020B0503030403020204" pitchFamily="34" charset="0"/>
                <a:ea typeface="Source Sans Pro" panose="020B0503030403020204" pitchFamily="34" charset="0"/>
              </a:rPr>
              <a:t>“The contemporary church hungers for models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of a more authentic Christian life in which glimpses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of the Kingdom can be seen and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the promise of the Kingdom embodied. </a:t>
            </a:r>
          </a:p>
          <a:p>
            <a:r>
              <a:rPr lang="en-US" sz="2800" dirty="0">
                <a:solidFill>
                  <a:srgbClr val="000000"/>
                </a:solidFill>
                <a:effectLst/>
                <a:latin typeface="Source Sans Pro" panose="020B0503030403020204" pitchFamily="34" charset="0"/>
                <a:ea typeface="Source Sans Pro" panose="020B0503030403020204" pitchFamily="34" charset="0"/>
              </a:rPr>
              <a:t>More than words and ideas,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the world needs living pictures of what a life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of hospitality could look like.” </a:t>
            </a:r>
            <a:endParaRPr lang="en-US" sz="28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746812"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CHRISTINE POHL, </a:t>
            </a:r>
            <a:r>
              <a:rPr lang="en-US" sz="3000" b="1" i="1" dirty="0">
                <a:solidFill>
                  <a:schemeClr val="bg1"/>
                </a:solidFill>
                <a:effectLst>
                  <a:outerShdw blurRad="38100" dist="38100" dir="2700000" algn="tl">
                    <a:srgbClr val="000000">
                      <a:alpha val="43137"/>
                    </a:srgbClr>
                  </a:outerShdw>
                </a:effectLst>
              </a:rPr>
              <a:t>MAKING ROOM</a:t>
            </a:r>
            <a:endParaRPr lang="en-US" sz="3000" b="1" dirty="0">
              <a:solidFill>
                <a:schemeClr val="bg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7389983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2862322"/>
          </a:xfrm>
          <a:prstGeom prst="rect">
            <a:avLst/>
          </a:prstGeom>
          <a:noFill/>
        </p:spPr>
        <p:txBody>
          <a:bodyPr wrap="square" rtlCol="0">
            <a:spAutoFit/>
          </a:bodyPr>
          <a:lstStyle/>
          <a:p>
            <a:r>
              <a:rPr lang="en-US" sz="3000" b="1" baseline="30000" dirty="0">
                <a:solidFill>
                  <a:srgbClr val="000000"/>
                </a:solidFill>
                <a:effectLst/>
                <a:latin typeface="Source Sans Pro" panose="020B0604020202020204" pitchFamily="34" charset="0"/>
                <a:ea typeface="Calibri" panose="020F0502020204030204" pitchFamily="34" charset="0"/>
              </a:rPr>
              <a:t>7 </a:t>
            </a:r>
            <a:r>
              <a:rPr lang="en-US" sz="3000" dirty="0">
                <a:solidFill>
                  <a:srgbClr val="000000"/>
                </a:solidFill>
                <a:effectLst/>
                <a:latin typeface="Source Sans Pro" panose="020B0604020202020204" pitchFamily="34" charset="0"/>
                <a:ea typeface="Calibri" panose="020F0502020204030204" pitchFamily="34" charset="0"/>
              </a:rPr>
              <a:t>The end of all things is near. Therefore be alert and of sober mind so that you may pray. </a:t>
            </a:r>
            <a:r>
              <a:rPr lang="en-US" sz="3000" b="1" baseline="30000" dirty="0">
                <a:solidFill>
                  <a:srgbClr val="000000"/>
                </a:solidFill>
                <a:effectLst/>
                <a:latin typeface="Source Sans Pro" panose="020B0604020202020204" pitchFamily="34" charset="0"/>
                <a:ea typeface="Calibri" panose="020F0502020204030204" pitchFamily="34" charset="0"/>
              </a:rPr>
              <a:t>8 </a:t>
            </a:r>
            <a:r>
              <a:rPr lang="en-US" sz="3000" dirty="0">
                <a:solidFill>
                  <a:srgbClr val="000000"/>
                </a:solidFill>
                <a:effectLst/>
                <a:latin typeface="Source Sans Pro" panose="020B0604020202020204" pitchFamily="34" charset="0"/>
                <a:ea typeface="Calibri" panose="020F0502020204030204" pitchFamily="34" charset="0"/>
              </a:rPr>
              <a:t>Above all, love each other deeply, because love covers over a multitude of sins. </a:t>
            </a:r>
            <a:r>
              <a:rPr lang="en-US" sz="3000" b="1" baseline="30000" dirty="0">
                <a:solidFill>
                  <a:srgbClr val="000000"/>
                </a:solidFill>
                <a:effectLst/>
                <a:latin typeface="Source Sans Pro" panose="020B0604020202020204" pitchFamily="34" charset="0"/>
                <a:ea typeface="Calibri" panose="020F0502020204030204" pitchFamily="34" charset="0"/>
              </a:rPr>
              <a:t>9 </a:t>
            </a:r>
            <a:r>
              <a:rPr lang="en-US" sz="3000" dirty="0">
                <a:solidFill>
                  <a:srgbClr val="000000"/>
                </a:solidFill>
                <a:effectLst/>
                <a:latin typeface="Source Sans Pro" panose="020B0604020202020204" pitchFamily="34" charset="0"/>
                <a:ea typeface="Calibri" panose="020F0502020204030204" pitchFamily="34" charset="0"/>
              </a:rPr>
              <a:t>Offer hospitality to one another without grumbling. </a:t>
            </a:r>
            <a:r>
              <a:rPr lang="en-US" sz="3000" b="1" baseline="30000" dirty="0">
                <a:solidFill>
                  <a:srgbClr val="000000"/>
                </a:solidFill>
                <a:effectLst/>
                <a:latin typeface="Source Sans Pro" panose="020B0604020202020204" pitchFamily="34" charset="0"/>
                <a:ea typeface="Calibri" panose="020F0502020204030204" pitchFamily="34" charset="0"/>
              </a:rPr>
              <a:t>10 </a:t>
            </a:r>
            <a:r>
              <a:rPr lang="en-US" sz="3000" dirty="0">
                <a:solidFill>
                  <a:srgbClr val="000000"/>
                </a:solidFill>
                <a:effectLst/>
                <a:latin typeface="Source Sans Pro" panose="020B0604020202020204" pitchFamily="34" charset="0"/>
                <a:ea typeface="Calibri" panose="020F0502020204030204" pitchFamily="34" charset="0"/>
              </a:rPr>
              <a:t>Each of you should use whatever gift you have received to serve others, as faithful stewards of God’s grace in its various forms. </a:t>
            </a:r>
            <a:endParaRPr lang="en-US" sz="3000" dirty="0">
              <a:latin typeface="Source Sans Pro" panose="020B0604020202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PETER 4:7-10, NIV</a:t>
            </a:r>
          </a:p>
        </p:txBody>
      </p:sp>
    </p:spTree>
    <p:extLst>
      <p:ext uri="{BB962C8B-B14F-4D97-AF65-F5344CB8AC3E}">
        <p14:creationId xmlns:p14="http://schemas.microsoft.com/office/powerpoint/2010/main" val="32321389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5170646"/>
          </a:xfrm>
          <a:prstGeom prst="rect">
            <a:avLst/>
          </a:prstGeom>
          <a:noFill/>
        </p:spPr>
        <p:txBody>
          <a:bodyPr wrap="square" rtlCol="0">
            <a:spAutoFit/>
          </a:bodyPr>
          <a:lstStyle/>
          <a:p>
            <a:r>
              <a:rPr lang="en-US" sz="3000" b="1" baseline="30000" dirty="0">
                <a:solidFill>
                  <a:srgbClr val="000000"/>
                </a:solidFill>
                <a:effectLst/>
                <a:latin typeface="Source Sans Pro" panose="020B0604020202020204" pitchFamily="34" charset="0"/>
                <a:ea typeface="Calibri" panose="020F0502020204030204" pitchFamily="34" charset="0"/>
              </a:rPr>
              <a:t>7 </a:t>
            </a:r>
            <a:r>
              <a:rPr lang="en-US" sz="3000" dirty="0">
                <a:solidFill>
                  <a:srgbClr val="000000"/>
                </a:solidFill>
                <a:effectLst/>
                <a:latin typeface="Source Sans Pro" panose="020B0604020202020204" pitchFamily="34" charset="0"/>
                <a:ea typeface="Calibri" panose="020F0502020204030204" pitchFamily="34" charset="0"/>
              </a:rPr>
              <a:t>The end of all things is near. Therefore be alert and of sober mind so that you may pray. </a:t>
            </a:r>
            <a:r>
              <a:rPr lang="en-US" sz="3000" b="1" baseline="30000" dirty="0">
                <a:solidFill>
                  <a:srgbClr val="000000"/>
                </a:solidFill>
                <a:effectLst/>
                <a:latin typeface="Source Sans Pro" panose="020B0604020202020204" pitchFamily="34" charset="0"/>
                <a:ea typeface="Calibri" panose="020F0502020204030204" pitchFamily="34" charset="0"/>
              </a:rPr>
              <a:t>8 </a:t>
            </a:r>
            <a:r>
              <a:rPr lang="en-US" sz="3000" dirty="0">
                <a:solidFill>
                  <a:srgbClr val="000000"/>
                </a:solidFill>
                <a:effectLst/>
                <a:latin typeface="Source Sans Pro" panose="020B0604020202020204" pitchFamily="34" charset="0"/>
                <a:ea typeface="Calibri" panose="020F0502020204030204" pitchFamily="34" charset="0"/>
              </a:rPr>
              <a:t>Above all, love each other deeply, because love covers over a multitude of sins. </a:t>
            </a:r>
            <a:r>
              <a:rPr lang="en-US" sz="3000" b="1" baseline="30000" dirty="0">
                <a:solidFill>
                  <a:srgbClr val="000000"/>
                </a:solidFill>
                <a:effectLst/>
                <a:latin typeface="Source Sans Pro" panose="020B0604020202020204" pitchFamily="34" charset="0"/>
                <a:ea typeface="Calibri" panose="020F0502020204030204" pitchFamily="34" charset="0"/>
              </a:rPr>
              <a:t>9 </a:t>
            </a:r>
            <a:r>
              <a:rPr lang="en-US" sz="3000" dirty="0">
                <a:solidFill>
                  <a:srgbClr val="000000"/>
                </a:solidFill>
                <a:effectLst/>
                <a:latin typeface="Source Sans Pro" panose="020B0604020202020204" pitchFamily="34" charset="0"/>
                <a:ea typeface="Calibri" panose="020F0502020204030204" pitchFamily="34" charset="0"/>
              </a:rPr>
              <a:t>Offer hospitality to one another without grumbling. </a:t>
            </a:r>
            <a:r>
              <a:rPr lang="en-US" sz="3000" b="1" baseline="30000" dirty="0">
                <a:solidFill>
                  <a:srgbClr val="000000"/>
                </a:solidFill>
                <a:effectLst/>
                <a:latin typeface="Source Sans Pro" panose="020B0604020202020204" pitchFamily="34" charset="0"/>
                <a:ea typeface="Calibri" panose="020F0502020204030204" pitchFamily="34" charset="0"/>
              </a:rPr>
              <a:t>10 </a:t>
            </a:r>
            <a:r>
              <a:rPr lang="en-US" sz="3000" dirty="0">
                <a:solidFill>
                  <a:srgbClr val="000000"/>
                </a:solidFill>
                <a:effectLst/>
                <a:latin typeface="Source Sans Pro" panose="020B0604020202020204" pitchFamily="34" charset="0"/>
                <a:ea typeface="Calibri" panose="020F0502020204030204" pitchFamily="34" charset="0"/>
              </a:rPr>
              <a:t>Each of you should use whatever gift you have received to serve others, as faithful stewards of God’s grace in its various forms. </a:t>
            </a:r>
            <a:r>
              <a:rPr lang="en-US" sz="3000" b="1" baseline="30000" dirty="0">
                <a:solidFill>
                  <a:srgbClr val="000000"/>
                </a:solidFill>
                <a:effectLst/>
                <a:latin typeface="Source Sans Pro" panose="020B0604020202020204" pitchFamily="34" charset="0"/>
                <a:ea typeface="Calibri" panose="020F0502020204030204" pitchFamily="34" charset="0"/>
              </a:rPr>
              <a:t>11 </a:t>
            </a:r>
            <a:r>
              <a:rPr lang="en-US" sz="3000" dirty="0">
                <a:solidFill>
                  <a:srgbClr val="000000"/>
                </a:solidFill>
                <a:effectLst/>
                <a:latin typeface="Source Sans Pro" panose="020B0604020202020204" pitchFamily="34" charset="0"/>
                <a:ea typeface="Calibri" panose="020F0502020204030204" pitchFamily="34" charset="0"/>
              </a:rPr>
              <a:t>If anyone speaks, they should do so as one who speaks the very words of God. If anyone serves, they should do so with the strength God provides, so that in all things God may be praised through Jesus Christ. </a:t>
            </a:r>
            <a:br>
              <a:rPr lang="en-US" sz="3000" dirty="0">
                <a:solidFill>
                  <a:srgbClr val="000000"/>
                </a:solidFill>
                <a:effectLst/>
                <a:latin typeface="Source Sans Pro" panose="020B0604020202020204" pitchFamily="34" charset="0"/>
                <a:ea typeface="Calibri" panose="020F0502020204030204" pitchFamily="34" charset="0"/>
              </a:rPr>
            </a:br>
            <a:r>
              <a:rPr lang="en-US" sz="3000" dirty="0">
                <a:solidFill>
                  <a:srgbClr val="000000"/>
                </a:solidFill>
                <a:effectLst/>
                <a:latin typeface="Source Sans Pro" panose="020B0604020202020204" pitchFamily="34" charset="0"/>
                <a:ea typeface="Calibri" panose="020F0502020204030204" pitchFamily="34" charset="0"/>
              </a:rPr>
              <a:t>To him be the glory and the power </a:t>
            </a:r>
            <a:br>
              <a:rPr lang="en-US" sz="3000" dirty="0">
                <a:solidFill>
                  <a:srgbClr val="000000"/>
                </a:solidFill>
                <a:effectLst/>
                <a:latin typeface="Source Sans Pro" panose="020B0604020202020204" pitchFamily="34" charset="0"/>
                <a:ea typeface="Calibri" panose="020F0502020204030204" pitchFamily="34" charset="0"/>
              </a:rPr>
            </a:br>
            <a:r>
              <a:rPr lang="en-US" sz="3000" dirty="0">
                <a:solidFill>
                  <a:srgbClr val="000000"/>
                </a:solidFill>
                <a:effectLst/>
                <a:latin typeface="Source Sans Pro" panose="020B0604020202020204" pitchFamily="34" charset="0"/>
                <a:ea typeface="Calibri" panose="020F0502020204030204" pitchFamily="34" charset="0"/>
              </a:rPr>
              <a:t>for ever and ever. Amen.</a:t>
            </a:r>
            <a:endParaRPr lang="en-US" sz="3000" dirty="0">
              <a:latin typeface="Source Sans Pro" panose="020B0604020202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PETER 4:7-11, NIV</a:t>
            </a:r>
          </a:p>
        </p:txBody>
      </p:sp>
    </p:spTree>
    <p:extLst>
      <p:ext uri="{BB962C8B-B14F-4D97-AF65-F5344CB8AC3E}">
        <p14:creationId xmlns:p14="http://schemas.microsoft.com/office/powerpoint/2010/main" val="8215148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539430"/>
          </a:xfrm>
          <a:prstGeom prst="rect">
            <a:avLst/>
          </a:prstGeom>
          <a:noFill/>
        </p:spPr>
        <p:txBody>
          <a:bodyPr wrap="square" rtlCol="0">
            <a:spAutoFit/>
          </a:bodyPr>
          <a:lstStyle/>
          <a:p>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6 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We have different gifts, according to the grace given to each of us.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your gift is prophesying, then prophesy in accordance with your faith; </a:t>
            </a: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7 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serving, then serve;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teaching, then teach;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8 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to encourage, then give encouragement;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giving, then give generously;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to lead, do it diligently;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if it is to show mercy, do it cheerfully. </a:t>
            </a:r>
            <a:endParaRPr lang="en-US" sz="28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ROMANS 12:6-8, NIV</a:t>
            </a:r>
          </a:p>
        </p:txBody>
      </p:sp>
    </p:spTree>
    <p:extLst>
      <p:ext uri="{BB962C8B-B14F-4D97-AF65-F5344CB8AC3E}">
        <p14:creationId xmlns:p14="http://schemas.microsoft.com/office/powerpoint/2010/main" val="3914558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text, sofa, seat&#10;&#10;Description automatically generated">
            <a:extLst>
              <a:ext uri="{FF2B5EF4-FFF2-40B4-BE49-F238E27FC236}">
                <a16:creationId xmlns:a16="http://schemas.microsoft.com/office/drawing/2014/main" id="{A9716FC0-FF19-FB49-A437-3917B394373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87094003-14CD-C45C-78EA-B5D270CB56F9}"/>
              </a:ext>
            </a:extLst>
          </p:cNvPr>
          <p:cNvSpPr txBox="1"/>
          <p:nvPr/>
        </p:nvSpPr>
        <p:spPr>
          <a:xfrm>
            <a:off x="0" y="5974672"/>
            <a:ext cx="12192000" cy="738664"/>
          </a:xfrm>
          <a:prstGeom prst="rect">
            <a:avLst/>
          </a:prstGeom>
          <a:noFill/>
        </p:spPr>
        <p:txBody>
          <a:bodyPr wrap="square" rtlCol="0">
            <a:spAutoFit/>
          </a:bodyPr>
          <a:lstStyle/>
          <a:p>
            <a:pPr algn="ctr"/>
            <a:r>
              <a:rPr lang="en-US" sz="4200" dirty="0">
                <a:solidFill>
                  <a:schemeClr val="bg1"/>
                </a:solidFill>
                <a:effectLst>
                  <a:outerShdw blurRad="38100" dist="38100" dir="2700000" algn="tl">
                    <a:srgbClr val="000000">
                      <a:alpha val="43137"/>
                    </a:srgbClr>
                  </a:outerShdw>
                </a:effectLst>
              </a:rPr>
              <a:t>Community Building</a:t>
            </a:r>
          </a:p>
        </p:txBody>
      </p:sp>
    </p:spTree>
    <p:extLst>
      <p:ext uri="{BB962C8B-B14F-4D97-AF65-F5344CB8AC3E}">
        <p14:creationId xmlns:p14="http://schemas.microsoft.com/office/powerpoint/2010/main" val="11811326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539430"/>
          </a:xfrm>
          <a:prstGeom prst="rect">
            <a:avLst/>
          </a:prstGeom>
          <a:noFill/>
        </p:spPr>
        <p:txBody>
          <a:bodyPr wrap="square" rtlCol="0">
            <a:spAutoFit/>
          </a:bodyPr>
          <a:lstStyle/>
          <a:p>
            <a:r>
              <a:rPr lang="en-US" sz="2800" b="1" baseline="30000" dirty="0">
                <a:solidFill>
                  <a:srgbClr val="000000"/>
                </a:solidFill>
                <a:effectLst/>
                <a:latin typeface="Source Sans Pro" panose="020B0503030403020204" pitchFamily="34" charset="0"/>
                <a:ea typeface="Source Sans Pro" panose="020B0503030403020204" pitchFamily="34" charset="0"/>
              </a:rPr>
              <a:t>27 </a:t>
            </a:r>
            <a:r>
              <a:rPr lang="en-US" sz="2800" dirty="0">
                <a:solidFill>
                  <a:srgbClr val="000000"/>
                </a:solidFill>
                <a:effectLst/>
                <a:latin typeface="Source Sans Pro" panose="020B0503030403020204" pitchFamily="34" charset="0"/>
                <a:ea typeface="Source Sans Pro" panose="020B0503030403020204" pitchFamily="34" charset="0"/>
              </a:rPr>
              <a:t>Now you are the body of Christ, and each one of you is a part of it. </a:t>
            </a:r>
            <a:r>
              <a:rPr lang="en-US" sz="2800" b="1" baseline="30000" dirty="0">
                <a:solidFill>
                  <a:srgbClr val="000000"/>
                </a:solidFill>
                <a:effectLst/>
                <a:latin typeface="Source Sans Pro" panose="020B0503030403020204" pitchFamily="34" charset="0"/>
                <a:ea typeface="Source Sans Pro" panose="020B0503030403020204" pitchFamily="34" charset="0"/>
              </a:rPr>
              <a:t>28 </a:t>
            </a:r>
            <a:r>
              <a:rPr lang="en-US" sz="2800" dirty="0">
                <a:solidFill>
                  <a:srgbClr val="000000"/>
                </a:solidFill>
                <a:effectLst/>
                <a:latin typeface="Source Sans Pro" panose="020B0503030403020204" pitchFamily="34" charset="0"/>
                <a:ea typeface="Source Sans Pro" panose="020B0503030403020204" pitchFamily="34" charset="0"/>
              </a:rPr>
              <a:t>And God has placed in the church first of all apostles, second prophets, third teachers, then miracles, then gifts of healing, of helping,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of guidance, and of different kinds of tongues. </a:t>
            </a:r>
            <a:r>
              <a:rPr lang="en-US" sz="2800" b="1" baseline="30000" dirty="0">
                <a:solidFill>
                  <a:srgbClr val="000000"/>
                </a:solidFill>
                <a:effectLst/>
                <a:latin typeface="Source Sans Pro" panose="020B0503030403020204" pitchFamily="34" charset="0"/>
                <a:ea typeface="Source Sans Pro" panose="020B0503030403020204" pitchFamily="34" charset="0"/>
              </a:rPr>
              <a:t>29 </a:t>
            </a:r>
            <a:r>
              <a:rPr lang="en-US" sz="2800" dirty="0">
                <a:solidFill>
                  <a:srgbClr val="000000"/>
                </a:solidFill>
                <a:effectLst/>
                <a:latin typeface="Source Sans Pro" panose="020B0503030403020204" pitchFamily="34" charset="0"/>
                <a:ea typeface="Source Sans Pro" panose="020B0503030403020204" pitchFamily="34" charset="0"/>
              </a:rPr>
              <a:t>Are all apostles?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Are all prophets? Are all teachers? Do all work miracles?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b="1" baseline="30000" dirty="0">
                <a:solidFill>
                  <a:srgbClr val="000000"/>
                </a:solidFill>
                <a:effectLst/>
                <a:latin typeface="Source Sans Pro" panose="020B0503030403020204" pitchFamily="34" charset="0"/>
                <a:ea typeface="Source Sans Pro" panose="020B0503030403020204" pitchFamily="34" charset="0"/>
              </a:rPr>
              <a:t>30 </a:t>
            </a:r>
            <a:r>
              <a:rPr lang="en-US" sz="2800" dirty="0">
                <a:solidFill>
                  <a:srgbClr val="000000"/>
                </a:solidFill>
                <a:effectLst/>
                <a:latin typeface="Source Sans Pro" panose="020B0503030403020204" pitchFamily="34" charset="0"/>
                <a:ea typeface="Source Sans Pro" panose="020B0503030403020204" pitchFamily="34" charset="0"/>
              </a:rPr>
              <a:t>Do all have gifts of healing? Do all speak in tongues?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Do all interpret? </a:t>
            </a:r>
            <a:r>
              <a:rPr lang="en-US" sz="2800" b="1" baseline="30000" dirty="0">
                <a:solidFill>
                  <a:srgbClr val="000000"/>
                </a:solidFill>
                <a:effectLst/>
                <a:latin typeface="Source Sans Pro" panose="020B0503030403020204" pitchFamily="34" charset="0"/>
                <a:ea typeface="Source Sans Pro" panose="020B0503030403020204" pitchFamily="34" charset="0"/>
              </a:rPr>
              <a:t>31 </a:t>
            </a:r>
            <a:r>
              <a:rPr lang="en-US" sz="2800" dirty="0">
                <a:solidFill>
                  <a:srgbClr val="000000"/>
                </a:solidFill>
                <a:effectLst/>
                <a:latin typeface="Source Sans Pro" panose="020B0503030403020204" pitchFamily="34" charset="0"/>
                <a:ea typeface="Source Sans Pro" panose="020B0503030403020204" pitchFamily="34" charset="0"/>
              </a:rPr>
              <a:t>Now eagerly desire the greater gifts.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And yet I will show you the most excellent way.</a:t>
            </a:r>
            <a:endParaRPr lang="en-US" sz="2800" dirty="0">
              <a:latin typeface="Source Sans Pro" panose="020B0503030403020204" pitchFamily="34" charset="0"/>
              <a:ea typeface="Source Sans Pro" panose="020B0503030403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CORINTHIANS 12:27-31, NIV</a:t>
            </a:r>
          </a:p>
        </p:txBody>
      </p:sp>
    </p:spTree>
    <p:extLst>
      <p:ext uri="{BB962C8B-B14F-4D97-AF65-F5344CB8AC3E}">
        <p14:creationId xmlns:p14="http://schemas.microsoft.com/office/powerpoint/2010/main" val="28774576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679230"/>
          </a:xfrm>
          <a:prstGeom prst="rect">
            <a:avLst/>
          </a:prstGeom>
          <a:noFill/>
        </p:spPr>
        <p:txBody>
          <a:bodyPr wrap="square" rtlCol="0">
            <a:spAutoFit/>
          </a:bodyPr>
          <a:lstStyle/>
          <a:p>
            <a:pPr marR="0" lvl="0">
              <a:lnSpc>
                <a:spcPct val="107000"/>
              </a:lnSpc>
              <a:spcBef>
                <a:spcPts val="0"/>
              </a:spcBef>
              <a:spcAft>
                <a:spcPts val="0"/>
              </a:spcAft>
            </a:pP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11 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And he gave the apostles, the prophets, the evangelists, the shepherds and teachers, </a:t>
            </a: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12 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to equip the saints for the work of ministry, for building up the body of Christ, </a:t>
            </a: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13a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until we all attain to the unity of the faith and of the knowledge of the Son of God, to mature manhood… </a:t>
            </a: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15b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…we are to grow up in every way into him who is the head, into Christ, </a:t>
            </a:r>
            <a:r>
              <a:rPr lang="en-US" sz="2800" b="1" baseline="300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16 </a:t>
            </a: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from whom the whole body, joined and held together by every joint with which it is equipped,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when each part is working properly,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makes the body grow so that </a:t>
            </a:r>
            <a:b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br>
            <a:r>
              <a:rPr lang="en-US" sz="2800" dirty="0">
                <a:solidFill>
                  <a:srgbClr val="000000"/>
                </a:solidFill>
                <a:effectLst/>
                <a:latin typeface="Source Sans Pro" panose="020B0503030403020204" pitchFamily="34" charset="0"/>
                <a:ea typeface="Source Sans Pro" panose="020B0503030403020204" pitchFamily="34" charset="0"/>
                <a:cs typeface="Times New Roman" panose="02020603050405020304" pitchFamily="18" charset="0"/>
              </a:rPr>
              <a:t>it builds itself up in love.</a:t>
            </a:r>
            <a:endParaRPr lang="en-US" sz="28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495278"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EPHESIANS 2:11-13a, 15b-16, NIV</a:t>
            </a:r>
          </a:p>
        </p:txBody>
      </p:sp>
    </p:spTree>
    <p:extLst>
      <p:ext uri="{BB962C8B-B14F-4D97-AF65-F5344CB8AC3E}">
        <p14:creationId xmlns:p14="http://schemas.microsoft.com/office/powerpoint/2010/main" val="3136003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7" name="Picture 136" descr="A picture containing yellow">
            <a:extLst>
              <a:ext uri="{FF2B5EF4-FFF2-40B4-BE49-F238E27FC236}">
                <a16:creationId xmlns:a16="http://schemas.microsoft.com/office/drawing/2014/main" id="{21C46B84-F518-0420-A39F-63716B8868F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1223317" y="435006"/>
            <a:ext cx="11079332" cy="369332"/>
          </a:xfrm>
          <a:prstGeom prst="rect">
            <a:avLst/>
          </a:prstGeom>
          <a:noFill/>
        </p:spPr>
        <p:txBody>
          <a:bodyPr wrap="square" rtlCol="0">
            <a:spAutoFit/>
          </a:bodyPr>
          <a:lstStyle/>
          <a:p>
            <a:endParaRPr lang="en-US">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endParaRPr>
          </a:p>
        </p:txBody>
      </p:sp>
      <p:sp>
        <p:nvSpPr>
          <p:cNvPr id="5" name="Oval 2">
            <a:extLst>
              <a:ext uri="{FF2B5EF4-FFF2-40B4-BE49-F238E27FC236}">
                <a16:creationId xmlns:a16="http://schemas.microsoft.com/office/drawing/2014/main" id="{B846854E-160E-2628-EC97-DEA089E4FD3A}"/>
              </a:ext>
            </a:extLst>
          </p:cNvPr>
          <p:cNvSpPr>
            <a:spLocks noChangeArrowheads="1"/>
          </p:cNvSpPr>
          <p:nvPr/>
        </p:nvSpPr>
        <p:spPr bwMode="auto">
          <a:xfrm>
            <a:off x="2362352" y="1761478"/>
            <a:ext cx="685800" cy="685800"/>
          </a:xfrm>
          <a:prstGeom prst="ellipse">
            <a:avLst/>
          </a:prstGeom>
          <a:solidFill>
            <a:schemeClr val="bg1"/>
          </a:solidFill>
          <a:ln w="76200">
            <a:solidFill>
              <a:schemeClr val="tx1">
                <a:lumMod val="50000"/>
                <a:lumOff val="50000"/>
              </a:schemeClr>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 name="Oval 3">
            <a:extLst>
              <a:ext uri="{FF2B5EF4-FFF2-40B4-BE49-F238E27FC236}">
                <a16:creationId xmlns:a16="http://schemas.microsoft.com/office/drawing/2014/main" id="{AF534139-A190-5DD5-EBCD-89A27A64B6AA}"/>
              </a:ext>
            </a:extLst>
          </p:cNvPr>
          <p:cNvSpPr>
            <a:spLocks noChangeArrowheads="1"/>
          </p:cNvSpPr>
          <p:nvPr/>
        </p:nvSpPr>
        <p:spPr bwMode="auto">
          <a:xfrm>
            <a:off x="762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 name="AutoShape 4">
            <a:extLst>
              <a:ext uri="{FF2B5EF4-FFF2-40B4-BE49-F238E27FC236}">
                <a16:creationId xmlns:a16="http://schemas.microsoft.com/office/drawing/2014/main" id="{05D38B68-73D5-7474-472B-D370621F9E96}"/>
              </a:ext>
            </a:extLst>
          </p:cNvPr>
          <p:cNvSpPr>
            <a:spLocks noChangeArrowheads="1"/>
          </p:cNvSpPr>
          <p:nvPr/>
        </p:nvSpPr>
        <p:spPr bwMode="auto">
          <a:xfrm>
            <a:off x="2133752" y="161278"/>
            <a:ext cx="1143000" cy="838200"/>
          </a:xfrm>
          <a:prstGeom prst="triangle">
            <a:avLst>
              <a:gd name="adj" fmla="val 50000"/>
            </a:avLst>
          </a:prstGeom>
          <a:solidFill>
            <a:schemeClr val="bg1"/>
          </a:solidFill>
          <a:ln w="76200">
            <a:solidFill>
              <a:srgbClr val="B98849"/>
            </a:solidFill>
            <a:miter lim="800000"/>
            <a:headEnd/>
            <a:tailEnd/>
          </a:ln>
        </p:spPr>
        <p:txBody>
          <a:bodyPr wrap="none" anchor="ctr"/>
          <a:lstStyle/>
          <a:p>
            <a:pPr defTabSz="914400" fontAlgn="base">
              <a:spcBef>
                <a:spcPct val="0"/>
              </a:spcBef>
              <a:spcAft>
                <a:spcPct val="0"/>
              </a:spcAft>
            </a:pPr>
            <a:endParaRPr lang="en-US">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 name="AutoShape 5">
            <a:extLst>
              <a:ext uri="{FF2B5EF4-FFF2-40B4-BE49-F238E27FC236}">
                <a16:creationId xmlns:a16="http://schemas.microsoft.com/office/drawing/2014/main" id="{F1F399EB-E35A-A70B-2291-64F98936E63C}"/>
              </a:ext>
            </a:extLst>
          </p:cNvPr>
          <p:cNvSpPr>
            <a:spLocks noChangeArrowheads="1"/>
          </p:cNvSpPr>
          <p:nvPr/>
        </p:nvSpPr>
        <p:spPr bwMode="auto">
          <a:xfrm>
            <a:off x="2514752" y="1151878"/>
            <a:ext cx="381000" cy="533400"/>
          </a:xfrm>
          <a:prstGeom prst="downArrow">
            <a:avLst>
              <a:gd name="adj1" fmla="val 50000"/>
              <a:gd name="adj2" fmla="val 40000"/>
            </a:avLst>
          </a:prstGeom>
          <a:solidFill>
            <a:schemeClr val="bg1"/>
          </a:solidFill>
          <a:ln w="76200">
            <a:solidFill>
              <a:schemeClr val="tx1"/>
            </a:solidFill>
            <a:miter lim="800000"/>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 name="Oval 6">
            <a:extLst>
              <a:ext uri="{FF2B5EF4-FFF2-40B4-BE49-F238E27FC236}">
                <a16:creationId xmlns:a16="http://schemas.microsoft.com/office/drawing/2014/main" id="{BE94AEA9-9FC1-A50D-E67C-BDD9D6A37E69}"/>
              </a:ext>
            </a:extLst>
          </p:cNvPr>
          <p:cNvSpPr>
            <a:spLocks noChangeArrowheads="1"/>
          </p:cNvSpPr>
          <p:nvPr/>
        </p:nvSpPr>
        <p:spPr bwMode="auto">
          <a:xfrm>
            <a:off x="1143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 name="Oval 7">
            <a:extLst>
              <a:ext uri="{FF2B5EF4-FFF2-40B4-BE49-F238E27FC236}">
                <a16:creationId xmlns:a16="http://schemas.microsoft.com/office/drawing/2014/main" id="{58DF6D08-1C7C-A459-6B44-3F8B87E478FA}"/>
              </a:ext>
            </a:extLst>
          </p:cNvPr>
          <p:cNvSpPr>
            <a:spLocks noChangeArrowheads="1"/>
          </p:cNvSpPr>
          <p:nvPr/>
        </p:nvSpPr>
        <p:spPr bwMode="auto">
          <a:xfrm>
            <a:off x="1524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 name="Oval 8">
            <a:extLst>
              <a:ext uri="{FF2B5EF4-FFF2-40B4-BE49-F238E27FC236}">
                <a16:creationId xmlns:a16="http://schemas.microsoft.com/office/drawing/2014/main" id="{EB7EF581-DC4F-5012-E359-84799F730FBD}"/>
              </a:ext>
            </a:extLst>
          </p:cNvPr>
          <p:cNvSpPr>
            <a:spLocks noChangeArrowheads="1"/>
          </p:cNvSpPr>
          <p:nvPr/>
        </p:nvSpPr>
        <p:spPr bwMode="auto">
          <a:xfrm>
            <a:off x="1905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 name="Oval 9">
            <a:extLst>
              <a:ext uri="{FF2B5EF4-FFF2-40B4-BE49-F238E27FC236}">
                <a16:creationId xmlns:a16="http://schemas.microsoft.com/office/drawing/2014/main" id="{B410BA23-F136-8B92-B0A3-A37BAC23D6BA}"/>
              </a:ext>
            </a:extLst>
          </p:cNvPr>
          <p:cNvSpPr>
            <a:spLocks noChangeArrowheads="1"/>
          </p:cNvSpPr>
          <p:nvPr/>
        </p:nvSpPr>
        <p:spPr bwMode="auto">
          <a:xfrm>
            <a:off x="2286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 name="Oval 10">
            <a:extLst>
              <a:ext uri="{FF2B5EF4-FFF2-40B4-BE49-F238E27FC236}">
                <a16:creationId xmlns:a16="http://schemas.microsoft.com/office/drawing/2014/main" id="{1F8EDBE4-31CE-6669-9367-FE136E4C1455}"/>
              </a:ext>
            </a:extLst>
          </p:cNvPr>
          <p:cNvSpPr>
            <a:spLocks noChangeArrowheads="1"/>
          </p:cNvSpPr>
          <p:nvPr/>
        </p:nvSpPr>
        <p:spPr bwMode="auto">
          <a:xfrm>
            <a:off x="2667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4" name="Oval 11">
            <a:extLst>
              <a:ext uri="{FF2B5EF4-FFF2-40B4-BE49-F238E27FC236}">
                <a16:creationId xmlns:a16="http://schemas.microsoft.com/office/drawing/2014/main" id="{8D8A3ADF-D069-3FBE-5FB1-89F9039E6943}"/>
              </a:ext>
            </a:extLst>
          </p:cNvPr>
          <p:cNvSpPr>
            <a:spLocks noChangeArrowheads="1"/>
          </p:cNvSpPr>
          <p:nvPr/>
        </p:nvSpPr>
        <p:spPr bwMode="auto">
          <a:xfrm>
            <a:off x="3048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5" name="Oval 12">
            <a:extLst>
              <a:ext uri="{FF2B5EF4-FFF2-40B4-BE49-F238E27FC236}">
                <a16:creationId xmlns:a16="http://schemas.microsoft.com/office/drawing/2014/main" id="{9DA30A34-9D3F-D6B7-F080-C7EF211FAE7C}"/>
              </a:ext>
            </a:extLst>
          </p:cNvPr>
          <p:cNvSpPr>
            <a:spLocks noChangeArrowheads="1"/>
          </p:cNvSpPr>
          <p:nvPr/>
        </p:nvSpPr>
        <p:spPr bwMode="auto">
          <a:xfrm>
            <a:off x="3429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6" name="Oval 13">
            <a:extLst>
              <a:ext uri="{FF2B5EF4-FFF2-40B4-BE49-F238E27FC236}">
                <a16:creationId xmlns:a16="http://schemas.microsoft.com/office/drawing/2014/main" id="{4BA4FFBA-9059-D7EB-B134-E78F817261F7}"/>
              </a:ext>
            </a:extLst>
          </p:cNvPr>
          <p:cNvSpPr>
            <a:spLocks noChangeArrowheads="1"/>
          </p:cNvSpPr>
          <p:nvPr/>
        </p:nvSpPr>
        <p:spPr bwMode="auto">
          <a:xfrm>
            <a:off x="3810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7" name="Oval 14">
            <a:extLst>
              <a:ext uri="{FF2B5EF4-FFF2-40B4-BE49-F238E27FC236}">
                <a16:creationId xmlns:a16="http://schemas.microsoft.com/office/drawing/2014/main" id="{C80351C4-63F2-B237-7654-B52987CE2F64}"/>
              </a:ext>
            </a:extLst>
          </p:cNvPr>
          <p:cNvSpPr>
            <a:spLocks noChangeArrowheads="1"/>
          </p:cNvSpPr>
          <p:nvPr/>
        </p:nvSpPr>
        <p:spPr bwMode="auto">
          <a:xfrm>
            <a:off x="4191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8" name="Oval 15">
            <a:extLst>
              <a:ext uri="{FF2B5EF4-FFF2-40B4-BE49-F238E27FC236}">
                <a16:creationId xmlns:a16="http://schemas.microsoft.com/office/drawing/2014/main" id="{85BF34E3-C32C-C338-C06C-9BA990C82C83}"/>
              </a:ext>
            </a:extLst>
          </p:cNvPr>
          <p:cNvSpPr>
            <a:spLocks noChangeArrowheads="1"/>
          </p:cNvSpPr>
          <p:nvPr/>
        </p:nvSpPr>
        <p:spPr bwMode="auto">
          <a:xfrm>
            <a:off x="4572152" y="2980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9" name="Oval 16">
            <a:extLst>
              <a:ext uri="{FF2B5EF4-FFF2-40B4-BE49-F238E27FC236}">
                <a16:creationId xmlns:a16="http://schemas.microsoft.com/office/drawing/2014/main" id="{A8B09CD5-9333-78CC-A269-4FC23AF5947A}"/>
              </a:ext>
            </a:extLst>
          </p:cNvPr>
          <p:cNvSpPr>
            <a:spLocks noChangeArrowheads="1"/>
          </p:cNvSpPr>
          <p:nvPr/>
        </p:nvSpPr>
        <p:spPr bwMode="auto">
          <a:xfrm>
            <a:off x="762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0" name="Oval 17">
            <a:extLst>
              <a:ext uri="{FF2B5EF4-FFF2-40B4-BE49-F238E27FC236}">
                <a16:creationId xmlns:a16="http://schemas.microsoft.com/office/drawing/2014/main" id="{28795A3A-849C-33EE-9827-B2274FB6DEA9}"/>
              </a:ext>
            </a:extLst>
          </p:cNvPr>
          <p:cNvSpPr>
            <a:spLocks noChangeArrowheads="1"/>
          </p:cNvSpPr>
          <p:nvPr/>
        </p:nvSpPr>
        <p:spPr bwMode="auto">
          <a:xfrm>
            <a:off x="762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1" name="Oval 18">
            <a:extLst>
              <a:ext uri="{FF2B5EF4-FFF2-40B4-BE49-F238E27FC236}">
                <a16:creationId xmlns:a16="http://schemas.microsoft.com/office/drawing/2014/main" id="{CFF57083-544E-0C53-1D60-CD821DD8190A}"/>
              </a:ext>
            </a:extLst>
          </p:cNvPr>
          <p:cNvSpPr>
            <a:spLocks noChangeArrowheads="1"/>
          </p:cNvSpPr>
          <p:nvPr/>
        </p:nvSpPr>
        <p:spPr bwMode="auto">
          <a:xfrm>
            <a:off x="762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2" name="Oval 19">
            <a:extLst>
              <a:ext uri="{FF2B5EF4-FFF2-40B4-BE49-F238E27FC236}">
                <a16:creationId xmlns:a16="http://schemas.microsoft.com/office/drawing/2014/main" id="{66A1CF94-EE02-0E3C-6C3E-EF4F2AF44DED}"/>
              </a:ext>
            </a:extLst>
          </p:cNvPr>
          <p:cNvSpPr>
            <a:spLocks noChangeArrowheads="1"/>
          </p:cNvSpPr>
          <p:nvPr/>
        </p:nvSpPr>
        <p:spPr bwMode="auto">
          <a:xfrm>
            <a:off x="762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3" name="Oval 20">
            <a:extLst>
              <a:ext uri="{FF2B5EF4-FFF2-40B4-BE49-F238E27FC236}">
                <a16:creationId xmlns:a16="http://schemas.microsoft.com/office/drawing/2014/main" id="{FE3B58A1-69A6-A996-969A-BD6D7CE792A3}"/>
              </a:ext>
            </a:extLst>
          </p:cNvPr>
          <p:cNvSpPr>
            <a:spLocks noChangeArrowheads="1"/>
          </p:cNvSpPr>
          <p:nvPr/>
        </p:nvSpPr>
        <p:spPr bwMode="auto">
          <a:xfrm>
            <a:off x="762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4" name="Oval 21">
            <a:extLst>
              <a:ext uri="{FF2B5EF4-FFF2-40B4-BE49-F238E27FC236}">
                <a16:creationId xmlns:a16="http://schemas.microsoft.com/office/drawing/2014/main" id="{CC2890AC-004E-0779-F2E7-29797DCA56E7}"/>
              </a:ext>
            </a:extLst>
          </p:cNvPr>
          <p:cNvSpPr>
            <a:spLocks noChangeArrowheads="1"/>
          </p:cNvSpPr>
          <p:nvPr/>
        </p:nvSpPr>
        <p:spPr bwMode="auto">
          <a:xfrm>
            <a:off x="762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5" name="Oval 22">
            <a:extLst>
              <a:ext uri="{FF2B5EF4-FFF2-40B4-BE49-F238E27FC236}">
                <a16:creationId xmlns:a16="http://schemas.microsoft.com/office/drawing/2014/main" id="{AFE9C236-A6C5-E93A-1798-3D166C26EEB9}"/>
              </a:ext>
            </a:extLst>
          </p:cNvPr>
          <p:cNvSpPr>
            <a:spLocks noChangeArrowheads="1"/>
          </p:cNvSpPr>
          <p:nvPr/>
        </p:nvSpPr>
        <p:spPr bwMode="auto">
          <a:xfrm>
            <a:off x="762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6" name="Oval 23">
            <a:extLst>
              <a:ext uri="{FF2B5EF4-FFF2-40B4-BE49-F238E27FC236}">
                <a16:creationId xmlns:a16="http://schemas.microsoft.com/office/drawing/2014/main" id="{6454000C-A3C5-8917-3AE7-0D6C6ADC32FA}"/>
              </a:ext>
            </a:extLst>
          </p:cNvPr>
          <p:cNvSpPr>
            <a:spLocks noChangeArrowheads="1"/>
          </p:cNvSpPr>
          <p:nvPr/>
        </p:nvSpPr>
        <p:spPr bwMode="auto">
          <a:xfrm>
            <a:off x="762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7" name="Oval 24">
            <a:extLst>
              <a:ext uri="{FF2B5EF4-FFF2-40B4-BE49-F238E27FC236}">
                <a16:creationId xmlns:a16="http://schemas.microsoft.com/office/drawing/2014/main" id="{DBDABCED-C69B-139F-2E9E-222E3F30639A}"/>
              </a:ext>
            </a:extLst>
          </p:cNvPr>
          <p:cNvSpPr>
            <a:spLocks noChangeArrowheads="1"/>
          </p:cNvSpPr>
          <p:nvPr/>
        </p:nvSpPr>
        <p:spPr bwMode="auto">
          <a:xfrm>
            <a:off x="762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8" name="Oval 25">
            <a:extLst>
              <a:ext uri="{FF2B5EF4-FFF2-40B4-BE49-F238E27FC236}">
                <a16:creationId xmlns:a16="http://schemas.microsoft.com/office/drawing/2014/main" id="{E8C87AA2-A102-523B-EF72-AC98100D4ADA}"/>
              </a:ext>
            </a:extLst>
          </p:cNvPr>
          <p:cNvSpPr>
            <a:spLocks noChangeArrowheads="1"/>
          </p:cNvSpPr>
          <p:nvPr/>
        </p:nvSpPr>
        <p:spPr bwMode="auto">
          <a:xfrm>
            <a:off x="1143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9" name="Oval 26">
            <a:extLst>
              <a:ext uri="{FF2B5EF4-FFF2-40B4-BE49-F238E27FC236}">
                <a16:creationId xmlns:a16="http://schemas.microsoft.com/office/drawing/2014/main" id="{A23C557E-5CFA-99D2-2B06-8BFD4DB8EC57}"/>
              </a:ext>
            </a:extLst>
          </p:cNvPr>
          <p:cNvSpPr>
            <a:spLocks noChangeArrowheads="1"/>
          </p:cNvSpPr>
          <p:nvPr/>
        </p:nvSpPr>
        <p:spPr bwMode="auto">
          <a:xfrm>
            <a:off x="1524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0" name="Oval 27">
            <a:extLst>
              <a:ext uri="{FF2B5EF4-FFF2-40B4-BE49-F238E27FC236}">
                <a16:creationId xmlns:a16="http://schemas.microsoft.com/office/drawing/2014/main" id="{59B50CEF-982D-96BD-34DF-01875FB4185A}"/>
              </a:ext>
            </a:extLst>
          </p:cNvPr>
          <p:cNvSpPr>
            <a:spLocks noChangeArrowheads="1"/>
          </p:cNvSpPr>
          <p:nvPr/>
        </p:nvSpPr>
        <p:spPr bwMode="auto">
          <a:xfrm>
            <a:off x="1905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1" name="Oval 28">
            <a:extLst>
              <a:ext uri="{FF2B5EF4-FFF2-40B4-BE49-F238E27FC236}">
                <a16:creationId xmlns:a16="http://schemas.microsoft.com/office/drawing/2014/main" id="{3A9E54CA-4513-AF15-4BA0-66E0D810493D}"/>
              </a:ext>
            </a:extLst>
          </p:cNvPr>
          <p:cNvSpPr>
            <a:spLocks noChangeArrowheads="1"/>
          </p:cNvSpPr>
          <p:nvPr/>
        </p:nvSpPr>
        <p:spPr bwMode="auto">
          <a:xfrm>
            <a:off x="2286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2" name="Oval 29">
            <a:extLst>
              <a:ext uri="{FF2B5EF4-FFF2-40B4-BE49-F238E27FC236}">
                <a16:creationId xmlns:a16="http://schemas.microsoft.com/office/drawing/2014/main" id="{5C7BEBAE-9159-7816-F8FD-25C7A3764784}"/>
              </a:ext>
            </a:extLst>
          </p:cNvPr>
          <p:cNvSpPr>
            <a:spLocks noChangeArrowheads="1"/>
          </p:cNvSpPr>
          <p:nvPr/>
        </p:nvSpPr>
        <p:spPr bwMode="auto">
          <a:xfrm>
            <a:off x="2667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3" name="Oval 30">
            <a:extLst>
              <a:ext uri="{FF2B5EF4-FFF2-40B4-BE49-F238E27FC236}">
                <a16:creationId xmlns:a16="http://schemas.microsoft.com/office/drawing/2014/main" id="{1D6E8D4A-889D-CBDF-A666-2508F4278B8C}"/>
              </a:ext>
            </a:extLst>
          </p:cNvPr>
          <p:cNvSpPr>
            <a:spLocks noChangeArrowheads="1"/>
          </p:cNvSpPr>
          <p:nvPr/>
        </p:nvSpPr>
        <p:spPr bwMode="auto">
          <a:xfrm>
            <a:off x="3048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4" name="Oval 31">
            <a:extLst>
              <a:ext uri="{FF2B5EF4-FFF2-40B4-BE49-F238E27FC236}">
                <a16:creationId xmlns:a16="http://schemas.microsoft.com/office/drawing/2014/main" id="{8B406605-1C43-5360-7B3A-AAC78A1A5A88}"/>
              </a:ext>
            </a:extLst>
          </p:cNvPr>
          <p:cNvSpPr>
            <a:spLocks noChangeArrowheads="1"/>
          </p:cNvSpPr>
          <p:nvPr/>
        </p:nvSpPr>
        <p:spPr bwMode="auto">
          <a:xfrm>
            <a:off x="3429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5" name="Oval 32">
            <a:extLst>
              <a:ext uri="{FF2B5EF4-FFF2-40B4-BE49-F238E27FC236}">
                <a16:creationId xmlns:a16="http://schemas.microsoft.com/office/drawing/2014/main" id="{9828B290-E61C-B2E8-4E64-7E0B89D3B1E7}"/>
              </a:ext>
            </a:extLst>
          </p:cNvPr>
          <p:cNvSpPr>
            <a:spLocks noChangeArrowheads="1"/>
          </p:cNvSpPr>
          <p:nvPr/>
        </p:nvSpPr>
        <p:spPr bwMode="auto">
          <a:xfrm>
            <a:off x="3810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6" name="Oval 33">
            <a:extLst>
              <a:ext uri="{FF2B5EF4-FFF2-40B4-BE49-F238E27FC236}">
                <a16:creationId xmlns:a16="http://schemas.microsoft.com/office/drawing/2014/main" id="{C767D0F5-A023-75C8-E8B1-506AC4915DBD}"/>
              </a:ext>
            </a:extLst>
          </p:cNvPr>
          <p:cNvSpPr>
            <a:spLocks noChangeArrowheads="1"/>
          </p:cNvSpPr>
          <p:nvPr/>
        </p:nvSpPr>
        <p:spPr bwMode="auto">
          <a:xfrm>
            <a:off x="4191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7" name="Oval 34">
            <a:extLst>
              <a:ext uri="{FF2B5EF4-FFF2-40B4-BE49-F238E27FC236}">
                <a16:creationId xmlns:a16="http://schemas.microsoft.com/office/drawing/2014/main" id="{F2918440-69D6-C360-231E-9313C5FF1E83}"/>
              </a:ext>
            </a:extLst>
          </p:cNvPr>
          <p:cNvSpPr>
            <a:spLocks noChangeArrowheads="1"/>
          </p:cNvSpPr>
          <p:nvPr/>
        </p:nvSpPr>
        <p:spPr bwMode="auto">
          <a:xfrm>
            <a:off x="4572152" y="3361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8" name="Oval 35">
            <a:extLst>
              <a:ext uri="{FF2B5EF4-FFF2-40B4-BE49-F238E27FC236}">
                <a16:creationId xmlns:a16="http://schemas.microsoft.com/office/drawing/2014/main" id="{658B7692-B47B-6184-59BA-FA71A3D2248E}"/>
              </a:ext>
            </a:extLst>
          </p:cNvPr>
          <p:cNvSpPr>
            <a:spLocks noChangeArrowheads="1"/>
          </p:cNvSpPr>
          <p:nvPr/>
        </p:nvSpPr>
        <p:spPr bwMode="auto">
          <a:xfrm>
            <a:off x="1143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9" name="Oval 36">
            <a:extLst>
              <a:ext uri="{FF2B5EF4-FFF2-40B4-BE49-F238E27FC236}">
                <a16:creationId xmlns:a16="http://schemas.microsoft.com/office/drawing/2014/main" id="{80EF6EC6-52A6-1561-8974-511E45BA7908}"/>
              </a:ext>
            </a:extLst>
          </p:cNvPr>
          <p:cNvSpPr>
            <a:spLocks noChangeArrowheads="1"/>
          </p:cNvSpPr>
          <p:nvPr/>
        </p:nvSpPr>
        <p:spPr bwMode="auto">
          <a:xfrm>
            <a:off x="1524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0" name="Oval 37">
            <a:extLst>
              <a:ext uri="{FF2B5EF4-FFF2-40B4-BE49-F238E27FC236}">
                <a16:creationId xmlns:a16="http://schemas.microsoft.com/office/drawing/2014/main" id="{6FBA5143-D39E-3D27-3ADB-88E237164D73}"/>
              </a:ext>
            </a:extLst>
          </p:cNvPr>
          <p:cNvSpPr>
            <a:spLocks noChangeArrowheads="1"/>
          </p:cNvSpPr>
          <p:nvPr/>
        </p:nvSpPr>
        <p:spPr bwMode="auto">
          <a:xfrm>
            <a:off x="1905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1" name="Oval 38">
            <a:extLst>
              <a:ext uri="{FF2B5EF4-FFF2-40B4-BE49-F238E27FC236}">
                <a16:creationId xmlns:a16="http://schemas.microsoft.com/office/drawing/2014/main" id="{15E424B1-019C-9CCF-121C-965E3B620A49}"/>
              </a:ext>
            </a:extLst>
          </p:cNvPr>
          <p:cNvSpPr>
            <a:spLocks noChangeArrowheads="1"/>
          </p:cNvSpPr>
          <p:nvPr/>
        </p:nvSpPr>
        <p:spPr bwMode="auto">
          <a:xfrm>
            <a:off x="2286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2" name="Oval 39">
            <a:extLst>
              <a:ext uri="{FF2B5EF4-FFF2-40B4-BE49-F238E27FC236}">
                <a16:creationId xmlns:a16="http://schemas.microsoft.com/office/drawing/2014/main" id="{09EB35D3-5785-D9BF-5055-963EAC2EE17C}"/>
              </a:ext>
            </a:extLst>
          </p:cNvPr>
          <p:cNvSpPr>
            <a:spLocks noChangeArrowheads="1"/>
          </p:cNvSpPr>
          <p:nvPr/>
        </p:nvSpPr>
        <p:spPr bwMode="auto">
          <a:xfrm>
            <a:off x="2667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3" name="Oval 40">
            <a:extLst>
              <a:ext uri="{FF2B5EF4-FFF2-40B4-BE49-F238E27FC236}">
                <a16:creationId xmlns:a16="http://schemas.microsoft.com/office/drawing/2014/main" id="{8D575F2A-E9AA-664E-205F-FF3CEB8FD208}"/>
              </a:ext>
            </a:extLst>
          </p:cNvPr>
          <p:cNvSpPr>
            <a:spLocks noChangeArrowheads="1"/>
          </p:cNvSpPr>
          <p:nvPr/>
        </p:nvSpPr>
        <p:spPr bwMode="auto">
          <a:xfrm>
            <a:off x="3048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4" name="Oval 41">
            <a:extLst>
              <a:ext uri="{FF2B5EF4-FFF2-40B4-BE49-F238E27FC236}">
                <a16:creationId xmlns:a16="http://schemas.microsoft.com/office/drawing/2014/main" id="{89623F16-1AE0-C6DB-BE56-351BE7F694B3}"/>
              </a:ext>
            </a:extLst>
          </p:cNvPr>
          <p:cNvSpPr>
            <a:spLocks noChangeArrowheads="1"/>
          </p:cNvSpPr>
          <p:nvPr/>
        </p:nvSpPr>
        <p:spPr bwMode="auto">
          <a:xfrm>
            <a:off x="3429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5" name="Oval 42">
            <a:extLst>
              <a:ext uri="{FF2B5EF4-FFF2-40B4-BE49-F238E27FC236}">
                <a16:creationId xmlns:a16="http://schemas.microsoft.com/office/drawing/2014/main" id="{55E427B6-8B5F-5686-E468-6E75957D26EC}"/>
              </a:ext>
            </a:extLst>
          </p:cNvPr>
          <p:cNvSpPr>
            <a:spLocks noChangeArrowheads="1"/>
          </p:cNvSpPr>
          <p:nvPr/>
        </p:nvSpPr>
        <p:spPr bwMode="auto">
          <a:xfrm>
            <a:off x="3810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6" name="Oval 43">
            <a:extLst>
              <a:ext uri="{FF2B5EF4-FFF2-40B4-BE49-F238E27FC236}">
                <a16:creationId xmlns:a16="http://schemas.microsoft.com/office/drawing/2014/main" id="{929ECFF1-FB5F-9BF0-036C-C6E878980541}"/>
              </a:ext>
            </a:extLst>
          </p:cNvPr>
          <p:cNvSpPr>
            <a:spLocks noChangeArrowheads="1"/>
          </p:cNvSpPr>
          <p:nvPr/>
        </p:nvSpPr>
        <p:spPr bwMode="auto">
          <a:xfrm>
            <a:off x="4191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7" name="Oval 44">
            <a:extLst>
              <a:ext uri="{FF2B5EF4-FFF2-40B4-BE49-F238E27FC236}">
                <a16:creationId xmlns:a16="http://schemas.microsoft.com/office/drawing/2014/main" id="{55FA0529-2DC6-3EB0-97CD-801F45253A6B}"/>
              </a:ext>
            </a:extLst>
          </p:cNvPr>
          <p:cNvSpPr>
            <a:spLocks noChangeArrowheads="1"/>
          </p:cNvSpPr>
          <p:nvPr/>
        </p:nvSpPr>
        <p:spPr bwMode="auto">
          <a:xfrm>
            <a:off x="4572152" y="3742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8" name="Oval 45">
            <a:extLst>
              <a:ext uri="{FF2B5EF4-FFF2-40B4-BE49-F238E27FC236}">
                <a16:creationId xmlns:a16="http://schemas.microsoft.com/office/drawing/2014/main" id="{D0C27681-1792-AA5A-EB91-ADE900F7D400}"/>
              </a:ext>
            </a:extLst>
          </p:cNvPr>
          <p:cNvSpPr>
            <a:spLocks noChangeArrowheads="1"/>
          </p:cNvSpPr>
          <p:nvPr/>
        </p:nvSpPr>
        <p:spPr bwMode="auto">
          <a:xfrm>
            <a:off x="1143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9" name="Oval 46">
            <a:extLst>
              <a:ext uri="{FF2B5EF4-FFF2-40B4-BE49-F238E27FC236}">
                <a16:creationId xmlns:a16="http://schemas.microsoft.com/office/drawing/2014/main" id="{315314A5-3B27-ACDC-9748-DC219EDB67BB}"/>
              </a:ext>
            </a:extLst>
          </p:cNvPr>
          <p:cNvSpPr>
            <a:spLocks noChangeArrowheads="1"/>
          </p:cNvSpPr>
          <p:nvPr/>
        </p:nvSpPr>
        <p:spPr bwMode="auto">
          <a:xfrm>
            <a:off x="1524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0" name="Oval 47">
            <a:extLst>
              <a:ext uri="{FF2B5EF4-FFF2-40B4-BE49-F238E27FC236}">
                <a16:creationId xmlns:a16="http://schemas.microsoft.com/office/drawing/2014/main" id="{BFC1631F-6550-14E6-3C8C-C0E4C99F9CD9}"/>
              </a:ext>
            </a:extLst>
          </p:cNvPr>
          <p:cNvSpPr>
            <a:spLocks noChangeArrowheads="1"/>
          </p:cNvSpPr>
          <p:nvPr/>
        </p:nvSpPr>
        <p:spPr bwMode="auto">
          <a:xfrm>
            <a:off x="1905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1" name="Oval 48">
            <a:extLst>
              <a:ext uri="{FF2B5EF4-FFF2-40B4-BE49-F238E27FC236}">
                <a16:creationId xmlns:a16="http://schemas.microsoft.com/office/drawing/2014/main" id="{9D359EC9-8CC9-0F82-23F9-AD71A4986179}"/>
              </a:ext>
            </a:extLst>
          </p:cNvPr>
          <p:cNvSpPr>
            <a:spLocks noChangeArrowheads="1"/>
          </p:cNvSpPr>
          <p:nvPr/>
        </p:nvSpPr>
        <p:spPr bwMode="auto">
          <a:xfrm>
            <a:off x="2286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2" name="Oval 49">
            <a:extLst>
              <a:ext uri="{FF2B5EF4-FFF2-40B4-BE49-F238E27FC236}">
                <a16:creationId xmlns:a16="http://schemas.microsoft.com/office/drawing/2014/main" id="{DA6DAEB6-826A-D617-9D26-90197B9E9815}"/>
              </a:ext>
            </a:extLst>
          </p:cNvPr>
          <p:cNvSpPr>
            <a:spLocks noChangeArrowheads="1"/>
          </p:cNvSpPr>
          <p:nvPr/>
        </p:nvSpPr>
        <p:spPr bwMode="auto">
          <a:xfrm>
            <a:off x="2667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3" name="Oval 50">
            <a:extLst>
              <a:ext uri="{FF2B5EF4-FFF2-40B4-BE49-F238E27FC236}">
                <a16:creationId xmlns:a16="http://schemas.microsoft.com/office/drawing/2014/main" id="{B22C460B-3F20-DBF5-FBCF-B407481581B0}"/>
              </a:ext>
            </a:extLst>
          </p:cNvPr>
          <p:cNvSpPr>
            <a:spLocks noChangeArrowheads="1"/>
          </p:cNvSpPr>
          <p:nvPr/>
        </p:nvSpPr>
        <p:spPr bwMode="auto">
          <a:xfrm>
            <a:off x="3048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4" name="Oval 51">
            <a:extLst>
              <a:ext uri="{FF2B5EF4-FFF2-40B4-BE49-F238E27FC236}">
                <a16:creationId xmlns:a16="http://schemas.microsoft.com/office/drawing/2014/main" id="{BAF5F1D9-B54C-9B1E-79D6-005D6B2A1F99}"/>
              </a:ext>
            </a:extLst>
          </p:cNvPr>
          <p:cNvSpPr>
            <a:spLocks noChangeArrowheads="1"/>
          </p:cNvSpPr>
          <p:nvPr/>
        </p:nvSpPr>
        <p:spPr bwMode="auto">
          <a:xfrm>
            <a:off x="3429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5" name="Oval 52">
            <a:extLst>
              <a:ext uri="{FF2B5EF4-FFF2-40B4-BE49-F238E27FC236}">
                <a16:creationId xmlns:a16="http://schemas.microsoft.com/office/drawing/2014/main" id="{A125A291-C3AB-0C18-7565-7966CCC87A13}"/>
              </a:ext>
            </a:extLst>
          </p:cNvPr>
          <p:cNvSpPr>
            <a:spLocks noChangeArrowheads="1"/>
          </p:cNvSpPr>
          <p:nvPr/>
        </p:nvSpPr>
        <p:spPr bwMode="auto">
          <a:xfrm>
            <a:off x="3810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6" name="Oval 53">
            <a:extLst>
              <a:ext uri="{FF2B5EF4-FFF2-40B4-BE49-F238E27FC236}">
                <a16:creationId xmlns:a16="http://schemas.microsoft.com/office/drawing/2014/main" id="{1A78CA08-68E0-CC2D-7020-6372426DB931}"/>
              </a:ext>
            </a:extLst>
          </p:cNvPr>
          <p:cNvSpPr>
            <a:spLocks noChangeArrowheads="1"/>
          </p:cNvSpPr>
          <p:nvPr/>
        </p:nvSpPr>
        <p:spPr bwMode="auto">
          <a:xfrm>
            <a:off x="4191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7" name="Oval 54">
            <a:extLst>
              <a:ext uri="{FF2B5EF4-FFF2-40B4-BE49-F238E27FC236}">
                <a16:creationId xmlns:a16="http://schemas.microsoft.com/office/drawing/2014/main" id="{F4038DB7-4C49-E3A3-07FE-86BA10494E6F}"/>
              </a:ext>
            </a:extLst>
          </p:cNvPr>
          <p:cNvSpPr>
            <a:spLocks noChangeArrowheads="1"/>
          </p:cNvSpPr>
          <p:nvPr/>
        </p:nvSpPr>
        <p:spPr bwMode="auto">
          <a:xfrm>
            <a:off x="4572152" y="4123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8" name="Oval 55">
            <a:extLst>
              <a:ext uri="{FF2B5EF4-FFF2-40B4-BE49-F238E27FC236}">
                <a16:creationId xmlns:a16="http://schemas.microsoft.com/office/drawing/2014/main" id="{92A18CC8-57EC-F586-46E5-3508789F1A26}"/>
              </a:ext>
            </a:extLst>
          </p:cNvPr>
          <p:cNvSpPr>
            <a:spLocks noChangeArrowheads="1"/>
          </p:cNvSpPr>
          <p:nvPr/>
        </p:nvSpPr>
        <p:spPr bwMode="auto">
          <a:xfrm>
            <a:off x="1143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9" name="Oval 56">
            <a:extLst>
              <a:ext uri="{FF2B5EF4-FFF2-40B4-BE49-F238E27FC236}">
                <a16:creationId xmlns:a16="http://schemas.microsoft.com/office/drawing/2014/main" id="{0D861924-A1DF-2035-D370-A1EC5DA4B3FF}"/>
              </a:ext>
            </a:extLst>
          </p:cNvPr>
          <p:cNvSpPr>
            <a:spLocks noChangeArrowheads="1"/>
          </p:cNvSpPr>
          <p:nvPr/>
        </p:nvSpPr>
        <p:spPr bwMode="auto">
          <a:xfrm>
            <a:off x="1524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0" name="Oval 57">
            <a:extLst>
              <a:ext uri="{FF2B5EF4-FFF2-40B4-BE49-F238E27FC236}">
                <a16:creationId xmlns:a16="http://schemas.microsoft.com/office/drawing/2014/main" id="{4A0089C6-0CF5-9B62-6A72-A86162D2263F}"/>
              </a:ext>
            </a:extLst>
          </p:cNvPr>
          <p:cNvSpPr>
            <a:spLocks noChangeArrowheads="1"/>
          </p:cNvSpPr>
          <p:nvPr/>
        </p:nvSpPr>
        <p:spPr bwMode="auto">
          <a:xfrm>
            <a:off x="1905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1" name="Oval 58">
            <a:extLst>
              <a:ext uri="{FF2B5EF4-FFF2-40B4-BE49-F238E27FC236}">
                <a16:creationId xmlns:a16="http://schemas.microsoft.com/office/drawing/2014/main" id="{6F528434-715B-01F2-EBB7-4A74AC2A443E}"/>
              </a:ext>
            </a:extLst>
          </p:cNvPr>
          <p:cNvSpPr>
            <a:spLocks noChangeArrowheads="1"/>
          </p:cNvSpPr>
          <p:nvPr/>
        </p:nvSpPr>
        <p:spPr bwMode="auto">
          <a:xfrm>
            <a:off x="2286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2" name="Oval 59">
            <a:extLst>
              <a:ext uri="{FF2B5EF4-FFF2-40B4-BE49-F238E27FC236}">
                <a16:creationId xmlns:a16="http://schemas.microsoft.com/office/drawing/2014/main" id="{7E3FE12B-F636-6B40-4A8D-62028970CF15}"/>
              </a:ext>
            </a:extLst>
          </p:cNvPr>
          <p:cNvSpPr>
            <a:spLocks noChangeArrowheads="1"/>
          </p:cNvSpPr>
          <p:nvPr/>
        </p:nvSpPr>
        <p:spPr bwMode="auto">
          <a:xfrm>
            <a:off x="2667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3" name="Oval 60">
            <a:extLst>
              <a:ext uri="{FF2B5EF4-FFF2-40B4-BE49-F238E27FC236}">
                <a16:creationId xmlns:a16="http://schemas.microsoft.com/office/drawing/2014/main" id="{EA77DB92-1DBA-07A1-E77F-E21951DE8B08}"/>
              </a:ext>
            </a:extLst>
          </p:cNvPr>
          <p:cNvSpPr>
            <a:spLocks noChangeArrowheads="1"/>
          </p:cNvSpPr>
          <p:nvPr/>
        </p:nvSpPr>
        <p:spPr bwMode="auto">
          <a:xfrm>
            <a:off x="3048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4" name="Oval 61">
            <a:extLst>
              <a:ext uri="{FF2B5EF4-FFF2-40B4-BE49-F238E27FC236}">
                <a16:creationId xmlns:a16="http://schemas.microsoft.com/office/drawing/2014/main" id="{7F15B3B5-741E-7100-AF33-7DA1D02E9E21}"/>
              </a:ext>
            </a:extLst>
          </p:cNvPr>
          <p:cNvSpPr>
            <a:spLocks noChangeArrowheads="1"/>
          </p:cNvSpPr>
          <p:nvPr/>
        </p:nvSpPr>
        <p:spPr bwMode="auto">
          <a:xfrm>
            <a:off x="3429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5" name="Oval 62">
            <a:extLst>
              <a:ext uri="{FF2B5EF4-FFF2-40B4-BE49-F238E27FC236}">
                <a16:creationId xmlns:a16="http://schemas.microsoft.com/office/drawing/2014/main" id="{FF9CCE2F-65B8-7C50-8773-C2AAAAF8BC48}"/>
              </a:ext>
            </a:extLst>
          </p:cNvPr>
          <p:cNvSpPr>
            <a:spLocks noChangeArrowheads="1"/>
          </p:cNvSpPr>
          <p:nvPr/>
        </p:nvSpPr>
        <p:spPr bwMode="auto">
          <a:xfrm>
            <a:off x="3810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6" name="Oval 63">
            <a:extLst>
              <a:ext uri="{FF2B5EF4-FFF2-40B4-BE49-F238E27FC236}">
                <a16:creationId xmlns:a16="http://schemas.microsoft.com/office/drawing/2014/main" id="{B36A0AFD-696F-6F67-F24F-3485FEF1FF48}"/>
              </a:ext>
            </a:extLst>
          </p:cNvPr>
          <p:cNvSpPr>
            <a:spLocks noChangeArrowheads="1"/>
          </p:cNvSpPr>
          <p:nvPr/>
        </p:nvSpPr>
        <p:spPr bwMode="auto">
          <a:xfrm>
            <a:off x="4191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7" name="Oval 64">
            <a:extLst>
              <a:ext uri="{FF2B5EF4-FFF2-40B4-BE49-F238E27FC236}">
                <a16:creationId xmlns:a16="http://schemas.microsoft.com/office/drawing/2014/main" id="{C6E28647-4382-F9D2-AEA0-2B9E1D0D74B5}"/>
              </a:ext>
            </a:extLst>
          </p:cNvPr>
          <p:cNvSpPr>
            <a:spLocks noChangeArrowheads="1"/>
          </p:cNvSpPr>
          <p:nvPr/>
        </p:nvSpPr>
        <p:spPr bwMode="auto">
          <a:xfrm>
            <a:off x="4572152" y="4504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8" name="Oval 65">
            <a:extLst>
              <a:ext uri="{FF2B5EF4-FFF2-40B4-BE49-F238E27FC236}">
                <a16:creationId xmlns:a16="http://schemas.microsoft.com/office/drawing/2014/main" id="{3F30587A-8244-E631-E301-0061B813C099}"/>
              </a:ext>
            </a:extLst>
          </p:cNvPr>
          <p:cNvSpPr>
            <a:spLocks noChangeArrowheads="1"/>
          </p:cNvSpPr>
          <p:nvPr/>
        </p:nvSpPr>
        <p:spPr bwMode="auto">
          <a:xfrm>
            <a:off x="1143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9" name="Oval 66">
            <a:extLst>
              <a:ext uri="{FF2B5EF4-FFF2-40B4-BE49-F238E27FC236}">
                <a16:creationId xmlns:a16="http://schemas.microsoft.com/office/drawing/2014/main" id="{D166266D-19A5-746F-7E6F-C13D7A773E6E}"/>
              </a:ext>
            </a:extLst>
          </p:cNvPr>
          <p:cNvSpPr>
            <a:spLocks noChangeArrowheads="1"/>
          </p:cNvSpPr>
          <p:nvPr/>
        </p:nvSpPr>
        <p:spPr bwMode="auto">
          <a:xfrm>
            <a:off x="1524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0" name="Oval 67">
            <a:extLst>
              <a:ext uri="{FF2B5EF4-FFF2-40B4-BE49-F238E27FC236}">
                <a16:creationId xmlns:a16="http://schemas.microsoft.com/office/drawing/2014/main" id="{80C8904D-732A-E41D-D9DB-6D668F7C20A4}"/>
              </a:ext>
            </a:extLst>
          </p:cNvPr>
          <p:cNvSpPr>
            <a:spLocks noChangeArrowheads="1"/>
          </p:cNvSpPr>
          <p:nvPr/>
        </p:nvSpPr>
        <p:spPr bwMode="auto">
          <a:xfrm>
            <a:off x="1905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1" name="Oval 68">
            <a:extLst>
              <a:ext uri="{FF2B5EF4-FFF2-40B4-BE49-F238E27FC236}">
                <a16:creationId xmlns:a16="http://schemas.microsoft.com/office/drawing/2014/main" id="{91A758D2-F503-6657-E7BC-E97F0A38F756}"/>
              </a:ext>
            </a:extLst>
          </p:cNvPr>
          <p:cNvSpPr>
            <a:spLocks noChangeArrowheads="1"/>
          </p:cNvSpPr>
          <p:nvPr/>
        </p:nvSpPr>
        <p:spPr bwMode="auto">
          <a:xfrm>
            <a:off x="2286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2" name="Oval 69">
            <a:extLst>
              <a:ext uri="{FF2B5EF4-FFF2-40B4-BE49-F238E27FC236}">
                <a16:creationId xmlns:a16="http://schemas.microsoft.com/office/drawing/2014/main" id="{B3C7D80B-E21F-22DC-7D65-1E50568376BA}"/>
              </a:ext>
            </a:extLst>
          </p:cNvPr>
          <p:cNvSpPr>
            <a:spLocks noChangeArrowheads="1"/>
          </p:cNvSpPr>
          <p:nvPr/>
        </p:nvSpPr>
        <p:spPr bwMode="auto">
          <a:xfrm>
            <a:off x="2667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3" name="Oval 70">
            <a:extLst>
              <a:ext uri="{FF2B5EF4-FFF2-40B4-BE49-F238E27FC236}">
                <a16:creationId xmlns:a16="http://schemas.microsoft.com/office/drawing/2014/main" id="{6996415A-7E25-237C-2E8D-9FE00A403A31}"/>
              </a:ext>
            </a:extLst>
          </p:cNvPr>
          <p:cNvSpPr>
            <a:spLocks noChangeArrowheads="1"/>
          </p:cNvSpPr>
          <p:nvPr/>
        </p:nvSpPr>
        <p:spPr bwMode="auto">
          <a:xfrm>
            <a:off x="3048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4" name="Oval 71">
            <a:extLst>
              <a:ext uri="{FF2B5EF4-FFF2-40B4-BE49-F238E27FC236}">
                <a16:creationId xmlns:a16="http://schemas.microsoft.com/office/drawing/2014/main" id="{F92F4EDF-B75D-1EF3-F457-67D44C0437E7}"/>
              </a:ext>
            </a:extLst>
          </p:cNvPr>
          <p:cNvSpPr>
            <a:spLocks noChangeArrowheads="1"/>
          </p:cNvSpPr>
          <p:nvPr/>
        </p:nvSpPr>
        <p:spPr bwMode="auto">
          <a:xfrm>
            <a:off x="3429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5" name="Oval 72">
            <a:extLst>
              <a:ext uri="{FF2B5EF4-FFF2-40B4-BE49-F238E27FC236}">
                <a16:creationId xmlns:a16="http://schemas.microsoft.com/office/drawing/2014/main" id="{1FBC7BC7-394E-2F91-F7B4-12B0A56DCC78}"/>
              </a:ext>
            </a:extLst>
          </p:cNvPr>
          <p:cNvSpPr>
            <a:spLocks noChangeArrowheads="1"/>
          </p:cNvSpPr>
          <p:nvPr/>
        </p:nvSpPr>
        <p:spPr bwMode="auto">
          <a:xfrm>
            <a:off x="3810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6" name="Oval 73">
            <a:extLst>
              <a:ext uri="{FF2B5EF4-FFF2-40B4-BE49-F238E27FC236}">
                <a16:creationId xmlns:a16="http://schemas.microsoft.com/office/drawing/2014/main" id="{EE31E1AE-3AEA-C1C5-4B00-55C8C396DA85}"/>
              </a:ext>
            </a:extLst>
          </p:cNvPr>
          <p:cNvSpPr>
            <a:spLocks noChangeArrowheads="1"/>
          </p:cNvSpPr>
          <p:nvPr/>
        </p:nvSpPr>
        <p:spPr bwMode="auto">
          <a:xfrm>
            <a:off x="4191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7" name="Oval 74">
            <a:extLst>
              <a:ext uri="{FF2B5EF4-FFF2-40B4-BE49-F238E27FC236}">
                <a16:creationId xmlns:a16="http://schemas.microsoft.com/office/drawing/2014/main" id="{09F4F926-1CD0-1A7C-B673-4576EFEBA823}"/>
              </a:ext>
            </a:extLst>
          </p:cNvPr>
          <p:cNvSpPr>
            <a:spLocks noChangeArrowheads="1"/>
          </p:cNvSpPr>
          <p:nvPr/>
        </p:nvSpPr>
        <p:spPr bwMode="auto">
          <a:xfrm>
            <a:off x="4572152" y="4885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8" name="Oval 75">
            <a:extLst>
              <a:ext uri="{FF2B5EF4-FFF2-40B4-BE49-F238E27FC236}">
                <a16:creationId xmlns:a16="http://schemas.microsoft.com/office/drawing/2014/main" id="{757FE312-42CE-4D5B-BF8B-433E382106C9}"/>
              </a:ext>
            </a:extLst>
          </p:cNvPr>
          <p:cNvSpPr>
            <a:spLocks noChangeArrowheads="1"/>
          </p:cNvSpPr>
          <p:nvPr/>
        </p:nvSpPr>
        <p:spPr bwMode="auto">
          <a:xfrm>
            <a:off x="1143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9" name="Oval 76">
            <a:extLst>
              <a:ext uri="{FF2B5EF4-FFF2-40B4-BE49-F238E27FC236}">
                <a16:creationId xmlns:a16="http://schemas.microsoft.com/office/drawing/2014/main" id="{DC18B556-65DD-5E1C-B3CD-47B92567CF75}"/>
              </a:ext>
            </a:extLst>
          </p:cNvPr>
          <p:cNvSpPr>
            <a:spLocks noChangeArrowheads="1"/>
          </p:cNvSpPr>
          <p:nvPr/>
        </p:nvSpPr>
        <p:spPr bwMode="auto">
          <a:xfrm>
            <a:off x="1524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0" name="Oval 77">
            <a:extLst>
              <a:ext uri="{FF2B5EF4-FFF2-40B4-BE49-F238E27FC236}">
                <a16:creationId xmlns:a16="http://schemas.microsoft.com/office/drawing/2014/main" id="{1459110C-1DBB-8AB9-25F0-49453ABF2CFB}"/>
              </a:ext>
            </a:extLst>
          </p:cNvPr>
          <p:cNvSpPr>
            <a:spLocks noChangeArrowheads="1"/>
          </p:cNvSpPr>
          <p:nvPr/>
        </p:nvSpPr>
        <p:spPr bwMode="auto">
          <a:xfrm>
            <a:off x="1905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1" name="Oval 78">
            <a:extLst>
              <a:ext uri="{FF2B5EF4-FFF2-40B4-BE49-F238E27FC236}">
                <a16:creationId xmlns:a16="http://schemas.microsoft.com/office/drawing/2014/main" id="{16BD710D-1EEA-F47F-EAB2-D77E9B74D4E5}"/>
              </a:ext>
            </a:extLst>
          </p:cNvPr>
          <p:cNvSpPr>
            <a:spLocks noChangeArrowheads="1"/>
          </p:cNvSpPr>
          <p:nvPr/>
        </p:nvSpPr>
        <p:spPr bwMode="auto">
          <a:xfrm>
            <a:off x="2286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2" name="Oval 79">
            <a:extLst>
              <a:ext uri="{FF2B5EF4-FFF2-40B4-BE49-F238E27FC236}">
                <a16:creationId xmlns:a16="http://schemas.microsoft.com/office/drawing/2014/main" id="{E7F72618-C1A3-31F5-0113-C51D8ED0F7AC}"/>
              </a:ext>
            </a:extLst>
          </p:cNvPr>
          <p:cNvSpPr>
            <a:spLocks noChangeArrowheads="1"/>
          </p:cNvSpPr>
          <p:nvPr/>
        </p:nvSpPr>
        <p:spPr bwMode="auto">
          <a:xfrm>
            <a:off x="2667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3" name="Oval 80">
            <a:extLst>
              <a:ext uri="{FF2B5EF4-FFF2-40B4-BE49-F238E27FC236}">
                <a16:creationId xmlns:a16="http://schemas.microsoft.com/office/drawing/2014/main" id="{FE26BFBD-9210-B0AA-2C8E-C1A74AF84F87}"/>
              </a:ext>
            </a:extLst>
          </p:cNvPr>
          <p:cNvSpPr>
            <a:spLocks noChangeArrowheads="1"/>
          </p:cNvSpPr>
          <p:nvPr/>
        </p:nvSpPr>
        <p:spPr bwMode="auto">
          <a:xfrm>
            <a:off x="3048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4" name="Oval 81">
            <a:extLst>
              <a:ext uri="{FF2B5EF4-FFF2-40B4-BE49-F238E27FC236}">
                <a16:creationId xmlns:a16="http://schemas.microsoft.com/office/drawing/2014/main" id="{A2D89E20-F57C-CB64-C558-EDD4855BB895}"/>
              </a:ext>
            </a:extLst>
          </p:cNvPr>
          <p:cNvSpPr>
            <a:spLocks noChangeArrowheads="1"/>
          </p:cNvSpPr>
          <p:nvPr/>
        </p:nvSpPr>
        <p:spPr bwMode="auto">
          <a:xfrm>
            <a:off x="3429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5" name="Oval 82">
            <a:extLst>
              <a:ext uri="{FF2B5EF4-FFF2-40B4-BE49-F238E27FC236}">
                <a16:creationId xmlns:a16="http://schemas.microsoft.com/office/drawing/2014/main" id="{C6829AD2-6F80-84CA-3E6F-3EEFA882FA50}"/>
              </a:ext>
            </a:extLst>
          </p:cNvPr>
          <p:cNvSpPr>
            <a:spLocks noChangeArrowheads="1"/>
          </p:cNvSpPr>
          <p:nvPr/>
        </p:nvSpPr>
        <p:spPr bwMode="auto">
          <a:xfrm>
            <a:off x="3810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6" name="Oval 83">
            <a:extLst>
              <a:ext uri="{FF2B5EF4-FFF2-40B4-BE49-F238E27FC236}">
                <a16:creationId xmlns:a16="http://schemas.microsoft.com/office/drawing/2014/main" id="{83B3E1DD-A267-9467-5B30-B9ABA93E3C52}"/>
              </a:ext>
            </a:extLst>
          </p:cNvPr>
          <p:cNvSpPr>
            <a:spLocks noChangeArrowheads="1"/>
          </p:cNvSpPr>
          <p:nvPr/>
        </p:nvSpPr>
        <p:spPr bwMode="auto">
          <a:xfrm>
            <a:off x="4191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7" name="Oval 84">
            <a:extLst>
              <a:ext uri="{FF2B5EF4-FFF2-40B4-BE49-F238E27FC236}">
                <a16:creationId xmlns:a16="http://schemas.microsoft.com/office/drawing/2014/main" id="{1AE97CAC-884E-0AE9-FD51-5C066978BA93}"/>
              </a:ext>
            </a:extLst>
          </p:cNvPr>
          <p:cNvSpPr>
            <a:spLocks noChangeArrowheads="1"/>
          </p:cNvSpPr>
          <p:nvPr/>
        </p:nvSpPr>
        <p:spPr bwMode="auto">
          <a:xfrm>
            <a:off x="4572152" y="5266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8" name="Oval 85">
            <a:extLst>
              <a:ext uri="{FF2B5EF4-FFF2-40B4-BE49-F238E27FC236}">
                <a16:creationId xmlns:a16="http://schemas.microsoft.com/office/drawing/2014/main" id="{2CBF9EAD-FED7-BCF8-9126-8A2B565FCBCF}"/>
              </a:ext>
            </a:extLst>
          </p:cNvPr>
          <p:cNvSpPr>
            <a:spLocks noChangeArrowheads="1"/>
          </p:cNvSpPr>
          <p:nvPr/>
        </p:nvSpPr>
        <p:spPr bwMode="auto">
          <a:xfrm>
            <a:off x="1143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9" name="Oval 86">
            <a:extLst>
              <a:ext uri="{FF2B5EF4-FFF2-40B4-BE49-F238E27FC236}">
                <a16:creationId xmlns:a16="http://schemas.microsoft.com/office/drawing/2014/main" id="{385EE9AE-2E97-1742-488B-D9EB70E0D0CF}"/>
              </a:ext>
            </a:extLst>
          </p:cNvPr>
          <p:cNvSpPr>
            <a:spLocks noChangeArrowheads="1"/>
          </p:cNvSpPr>
          <p:nvPr/>
        </p:nvSpPr>
        <p:spPr bwMode="auto">
          <a:xfrm>
            <a:off x="1524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0" name="Oval 87">
            <a:extLst>
              <a:ext uri="{FF2B5EF4-FFF2-40B4-BE49-F238E27FC236}">
                <a16:creationId xmlns:a16="http://schemas.microsoft.com/office/drawing/2014/main" id="{32B358F6-1608-AE75-6DC7-0BF56D102E03}"/>
              </a:ext>
            </a:extLst>
          </p:cNvPr>
          <p:cNvSpPr>
            <a:spLocks noChangeArrowheads="1"/>
          </p:cNvSpPr>
          <p:nvPr/>
        </p:nvSpPr>
        <p:spPr bwMode="auto">
          <a:xfrm>
            <a:off x="1905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1" name="Oval 88">
            <a:extLst>
              <a:ext uri="{FF2B5EF4-FFF2-40B4-BE49-F238E27FC236}">
                <a16:creationId xmlns:a16="http://schemas.microsoft.com/office/drawing/2014/main" id="{3D30530F-4B04-9A50-1E91-180935B7AF6E}"/>
              </a:ext>
            </a:extLst>
          </p:cNvPr>
          <p:cNvSpPr>
            <a:spLocks noChangeArrowheads="1"/>
          </p:cNvSpPr>
          <p:nvPr/>
        </p:nvSpPr>
        <p:spPr bwMode="auto">
          <a:xfrm>
            <a:off x="2286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2" name="Oval 89">
            <a:extLst>
              <a:ext uri="{FF2B5EF4-FFF2-40B4-BE49-F238E27FC236}">
                <a16:creationId xmlns:a16="http://schemas.microsoft.com/office/drawing/2014/main" id="{24D9FED1-2E8C-6CFD-3CB9-11463CE7BBFA}"/>
              </a:ext>
            </a:extLst>
          </p:cNvPr>
          <p:cNvSpPr>
            <a:spLocks noChangeArrowheads="1"/>
          </p:cNvSpPr>
          <p:nvPr/>
        </p:nvSpPr>
        <p:spPr bwMode="auto">
          <a:xfrm>
            <a:off x="2667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3" name="Oval 90">
            <a:extLst>
              <a:ext uri="{FF2B5EF4-FFF2-40B4-BE49-F238E27FC236}">
                <a16:creationId xmlns:a16="http://schemas.microsoft.com/office/drawing/2014/main" id="{603165D8-42D7-0A7D-492E-1E5B25CF3333}"/>
              </a:ext>
            </a:extLst>
          </p:cNvPr>
          <p:cNvSpPr>
            <a:spLocks noChangeArrowheads="1"/>
          </p:cNvSpPr>
          <p:nvPr/>
        </p:nvSpPr>
        <p:spPr bwMode="auto">
          <a:xfrm>
            <a:off x="3048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4" name="Oval 91">
            <a:extLst>
              <a:ext uri="{FF2B5EF4-FFF2-40B4-BE49-F238E27FC236}">
                <a16:creationId xmlns:a16="http://schemas.microsoft.com/office/drawing/2014/main" id="{1290EDCF-DADE-1E9E-18E4-F05409310DA9}"/>
              </a:ext>
            </a:extLst>
          </p:cNvPr>
          <p:cNvSpPr>
            <a:spLocks noChangeArrowheads="1"/>
          </p:cNvSpPr>
          <p:nvPr/>
        </p:nvSpPr>
        <p:spPr bwMode="auto">
          <a:xfrm>
            <a:off x="3429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5" name="Oval 92">
            <a:extLst>
              <a:ext uri="{FF2B5EF4-FFF2-40B4-BE49-F238E27FC236}">
                <a16:creationId xmlns:a16="http://schemas.microsoft.com/office/drawing/2014/main" id="{79862344-522E-3BFD-8C90-A098988A8E7B}"/>
              </a:ext>
            </a:extLst>
          </p:cNvPr>
          <p:cNvSpPr>
            <a:spLocks noChangeArrowheads="1"/>
          </p:cNvSpPr>
          <p:nvPr/>
        </p:nvSpPr>
        <p:spPr bwMode="auto">
          <a:xfrm>
            <a:off x="3810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6" name="Oval 93">
            <a:extLst>
              <a:ext uri="{FF2B5EF4-FFF2-40B4-BE49-F238E27FC236}">
                <a16:creationId xmlns:a16="http://schemas.microsoft.com/office/drawing/2014/main" id="{254E7BB4-AAAB-3EB8-58B4-C9CD7CD3D8E0}"/>
              </a:ext>
            </a:extLst>
          </p:cNvPr>
          <p:cNvSpPr>
            <a:spLocks noChangeArrowheads="1"/>
          </p:cNvSpPr>
          <p:nvPr/>
        </p:nvSpPr>
        <p:spPr bwMode="auto">
          <a:xfrm>
            <a:off x="4191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7" name="Oval 94">
            <a:extLst>
              <a:ext uri="{FF2B5EF4-FFF2-40B4-BE49-F238E27FC236}">
                <a16:creationId xmlns:a16="http://schemas.microsoft.com/office/drawing/2014/main" id="{632198AD-CDC6-3FB6-DA1E-C279907F32A0}"/>
              </a:ext>
            </a:extLst>
          </p:cNvPr>
          <p:cNvSpPr>
            <a:spLocks noChangeArrowheads="1"/>
          </p:cNvSpPr>
          <p:nvPr/>
        </p:nvSpPr>
        <p:spPr bwMode="auto">
          <a:xfrm>
            <a:off x="4572152" y="5647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8" name="Oval 95">
            <a:extLst>
              <a:ext uri="{FF2B5EF4-FFF2-40B4-BE49-F238E27FC236}">
                <a16:creationId xmlns:a16="http://schemas.microsoft.com/office/drawing/2014/main" id="{E022A661-92B7-3785-0EF8-306913128D02}"/>
              </a:ext>
            </a:extLst>
          </p:cNvPr>
          <p:cNvSpPr>
            <a:spLocks noChangeArrowheads="1"/>
          </p:cNvSpPr>
          <p:nvPr/>
        </p:nvSpPr>
        <p:spPr bwMode="auto">
          <a:xfrm>
            <a:off x="1143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9" name="Oval 96">
            <a:extLst>
              <a:ext uri="{FF2B5EF4-FFF2-40B4-BE49-F238E27FC236}">
                <a16:creationId xmlns:a16="http://schemas.microsoft.com/office/drawing/2014/main" id="{098CCE49-D3B2-D8FE-9F98-DEA8CC2E18D1}"/>
              </a:ext>
            </a:extLst>
          </p:cNvPr>
          <p:cNvSpPr>
            <a:spLocks noChangeArrowheads="1"/>
          </p:cNvSpPr>
          <p:nvPr/>
        </p:nvSpPr>
        <p:spPr bwMode="auto">
          <a:xfrm>
            <a:off x="1524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0" name="Oval 97">
            <a:extLst>
              <a:ext uri="{FF2B5EF4-FFF2-40B4-BE49-F238E27FC236}">
                <a16:creationId xmlns:a16="http://schemas.microsoft.com/office/drawing/2014/main" id="{7CE0D457-9352-C428-A0F4-CEF642269612}"/>
              </a:ext>
            </a:extLst>
          </p:cNvPr>
          <p:cNvSpPr>
            <a:spLocks noChangeArrowheads="1"/>
          </p:cNvSpPr>
          <p:nvPr/>
        </p:nvSpPr>
        <p:spPr bwMode="auto">
          <a:xfrm>
            <a:off x="1905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1" name="Oval 98">
            <a:extLst>
              <a:ext uri="{FF2B5EF4-FFF2-40B4-BE49-F238E27FC236}">
                <a16:creationId xmlns:a16="http://schemas.microsoft.com/office/drawing/2014/main" id="{4059F112-8C52-FF20-B2D7-C0C9A8A33D41}"/>
              </a:ext>
            </a:extLst>
          </p:cNvPr>
          <p:cNvSpPr>
            <a:spLocks noChangeArrowheads="1"/>
          </p:cNvSpPr>
          <p:nvPr/>
        </p:nvSpPr>
        <p:spPr bwMode="auto">
          <a:xfrm>
            <a:off x="2286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2" name="Oval 99">
            <a:extLst>
              <a:ext uri="{FF2B5EF4-FFF2-40B4-BE49-F238E27FC236}">
                <a16:creationId xmlns:a16="http://schemas.microsoft.com/office/drawing/2014/main" id="{B6EA1ABF-2D6F-11E6-9D62-729876D70179}"/>
              </a:ext>
            </a:extLst>
          </p:cNvPr>
          <p:cNvSpPr>
            <a:spLocks noChangeArrowheads="1"/>
          </p:cNvSpPr>
          <p:nvPr/>
        </p:nvSpPr>
        <p:spPr bwMode="auto">
          <a:xfrm>
            <a:off x="2667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3" name="Oval 100">
            <a:extLst>
              <a:ext uri="{FF2B5EF4-FFF2-40B4-BE49-F238E27FC236}">
                <a16:creationId xmlns:a16="http://schemas.microsoft.com/office/drawing/2014/main" id="{209B0804-6C46-05A2-C4EC-C1EF323E49D8}"/>
              </a:ext>
            </a:extLst>
          </p:cNvPr>
          <p:cNvSpPr>
            <a:spLocks noChangeArrowheads="1"/>
          </p:cNvSpPr>
          <p:nvPr/>
        </p:nvSpPr>
        <p:spPr bwMode="auto">
          <a:xfrm>
            <a:off x="3048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4" name="Oval 101">
            <a:extLst>
              <a:ext uri="{FF2B5EF4-FFF2-40B4-BE49-F238E27FC236}">
                <a16:creationId xmlns:a16="http://schemas.microsoft.com/office/drawing/2014/main" id="{600490E1-04B6-46C0-4543-29FA1397C122}"/>
              </a:ext>
            </a:extLst>
          </p:cNvPr>
          <p:cNvSpPr>
            <a:spLocks noChangeArrowheads="1"/>
          </p:cNvSpPr>
          <p:nvPr/>
        </p:nvSpPr>
        <p:spPr bwMode="auto">
          <a:xfrm>
            <a:off x="3429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5" name="Oval 102">
            <a:extLst>
              <a:ext uri="{FF2B5EF4-FFF2-40B4-BE49-F238E27FC236}">
                <a16:creationId xmlns:a16="http://schemas.microsoft.com/office/drawing/2014/main" id="{23E4BD9D-4FDF-95A9-BA2E-57861DB40569}"/>
              </a:ext>
            </a:extLst>
          </p:cNvPr>
          <p:cNvSpPr>
            <a:spLocks noChangeArrowheads="1"/>
          </p:cNvSpPr>
          <p:nvPr/>
        </p:nvSpPr>
        <p:spPr bwMode="auto">
          <a:xfrm>
            <a:off x="3810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6" name="Oval 103">
            <a:extLst>
              <a:ext uri="{FF2B5EF4-FFF2-40B4-BE49-F238E27FC236}">
                <a16:creationId xmlns:a16="http://schemas.microsoft.com/office/drawing/2014/main" id="{7666EFD4-C1EB-2442-1077-E653AEFD29FF}"/>
              </a:ext>
            </a:extLst>
          </p:cNvPr>
          <p:cNvSpPr>
            <a:spLocks noChangeArrowheads="1"/>
          </p:cNvSpPr>
          <p:nvPr/>
        </p:nvSpPr>
        <p:spPr bwMode="auto">
          <a:xfrm>
            <a:off x="4191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7" name="Oval 104">
            <a:extLst>
              <a:ext uri="{FF2B5EF4-FFF2-40B4-BE49-F238E27FC236}">
                <a16:creationId xmlns:a16="http://schemas.microsoft.com/office/drawing/2014/main" id="{439C5E9C-B8AD-9522-5852-5B32EF67040D}"/>
              </a:ext>
            </a:extLst>
          </p:cNvPr>
          <p:cNvSpPr>
            <a:spLocks noChangeArrowheads="1"/>
          </p:cNvSpPr>
          <p:nvPr/>
        </p:nvSpPr>
        <p:spPr bwMode="auto">
          <a:xfrm>
            <a:off x="4572152" y="6028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8" name="Oval 105">
            <a:extLst>
              <a:ext uri="{FF2B5EF4-FFF2-40B4-BE49-F238E27FC236}">
                <a16:creationId xmlns:a16="http://schemas.microsoft.com/office/drawing/2014/main" id="{2475FA5F-F659-1459-13A2-1BD913D13166}"/>
              </a:ext>
            </a:extLst>
          </p:cNvPr>
          <p:cNvSpPr>
            <a:spLocks noChangeArrowheads="1"/>
          </p:cNvSpPr>
          <p:nvPr/>
        </p:nvSpPr>
        <p:spPr bwMode="auto">
          <a:xfrm>
            <a:off x="1143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9" name="Oval 106">
            <a:extLst>
              <a:ext uri="{FF2B5EF4-FFF2-40B4-BE49-F238E27FC236}">
                <a16:creationId xmlns:a16="http://schemas.microsoft.com/office/drawing/2014/main" id="{899D7C33-7947-9051-69C9-FD1CA9E7A81E}"/>
              </a:ext>
            </a:extLst>
          </p:cNvPr>
          <p:cNvSpPr>
            <a:spLocks noChangeArrowheads="1"/>
          </p:cNvSpPr>
          <p:nvPr/>
        </p:nvSpPr>
        <p:spPr bwMode="auto">
          <a:xfrm>
            <a:off x="1524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0" name="Oval 107">
            <a:extLst>
              <a:ext uri="{FF2B5EF4-FFF2-40B4-BE49-F238E27FC236}">
                <a16:creationId xmlns:a16="http://schemas.microsoft.com/office/drawing/2014/main" id="{2808734A-F611-29F9-1E1F-270296EBD2AC}"/>
              </a:ext>
            </a:extLst>
          </p:cNvPr>
          <p:cNvSpPr>
            <a:spLocks noChangeArrowheads="1"/>
          </p:cNvSpPr>
          <p:nvPr/>
        </p:nvSpPr>
        <p:spPr bwMode="auto">
          <a:xfrm>
            <a:off x="1905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1" name="Oval 108">
            <a:extLst>
              <a:ext uri="{FF2B5EF4-FFF2-40B4-BE49-F238E27FC236}">
                <a16:creationId xmlns:a16="http://schemas.microsoft.com/office/drawing/2014/main" id="{AA57D10C-9BAF-35CF-F6FA-B2806396A454}"/>
              </a:ext>
            </a:extLst>
          </p:cNvPr>
          <p:cNvSpPr>
            <a:spLocks noChangeArrowheads="1"/>
          </p:cNvSpPr>
          <p:nvPr/>
        </p:nvSpPr>
        <p:spPr bwMode="auto">
          <a:xfrm>
            <a:off x="2286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2" name="Oval 109">
            <a:extLst>
              <a:ext uri="{FF2B5EF4-FFF2-40B4-BE49-F238E27FC236}">
                <a16:creationId xmlns:a16="http://schemas.microsoft.com/office/drawing/2014/main" id="{258A9E8B-8106-5197-F270-25471CD15D11}"/>
              </a:ext>
            </a:extLst>
          </p:cNvPr>
          <p:cNvSpPr>
            <a:spLocks noChangeArrowheads="1"/>
          </p:cNvSpPr>
          <p:nvPr/>
        </p:nvSpPr>
        <p:spPr bwMode="auto">
          <a:xfrm>
            <a:off x="2667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3" name="Oval 110">
            <a:extLst>
              <a:ext uri="{FF2B5EF4-FFF2-40B4-BE49-F238E27FC236}">
                <a16:creationId xmlns:a16="http://schemas.microsoft.com/office/drawing/2014/main" id="{62CDB2C6-9192-C359-002E-CD71FFC0C7C9}"/>
              </a:ext>
            </a:extLst>
          </p:cNvPr>
          <p:cNvSpPr>
            <a:spLocks noChangeArrowheads="1"/>
          </p:cNvSpPr>
          <p:nvPr/>
        </p:nvSpPr>
        <p:spPr bwMode="auto">
          <a:xfrm>
            <a:off x="3048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4" name="Oval 111">
            <a:extLst>
              <a:ext uri="{FF2B5EF4-FFF2-40B4-BE49-F238E27FC236}">
                <a16:creationId xmlns:a16="http://schemas.microsoft.com/office/drawing/2014/main" id="{0A37D93B-46FF-AF31-F272-9DFBE25E9ED5}"/>
              </a:ext>
            </a:extLst>
          </p:cNvPr>
          <p:cNvSpPr>
            <a:spLocks noChangeArrowheads="1"/>
          </p:cNvSpPr>
          <p:nvPr/>
        </p:nvSpPr>
        <p:spPr bwMode="auto">
          <a:xfrm>
            <a:off x="3429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5" name="Oval 112">
            <a:extLst>
              <a:ext uri="{FF2B5EF4-FFF2-40B4-BE49-F238E27FC236}">
                <a16:creationId xmlns:a16="http://schemas.microsoft.com/office/drawing/2014/main" id="{F7653B67-82F6-D935-34F4-A14989F9165F}"/>
              </a:ext>
            </a:extLst>
          </p:cNvPr>
          <p:cNvSpPr>
            <a:spLocks noChangeArrowheads="1"/>
          </p:cNvSpPr>
          <p:nvPr/>
        </p:nvSpPr>
        <p:spPr bwMode="auto">
          <a:xfrm>
            <a:off x="3810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6" name="Oval 113">
            <a:extLst>
              <a:ext uri="{FF2B5EF4-FFF2-40B4-BE49-F238E27FC236}">
                <a16:creationId xmlns:a16="http://schemas.microsoft.com/office/drawing/2014/main" id="{5298ABB7-978B-C873-2E7C-8FFBB0FA9A09}"/>
              </a:ext>
            </a:extLst>
          </p:cNvPr>
          <p:cNvSpPr>
            <a:spLocks noChangeArrowheads="1"/>
          </p:cNvSpPr>
          <p:nvPr/>
        </p:nvSpPr>
        <p:spPr bwMode="auto">
          <a:xfrm>
            <a:off x="4191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7" name="Oval 114">
            <a:extLst>
              <a:ext uri="{FF2B5EF4-FFF2-40B4-BE49-F238E27FC236}">
                <a16:creationId xmlns:a16="http://schemas.microsoft.com/office/drawing/2014/main" id="{6381E386-A1E2-3BFE-5ED8-68579B4AA672}"/>
              </a:ext>
            </a:extLst>
          </p:cNvPr>
          <p:cNvSpPr>
            <a:spLocks noChangeArrowheads="1"/>
          </p:cNvSpPr>
          <p:nvPr/>
        </p:nvSpPr>
        <p:spPr bwMode="auto">
          <a:xfrm>
            <a:off x="4572152" y="6409678"/>
            <a:ext cx="304800" cy="304800"/>
          </a:xfrm>
          <a:prstGeom prst="ellipse">
            <a:avLst/>
          </a:prstGeom>
          <a:solidFill>
            <a:schemeClr val="bg1"/>
          </a:solidFill>
          <a:ln w="76200">
            <a:solidFill>
              <a:schemeClr val="tx1"/>
            </a:solidFill>
            <a:round/>
            <a:headEnd type="none" w="sm" len="sm"/>
            <a:tailEnd type="none" w="sm" len="sm"/>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8" name="Line 115">
            <a:extLst>
              <a:ext uri="{FF2B5EF4-FFF2-40B4-BE49-F238E27FC236}">
                <a16:creationId xmlns:a16="http://schemas.microsoft.com/office/drawing/2014/main" id="{4D6535B5-DBAE-7BCF-8DF6-91F2218920FF}"/>
              </a:ext>
            </a:extLst>
          </p:cNvPr>
          <p:cNvSpPr>
            <a:spLocks noChangeShapeType="1"/>
          </p:cNvSpPr>
          <p:nvPr/>
        </p:nvSpPr>
        <p:spPr bwMode="auto">
          <a:xfrm flipH="1">
            <a:off x="884390" y="2142478"/>
            <a:ext cx="13716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9" name="Line 116">
            <a:extLst>
              <a:ext uri="{FF2B5EF4-FFF2-40B4-BE49-F238E27FC236}">
                <a16:creationId xmlns:a16="http://schemas.microsoft.com/office/drawing/2014/main" id="{EDC55ACB-A4C6-947F-FDD4-D0166A0BE1C1}"/>
              </a:ext>
            </a:extLst>
          </p:cNvPr>
          <p:cNvSpPr>
            <a:spLocks noChangeShapeType="1"/>
          </p:cNvSpPr>
          <p:nvPr/>
        </p:nvSpPr>
        <p:spPr bwMode="auto">
          <a:xfrm flipH="1">
            <a:off x="1722590" y="2371078"/>
            <a:ext cx="6096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0" name="Line 117">
            <a:extLst>
              <a:ext uri="{FF2B5EF4-FFF2-40B4-BE49-F238E27FC236}">
                <a16:creationId xmlns:a16="http://schemas.microsoft.com/office/drawing/2014/main" id="{3879AF22-99BF-C9E5-3453-1FE41978CEC6}"/>
              </a:ext>
            </a:extLst>
          </p:cNvPr>
          <p:cNvSpPr>
            <a:spLocks noChangeShapeType="1"/>
          </p:cNvSpPr>
          <p:nvPr/>
        </p:nvSpPr>
        <p:spPr bwMode="auto">
          <a:xfrm flipH="1">
            <a:off x="2713190" y="2523478"/>
            <a:ext cx="0" cy="4572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1" name="Line 118">
            <a:extLst>
              <a:ext uri="{FF2B5EF4-FFF2-40B4-BE49-F238E27FC236}">
                <a16:creationId xmlns:a16="http://schemas.microsoft.com/office/drawing/2014/main" id="{E33AC4AE-876A-BF24-67CC-107B49E39E13}"/>
              </a:ext>
            </a:extLst>
          </p:cNvPr>
          <p:cNvSpPr>
            <a:spLocks noChangeShapeType="1"/>
          </p:cNvSpPr>
          <p:nvPr/>
        </p:nvSpPr>
        <p:spPr bwMode="auto">
          <a:xfrm>
            <a:off x="3094190" y="2371078"/>
            <a:ext cx="533400" cy="5334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2" name="Line 119">
            <a:extLst>
              <a:ext uri="{FF2B5EF4-FFF2-40B4-BE49-F238E27FC236}">
                <a16:creationId xmlns:a16="http://schemas.microsoft.com/office/drawing/2014/main" id="{ADDFBBF9-4AB4-49FA-FEB1-231B63404D14}"/>
              </a:ext>
            </a:extLst>
          </p:cNvPr>
          <p:cNvSpPr>
            <a:spLocks noChangeShapeType="1"/>
          </p:cNvSpPr>
          <p:nvPr/>
        </p:nvSpPr>
        <p:spPr bwMode="auto">
          <a:xfrm>
            <a:off x="3170390" y="2142478"/>
            <a:ext cx="1447800" cy="76200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3" name="Text Box 120">
            <a:extLst>
              <a:ext uri="{FF2B5EF4-FFF2-40B4-BE49-F238E27FC236}">
                <a16:creationId xmlns:a16="http://schemas.microsoft.com/office/drawing/2014/main" id="{43987F08-83C2-7740-5D34-C135A91994ED}"/>
              </a:ext>
            </a:extLst>
          </p:cNvPr>
          <p:cNvSpPr txBox="1">
            <a:spLocks noChangeArrowheads="1"/>
          </p:cNvSpPr>
          <p:nvPr/>
        </p:nvSpPr>
        <p:spPr bwMode="auto">
          <a:xfrm>
            <a:off x="5339250" y="1758373"/>
            <a:ext cx="1539203"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Clergy</a:t>
            </a:r>
          </a:p>
        </p:txBody>
      </p:sp>
      <p:sp>
        <p:nvSpPr>
          <p:cNvPr id="124" name="Line 121">
            <a:extLst>
              <a:ext uri="{FF2B5EF4-FFF2-40B4-BE49-F238E27FC236}">
                <a16:creationId xmlns:a16="http://schemas.microsoft.com/office/drawing/2014/main" id="{3C261DB5-580D-D5DF-942A-0D625023B629}"/>
              </a:ext>
            </a:extLst>
          </p:cNvPr>
          <p:cNvSpPr>
            <a:spLocks noChangeShapeType="1"/>
          </p:cNvSpPr>
          <p:nvPr/>
        </p:nvSpPr>
        <p:spPr bwMode="auto">
          <a:xfrm flipH="1" flipV="1">
            <a:off x="3352952" y="2142478"/>
            <a:ext cx="1905000" cy="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5" name="Text Box 122">
            <a:extLst>
              <a:ext uri="{FF2B5EF4-FFF2-40B4-BE49-F238E27FC236}">
                <a16:creationId xmlns:a16="http://schemas.microsoft.com/office/drawing/2014/main" id="{E93C755A-DD78-B235-C44C-02C26B28EF3F}"/>
              </a:ext>
            </a:extLst>
          </p:cNvPr>
          <p:cNvSpPr txBox="1">
            <a:spLocks noChangeArrowheads="1"/>
          </p:cNvSpPr>
          <p:nvPr/>
        </p:nvSpPr>
        <p:spPr bwMode="auto">
          <a:xfrm>
            <a:off x="5627302" y="462973"/>
            <a:ext cx="1063112"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God</a:t>
            </a:r>
          </a:p>
        </p:txBody>
      </p:sp>
      <p:sp>
        <p:nvSpPr>
          <p:cNvPr id="126" name="Line 123">
            <a:extLst>
              <a:ext uri="{FF2B5EF4-FFF2-40B4-BE49-F238E27FC236}">
                <a16:creationId xmlns:a16="http://schemas.microsoft.com/office/drawing/2014/main" id="{2535FE1C-8932-F932-EE31-DD4C807D2D7D}"/>
              </a:ext>
            </a:extLst>
          </p:cNvPr>
          <p:cNvSpPr>
            <a:spLocks noChangeShapeType="1"/>
          </p:cNvSpPr>
          <p:nvPr/>
        </p:nvSpPr>
        <p:spPr bwMode="auto">
          <a:xfrm flipH="1" flipV="1">
            <a:off x="3505352" y="847078"/>
            <a:ext cx="1905000" cy="0"/>
          </a:xfrm>
          <a:prstGeom prst="line">
            <a:avLst/>
          </a:prstGeom>
          <a:noFill/>
          <a:ln w="76200">
            <a:solidFill>
              <a:srgbClr val="B98849"/>
            </a:solidFill>
            <a:round/>
            <a:headEnd/>
            <a:tailEnd type="triangle" w="med" len="med"/>
          </a:ln>
        </p:spPr>
        <p:txBody>
          <a:bodyPr wrap="none" anchor="ctr"/>
          <a:lstStyle/>
          <a:p>
            <a:pPr defTabSz="914400" fontAlgn="base">
              <a:spcBef>
                <a:spcPct val="0"/>
              </a:spcBef>
              <a:spcAft>
                <a:spcPct val="0"/>
              </a:spcAft>
            </a:pPr>
            <a:endParaRPr lang="en-US">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7" name="Text Box 124">
            <a:extLst>
              <a:ext uri="{FF2B5EF4-FFF2-40B4-BE49-F238E27FC236}">
                <a16:creationId xmlns:a16="http://schemas.microsoft.com/office/drawing/2014/main" id="{976B7272-635F-01A2-5499-44049C0746A5}"/>
              </a:ext>
            </a:extLst>
          </p:cNvPr>
          <p:cNvSpPr txBox="1">
            <a:spLocks noChangeArrowheads="1"/>
          </p:cNvSpPr>
          <p:nvPr/>
        </p:nvSpPr>
        <p:spPr bwMode="auto">
          <a:xfrm>
            <a:off x="5732057" y="3566392"/>
            <a:ext cx="1231427" cy="707886"/>
          </a:xfrm>
          <a:prstGeom prst="rect">
            <a:avLst/>
          </a:prstGeom>
          <a:noFill/>
          <a:ln w="76200">
            <a:noFill/>
            <a:miter lim="800000"/>
            <a:headEnd/>
            <a:tailEnd/>
          </a:ln>
          <a:effectLst/>
        </p:spPr>
        <p:txBody>
          <a:bodyPr wrap="none" anchor="ctr">
            <a:spAutoFit/>
          </a:bodyPr>
          <a:lstStyle/>
          <a:p>
            <a:pPr algn="ctr" defTabSz="914400">
              <a:defRPr/>
            </a:pPr>
            <a:r>
              <a:rPr lang="en-US" sz="4000" dirty="0">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Laity</a:t>
            </a:r>
          </a:p>
        </p:txBody>
      </p:sp>
      <p:sp>
        <p:nvSpPr>
          <p:cNvPr id="128" name="Line 125">
            <a:extLst>
              <a:ext uri="{FF2B5EF4-FFF2-40B4-BE49-F238E27FC236}">
                <a16:creationId xmlns:a16="http://schemas.microsoft.com/office/drawing/2014/main" id="{D46F8BBA-4F38-0609-C685-FFDC77899641}"/>
              </a:ext>
            </a:extLst>
          </p:cNvPr>
          <p:cNvSpPr>
            <a:spLocks noChangeShapeType="1"/>
          </p:cNvSpPr>
          <p:nvPr/>
        </p:nvSpPr>
        <p:spPr bwMode="auto">
          <a:xfrm flipH="1" flipV="1">
            <a:off x="4999190" y="3950497"/>
            <a:ext cx="800100" cy="0"/>
          </a:xfrm>
          <a:prstGeom prst="line">
            <a:avLst/>
          </a:prstGeom>
          <a:noFill/>
          <a:ln w="76200">
            <a:solidFill>
              <a:schemeClr val="tx1"/>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2" name="Text Box 126">
            <a:extLst>
              <a:ext uri="{FF2B5EF4-FFF2-40B4-BE49-F238E27FC236}">
                <a16:creationId xmlns:a16="http://schemas.microsoft.com/office/drawing/2014/main" id="{4D9E99E4-5746-FFE3-4184-47D8144AABE4}"/>
              </a:ext>
            </a:extLst>
          </p:cNvPr>
          <p:cNvSpPr txBox="1">
            <a:spLocks noChangeArrowheads="1"/>
          </p:cNvSpPr>
          <p:nvPr/>
        </p:nvSpPr>
        <p:spPr bwMode="auto">
          <a:xfrm>
            <a:off x="8765695" y="388853"/>
            <a:ext cx="2555507"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Traditional</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Model</a:t>
            </a:r>
          </a:p>
        </p:txBody>
      </p:sp>
      <p:sp>
        <p:nvSpPr>
          <p:cNvPr id="133" name="Text Box 127">
            <a:extLst>
              <a:ext uri="{FF2B5EF4-FFF2-40B4-BE49-F238E27FC236}">
                <a16:creationId xmlns:a16="http://schemas.microsoft.com/office/drawing/2014/main" id="{1F4DC370-03B8-D8AB-4012-1616F1357D1D}"/>
              </a:ext>
            </a:extLst>
          </p:cNvPr>
          <p:cNvSpPr txBox="1">
            <a:spLocks noChangeArrowheads="1"/>
          </p:cNvSpPr>
          <p:nvPr/>
        </p:nvSpPr>
        <p:spPr bwMode="auto">
          <a:xfrm>
            <a:off x="8602432" y="1410523"/>
            <a:ext cx="2813591"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Institutional</a:t>
            </a:r>
            <a:b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Paradigm</a:t>
            </a:r>
          </a:p>
        </p:txBody>
      </p:sp>
      <p:sp>
        <p:nvSpPr>
          <p:cNvPr id="134" name="Line 128">
            <a:extLst>
              <a:ext uri="{FF2B5EF4-FFF2-40B4-BE49-F238E27FC236}">
                <a16:creationId xmlns:a16="http://schemas.microsoft.com/office/drawing/2014/main" id="{23B81BA3-DD0E-8FB1-C418-F0ABAA84200B}"/>
              </a:ext>
            </a:extLst>
          </p:cNvPr>
          <p:cNvSpPr>
            <a:spLocks noChangeShapeType="1"/>
          </p:cNvSpPr>
          <p:nvPr/>
        </p:nvSpPr>
        <p:spPr bwMode="auto">
          <a:xfrm>
            <a:off x="8481351" y="1366252"/>
            <a:ext cx="32004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Tree>
    <p:extLst>
      <p:ext uri="{BB962C8B-B14F-4D97-AF65-F5344CB8AC3E}">
        <p14:creationId xmlns:p14="http://schemas.microsoft.com/office/powerpoint/2010/main" val="3843192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 name="Picture 59" descr="A picture containing yellow&#10;&#10;Description automatically generated">
            <a:extLst>
              <a:ext uri="{FF2B5EF4-FFF2-40B4-BE49-F238E27FC236}">
                <a16:creationId xmlns:a16="http://schemas.microsoft.com/office/drawing/2014/main" id="{9533E3DC-FE85-1A23-7A46-67B758E708C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5" name="Oval 2">
            <a:extLst>
              <a:ext uri="{FF2B5EF4-FFF2-40B4-BE49-F238E27FC236}">
                <a16:creationId xmlns:a16="http://schemas.microsoft.com/office/drawing/2014/main" id="{F2FC26DC-9777-688B-FE93-3F2A278AE9EF}"/>
              </a:ext>
            </a:extLst>
          </p:cNvPr>
          <p:cNvSpPr>
            <a:spLocks noChangeArrowheads="1"/>
          </p:cNvSpPr>
          <p:nvPr/>
        </p:nvSpPr>
        <p:spPr bwMode="auto">
          <a:xfrm>
            <a:off x="2448012" y="533400"/>
            <a:ext cx="1447800" cy="1447800"/>
          </a:xfrm>
          <a:prstGeom prst="ellipse">
            <a:avLst/>
          </a:prstGeom>
          <a:solidFill>
            <a:schemeClr val="bg1"/>
          </a:solidFill>
          <a:ln w="76200">
            <a:solidFill>
              <a:srgbClr val="B98849"/>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6" name="Oval 3">
            <a:extLst>
              <a:ext uri="{FF2B5EF4-FFF2-40B4-BE49-F238E27FC236}">
                <a16:creationId xmlns:a16="http://schemas.microsoft.com/office/drawing/2014/main" id="{4B3855B5-F955-AEF8-A4F0-EAD31E2D0546}"/>
              </a:ext>
            </a:extLst>
          </p:cNvPr>
          <p:cNvSpPr>
            <a:spLocks noChangeArrowheads="1"/>
          </p:cNvSpPr>
          <p:nvPr/>
        </p:nvSpPr>
        <p:spPr bwMode="auto">
          <a:xfrm>
            <a:off x="1076412" y="1981200"/>
            <a:ext cx="4267200" cy="4648200"/>
          </a:xfrm>
          <a:prstGeom prst="ellipse">
            <a:avLst/>
          </a:prstGeom>
          <a:solidFill>
            <a:schemeClr val="bg1"/>
          </a:solidFill>
          <a:ln w="38100">
            <a:solidFill>
              <a:schemeClr val="accent1">
                <a:lumMod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7" name="Oval 4">
            <a:extLst>
              <a:ext uri="{FF2B5EF4-FFF2-40B4-BE49-F238E27FC236}">
                <a16:creationId xmlns:a16="http://schemas.microsoft.com/office/drawing/2014/main" id="{28C4BEFD-7F92-18E7-FBD6-877C6798386A}"/>
              </a:ext>
            </a:extLst>
          </p:cNvPr>
          <p:cNvSpPr>
            <a:spLocks noChangeArrowheads="1"/>
          </p:cNvSpPr>
          <p:nvPr/>
        </p:nvSpPr>
        <p:spPr bwMode="auto">
          <a:xfrm>
            <a:off x="2067012" y="26670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8" name="Oval 5">
            <a:extLst>
              <a:ext uri="{FF2B5EF4-FFF2-40B4-BE49-F238E27FC236}">
                <a16:creationId xmlns:a16="http://schemas.microsoft.com/office/drawing/2014/main" id="{ACFE8B1E-2337-B05F-F49B-B4F16410738E}"/>
              </a:ext>
            </a:extLst>
          </p:cNvPr>
          <p:cNvSpPr>
            <a:spLocks noChangeArrowheads="1"/>
          </p:cNvSpPr>
          <p:nvPr/>
        </p:nvSpPr>
        <p:spPr bwMode="auto">
          <a:xfrm>
            <a:off x="1686012" y="48006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9" name="Oval 6">
            <a:extLst>
              <a:ext uri="{FF2B5EF4-FFF2-40B4-BE49-F238E27FC236}">
                <a16:creationId xmlns:a16="http://schemas.microsoft.com/office/drawing/2014/main" id="{FFAD825B-4709-47EE-BD42-335734A21E60}"/>
              </a:ext>
            </a:extLst>
          </p:cNvPr>
          <p:cNvSpPr>
            <a:spLocks noChangeArrowheads="1"/>
          </p:cNvSpPr>
          <p:nvPr/>
        </p:nvSpPr>
        <p:spPr bwMode="auto">
          <a:xfrm>
            <a:off x="3210012" y="4876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0" name="Oval 7">
            <a:extLst>
              <a:ext uri="{FF2B5EF4-FFF2-40B4-BE49-F238E27FC236}">
                <a16:creationId xmlns:a16="http://schemas.microsoft.com/office/drawing/2014/main" id="{D82B8BC6-41B8-022D-9748-1AAD2F73855E}"/>
              </a:ext>
            </a:extLst>
          </p:cNvPr>
          <p:cNvSpPr>
            <a:spLocks noChangeArrowheads="1"/>
          </p:cNvSpPr>
          <p:nvPr/>
        </p:nvSpPr>
        <p:spPr bwMode="auto">
          <a:xfrm>
            <a:off x="4429212" y="51054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1" name="Oval 8">
            <a:extLst>
              <a:ext uri="{FF2B5EF4-FFF2-40B4-BE49-F238E27FC236}">
                <a16:creationId xmlns:a16="http://schemas.microsoft.com/office/drawing/2014/main" id="{D8050BAB-F455-2522-833A-2AE8C925E076}"/>
              </a:ext>
            </a:extLst>
          </p:cNvPr>
          <p:cNvSpPr>
            <a:spLocks noChangeArrowheads="1"/>
          </p:cNvSpPr>
          <p:nvPr/>
        </p:nvSpPr>
        <p:spPr bwMode="auto">
          <a:xfrm>
            <a:off x="4124412" y="37338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2" name="Oval 9">
            <a:extLst>
              <a:ext uri="{FF2B5EF4-FFF2-40B4-BE49-F238E27FC236}">
                <a16:creationId xmlns:a16="http://schemas.microsoft.com/office/drawing/2014/main" id="{1558C4D1-7091-D618-A626-5966FDCF648D}"/>
              </a:ext>
            </a:extLst>
          </p:cNvPr>
          <p:cNvSpPr>
            <a:spLocks noChangeArrowheads="1"/>
          </p:cNvSpPr>
          <p:nvPr/>
        </p:nvSpPr>
        <p:spPr bwMode="auto">
          <a:xfrm>
            <a:off x="3819612" y="2362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3" name="Oval 10">
            <a:extLst>
              <a:ext uri="{FF2B5EF4-FFF2-40B4-BE49-F238E27FC236}">
                <a16:creationId xmlns:a16="http://schemas.microsoft.com/office/drawing/2014/main" id="{D5DCE9B8-8564-4D6F-8712-4A6B7105C043}"/>
              </a:ext>
            </a:extLst>
          </p:cNvPr>
          <p:cNvSpPr>
            <a:spLocks noChangeArrowheads="1"/>
          </p:cNvSpPr>
          <p:nvPr/>
        </p:nvSpPr>
        <p:spPr bwMode="auto">
          <a:xfrm>
            <a:off x="2981412" y="3505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4" name="Oval 11">
            <a:extLst>
              <a:ext uri="{FF2B5EF4-FFF2-40B4-BE49-F238E27FC236}">
                <a16:creationId xmlns:a16="http://schemas.microsoft.com/office/drawing/2014/main" id="{046E2A21-A191-1B9B-D3BC-0B6AF2955BE8}"/>
              </a:ext>
            </a:extLst>
          </p:cNvPr>
          <p:cNvSpPr>
            <a:spLocks noChangeArrowheads="1"/>
          </p:cNvSpPr>
          <p:nvPr/>
        </p:nvSpPr>
        <p:spPr bwMode="auto">
          <a:xfrm>
            <a:off x="2676612" y="5791200"/>
            <a:ext cx="457200" cy="381000"/>
          </a:xfrm>
          <a:prstGeom prst="ellipse">
            <a:avLst/>
          </a:prstGeom>
          <a:solidFill>
            <a:schemeClr val="bg1"/>
          </a:solidFill>
          <a:ln w="76200">
            <a:solidFill>
              <a:schemeClr val="tx1">
                <a:lumMod val="50000"/>
                <a:lumOff val="50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5" name="Oval 12">
            <a:extLst>
              <a:ext uri="{FF2B5EF4-FFF2-40B4-BE49-F238E27FC236}">
                <a16:creationId xmlns:a16="http://schemas.microsoft.com/office/drawing/2014/main" id="{C57C334A-BAEF-ABFC-DEC7-276A76012550}"/>
              </a:ext>
            </a:extLst>
          </p:cNvPr>
          <p:cNvSpPr>
            <a:spLocks noChangeArrowheads="1"/>
          </p:cNvSpPr>
          <p:nvPr/>
        </p:nvSpPr>
        <p:spPr bwMode="auto">
          <a:xfrm>
            <a:off x="3819612" y="3200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6" name="Oval 13">
            <a:extLst>
              <a:ext uri="{FF2B5EF4-FFF2-40B4-BE49-F238E27FC236}">
                <a16:creationId xmlns:a16="http://schemas.microsoft.com/office/drawing/2014/main" id="{D1A9C9B6-0620-95CF-74FD-82385E7521D3}"/>
              </a:ext>
            </a:extLst>
          </p:cNvPr>
          <p:cNvSpPr>
            <a:spLocks noChangeArrowheads="1"/>
          </p:cNvSpPr>
          <p:nvPr/>
        </p:nvSpPr>
        <p:spPr bwMode="auto">
          <a:xfrm>
            <a:off x="3819612" y="4800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7" name="Oval 14">
            <a:extLst>
              <a:ext uri="{FF2B5EF4-FFF2-40B4-BE49-F238E27FC236}">
                <a16:creationId xmlns:a16="http://schemas.microsoft.com/office/drawing/2014/main" id="{C9CFBF5C-53E5-024E-5664-C28F98210A1E}"/>
              </a:ext>
            </a:extLst>
          </p:cNvPr>
          <p:cNvSpPr>
            <a:spLocks noChangeArrowheads="1"/>
          </p:cNvSpPr>
          <p:nvPr/>
        </p:nvSpPr>
        <p:spPr bwMode="auto">
          <a:xfrm>
            <a:off x="4429212" y="4572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8" name="Oval 15">
            <a:extLst>
              <a:ext uri="{FF2B5EF4-FFF2-40B4-BE49-F238E27FC236}">
                <a16:creationId xmlns:a16="http://schemas.microsoft.com/office/drawing/2014/main" id="{D96F6321-1FFF-78BA-20E1-06D83C4E5F99}"/>
              </a:ext>
            </a:extLst>
          </p:cNvPr>
          <p:cNvSpPr>
            <a:spLocks noChangeArrowheads="1"/>
          </p:cNvSpPr>
          <p:nvPr/>
        </p:nvSpPr>
        <p:spPr bwMode="auto">
          <a:xfrm>
            <a:off x="3819612" y="54864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19" name="Oval 16">
            <a:extLst>
              <a:ext uri="{FF2B5EF4-FFF2-40B4-BE49-F238E27FC236}">
                <a16:creationId xmlns:a16="http://schemas.microsoft.com/office/drawing/2014/main" id="{754506FD-578E-E2F8-0031-C0E6C8254AD0}"/>
              </a:ext>
            </a:extLst>
          </p:cNvPr>
          <p:cNvSpPr>
            <a:spLocks noChangeArrowheads="1"/>
          </p:cNvSpPr>
          <p:nvPr/>
        </p:nvSpPr>
        <p:spPr bwMode="auto">
          <a:xfrm>
            <a:off x="3591012" y="5791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0" name="Oval 17">
            <a:extLst>
              <a:ext uri="{FF2B5EF4-FFF2-40B4-BE49-F238E27FC236}">
                <a16:creationId xmlns:a16="http://schemas.microsoft.com/office/drawing/2014/main" id="{398FA7EC-B23D-D4F4-000A-2C729F42AE67}"/>
              </a:ext>
            </a:extLst>
          </p:cNvPr>
          <p:cNvSpPr>
            <a:spLocks noChangeArrowheads="1"/>
          </p:cNvSpPr>
          <p:nvPr/>
        </p:nvSpPr>
        <p:spPr bwMode="auto">
          <a:xfrm>
            <a:off x="2295612" y="3352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1" name="Oval 18">
            <a:extLst>
              <a:ext uri="{FF2B5EF4-FFF2-40B4-BE49-F238E27FC236}">
                <a16:creationId xmlns:a16="http://schemas.microsoft.com/office/drawing/2014/main" id="{D28BFAF7-3241-3883-45DE-C6D625345A2B}"/>
              </a:ext>
            </a:extLst>
          </p:cNvPr>
          <p:cNvSpPr>
            <a:spLocks noChangeArrowheads="1"/>
          </p:cNvSpPr>
          <p:nvPr/>
        </p:nvSpPr>
        <p:spPr bwMode="auto">
          <a:xfrm>
            <a:off x="1762212" y="3505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2" name="Oval 19">
            <a:extLst>
              <a:ext uri="{FF2B5EF4-FFF2-40B4-BE49-F238E27FC236}">
                <a16:creationId xmlns:a16="http://schemas.microsoft.com/office/drawing/2014/main" id="{736418D9-7675-7E09-CDA6-543E658F882E}"/>
              </a:ext>
            </a:extLst>
          </p:cNvPr>
          <p:cNvSpPr>
            <a:spLocks noChangeArrowheads="1"/>
          </p:cNvSpPr>
          <p:nvPr/>
        </p:nvSpPr>
        <p:spPr bwMode="auto">
          <a:xfrm>
            <a:off x="2219412" y="54864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3" name="Oval 20">
            <a:extLst>
              <a:ext uri="{FF2B5EF4-FFF2-40B4-BE49-F238E27FC236}">
                <a16:creationId xmlns:a16="http://schemas.microsoft.com/office/drawing/2014/main" id="{24D2F5F1-6A72-1B85-EE4A-6B5AE604DA63}"/>
              </a:ext>
            </a:extLst>
          </p:cNvPr>
          <p:cNvSpPr>
            <a:spLocks noChangeArrowheads="1"/>
          </p:cNvSpPr>
          <p:nvPr/>
        </p:nvSpPr>
        <p:spPr bwMode="auto">
          <a:xfrm>
            <a:off x="2752812" y="2362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4" name="Oval 21">
            <a:extLst>
              <a:ext uri="{FF2B5EF4-FFF2-40B4-BE49-F238E27FC236}">
                <a16:creationId xmlns:a16="http://schemas.microsoft.com/office/drawing/2014/main" id="{085FDE53-5C95-8005-91B1-1E090528D606}"/>
              </a:ext>
            </a:extLst>
          </p:cNvPr>
          <p:cNvSpPr>
            <a:spLocks noChangeArrowheads="1"/>
          </p:cNvSpPr>
          <p:nvPr/>
        </p:nvSpPr>
        <p:spPr bwMode="auto">
          <a:xfrm>
            <a:off x="2067012" y="3810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5" name="Oval 22">
            <a:extLst>
              <a:ext uri="{FF2B5EF4-FFF2-40B4-BE49-F238E27FC236}">
                <a16:creationId xmlns:a16="http://schemas.microsoft.com/office/drawing/2014/main" id="{0EF0AFCC-A497-FBB1-5CFD-3126C00C87FA}"/>
              </a:ext>
            </a:extLst>
          </p:cNvPr>
          <p:cNvSpPr>
            <a:spLocks noChangeArrowheads="1"/>
          </p:cNvSpPr>
          <p:nvPr/>
        </p:nvSpPr>
        <p:spPr bwMode="auto">
          <a:xfrm>
            <a:off x="1609812" y="41910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6" name="Oval 23">
            <a:extLst>
              <a:ext uri="{FF2B5EF4-FFF2-40B4-BE49-F238E27FC236}">
                <a16:creationId xmlns:a16="http://schemas.microsoft.com/office/drawing/2014/main" id="{0ABADAF7-38FF-C4B4-B020-693DD1EA9E7F}"/>
              </a:ext>
            </a:extLst>
          </p:cNvPr>
          <p:cNvSpPr>
            <a:spLocks noChangeArrowheads="1"/>
          </p:cNvSpPr>
          <p:nvPr/>
        </p:nvSpPr>
        <p:spPr bwMode="auto">
          <a:xfrm>
            <a:off x="2371812" y="41148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7" name="Oval 24">
            <a:extLst>
              <a:ext uri="{FF2B5EF4-FFF2-40B4-BE49-F238E27FC236}">
                <a16:creationId xmlns:a16="http://schemas.microsoft.com/office/drawing/2014/main" id="{4D37A73E-7A69-CB40-CD82-4E195AB1C65A}"/>
              </a:ext>
            </a:extLst>
          </p:cNvPr>
          <p:cNvSpPr>
            <a:spLocks noChangeArrowheads="1"/>
          </p:cNvSpPr>
          <p:nvPr/>
        </p:nvSpPr>
        <p:spPr bwMode="auto">
          <a:xfrm>
            <a:off x="2981412" y="3124200"/>
            <a:ext cx="228600" cy="228600"/>
          </a:xfrm>
          <a:prstGeom prst="ellipse">
            <a:avLst/>
          </a:prstGeom>
          <a:solidFill>
            <a:schemeClr val="bg1"/>
          </a:solidFill>
          <a:ln w="76200">
            <a:solidFill>
              <a:schemeClr val="tx1">
                <a:lumMod val="75000"/>
                <a:lumOff val="25000"/>
              </a:schemeClr>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8" name="Oval 25">
            <a:extLst>
              <a:ext uri="{FF2B5EF4-FFF2-40B4-BE49-F238E27FC236}">
                <a16:creationId xmlns:a16="http://schemas.microsoft.com/office/drawing/2014/main" id="{3129A77F-B076-8BB2-B36B-495F4FB2A3C6}"/>
              </a:ext>
            </a:extLst>
          </p:cNvPr>
          <p:cNvSpPr>
            <a:spLocks noChangeArrowheads="1"/>
          </p:cNvSpPr>
          <p:nvPr/>
        </p:nvSpPr>
        <p:spPr bwMode="auto">
          <a:xfrm>
            <a:off x="2676612" y="50292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29" name="Oval 26">
            <a:extLst>
              <a:ext uri="{FF2B5EF4-FFF2-40B4-BE49-F238E27FC236}">
                <a16:creationId xmlns:a16="http://schemas.microsoft.com/office/drawing/2014/main" id="{E6E14890-912A-CFF0-C096-A50392E8FC63}"/>
              </a:ext>
            </a:extLst>
          </p:cNvPr>
          <p:cNvSpPr>
            <a:spLocks noChangeArrowheads="1"/>
          </p:cNvSpPr>
          <p:nvPr/>
        </p:nvSpPr>
        <p:spPr bwMode="auto">
          <a:xfrm>
            <a:off x="2829012" y="45720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0" name="Oval 27">
            <a:extLst>
              <a:ext uri="{FF2B5EF4-FFF2-40B4-BE49-F238E27FC236}">
                <a16:creationId xmlns:a16="http://schemas.microsoft.com/office/drawing/2014/main" id="{5EAC5811-C770-6AFF-52EC-E333651B133D}"/>
              </a:ext>
            </a:extLst>
          </p:cNvPr>
          <p:cNvSpPr>
            <a:spLocks noChangeArrowheads="1"/>
          </p:cNvSpPr>
          <p:nvPr/>
        </p:nvSpPr>
        <p:spPr bwMode="auto">
          <a:xfrm>
            <a:off x="29814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1" name="Oval 28">
            <a:extLst>
              <a:ext uri="{FF2B5EF4-FFF2-40B4-BE49-F238E27FC236}">
                <a16:creationId xmlns:a16="http://schemas.microsoft.com/office/drawing/2014/main" id="{02FCECCC-0DDD-0971-D7EF-8E513D4E3983}"/>
              </a:ext>
            </a:extLst>
          </p:cNvPr>
          <p:cNvSpPr>
            <a:spLocks noChangeArrowheads="1"/>
          </p:cNvSpPr>
          <p:nvPr/>
        </p:nvSpPr>
        <p:spPr bwMode="auto">
          <a:xfrm>
            <a:off x="35910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2" name="Oval 29">
            <a:extLst>
              <a:ext uri="{FF2B5EF4-FFF2-40B4-BE49-F238E27FC236}">
                <a16:creationId xmlns:a16="http://schemas.microsoft.com/office/drawing/2014/main" id="{58252EB4-BEC2-080F-F635-41A31CB83853}"/>
              </a:ext>
            </a:extLst>
          </p:cNvPr>
          <p:cNvSpPr>
            <a:spLocks noChangeArrowheads="1"/>
          </p:cNvSpPr>
          <p:nvPr/>
        </p:nvSpPr>
        <p:spPr bwMode="auto">
          <a:xfrm>
            <a:off x="4505412" y="32766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3" name="Oval 30">
            <a:extLst>
              <a:ext uri="{FF2B5EF4-FFF2-40B4-BE49-F238E27FC236}">
                <a16:creationId xmlns:a16="http://schemas.microsoft.com/office/drawing/2014/main" id="{BA833174-C42A-B063-9ADF-46AE87FDCA0D}"/>
              </a:ext>
            </a:extLst>
          </p:cNvPr>
          <p:cNvSpPr>
            <a:spLocks noChangeArrowheads="1"/>
          </p:cNvSpPr>
          <p:nvPr/>
        </p:nvSpPr>
        <p:spPr bwMode="auto">
          <a:xfrm>
            <a:off x="4886412" y="4114800"/>
            <a:ext cx="228600" cy="228600"/>
          </a:xfrm>
          <a:prstGeom prst="ellipse">
            <a:avLst/>
          </a:prstGeom>
          <a:solidFill>
            <a:schemeClr val="bg1"/>
          </a:solidFill>
          <a:ln w="762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4" name="Freeform 31">
            <a:extLst>
              <a:ext uri="{FF2B5EF4-FFF2-40B4-BE49-F238E27FC236}">
                <a16:creationId xmlns:a16="http://schemas.microsoft.com/office/drawing/2014/main" id="{427E2232-6DF4-D350-EB80-8CAB7E4B10B9}"/>
              </a:ext>
            </a:extLst>
          </p:cNvPr>
          <p:cNvSpPr>
            <a:spLocks/>
          </p:cNvSpPr>
          <p:nvPr/>
        </p:nvSpPr>
        <p:spPr bwMode="auto">
          <a:xfrm>
            <a:off x="1873337" y="2273300"/>
            <a:ext cx="2898775" cy="3517900"/>
          </a:xfrm>
          <a:custGeom>
            <a:avLst/>
            <a:gdLst>
              <a:gd name="T0" fmla="*/ 2147483647 w 1826"/>
              <a:gd name="T1" fmla="*/ 2147483647 h 2216"/>
              <a:gd name="T2" fmla="*/ 2147483647 w 1826"/>
              <a:gd name="T3" fmla="*/ 2147483647 h 2216"/>
              <a:gd name="T4" fmla="*/ 2147483647 w 1826"/>
              <a:gd name="T5" fmla="*/ 2147483647 h 2216"/>
              <a:gd name="T6" fmla="*/ 2147483647 w 1826"/>
              <a:gd name="T7" fmla="*/ 2147483647 h 2216"/>
              <a:gd name="T8" fmla="*/ 2147483647 w 1826"/>
              <a:gd name="T9" fmla="*/ 2147483647 h 2216"/>
              <a:gd name="T10" fmla="*/ 2147483647 w 1826"/>
              <a:gd name="T11" fmla="*/ 2147483647 h 2216"/>
              <a:gd name="T12" fmla="*/ 2147483647 w 1826"/>
              <a:gd name="T13" fmla="*/ 2147483647 h 2216"/>
              <a:gd name="T14" fmla="*/ 2147483647 w 1826"/>
              <a:gd name="T15" fmla="*/ 2147483647 h 2216"/>
              <a:gd name="T16" fmla="*/ 2147483647 w 1826"/>
              <a:gd name="T17" fmla="*/ 2147483647 h 2216"/>
              <a:gd name="T18" fmla="*/ 2147483647 w 1826"/>
              <a:gd name="T19" fmla="*/ 2147483647 h 2216"/>
              <a:gd name="T20" fmla="*/ 2147483647 w 1826"/>
              <a:gd name="T21" fmla="*/ 2147483647 h 2216"/>
              <a:gd name="T22" fmla="*/ 2147483647 w 1826"/>
              <a:gd name="T23" fmla="*/ 2147483647 h 2216"/>
              <a:gd name="T24" fmla="*/ 2147483647 w 1826"/>
              <a:gd name="T25" fmla="*/ 2147483647 h 2216"/>
              <a:gd name="T26" fmla="*/ 2147483647 w 1826"/>
              <a:gd name="T27" fmla="*/ 2147483647 h 2216"/>
              <a:gd name="T28" fmla="*/ 2147483647 w 1826"/>
              <a:gd name="T29" fmla="*/ 2147483647 h 2216"/>
              <a:gd name="T30" fmla="*/ 2147483647 w 1826"/>
              <a:gd name="T31" fmla="*/ 2147483647 h 2216"/>
              <a:gd name="T32" fmla="*/ 2147483647 w 1826"/>
              <a:gd name="T33" fmla="*/ 2147483647 h 2216"/>
              <a:gd name="T34" fmla="*/ 2147483647 w 1826"/>
              <a:gd name="T35" fmla="*/ 2147483647 h 2216"/>
              <a:gd name="T36" fmla="*/ 2147483647 w 1826"/>
              <a:gd name="T37" fmla="*/ 2147483647 h 2216"/>
              <a:gd name="T38" fmla="*/ 2147483647 w 1826"/>
              <a:gd name="T39" fmla="*/ 2147483647 h 2216"/>
              <a:gd name="T40" fmla="*/ 2147483647 w 1826"/>
              <a:gd name="T41" fmla="*/ 2147483647 h 2216"/>
              <a:gd name="T42" fmla="*/ 2147483647 w 1826"/>
              <a:gd name="T43" fmla="*/ 2147483647 h 2216"/>
              <a:gd name="T44" fmla="*/ 2147483647 w 1826"/>
              <a:gd name="T45" fmla="*/ 2147483647 h 2216"/>
              <a:gd name="T46" fmla="*/ 2147483647 w 1826"/>
              <a:gd name="T47" fmla="*/ 2147483647 h 2216"/>
              <a:gd name="T48" fmla="*/ 2147483647 w 1826"/>
              <a:gd name="T49" fmla="*/ 2147483647 h 2216"/>
              <a:gd name="T50" fmla="*/ 2147483647 w 1826"/>
              <a:gd name="T51" fmla="*/ 2147483647 h 2216"/>
              <a:gd name="T52" fmla="*/ 2147483647 w 1826"/>
              <a:gd name="T53" fmla="*/ 2147483647 h 2216"/>
              <a:gd name="T54" fmla="*/ 2147483647 w 1826"/>
              <a:gd name="T55" fmla="*/ 2147483647 h 2216"/>
              <a:gd name="T56" fmla="*/ 2147483647 w 1826"/>
              <a:gd name="T57" fmla="*/ 2147483647 h 2216"/>
              <a:gd name="T58" fmla="*/ 2147483647 w 1826"/>
              <a:gd name="T59" fmla="*/ 2147483647 h 2216"/>
              <a:gd name="T60" fmla="*/ 2147483647 w 1826"/>
              <a:gd name="T61" fmla="*/ 2147483647 h 2216"/>
              <a:gd name="T62" fmla="*/ 2147483647 w 1826"/>
              <a:gd name="T63" fmla="*/ 2147483647 h 2216"/>
              <a:gd name="T64" fmla="*/ 2147483647 w 1826"/>
              <a:gd name="T65" fmla="*/ 2147483647 h 2216"/>
              <a:gd name="T66" fmla="*/ 2147483647 w 1826"/>
              <a:gd name="T67" fmla="*/ 2147483647 h 2216"/>
              <a:gd name="T68" fmla="*/ 2147483647 w 1826"/>
              <a:gd name="T69" fmla="*/ 2147483647 h 2216"/>
              <a:gd name="T70" fmla="*/ 2147483647 w 1826"/>
              <a:gd name="T71" fmla="*/ 2147483647 h 2216"/>
              <a:gd name="T72" fmla="*/ 2147483647 w 1826"/>
              <a:gd name="T73" fmla="*/ 2147483647 h 2216"/>
              <a:gd name="T74" fmla="*/ 2147483647 w 1826"/>
              <a:gd name="T75" fmla="*/ 2147483647 h 2216"/>
              <a:gd name="T76" fmla="*/ 2147483647 w 1826"/>
              <a:gd name="T77" fmla="*/ 2147483647 h 2216"/>
              <a:gd name="T78" fmla="*/ 2147483647 w 1826"/>
              <a:gd name="T79" fmla="*/ 2147483647 h 2216"/>
              <a:gd name="T80" fmla="*/ 2147483647 w 1826"/>
              <a:gd name="T81" fmla="*/ 2147483647 h 2216"/>
              <a:gd name="T82" fmla="*/ 2147483647 w 1826"/>
              <a:gd name="T83" fmla="*/ 2147483647 h 2216"/>
              <a:gd name="T84" fmla="*/ 2147483647 w 1826"/>
              <a:gd name="T85" fmla="*/ 2147483647 h 2216"/>
              <a:gd name="T86" fmla="*/ 2147483647 w 1826"/>
              <a:gd name="T87" fmla="*/ 2147483647 h 221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826"/>
              <a:gd name="T133" fmla="*/ 0 h 2216"/>
              <a:gd name="T134" fmla="*/ 1826 w 1826"/>
              <a:gd name="T135" fmla="*/ 2216 h 221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826" h="2216">
                <a:moveTo>
                  <a:pt x="303" y="1957"/>
                </a:moveTo>
                <a:cubicBezTo>
                  <a:pt x="259" y="1856"/>
                  <a:pt x="0" y="1429"/>
                  <a:pt x="26" y="1352"/>
                </a:cubicBezTo>
                <a:cubicBezTo>
                  <a:pt x="52" y="1275"/>
                  <a:pt x="354" y="1456"/>
                  <a:pt x="458" y="1496"/>
                </a:cubicBezTo>
                <a:cubicBezTo>
                  <a:pt x="562" y="1536"/>
                  <a:pt x="578" y="1560"/>
                  <a:pt x="650" y="1592"/>
                </a:cubicBezTo>
                <a:cubicBezTo>
                  <a:pt x="722" y="1624"/>
                  <a:pt x="786" y="1728"/>
                  <a:pt x="890" y="1688"/>
                </a:cubicBezTo>
                <a:cubicBezTo>
                  <a:pt x="994" y="1648"/>
                  <a:pt x="1178" y="1432"/>
                  <a:pt x="1274" y="1352"/>
                </a:cubicBezTo>
                <a:cubicBezTo>
                  <a:pt x="1370" y="1272"/>
                  <a:pt x="1442" y="1272"/>
                  <a:pt x="1466" y="1208"/>
                </a:cubicBezTo>
                <a:cubicBezTo>
                  <a:pt x="1490" y="1144"/>
                  <a:pt x="1466" y="1040"/>
                  <a:pt x="1418" y="968"/>
                </a:cubicBezTo>
                <a:cubicBezTo>
                  <a:pt x="1370" y="896"/>
                  <a:pt x="1258" y="832"/>
                  <a:pt x="1178" y="776"/>
                </a:cubicBezTo>
                <a:cubicBezTo>
                  <a:pt x="1098" y="720"/>
                  <a:pt x="1010" y="648"/>
                  <a:pt x="938" y="632"/>
                </a:cubicBezTo>
                <a:cubicBezTo>
                  <a:pt x="866" y="616"/>
                  <a:pt x="786" y="616"/>
                  <a:pt x="746" y="680"/>
                </a:cubicBezTo>
                <a:cubicBezTo>
                  <a:pt x="706" y="744"/>
                  <a:pt x="714" y="904"/>
                  <a:pt x="698" y="1016"/>
                </a:cubicBezTo>
                <a:cubicBezTo>
                  <a:pt x="682" y="1128"/>
                  <a:pt x="698" y="1224"/>
                  <a:pt x="650" y="1352"/>
                </a:cubicBezTo>
                <a:cubicBezTo>
                  <a:pt x="602" y="1480"/>
                  <a:pt x="434" y="1656"/>
                  <a:pt x="410" y="1784"/>
                </a:cubicBezTo>
                <a:cubicBezTo>
                  <a:pt x="386" y="1912"/>
                  <a:pt x="418" y="2048"/>
                  <a:pt x="506" y="2120"/>
                </a:cubicBezTo>
                <a:cubicBezTo>
                  <a:pt x="594" y="2192"/>
                  <a:pt x="778" y="2216"/>
                  <a:pt x="938" y="2216"/>
                </a:cubicBezTo>
                <a:cubicBezTo>
                  <a:pt x="1098" y="2216"/>
                  <a:pt x="1370" y="2208"/>
                  <a:pt x="1466" y="2120"/>
                </a:cubicBezTo>
                <a:cubicBezTo>
                  <a:pt x="1562" y="2032"/>
                  <a:pt x="1578" y="1816"/>
                  <a:pt x="1514" y="1688"/>
                </a:cubicBezTo>
                <a:cubicBezTo>
                  <a:pt x="1450" y="1560"/>
                  <a:pt x="1154" y="1456"/>
                  <a:pt x="1082" y="1352"/>
                </a:cubicBezTo>
                <a:cubicBezTo>
                  <a:pt x="1010" y="1248"/>
                  <a:pt x="1074" y="1160"/>
                  <a:pt x="1082" y="1064"/>
                </a:cubicBezTo>
                <a:cubicBezTo>
                  <a:pt x="1090" y="968"/>
                  <a:pt x="1058" y="848"/>
                  <a:pt x="1130" y="776"/>
                </a:cubicBezTo>
                <a:cubicBezTo>
                  <a:pt x="1202" y="704"/>
                  <a:pt x="1418" y="648"/>
                  <a:pt x="1514" y="632"/>
                </a:cubicBezTo>
                <a:cubicBezTo>
                  <a:pt x="1610" y="616"/>
                  <a:pt x="1658" y="640"/>
                  <a:pt x="1706" y="680"/>
                </a:cubicBezTo>
                <a:cubicBezTo>
                  <a:pt x="1754" y="720"/>
                  <a:pt x="1786" y="768"/>
                  <a:pt x="1802" y="872"/>
                </a:cubicBezTo>
                <a:cubicBezTo>
                  <a:pt x="1818" y="976"/>
                  <a:pt x="1826" y="1200"/>
                  <a:pt x="1802" y="1304"/>
                </a:cubicBezTo>
                <a:cubicBezTo>
                  <a:pt x="1778" y="1408"/>
                  <a:pt x="1746" y="1472"/>
                  <a:pt x="1658" y="1496"/>
                </a:cubicBezTo>
                <a:cubicBezTo>
                  <a:pt x="1570" y="1520"/>
                  <a:pt x="1394" y="1464"/>
                  <a:pt x="1274" y="1448"/>
                </a:cubicBezTo>
                <a:cubicBezTo>
                  <a:pt x="1154" y="1432"/>
                  <a:pt x="1050" y="1432"/>
                  <a:pt x="938" y="1400"/>
                </a:cubicBezTo>
                <a:cubicBezTo>
                  <a:pt x="826" y="1368"/>
                  <a:pt x="698" y="1360"/>
                  <a:pt x="602" y="1256"/>
                </a:cubicBezTo>
                <a:cubicBezTo>
                  <a:pt x="506" y="1152"/>
                  <a:pt x="434" y="920"/>
                  <a:pt x="362" y="776"/>
                </a:cubicBezTo>
                <a:cubicBezTo>
                  <a:pt x="290" y="632"/>
                  <a:pt x="154" y="512"/>
                  <a:pt x="170" y="392"/>
                </a:cubicBezTo>
                <a:cubicBezTo>
                  <a:pt x="186" y="272"/>
                  <a:pt x="354" y="112"/>
                  <a:pt x="458" y="56"/>
                </a:cubicBezTo>
                <a:cubicBezTo>
                  <a:pt x="562" y="0"/>
                  <a:pt x="698" y="40"/>
                  <a:pt x="794" y="56"/>
                </a:cubicBezTo>
                <a:cubicBezTo>
                  <a:pt x="890" y="72"/>
                  <a:pt x="954" y="104"/>
                  <a:pt x="1034" y="152"/>
                </a:cubicBezTo>
                <a:cubicBezTo>
                  <a:pt x="1114" y="200"/>
                  <a:pt x="1250" y="288"/>
                  <a:pt x="1274" y="344"/>
                </a:cubicBezTo>
                <a:cubicBezTo>
                  <a:pt x="1298" y="400"/>
                  <a:pt x="1202" y="448"/>
                  <a:pt x="1178" y="488"/>
                </a:cubicBezTo>
                <a:cubicBezTo>
                  <a:pt x="1154" y="528"/>
                  <a:pt x="1154" y="512"/>
                  <a:pt x="1130" y="584"/>
                </a:cubicBezTo>
                <a:cubicBezTo>
                  <a:pt x="1106" y="656"/>
                  <a:pt x="1074" y="824"/>
                  <a:pt x="1034" y="920"/>
                </a:cubicBezTo>
                <a:cubicBezTo>
                  <a:pt x="994" y="1016"/>
                  <a:pt x="978" y="1080"/>
                  <a:pt x="890" y="1160"/>
                </a:cubicBezTo>
                <a:cubicBezTo>
                  <a:pt x="802" y="1240"/>
                  <a:pt x="594" y="1328"/>
                  <a:pt x="506" y="1400"/>
                </a:cubicBezTo>
                <a:cubicBezTo>
                  <a:pt x="418" y="1472"/>
                  <a:pt x="394" y="1512"/>
                  <a:pt x="362" y="1592"/>
                </a:cubicBezTo>
                <a:cubicBezTo>
                  <a:pt x="330" y="1672"/>
                  <a:pt x="282" y="1816"/>
                  <a:pt x="314" y="1880"/>
                </a:cubicBezTo>
                <a:cubicBezTo>
                  <a:pt x="346" y="1944"/>
                  <a:pt x="448" y="2006"/>
                  <a:pt x="554" y="1976"/>
                </a:cubicBezTo>
                <a:cubicBezTo>
                  <a:pt x="660" y="1946"/>
                  <a:pt x="866" y="1758"/>
                  <a:pt x="948" y="1701"/>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5" name="Freeform 32">
            <a:extLst>
              <a:ext uri="{FF2B5EF4-FFF2-40B4-BE49-F238E27FC236}">
                <a16:creationId xmlns:a16="http://schemas.microsoft.com/office/drawing/2014/main" id="{85AE041D-8F84-1B01-70A0-D305429E7F27}"/>
              </a:ext>
            </a:extLst>
          </p:cNvPr>
          <p:cNvSpPr>
            <a:spLocks/>
          </p:cNvSpPr>
          <p:nvPr/>
        </p:nvSpPr>
        <p:spPr bwMode="auto">
          <a:xfrm>
            <a:off x="1447887" y="2266950"/>
            <a:ext cx="3394075" cy="4135438"/>
          </a:xfrm>
          <a:custGeom>
            <a:avLst/>
            <a:gdLst>
              <a:gd name="T0" fmla="*/ 2147483647 w 2138"/>
              <a:gd name="T1" fmla="*/ 2147483647 h 2605"/>
              <a:gd name="T2" fmla="*/ 2147483647 w 2138"/>
              <a:gd name="T3" fmla="*/ 2147483647 h 2605"/>
              <a:gd name="T4" fmla="*/ 2147483647 w 2138"/>
              <a:gd name="T5" fmla="*/ 2147483647 h 2605"/>
              <a:gd name="T6" fmla="*/ 2147483647 w 2138"/>
              <a:gd name="T7" fmla="*/ 2147483647 h 2605"/>
              <a:gd name="T8" fmla="*/ 2147483647 w 2138"/>
              <a:gd name="T9" fmla="*/ 2147483647 h 2605"/>
              <a:gd name="T10" fmla="*/ 2147483647 w 2138"/>
              <a:gd name="T11" fmla="*/ 2147483647 h 2605"/>
              <a:gd name="T12" fmla="*/ 2147483647 w 2138"/>
              <a:gd name="T13" fmla="*/ 2147483647 h 2605"/>
              <a:gd name="T14" fmla="*/ 2147483647 w 2138"/>
              <a:gd name="T15" fmla="*/ 2147483647 h 2605"/>
              <a:gd name="T16" fmla="*/ 2147483647 w 2138"/>
              <a:gd name="T17" fmla="*/ 2147483647 h 2605"/>
              <a:gd name="T18" fmla="*/ 2147483647 w 2138"/>
              <a:gd name="T19" fmla="*/ 2147483647 h 2605"/>
              <a:gd name="T20" fmla="*/ 2147483647 w 2138"/>
              <a:gd name="T21" fmla="*/ 2147483647 h 2605"/>
              <a:gd name="T22" fmla="*/ 2147483647 w 2138"/>
              <a:gd name="T23" fmla="*/ 2147483647 h 2605"/>
              <a:gd name="T24" fmla="*/ 2147483647 w 2138"/>
              <a:gd name="T25" fmla="*/ 2147483647 h 2605"/>
              <a:gd name="T26" fmla="*/ 2147483647 w 2138"/>
              <a:gd name="T27" fmla="*/ 2147483647 h 2605"/>
              <a:gd name="T28" fmla="*/ 2147483647 w 2138"/>
              <a:gd name="T29" fmla="*/ 2147483647 h 2605"/>
              <a:gd name="T30" fmla="*/ 2147483647 w 2138"/>
              <a:gd name="T31" fmla="*/ 2147483647 h 2605"/>
              <a:gd name="T32" fmla="*/ 2147483647 w 2138"/>
              <a:gd name="T33" fmla="*/ 2147483647 h 2605"/>
              <a:gd name="T34" fmla="*/ 2147483647 w 2138"/>
              <a:gd name="T35" fmla="*/ 2147483647 h 2605"/>
              <a:gd name="T36" fmla="*/ 2147483647 w 2138"/>
              <a:gd name="T37" fmla="*/ 2147483647 h 2605"/>
              <a:gd name="T38" fmla="*/ 2147483647 w 2138"/>
              <a:gd name="T39" fmla="*/ 2147483647 h 2605"/>
              <a:gd name="T40" fmla="*/ 2147483647 w 2138"/>
              <a:gd name="T41" fmla="*/ 2147483647 h 2605"/>
              <a:gd name="T42" fmla="*/ 2147483647 w 2138"/>
              <a:gd name="T43" fmla="*/ 2147483647 h 2605"/>
              <a:gd name="T44" fmla="*/ 2147483647 w 2138"/>
              <a:gd name="T45" fmla="*/ 2147483647 h 2605"/>
              <a:gd name="T46" fmla="*/ 2147483647 w 2138"/>
              <a:gd name="T47" fmla="*/ 2147483647 h 2605"/>
              <a:gd name="T48" fmla="*/ 2147483647 w 2138"/>
              <a:gd name="T49" fmla="*/ 2147483647 h 2605"/>
              <a:gd name="T50" fmla="*/ 2147483647 w 2138"/>
              <a:gd name="T51" fmla="*/ 2147483647 h 2605"/>
              <a:gd name="T52" fmla="*/ 2147483647 w 2138"/>
              <a:gd name="T53" fmla="*/ 2147483647 h 2605"/>
              <a:gd name="T54" fmla="*/ 2147483647 w 2138"/>
              <a:gd name="T55" fmla="*/ 2147483647 h 2605"/>
              <a:gd name="T56" fmla="*/ 2147483647 w 2138"/>
              <a:gd name="T57" fmla="*/ 2147483647 h 2605"/>
              <a:gd name="T58" fmla="*/ 2147483647 w 2138"/>
              <a:gd name="T59" fmla="*/ 2147483647 h 2605"/>
              <a:gd name="T60" fmla="*/ 2147483647 w 2138"/>
              <a:gd name="T61" fmla="*/ 2147483647 h 2605"/>
              <a:gd name="T62" fmla="*/ 2147483647 w 2138"/>
              <a:gd name="T63" fmla="*/ 2147483647 h 2605"/>
              <a:gd name="T64" fmla="*/ 2147483647 w 2138"/>
              <a:gd name="T65" fmla="*/ 2147483647 h 2605"/>
              <a:gd name="T66" fmla="*/ 2147483647 w 2138"/>
              <a:gd name="T67" fmla="*/ 2147483647 h 2605"/>
              <a:gd name="T68" fmla="*/ 2147483647 w 2138"/>
              <a:gd name="T69" fmla="*/ 2147483647 h 2605"/>
              <a:gd name="T70" fmla="*/ 2147483647 w 2138"/>
              <a:gd name="T71" fmla="*/ 2147483647 h 2605"/>
              <a:gd name="T72" fmla="*/ 2147483647 w 2138"/>
              <a:gd name="T73" fmla="*/ 2147483647 h 2605"/>
              <a:gd name="T74" fmla="*/ 2147483647 w 2138"/>
              <a:gd name="T75" fmla="*/ 2147483647 h 2605"/>
              <a:gd name="T76" fmla="*/ 2147483647 w 2138"/>
              <a:gd name="T77" fmla="*/ 2147483647 h 2605"/>
              <a:gd name="T78" fmla="*/ 2147483647 w 2138"/>
              <a:gd name="T79" fmla="*/ 2147483647 h 2605"/>
              <a:gd name="T80" fmla="*/ 2147483647 w 2138"/>
              <a:gd name="T81" fmla="*/ 2147483647 h 2605"/>
              <a:gd name="T82" fmla="*/ 2147483647 w 2138"/>
              <a:gd name="T83" fmla="*/ 2147483647 h 2605"/>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2138"/>
              <a:gd name="T127" fmla="*/ 0 h 2605"/>
              <a:gd name="T128" fmla="*/ 2138 w 2138"/>
              <a:gd name="T129" fmla="*/ 2605 h 2605"/>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2138" h="2605">
                <a:moveTo>
                  <a:pt x="449" y="2138"/>
                </a:moveTo>
                <a:cubicBezTo>
                  <a:pt x="417" y="2107"/>
                  <a:pt x="377" y="2083"/>
                  <a:pt x="349" y="2049"/>
                </a:cubicBezTo>
                <a:cubicBezTo>
                  <a:pt x="342" y="2041"/>
                  <a:pt x="299" y="1949"/>
                  <a:pt x="293" y="1938"/>
                </a:cubicBezTo>
                <a:cubicBezTo>
                  <a:pt x="261" y="1775"/>
                  <a:pt x="241" y="1636"/>
                  <a:pt x="227" y="1472"/>
                </a:cubicBezTo>
                <a:cubicBezTo>
                  <a:pt x="231" y="1309"/>
                  <a:pt x="226" y="1146"/>
                  <a:pt x="238" y="983"/>
                </a:cubicBezTo>
                <a:cubicBezTo>
                  <a:pt x="239" y="973"/>
                  <a:pt x="263" y="865"/>
                  <a:pt x="293" y="838"/>
                </a:cubicBezTo>
                <a:cubicBezTo>
                  <a:pt x="313" y="820"/>
                  <a:pt x="360" y="794"/>
                  <a:pt x="360" y="794"/>
                </a:cubicBezTo>
                <a:cubicBezTo>
                  <a:pt x="416" y="801"/>
                  <a:pt x="473" y="800"/>
                  <a:pt x="527" y="816"/>
                </a:cubicBezTo>
                <a:cubicBezTo>
                  <a:pt x="540" y="820"/>
                  <a:pt x="545" y="863"/>
                  <a:pt x="549" y="850"/>
                </a:cubicBezTo>
                <a:cubicBezTo>
                  <a:pt x="567" y="797"/>
                  <a:pt x="562" y="738"/>
                  <a:pt x="571" y="683"/>
                </a:cubicBezTo>
                <a:cubicBezTo>
                  <a:pt x="601" y="495"/>
                  <a:pt x="644" y="170"/>
                  <a:pt x="860" y="116"/>
                </a:cubicBezTo>
                <a:cubicBezTo>
                  <a:pt x="1054" y="153"/>
                  <a:pt x="1024" y="135"/>
                  <a:pt x="982" y="383"/>
                </a:cubicBezTo>
                <a:cubicBezTo>
                  <a:pt x="976" y="421"/>
                  <a:pt x="962" y="458"/>
                  <a:pt x="949" y="494"/>
                </a:cubicBezTo>
                <a:cubicBezTo>
                  <a:pt x="944" y="509"/>
                  <a:pt x="933" y="523"/>
                  <a:pt x="927" y="538"/>
                </a:cubicBezTo>
                <a:cubicBezTo>
                  <a:pt x="922" y="549"/>
                  <a:pt x="906" y="566"/>
                  <a:pt x="916" y="572"/>
                </a:cubicBezTo>
                <a:cubicBezTo>
                  <a:pt x="928" y="578"/>
                  <a:pt x="939" y="558"/>
                  <a:pt x="949" y="550"/>
                </a:cubicBezTo>
                <a:cubicBezTo>
                  <a:pt x="1039" y="477"/>
                  <a:pt x="1112" y="379"/>
                  <a:pt x="1216" y="327"/>
                </a:cubicBezTo>
                <a:cubicBezTo>
                  <a:pt x="1272" y="299"/>
                  <a:pt x="1246" y="314"/>
                  <a:pt x="1294" y="283"/>
                </a:cubicBezTo>
                <a:cubicBezTo>
                  <a:pt x="1375" y="444"/>
                  <a:pt x="1326" y="329"/>
                  <a:pt x="1294" y="727"/>
                </a:cubicBezTo>
                <a:cubicBezTo>
                  <a:pt x="1286" y="824"/>
                  <a:pt x="1273" y="942"/>
                  <a:pt x="1249" y="1038"/>
                </a:cubicBezTo>
                <a:cubicBezTo>
                  <a:pt x="1324" y="1117"/>
                  <a:pt x="1571" y="1094"/>
                  <a:pt x="1571" y="1094"/>
                </a:cubicBezTo>
                <a:cubicBezTo>
                  <a:pt x="1672" y="1124"/>
                  <a:pt x="1704" y="1126"/>
                  <a:pt x="1749" y="1216"/>
                </a:cubicBezTo>
                <a:cubicBezTo>
                  <a:pt x="1786" y="1402"/>
                  <a:pt x="1847" y="1706"/>
                  <a:pt x="1616" y="1783"/>
                </a:cubicBezTo>
                <a:cubicBezTo>
                  <a:pt x="1623" y="1772"/>
                  <a:pt x="1625" y="1754"/>
                  <a:pt x="1638" y="1750"/>
                </a:cubicBezTo>
                <a:cubicBezTo>
                  <a:pt x="1656" y="1745"/>
                  <a:pt x="1691" y="1742"/>
                  <a:pt x="1694" y="1761"/>
                </a:cubicBezTo>
                <a:cubicBezTo>
                  <a:pt x="1698" y="1787"/>
                  <a:pt x="1667" y="1807"/>
                  <a:pt x="1649" y="1827"/>
                </a:cubicBezTo>
                <a:cubicBezTo>
                  <a:pt x="1578" y="1907"/>
                  <a:pt x="1410" y="1903"/>
                  <a:pt x="1316" y="1916"/>
                </a:cubicBezTo>
                <a:cubicBezTo>
                  <a:pt x="987" y="1895"/>
                  <a:pt x="836" y="1997"/>
                  <a:pt x="671" y="1750"/>
                </a:cubicBezTo>
                <a:cubicBezTo>
                  <a:pt x="645" y="1711"/>
                  <a:pt x="642" y="1661"/>
                  <a:pt x="627" y="1616"/>
                </a:cubicBezTo>
                <a:cubicBezTo>
                  <a:pt x="582" y="1302"/>
                  <a:pt x="618" y="1009"/>
                  <a:pt x="693" y="705"/>
                </a:cubicBezTo>
                <a:cubicBezTo>
                  <a:pt x="707" y="649"/>
                  <a:pt x="719" y="574"/>
                  <a:pt x="771" y="550"/>
                </a:cubicBezTo>
                <a:cubicBezTo>
                  <a:pt x="813" y="530"/>
                  <a:pt x="860" y="527"/>
                  <a:pt x="905" y="516"/>
                </a:cubicBezTo>
                <a:cubicBezTo>
                  <a:pt x="1083" y="523"/>
                  <a:pt x="1261" y="517"/>
                  <a:pt x="1438" y="538"/>
                </a:cubicBezTo>
                <a:cubicBezTo>
                  <a:pt x="1515" y="547"/>
                  <a:pt x="1660" y="605"/>
                  <a:pt x="1660" y="605"/>
                </a:cubicBezTo>
                <a:cubicBezTo>
                  <a:pt x="1683" y="682"/>
                  <a:pt x="1823" y="1012"/>
                  <a:pt x="1671" y="1061"/>
                </a:cubicBezTo>
                <a:cubicBezTo>
                  <a:pt x="1614" y="1001"/>
                  <a:pt x="1658" y="888"/>
                  <a:pt x="1716" y="838"/>
                </a:cubicBezTo>
                <a:cubicBezTo>
                  <a:pt x="1740" y="817"/>
                  <a:pt x="1776" y="812"/>
                  <a:pt x="1805" y="805"/>
                </a:cubicBezTo>
                <a:cubicBezTo>
                  <a:pt x="1885" y="845"/>
                  <a:pt x="1879" y="842"/>
                  <a:pt x="1916" y="916"/>
                </a:cubicBezTo>
                <a:cubicBezTo>
                  <a:pt x="1950" y="1054"/>
                  <a:pt x="1943" y="1198"/>
                  <a:pt x="1971" y="1338"/>
                </a:cubicBezTo>
                <a:cubicBezTo>
                  <a:pt x="1982" y="1488"/>
                  <a:pt x="1978" y="1519"/>
                  <a:pt x="2016" y="1672"/>
                </a:cubicBezTo>
                <a:cubicBezTo>
                  <a:pt x="2042" y="1777"/>
                  <a:pt x="2084" y="1877"/>
                  <a:pt x="2105" y="1983"/>
                </a:cubicBezTo>
                <a:cubicBezTo>
                  <a:pt x="2129" y="2105"/>
                  <a:pt x="2115" y="2058"/>
                  <a:pt x="2138" y="2127"/>
                </a:cubicBezTo>
                <a:cubicBezTo>
                  <a:pt x="2092" y="2197"/>
                  <a:pt x="2015" y="2186"/>
                  <a:pt x="1938" y="2194"/>
                </a:cubicBezTo>
                <a:cubicBezTo>
                  <a:pt x="1877" y="2225"/>
                  <a:pt x="1857" y="2212"/>
                  <a:pt x="1782" y="2249"/>
                </a:cubicBezTo>
                <a:cubicBezTo>
                  <a:pt x="1768" y="2256"/>
                  <a:pt x="1728" y="2342"/>
                  <a:pt x="1716" y="2361"/>
                </a:cubicBezTo>
                <a:cubicBezTo>
                  <a:pt x="1704" y="2408"/>
                  <a:pt x="1697" y="2468"/>
                  <a:pt x="1660" y="2505"/>
                </a:cubicBezTo>
                <a:cubicBezTo>
                  <a:pt x="1629" y="2536"/>
                  <a:pt x="1538" y="2549"/>
                  <a:pt x="1538" y="2549"/>
                </a:cubicBezTo>
                <a:cubicBezTo>
                  <a:pt x="1457" y="2545"/>
                  <a:pt x="1375" y="2544"/>
                  <a:pt x="1294" y="2538"/>
                </a:cubicBezTo>
                <a:cubicBezTo>
                  <a:pt x="1222" y="2532"/>
                  <a:pt x="1275" y="2524"/>
                  <a:pt x="1205" y="2505"/>
                </a:cubicBezTo>
                <a:cubicBezTo>
                  <a:pt x="1180" y="2498"/>
                  <a:pt x="1153" y="2498"/>
                  <a:pt x="1127" y="2494"/>
                </a:cubicBezTo>
                <a:cubicBezTo>
                  <a:pt x="1094" y="2501"/>
                  <a:pt x="1059" y="2504"/>
                  <a:pt x="1027" y="2516"/>
                </a:cubicBezTo>
                <a:cubicBezTo>
                  <a:pt x="1010" y="2523"/>
                  <a:pt x="998" y="2540"/>
                  <a:pt x="982" y="2549"/>
                </a:cubicBezTo>
                <a:cubicBezTo>
                  <a:pt x="913" y="2589"/>
                  <a:pt x="914" y="2587"/>
                  <a:pt x="860" y="2605"/>
                </a:cubicBezTo>
                <a:cubicBezTo>
                  <a:pt x="807" y="2569"/>
                  <a:pt x="785" y="2523"/>
                  <a:pt x="749" y="2472"/>
                </a:cubicBezTo>
                <a:cubicBezTo>
                  <a:pt x="725" y="2439"/>
                  <a:pt x="686" y="2427"/>
                  <a:pt x="660" y="2394"/>
                </a:cubicBezTo>
                <a:cubicBezTo>
                  <a:pt x="575" y="2287"/>
                  <a:pt x="537" y="2163"/>
                  <a:pt x="393" y="2116"/>
                </a:cubicBezTo>
                <a:cubicBezTo>
                  <a:pt x="349" y="2072"/>
                  <a:pt x="301" y="2028"/>
                  <a:pt x="249" y="1994"/>
                </a:cubicBezTo>
                <a:cubicBezTo>
                  <a:pt x="166" y="1787"/>
                  <a:pt x="106" y="1590"/>
                  <a:pt x="60" y="1372"/>
                </a:cubicBezTo>
                <a:cubicBezTo>
                  <a:pt x="49" y="1260"/>
                  <a:pt x="24" y="1151"/>
                  <a:pt x="16" y="1038"/>
                </a:cubicBezTo>
                <a:cubicBezTo>
                  <a:pt x="0" y="819"/>
                  <a:pt x="113" y="932"/>
                  <a:pt x="82" y="716"/>
                </a:cubicBezTo>
                <a:cubicBezTo>
                  <a:pt x="66" y="605"/>
                  <a:pt x="206" y="638"/>
                  <a:pt x="193" y="527"/>
                </a:cubicBezTo>
                <a:cubicBezTo>
                  <a:pt x="184" y="445"/>
                  <a:pt x="160" y="305"/>
                  <a:pt x="160" y="305"/>
                </a:cubicBezTo>
                <a:cubicBezTo>
                  <a:pt x="178" y="111"/>
                  <a:pt x="104" y="290"/>
                  <a:pt x="293" y="227"/>
                </a:cubicBezTo>
                <a:cubicBezTo>
                  <a:pt x="337" y="180"/>
                  <a:pt x="692" y="0"/>
                  <a:pt x="805" y="83"/>
                </a:cubicBezTo>
                <a:cubicBezTo>
                  <a:pt x="918" y="166"/>
                  <a:pt x="1069" y="668"/>
                  <a:pt x="971" y="727"/>
                </a:cubicBezTo>
                <a:cubicBezTo>
                  <a:pt x="979" y="1015"/>
                  <a:pt x="172" y="154"/>
                  <a:pt x="216" y="439"/>
                </a:cubicBezTo>
                <a:cubicBezTo>
                  <a:pt x="229" y="525"/>
                  <a:pt x="232" y="628"/>
                  <a:pt x="271" y="705"/>
                </a:cubicBezTo>
                <a:cubicBezTo>
                  <a:pt x="306" y="897"/>
                  <a:pt x="301" y="1190"/>
                  <a:pt x="493" y="1305"/>
                </a:cubicBezTo>
                <a:cubicBezTo>
                  <a:pt x="530" y="1298"/>
                  <a:pt x="570" y="1298"/>
                  <a:pt x="605" y="1283"/>
                </a:cubicBezTo>
                <a:cubicBezTo>
                  <a:pt x="634" y="1271"/>
                  <a:pt x="652" y="1237"/>
                  <a:pt x="682" y="1227"/>
                </a:cubicBezTo>
                <a:cubicBezTo>
                  <a:pt x="704" y="1220"/>
                  <a:pt x="749" y="1205"/>
                  <a:pt x="749" y="1205"/>
                </a:cubicBezTo>
                <a:cubicBezTo>
                  <a:pt x="776" y="1123"/>
                  <a:pt x="799" y="1039"/>
                  <a:pt x="838" y="961"/>
                </a:cubicBezTo>
                <a:cubicBezTo>
                  <a:pt x="827" y="946"/>
                  <a:pt x="821" y="925"/>
                  <a:pt x="805" y="916"/>
                </a:cubicBezTo>
                <a:cubicBezTo>
                  <a:pt x="737" y="879"/>
                  <a:pt x="477" y="883"/>
                  <a:pt x="471" y="883"/>
                </a:cubicBezTo>
                <a:cubicBezTo>
                  <a:pt x="394" y="875"/>
                  <a:pt x="351" y="867"/>
                  <a:pt x="282" y="850"/>
                </a:cubicBezTo>
                <a:cubicBezTo>
                  <a:pt x="246" y="825"/>
                  <a:pt x="212" y="808"/>
                  <a:pt x="171" y="794"/>
                </a:cubicBezTo>
                <a:cubicBezTo>
                  <a:pt x="112" y="706"/>
                  <a:pt x="220" y="559"/>
                  <a:pt x="316" y="538"/>
                </a:cubicBezTo>
                <a:cubicBezTo>
                  <a:pt x="349" y="531"/>
                  <a:pt x="383" y="529"/>
                  <a:pt x="416" y="527"/>
                </a:cubicBezTo>
                <a:cubicBezTo>
                  <a:pt x="531" y="518"/>
                  <a:pt x="760" y="505"/>
                  <a:pt x="760" y="505"/>
                </a:cubicBezTo>
                <a:cubicBezTo>
                  <a:pt x="817" y="467"/>
                  <a:pt x="884" y="466"/>
                  <a:pt x="949" y="450"/>
                </a:cubicBezTo>
                <a:cubicBezTo>
                  <a:pt x="989" y="422"/>
                  <a:pt x="1024" y="406"/>
                  <a:pt x="1071" y="394"/>
                </a:cubicBezTo>
                <a:cubicBezTo>
                  <a:pt x="1101" y="401"/>
                  <a:pt x="1133" y="402"/>
                  <a:pt x="1160" y="416"/>
                </a:cubicBezTo>
                <a:cubicBezTo>
                  <a:pt x="1191" y="431"/>
                  <a:pt x="1209" y="464"/>
                  <a:pt x="1238" y="483"/>
                </a:cubicBezTo>
                <a:cubicBezTo>
                  <a:pt x="1266" y="525"/>
                  <a:pt x="1251" y="507"/>
                  <a:pt x="1282" y="538"/>
                </a:cubicBezTo>
              </a:path>
            </a:pathLst>
          </a:custGeom>
          <a:noFill/>
          <a:ln w="9525" cap="flat" cmpd="sng">
            <a:solidFill>
              <a:schemeClr val="tx1"/>
            </a:solidFill>
            <a:prstDash val="solid"/>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6" name="Line 33">
            <a:extLst>
              <a:ext uri="{FF2B5EF4-FFF2-40B4-BE49-F238E27FC236}">
                <a16:creationId xmlns:a16="http://schemas.microsoft.com/office/drawing/2014/main" id="{7FAA5965-90ED-C30B-9608-961C46930363}"/>
              </a:ext>
            </a:extLst>
          </p:cNvPr>
          <p:cNvSpPr>
            <a:spLocks noChangeShapeType="1"/>
          </p:cNvSpPr>
          <p:nvPr/>
        </p:nvSpPr>
        <p:spPr bwMode="auto">
          <a:xfrm>
            <a:off x="1990812" y="5181600"/>
            <a:ext cx="6858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7" name="Line 34">
            <a:extLst>
              <a:ext uri="{FF2B5EF4-FFF2-40B4-BE49-F238E27FC236}">
                <a16:creationId xmlns:a16="http://schemas.microsoft.com/office/drawing/2014/main" id="{299EAA2B-715A-22F7-96CE-70C69EACDC6F}"/>
              </a:ext>
            </a:extLst>
          </p:cNvPr>
          <p:cNvSpPr>
            <a:spLocks noChangeShapeType="1"/>
          </p:cNvSpPr>
          <p:nvPr/>
        </p:nvSpPr>
        <p:spPr bwMode="auto">
          <a:xfrm flipH="1">
            <a:off x="3057612" y="5334000"/>
            <a:ext cx="1371600" cy="533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8" name="Line 35">
            <a:extLst>
              <a:ext uri="{FF2B5EF4-FFF2-40B4-BE49-F238E27FC236}">
                <a16:creationId xmlns:a16="http://schemas.microsoft.com/office/drawing/2014/main" id="{CA0BD40F-CB72-4AEC-E135-99DC80636426}"/>
              </a:ext>
            </a:extLst>
          </p:cNvPr>
          <p:cNvSpPr>
            <a:spLocks noChangeShapeType="1"/>
          </p:cNvSpPr>
          <p:nvPr/>
        </p:nvSpPr>
        <p:spPr bwMode="auto">
          <a:xfrm flipV="1">
            <a:off x="2067012" y="3810000"/>
            <a:ext cx="914400" cy="1066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39" name="Line 36">
            <a:extLst>
              <a:ext uri="{FF2B5EF4-FFF2-40B4-BE49-F238E27FC236}">
                <a16:creationId xmlns:a16="http://schemas.microsoft.com/office/drawing/2014/main" id="{94927911-672F-A4B0-6A0E-2E9540BF6AC1}"/>
              </a:ext>
            </a:extLst>
          </p:cNvPr>
          <p:cNvSpPr>
            <a:spLocks noChangeShapeType="1"/>
          </p:cNvSpPr>
          <p:nvPr/>
        </p:nvSpPr>
        <p:spPr bwMode="auto">
          <a:xfrm>
            <a:off x="2448012" y="2971800"/>
            <a:ext cx="533400" cy="6858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0" name="Line 37">
            <a:extLst>
              <a:ext uri="{FF2B5EF4-FFF2-40B4-BE49-F238E27FC236}">
                <a16:creationId xmlns:a16="http://schemas.microsoft.com/office/drawing/2014/main" id="{D4D09C76-A073-EB84-D463-26D3F0D9C5AF}"/>
              </a:ext>
            </a:extLst>
          </p:cNvPr>
          <p:cNvSpPr>
            <a:spLocks noChangeShapeType="1"/>
          </p:cNvSpPr>
          <p:nvPr/>
        </p:nvSpPr>
        <p:spPr bwMode="auto">
          <a:xfrm flipH="1">
            <a:off x="3362412" y="2667000"/>
            <a:ext cx="457200" cy="914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1" name="Line 38">
            <a:extLst>
              <a:ext uri="{FF2B5EF4-FFF2-40B4-BE49-F238E27FC236}">
                <a16:creationId xmlns:a16="http://schemas.microsoft.com/office/drawing/2014/main" id="{340E5A6C-E52F-B6A4-EFEC-AAEC989A7C8D}"/>
              </a:ext>
            </a:extLst>
          </p:cNvPr>
          <p:cNvSpPr>
            <a:spLocks noChangeShapeType="1"/>
          </p:cNvSpPr>
          <p:nvPr/>
        </p:nvSpPr>
        <p:spPr bwMode="auto">
          <a:xfrm flipH="1">
            <a:off x="2448012" y="2514600"/>
            <a:ext cx="1371600" cy="228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2" name="Line 39">
            <a:extLst>
              <a:ext uri="{FF2B5EF4-FFF2-40B4-BE49-F238E27FC236}">
                <a16:creationId xmlns:a16="http://schemas.microsoft.com/office/drawing/2014/main" id="{0FB69BCA-1E94-9C79-CC42-5F0F88201D96}"/>
              </a:ext>
            </a:extLst>
          </p:cNvPr>
          <p:cNvSpPr>
            <a:spLocks noChangeShapeType="1"/>
          </p:cNvSpPr>
          <p:nvPr/>
        </p:nvSpPr>
        <p:spPr bwMode="auto">
          <a:xfrm flipH="1" flipV="1">
            <a:off x="4048212" y="2743200"/>
            <a:ext cx="3048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3" name="Line 40">
            <a:extLst>
              <a:ext uri="{FF2B5EF4-FFF2-40B4-BE49-F238E27FC236}">
                <a16:creationId xmlns:a16="http://schemas.microsoft.com/office/drawing/2014/main" id="{65607963-69D2-FBB5-D5EA-8426C601974D}"/>
              </a:ext>
            </a:extLst>
          </p:cNvPr>
          <p:cNvSpPr>
            <a:spLocks noChangeShapeType="1"/>
          </p:cNvSpPr>
          <p:nvPr/>
        </p:nvSpPr>
        <p:spPr bwMode="auto">
          <a:xfrm>
            <a:off x="3286212" y="3810000"/>
            <a:ext cx="1219200" cy="12954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4" name="Line 41">
            <a:extLst>
              <a:ext uri="{FF2B5EF4-FFF2-40B4-BE49-F238E27FC236}">
                <a16:creationId xmlns:a16="http://schemas.microsoft.com/office/drawing/2014/main" id="{5EEF8E27-087B-9FEB-0543-FADB4B0B1512}"/>
              </a:ext>
            </a:extLst>
          </p:cNvPr>
          <p:cNvSpPr>
            <a:spLocks noChangeShapeType="1"/>
          </p:cNvSpPr>
          <p:nvPr/>
        </p:nvSpPr>
        <p:spPr bwMode="auto">
          <a:xfrm>
            <a:off x="4353012" y="4114800"/>
            <a:ext cx="228600" cy="990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5" name="Line 42">
            <a:extLst>
              <a:ext uri="{FF2B5EF4-FFF2-40B4-BE49-F238E27FC236}">
                <a16:creationId xmlns:a16="http://schemas.microsoft.com/office/drawing/2014/main" id="{683CD05A-1BDC-641C-2C4C-582D8C476271}"/>
              </a:ext>
            </a:extLst>
          </p:cNvPr>
          <p:cNvSpPr>
            <a:spLocks noChangeShapeType="1"/>
          </p:cNvSpPr>
          <p:nvPr/>
        </p:nvSpPr>
        <p:spPr bwMode="auto">
          <a:xfrm flipH="1">
            <a:off x="1838412" y="3048000"/>
            <a:ext cx="381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6" name="Line 43">
            <a:extLst>
              <a:ext uri="{FF2B5EF4-FFF2-40B4-BE49-F238E27FC236}">
                <a16:creationId xmlns:a16="http://schemas.microsoft.com/office/drawing/2014/main" id="{3BB398F0-83CC-1DAE-5144-C148DC0A533A}"/>
              </a:ext>
            </a:extLst>
          </p:cNvPr>
          <p:cNvSpPr>
            <a:spLocks noChangeShapeType="1"/>
          </p:cNvSpPr>
          <p:nvPr/>
        </p:nvSpPr>
        <p:spPr bwMode="auto">
          <a:xfrm flipH="1">
            <a:off x="2981412" y="4038600"/>
            <a:ext cx="1143000" cy="1752600"/>
          </a:xfrm>
          <a:prstGeom prst="line">
            <a:avLst/>
          </a:prstGeom>
          <a:noFill/>
          <a:ln w="28575">
            <a:solidFill>
              <a:srgbClr val="000000"/>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7" name="Text Box 44">
            <a:extLst>
              <a:ext uri="{FF2B5EF4-FFF2-40B4-BE49-F238E27FC236}">
                <a16:creationId xmlns:a16="http://schemas.microsoft.com/office/drawing/2014/main" id="{B9BB5E02-837B-0770-5A58-7ABCC9513FD6}"/>
              </a:ext>
            </a:extLst>
          </p:cNvPr>
          <p:cNvSpPr txBox="1">
            <a:spLocks noChangeArrowheads="1"/>
          </p:cNvSpPr>
          <p:nvPr/>
        </p:nvSpPr>
        <p:spPr bwMode="auto">
          <a:xfrm>
            <a:off x="4840680" y="613923"/>
            <a:ext cx="2383986"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Christ</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The Head</a:t>
            </a: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48" name="Line 45">
            <a:extLst>
              <a:ext uri="{FF2B5EF4-FFF2-40B4-BE49-F238E27FC236}">
                <a16:creationId xmlns:a16="http://schemas.microsoft.com/office/drawing/2014/main" id="{7F6EE79F-CDF0-2B8C-AC4F-BCEF6EA049A7}"/>
              </a:ext>
            </a:extLst>
          </p:cNvPr>
          <p:cNvSpPr>
            <a:spLocks noChangeShapeType="1"/>
          </p:cNvSpPr>
          <p:nvPr/>
        </p:nvSpPr>
        <p:spPr bwMode="auto">
          <a:xfrm flipH="1">
            <a:off x="3972012" y="914400"/>
            <a:ext cx="1219200" cy="228600"/>
          </a:xfrm>
          <a:prstGeom prst="line">
            <a:avLst/>
          </a:prstGeom>
          <a:noFill/>
          <a:ln w="76200">
            <a:solidFill>
              <a:srgbClr val="B98849"/>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49" name="Text Box 46">
            <a:extLst>
              <a:ext uri="{FF2B5EF4-FFF2-40B4-BE49-F238E27FC236}">
                <a16:creationId xmlns:a16="http://schemas.microsoft.com/office/drawing/2014/main" id="{C64FB146-E40D-BB1F-1456-30523614CBC8}"/>
              </a:ext>
            </a:extLst>
          </p:cNvPr>
          <p:cNvSpPr txBox="1">
            <a:spLocks noChangeArrowheads="1"/>
          </p:cNvSpPr>
          <p:nvPr/>
        </p:nvSpPr>
        <p:spPr bwMode="auto">
          <a:xfrm>
            <a:off x="5189072" y="2008688"/>
            <a:ext cx="1887055"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Leaders</a:t>
            </a:r>
          </a:p>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Elders</a:t>
            </a: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50" name="Line 47">
            <a:extLst>
              <a:ext uri="{FF2B5EF4-FFF2-40B4-BE49-F238E27FC236}">
                <a16:creationId xmlns:a16="http://schemas.microsoft.com/office/drawing/2014/main" id="{36A885F1-5447-3A87-1665-583CF2070778}"/>
              </a:ext>
            </a:extLst>
          </p:cNvPr>
          <p:cNvSpPr>
            <a:spLocks noChangeShapeType="1"/>
          </p:cNvSpPr>
          <p:nvPr/>
        </p:nvSpPr>
        <p:spPr bwMode="auto">
          <a:xfrm flipH="1" flipV="1">
            <a:off x="4353012" y="2438400"/>
            <a:ext cx="762000" cy="14288"/>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1" name="Line 48">
            <a:extLst>
              <a:ext uri="{FF2B5EF4-FFF2-40B4-BE49-F238E27FC236}">
                <a16:creationId xmlns:a16="http://schemas.microsoft.com/office/drawing/2014/main" id="{C5569CCF-E191-559B-8E34-F41F0225DC7E}"/>
              </a:ext>
            </a:extLst>
          </p:cNvPr>
          <p:cNvSpPr>
            <a:spLocks noChangeShapeType="1"/>
          </p:cNvSpPr>
          <p:nvPr/>
        </p:nvSpPr>
        <p:spPr bwMode="auto">
          <a:xfrm flipH="1">
            <a:off x="4505412" y="2438400"/>
            <a:ext cx="609600" cy="12954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2" name="Line 49">
            <a:extLst>
              <a:ext uri="{FF2B5EF4-FFF2-40B4-BE49-F238E27FC236}">
                <a16:creationId xmlns:a16="http://schemas.microsoft.com/office/drawing/2014/main" id="{CED7A5D8-69C9-D5B8-BAF9-50CF686334D8}"/>
              </a:ext>
            </a:extLst>
          </p:cNvPr>
          <p:cNvSpPr>
            <a:spLocks noChangeShapeType="1"/>
          </p:cNvSpPr>
          <p:nvPr/>
        </p:nvSpPr>
        <p:spPr bwMode="auto">
          <a:xfrm flipH="1">
            <a:off x="3438612" y="2514600"/>
            <a:ext cx="1676400" cy="990600"/>
          </a:xfrm>
          <a:prstGeom prst="line">
            <a:avLst/>
          </a:prstGeom>
          <a:noFill/>
          <a:ln w="76200">
            <a:solidFill>
              <a:schemeClr val="tx1">
                <a:lumMod val="50000"/>
                <a:lumOff val="50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3" name="Text Box 50">
            <a:extLst>
              <a:ext uri="{FF2B5EF4-FFF2-40B4-BE49-F238E27FC236}">
                <a16:creationId xmlns:a16="http://schemas.microsoft.com/office/drawing/2014/main" id="{84FFA450-047A-0A85-6A66-EE19CD97C7F0}"/>
              </a:ext>
            </a:extLst>
          </p:cNvPr>
          <p:cNvSpPr txBox="1">
            <a:spLocks noChangeArrowheads="1"/>
          </p:cNvSpPr>
          <p:nvPr/>
        </p:nvSpPr>
        <p:spPr bwMode="auto">
          <a:xfrm>
            <a:off x="7872823" y="394201"/>
            <a:ext cx="3552576"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New Testament</a:t>
            </a:r>
            <a:b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rgbClr val="B98849"/>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Model</a:t>
            </a:r>
          </a:p>
        </p:txBody>
      </p:sp>
      <p:sp>
        <p:nvSpPr>
          <p:cNvPr id="54" name="Text Box 51">
            <a:extLst>
              <a:ext uri="{FF2B5EF4-FFF2-40B4-BE49-F238E27FC236}">
                <a16:creationId xmlns:a16="http://schemas.microsoft.com/office/drawing/2014/main" id="{D1F16473-670D-361E-76E3-0454BD266453}"/>
              </a:ext>
            </a:extLst>
          </p:cNvPr>
          <p:cNvSpPr txBox="1">
            <a:spLocks noChangeArrowheads="1"/>
          </p:cNvSpPr>
          <p:nvPr/>
        </p:nvSpPr>
        <p:spPr bwMode="auto">
          <a:xfrm>
            <a:off x="8489448" y="1430838"/>
            <a:ext cx="2263761"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Organic</a:t>
            </a:r>
            <a:b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br>
            <a:r>
              <a:rPr lang="en-US" sz="4000" dirty="0">
                <a:solidFill>
                  <a:schemeClr val="tx1">
                    <a:lumMod val="50000"/>
                    <a:lumOff val="50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Paradigm</a:t>
            </a:r>
          </a:p>
        </p:txBody>
      </p:sp>
      <p:sp>
        <p:nvSpPr>
          <p:cNvPr id="55" name="Line 52">
            <a:extLst>
              <a:ext uri="{FF2B5EF4-FFF2-40B4-BE49-F238E27FC236}">
                <a16:creationId xmlns:a16="http://schemas.microsoft.com/office/drawing/2014/main" id="{3719C68F-F39D-5842-5548-388AA271A191}"/>
              </a:ext>
            </a:extLst>
          </p:cNvPr>
          <p:cNvSpPr>
            <a:spLocks noChangeShapeType="1"/>
          </p:cNvSpPr>
          <p:nvPr/>
        </p:nvSpPr>
        <p:spPr bwMode="auto">
          <a:xfrm>
            <a:off x="8040973" y="1371600"/>
            <a:ext cx="3276600" cy="0"/>
          </a:xfrm>
          <a:prstGeom prst="line">
            <a:avLst/>
          </a:prstGeom>
          <a:noFill/>
          <a:ln w="38100">
            <a:solidFill>
              <a:schemeClr val="tx1"/>
            </a:solidFill>
            <a:round/>
            <a:headEnd/>
            <a:tailEn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6" name="Text Box 53">
            <a:extLst>
              <a:ext uri="{FF2B5EF4-FFF2-40B4-BE49-F238E27FC236}">
                <a16:creationId xmlns:a16="http://schemas.microsoft.com/office/drawing/2014/main" id="{F9895589-2ABA-B186-97CF-7E02A8EE8A38}"/>
              </a:ext>
            </a:extLst>
          </p:cNvPr>
          <p:cNvSpPr txBox="1">
            <a:spLocks noChangeArrowheads="1"/>
          </p:cNvSpPr>
          <p:nvPr/>
        </p:nvSpPr>
        <p:spPr bwMode="auto">
          <a:xfrm>
            <a:off x="5615797" y="3204546"/>
            <a:ext cx="2459327" cy="980076"/>
          </a:xfrm>
          <a:prstGeom prst="rect">
            <a:avLst/>
          </a:prstGeom>
          <a:noFill/>
          <a:ln w="76200">
            <a:noFill/>
            <a:miter lim="800000"/>
            <a:headEnd/>
            <a:tailEnd/>
          </a:ln>
          <a:effectLst/>
        </p:spPr>
        <p:txBody>
          <a:bodyPr wrap="none" anchor="ctr">
            <a:spAutoFit/>
          </a:bodyPr>
          <a:lstStyle/>
          <a:p>
            <a:pPr algn="ctr" defTabSz="914400">
              <a:lnSpc>
                <a:spcPct val="70000"/>
              </a:lnSpc>
              <a:defRPr/>
            </a:pP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Everybody</a:t>
            </a:r>
          </a:p>
          <a:p>
            <a:pPr algn="ctr" defTabSz="914400">
              <a:lnSpc>
                <a:spcPct val="70000"/>
              </a:lnSpc>
              <a:defRPr/>
            </a:pP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r>
              <a:rPr lang="en-US" sz="4000" cap="small"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Ministers</a:t>
            </a:r>
            <a:r>
              <a:rPr lang="en-US" sz="4000" dirty="0">
                <a:solidFill>
                  <a:schemeClr val="tx1">
                    <a:lumMod val="75000"/>
                    <a:lumOff val="25000"/>
                  </a:schemeClr>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rPr>
              <a:t>)</a:t>
            </a:r>
          </a:p>
        </p:txBody>
      </p:sp>
      <p:sp>
        <p:nvSpPr>
          <p:cNvPr id="57" name="Line 54">
            <a:extLst>
              <a:ext uri="{FF2B5EF4-FFF2-40B4-BE49-F238E27FC236}">
                <a16:creationId xmlns:a16="http://schemas.microsoft.com/office/drawing/2014/main" id="{7F01F5B5-7EAB-C3ED-CA6B-48579B6BFD0B}"/>
              </a:ext>
            </a:extLst>
          </p:cNvPr>
          <p:cNvSpPr>
            <a:spLocks noChangeShapeType="1"/>
          </p:cNvSpPr>
          <p:nvPr/>
        </p:nvSpPr>
        <p:spPr bwMode="auto">
          <a:xfrm flipH="1" flipV="1">
            <a:off x="4124412" y="3352800"/>
            <a:ext cx="1447800" cy="228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8" name="Line 55">
            <a:extLst>
              <a:ext uri="{FF2B5EF4-FFF2-40B4-BE49-F238E27FC236}">
                <a16:creationId xmlns:a16="http://schemas.microsoft.com/office/drawing/2014/main" id="{06DB6E4F-23C6-0220-7FE4-9C66D067F9DB}"/>
              </a:ext>
            </a:extLst>
          </p:cNvPr>
          <p:cNvSpPr>
            <a:spLocks noChangeShapeType="1"/>
          </p:cNvSpPr>
          <p:nvPr/>
        </p:nvSpPr>
        <p:spPr bwMode="auto">
          <a:xfrm flipH="1">
            <a:off x="4657812" y="3581400"/>
            <a:ext cx="914400" cy="9906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
        <p:nvSpPr>
          <p:cNvPr id="59" name="Line 56">
            <a:extLst>
              <a:ext uri="{FF2B5EF4-FFF2-40B4-BE49-F238E27FC236}">
                <a16:creationId xmlns:a16="http://schemas.microsoft.com/office/drawing/2014/main" id="{AF5CDBC5-06F5-6331-D8E2-91CFC45DDC24}"/>
              </a:ext>
            </a:extLst>
          </p:cNvPr>
          <p:cNvSpPr>
            <a:spLocks noChangeShapeType="1"/>
          </p:cNvSpPr>
          <p:nvPr/>
        </p:nvSpPr>
        <p:spPr bwMode="auto">
          <a:xfrm flipH="1">
            <a:off x="3438612" y="3581400"/>
            <a:ext cx="2133600" cy="1295400"/>
          </a:xfrm>
          <a:prstGeom prst="line">
            <a:avLst/>
          </a:prstGeom>
          <a:noFill/>
          <a:ln w="76200">
            <a:solidFill>
              <a:schemeClr val="tx1">
                <a:lumMod val="75000"/>
                <a:lumOff val="25000"/>
              </a:schemeClr>
            </a:solidFill>
            <a:round/>
            <a:headEnd/>
            <a:tailEnd type="triangle" w="med" len="med"/>
          </a:ln>
        </p:spPr>
        <p:txBody>
          <a:bodyPr wrap="none" anchor="ctr"/>
          <a:lstStyle/>
          <a:p>
            <a:pPr defTabSz="914400" fontAlgn="base">
              <a:spcBef>
                <a:spcPct val="0"/>
              </a:spcBef>
              <a:spcAft>
                <a:spcPct val="0"/>
              </a:spcAft>
            </a:pPr>
            <a:endParaRPr lang="en-US">
              <a:solidFill>
                <a:srgbClr val="000000"/>
              </a:solidFill>
              <a:effectLst>
                <a:outerShdw blurRad="38100" dist="38100" dir="2700000" algn="tl">
                  <a:srgbClr val="000000">
                    <a:alpha val="43137"/>
                  </a:srgbClr>
                </a:outerShdw>
              </a:effectLst>
              <a:latin typeface="Source Sans Pro" panose="020B0503030403020204" pitchFamily="34" charset="0"/>
              <a:ea typeface="Source Sans Pro" panose="020B0503030403020204" pitchFamily="34" charset="0"/>
              <a:cs typeface="Arial" charset="0"/>
            </a:endParaRPr>
          </a:p>
        </p:txBody>
      </p:sp>
    </p:spTree>
    <p:extLst>
      <p:ext uri="{BB962C8B-B14F-4D97-AF65-F5344CB8AC3E}">
        <p14:creationId xmlns:p14="http://schemas.microsoft.com/office/powerpoint/2010/main" val="56162876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3707938"/>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is your next step into community?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is your next step to build community?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and how are you being called to love sacrificially?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are you being invited to offer hospitality to?</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risk can you take to discover and offer your gifts?</a:t>
            </a: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74672"/>
            <a:ext cx="5495278"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RESPONSE &amp; ACTION</a:t>
            </a:r>
          </a:p>
        </p:txBody>
      </p:sp>
    </p:spTree>
    <p:extLst>
      <p:ext uri="{BB962C8B-B14F-4D97-AF65-F5344CB8AC3E}">
        <p14:creationId xmlns:p14="http://schemas.microsoft.com/office/powerpoint/2010/main" val="20104008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5610688"/>
          </a:xfrm>
          <a:prstGeom prst="rect">
            <a:avLst/>
          </a:prstGeom>
          <a:noFill/>
        </p:spPr>
        <p:txBody>
          <a:bodyPr wrap="square" rtlCol="0">
            <a:spAutoFit/>
          </a:bodyPr>
          <a:lstStyle/>
          <a:p>
            <a:endParaRPr lang="en-US"/>
          </a:p>
        </p:txBody>
      </p:sp>
      <p:pic>
        <p:nvPicPr>
          <p:cNvPr id="5" name="Picture 4" descr="A family sitting on a bench&#10;&#10;Description automatically generated with medium confidence">
            <a:extLst>
              <a:ext uri="{FF2B5EF4-FFF2-40B4-BE49-F238E27FC236}">
                <a16:creationId xmlns:a16="http://schemas.microsoft.com/office/drawing/2014/main" id="{D121751B-BF98-6FAA-2631-F47644AC79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663394"/>
            <a:ext cx="12192000" cy="9072562"/>
          </a:xfrm>
          <a:prstGeom prst="rect">
            <a:avLst/>
          </a:prstGeom>
        </p:spPr>
      </p:pic>
      <p:sp>
        <p:nvSpPr>
          <p:cNvPr id="6" name="TextBox 5">
            <a:extLst>
              <a:ext uri="{FF2B5EF4-FFF2-40B4-BE49-F238E27FC236}">
                <a16:creationId xmlns:a16="http://schemas.microsoft.com/office/drawing/2014/main" id="{66611A2C-517A-E4DB-773D-C404B81D50F5}"/>
              </a:ext>
            </a:extLst>
          </p:cNvPr>
          <p:cNvSpPr txBox="1"/>
          <p:nvPr/>
        </p:nvSpPr>
        <p:spPr>
          <a:xfrm>
            <a:off x="-124287" y="5717216"/>
            <a:ext cx="13183339" cy="2862322"/>
          </a:xfrm>
          <a:prstGeom prst="rect">
            <a:avLst/>
          </a:prstGeom>
          <a:solidFill>
            <a:srgbClr val="B8A6A6">
              <a:alpha val="79000"/>
            </a:srgbClr>
          </a:solidFill>
        </p:spPr>
        <p:txBody>
          <a:bodyPr wrap="square" rtlCol="0">
            <a:spAutoFit/>
          </a:body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a:p>
            <a:endParaRPr lang="en-US" dirty="0"/>
          </a:p>
        </p:txBody>
      </p:sp>
      <p:sp>
        <p:nvSpPr>
          <p:cNvPr id="7" name="TextBox 6">
            <a:extLst>
              <a:ext uri="{FF2B5EF4-FFF2-40B4-BE49-F238E27FC236}">
                <a16:creationId xmlns:a16="http://schemas.microsoft.com/office/drawing/2014/main" id="{F0C922A9-1F70-887B-555D-253C7A218F04}"/>
              </a:ext>
            </a:extLst>
          </p:cNvPr>
          <p:cNvSpPr txBox="1"/>
          <p:nvPr/>
        </p:nvSpPr>
        <p:spPr>
          <a:xfrm>
            <a:off x="600722" y="5974672"/>
            <a:ext cx="6297228"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BRIDGET &amp; JOSH MOONEY w/ ALY</a:t>
            </a:r>
          </a:p>
        </p:txBody>
      </p:sp>
    </p:spTree>
    <p:extLst>
      <p:ext uri="{BB962C8B-B14F-4D97-AF65-F5344CB8AC3E}">
        <p14:creationId xmlns:p14="http://schemas.microsoft.com/office/powerpoint/2010/main" val="20798940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40660B00-EDEE-0699-CBDC-5875F38BAFD1}"/>
              </a:ext>
            </a:extLst>
          </p:cNvPr>
          <p:cNvSpPr txBox="1"/>
          <p:nvPr/>
        </p:nvSpPr>
        <p:spPr>
          <a:xfrm>
            <a:off x="559293" y="426128"/>
            <a:ext cx="11079332" cy="5923929"/>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is your next step into community?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is your next step to build community?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and how are you being called to love sacrificially?</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Who are you being invited to offer hospitality to?</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risk can you take to discover and offer your gifts?</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What is the Spirit saying to you?</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How will you respond?</a:t>
            </a:r>
          </a:p>
          <a:p>
            <a:pPr marL="342900" marR="0" lvl="0" indent="-342900">
              <a:lnSpc>
                <a:spcPct val="150000"/>
              </a:lnSpc>
              <a:spcBef>
                <a:spcPts val="0"/>
              </a:spcBef>
              <a:spcAft>
                <a:spcPts val="0"/>
              </a:spcAft>
              <a:buFont typeface="+mj-lt"/>
              <a:buAutoNum type="arabicPeriod"/>
            </a:pPr>
            <a:endParaRPr lang="en-US" sz="32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AB1513C7-64BB-ABB5-F6D1-F1F51E413410}"/>
              </a:ext>
            </a:extLst>
          </p:cNvPr>
          <p:cNvSpPr txBox="1"/>
          <p:nvPr/>
        </p:nvSpPr>
        <p:spPr>
          <a:xfrm>
            <a:off x="600722" y="5974672"/>
            <a:ext cx="6004264"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RESPONSE &amp; ACTION &amp; REFLECTION</a:t>
            </a:r>
          </a:p>
        </p:txBody>
      </p:sp>
    </p:spTree>
    <p:extLst>
      <p:ext uri="{BB962C8B-B14F-4D97-AF65-F5344CB8AC3E}">
        <p14:creationId xmlns:p14="http://schemas.microsoft.com/office/powerpoint/2010/main" val="36817118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707938"/>
          </a:xfrm>
          <a:prstGeom prst="rect">
            <a:avLst/>
          </a:prstGeom>
          <a:noFill/>
        </p:spPr>
        <p:txBody>
          <a:bodyPr wrap="square" rtlCol="0">
            <a:spAutoFit/>
          </a:bodyPr>
          <a:lstStyle/>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Multi-racial and experienced unity across ethnic boundaries</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Community of forgiveness and reconciliation</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Famous for their hospitality to the poor and the suffering</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Community committed to the sanctity of life</a:t>
            </a:r>
          </a:p>
          <a:p>
            <a:pPr marL="342900" marR="0" lvl="0" indent="-342900">
              <a:lnSpc>
                <a:spcPct val="150000"/>
              </a:lnSpc>
              <a:spcBef>
                <a:spcPts val="0"/>
              </a:spcBef>
              <a:spcAft>
                <a:spcPts val="0"/>
              </a:spcAft>
              <a:buFont typeface="+mj-lt"/>
              <a:buAutoNum type="arabicPeriod"/>
            </a:pPr>
            <a:r>
              <a:rPr lang="en-US" sz="3200" dirty="0">
                <a:effectLst/>
                <a:latin typeface="Source Sans Pro" panose="020B0503030403020204" pitchFamily="34" charset="0"/>
                <a:ea typeface="Source Sans Pro" panose="020B0503030403020204" pitchFamily="34" charset="0"/>
                <a:cs typeface="Times New Roman" panose="02020603050405020304" pitchFamily="18" charset="0"/>
              </a:rPr>
              <a:t>Upheld a sexual counterculture</a:t>
            </a:r>
          </a:p>
        </p:txBody>
      </p:sp>
      <p:sp>
        <p:nvSpPr>
          <p:cNvPr id="4" name="TextBox 3">
            <a:extLst>
              <a:ext uri="{FF2B5EF4-FFF2-40B4-BE49-F238E27FC236}">
                <a16:creationId xmlns:a16="http://schemas.microsoft.com/office/drawing/2014/main" id="{3B133F2D-C77C-EBB2-4B85-86B12723AFBA}"/>
              </a:ext>
            </a:extLst>
          </p:cNvPr>
          <p:cNvSpPr txBox="1"/>
          <p:nvPr/>
        </p:nvSpPr>
        <p:spPr>
          <a:xfrm>
            <a:off x="600721" y="5788234"/>
            <a:ext cx="5658035" cy="1015663"/>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FIVE UNIQUE FEATURES OF THE EARLY CHURCH (TIM KELLER)</a:t>
            </a:r>
          </a:p>
        </p:txBody>
      </p:sp>
    </p:spTree>
    <p:extLst>
      <p:ext uri="{BB962C8B-B14F-4D97-AF65-F5344CB8AC3E}">
        <p14:creationId xmlns:p14="http://schemas.microsoft.com/office/powerpoint/2010/main" val="6780044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962128"/>
          </a:xfrm>
          <a:prstGeom prst="rect">
            <a:avLst/>
          </a:prstGeom>
          <a:noFill/>
        </p:spPr>
        <p:txBody>
          <a:bodyPr wrap="square" rtlCol="0">
            <a:spAutoFit/>
          </a:bodyPr>
          <a:lstStyle/>
          <a:p>
            <a:pPr marL="0" marR="0">
              <a:lnSpc>
                <a:spcPct val="107000"/>
              </a:lnSpc>
              <a:spcBef>
                <a:spcPts val="0"/>
              </a:spcBef>
              <a:spcAft>
                <a:spcPts val="0"/>
              </a:spcAft>
            </a:pPr>
            <a:r>
              <a:rPr lang="en-US" sz="2700" b="1" baseline="30000" dirty="0">
                <a:solidFill>
                  <a:srgbClr val="000000"/>
                </a:solidFill>
                <a:effectLst/>
                <a:latin typeface="Source Sans Pro" panose="020B0503030403020204" pitchFamily="34" charset="0"/>
                <a:ea typeface="Source Sans Pro" panose="020B0503030403020204" pitchFamily="34" charset="0"/>
              </a:rPr>
              <a:t>41 </a:t>
            </a:r>
            <a:r>
              <a:rPr lang="en-US" sz="2700" dirty="0">
                <a:solidFill>
                  <a:srgbClr val="000000"/>
                </a:solidFill>
                <a:effectLst/>
                <a:latin typeface="Source Sans Pro" panose="020B0503030403020204" pitchFamily="34" charset="0"/>
                <a:ea typeface="Source Sans Pro" panose="020B0503030403020204" pitchFamily="34" charset="0"/>
              </a:rPr>
              <a:t>Those who accepted his message were baptized, and about 3000 were added to their number that day. </a:t>
            </a:r>
            <a:r>
              <a:rPr lang="en-US" sz="2700" b="1" baseline="30000" dirty="0">
                <a:solidFill>
                  <a:srgbClr val="000000"/>
                </a:solidFill>
                <a:effectLst/>
                <a:latin typeface="Source Sans Pro" panose="020B0503030403020204" pitchFamily="34" charset="0"/>
                <a:ea typeface="Source Sans Pro" panose="020B0503030403020204" pitchFamily="34" charset="0"/>
              </a:rPr>
              <a:t>42 </a:t>
            </a:r>
            <a:r>
              <a:rPr lang="en-US" sz="2700" dirty="0">
                <a:solidFill>
                  <a:srgbClr val="000000"/>
                </a:solidFill>
                <a:effectLst/>
                <a:latin typeface="Source Sans Pro" panose="020B0503030403020204" pitchFamily="34" charset="0"/>
                <a:ea typeface="Source Sans Pro" panose="020B0503030403020204" pitchFamily="34" charset="0"/>
              </a:rPr>
              <a:t>They devoted themselves to the apostles’ teaching and to fellowship, to the breaking of bread and to prayer. </a:t>
            </a:r>
            <a:r>
              <a:rPr lang="en-US" sz="2700" b="1" baseline="30000" dirty="0">
                <a:solidFill>
                  <a:srgbClr val="000000"/>
                </a:solidFill>
                <a:effectLst/>
                <a:latin typeface="Source Sans Pro" panose="020B0503030403020204" pitchFamily="34" charset="0"/>
                <a:ea typeface="Source Sans Pro" panose="020B0503030403020204" pitchFamily="34" charset="0"/>
              </a:rPr>
              <a:t>43 </a:t>
            </a:r>
            <a:r>
              <a:rPr lang="en-US" sz="2700" dirty="0">
                <a:solidFill>
                  <a:srgbClr val="000000"/>
                </a:solidFill>
                <a:effectLst/>
                <a:latin typeface="Source Sans Pro" panose="020B0503030403020204" pitchFamily="34" charset="0"/>
                <a:ea typeface="Source Sans Pro" panose="020B0503030403020204" pitchFamily="34" charset="0"/>
              </a:rPr>
              <a:t>Everyone was filled with awe at the many wonders and signs performed by the apostles. </a:t>
            </a:r>
            <a:r>
              <a:rPr lang="en-US" sz="2700" b="1" baseline="30000" dirty="0">
                <a:solidFill>
                  <a:srgbClr val="000000"/>
                </a:solidFill>
                <a:effectLst/>
                <a:latin typeface="Source Sans Pro" panose="020B0503030403020204" pitchFamily="34" charset="0"/>
                <a:ea typeface="Source Sans Pro" panose="020B0503030403020204" pitchFamily="34" charset="0"/>
              </a:rPr>
              <a:t>44 </a:t>
            </a:r>
            <a:r>
              <a:rPr lang="en-US" sz="2700" dirty="0">
                <a:solidFill>
                  <a:srgbClr val="000000"/>
                </a:solidFill>
                <a:effectLst/>
                <a:latin typeface="Source Sans Pro" panose="020B0503030403020204" pitchFamily="34" charset="0"/>
                <a:ea typeface="Source Sans Pro" panose="020B0503030403020204" pitchFamily="34" charset="0"/>
              </a:rPr>
              <a:t>All the believers were together and had everything in common. </a:t>
            </a:r>
            <a:r>
              <a:rPr lang="en-US" sz="2700" b="1" baseline="30000" dirty="0">
                <a:solidFill>
                  <a:srgbClr val="000000"/>
                </a:solidFill>
                <a:effectLst/>
                <a:latin typeface="Source Sans Pro" panose="020B0503030403020204" pitchFamily="34" charset="0"/>
                <a:ea typeface="Source Sans Pro" panose="020B0503030403020204" pitchFamily="34" charset="0"/>
              </a:rPr>
              <a:t>45 </a:t>
            </a:r>
            <a:r>
              <a:rPr lang="en-US" sz="2700" dirty="0">
                <a:solidFill>
                  <a:srgbClr val="000000"/>
                </a:solidFill>
                <a:effectLst/>
                <a:latin typeface="Source Sans Pro" panose="020B0503030403020204" pitchFamily="34" charset="0"/>
                <a:ea typeface="Source Sans Pro" panose="020B0503030403020204" pitchFamily="34" charset="0"/>
              </a:rPr>
              <a:t>They sold property and possessions to give to anyone who had need. </a:t>
            </a:r>
            <a:r>
              <a:rPr lang="en-US" sz="2700" b="1" baseline="30000" dirty="0">
                <a:solidFill>
                  <a:srgbClr val="000000"/>
                </a:solidFill>
                <a:effectLst/>
                <a:latin typeface="Source Sans Pro" panose="020B0503030403020204" pitchFamily="34" charset="0"/>
                <a:ea typeface="Source Sans Pro" panose="020B0503030403020204" pitchFamily="34" charset="0"/>
              </a:rPr>
              <a:t>46 </a:t>
            </a:r>
            <a:r>
              <a:rPr lang="en-US" sz="2700" dirty="0">
                <a:solidFill>
                  <a:srgbClr val="000000"/>
                </a:solidFill>
                <a:effectLst/>
                <a:latin typeface="Source Sans Pro" panose="020B0503030403020204" pitchFamily="34" charset="0"/>
                <a:ea typeface="Source Sans Pro" panose="020B0503030403020204" pitchFamily="34" charset="0"/>
              </a:rPr>
              <a:t>Every day they continued to meet together in the temple courts. They broke bread in their homes and ate together with glad and sincere hearts, </a:t>
            </a:r>
            <a:r>
              <a:rPr lang="en-US" sz="2700" b="1" baseline="30000" dirty="0">
                <a:solidFill>
                  <a:srgbClr val="000000"/>
                </a:solidFill>
                <a:effectLst/>
                <a:latin typeface="Source Sans Pro" panose="020B0503030403020204" pitchFamily="34" charset="0"/>
                <a:ea typeface="Source Sans Pro" panose="020B0503030403020204" pitchFamily="34" charset="0"/>
              </a:rPr>
              <a:t>47 </a:t>
            </a:r>
            <a:r>
              <a:rPr lang="en-US" sz="2700" dirty="0">
                <a:solidFill>
                  <a:srgbClr val="000000"/>
                </a:solidFill>
                <a:effectLst/>
                <a:latin typeface="Source Sans Pro" panose="020B0503030403020204" pitchFamily="34" charset="0"/>
                <a:ea typeface="Source Sans Pro" panose="020B0503030403020204" pitchFamily="34" charset="0"/>
              </a:rPr>
              <a:t>praising God and enjoying the favor of all the people. And the Lord added to their number </a:t>
            </a:r>
            <a:br>
              <a:rPr lang="en-US" sz="2700" dirty="0">
                <a:solidFill>
                  <a:srgbClr val="000000"/>
                </a:solidFill>
                <a:effectLst/>
                <a:latin typeface="Source Sans Pro" panose="020B0503030403020204" pitchFamily="34" charset="0"/>
                <a:ea typeface="Source Sans Pro" panose="020B0503030403020204" pitchFamily="34" charset="0"/>
              </a:rPr>
            </a:br>
            <a:r>
              <a:rPr lang="en-US" sz="2700" dirty="0">
                <a:solidFill>
                  <a:srgbClr val="000000"/>
                </a:solidFill>
                <a:effectLst/>
                <a:latin typeface="Source Sans Pro" panose="020B0503030403020204" pitchFamily="34" charset="0"/>
                <a:ea typeface="Source Sans Pro" panose="020B0503030403020204" pitchFamily="34" charset="0"/>
              </a:rPr>
              <a:t>daily those who were being saved. </a:t>
            </a:r>
            <a:endParaRPr lang="en-US" sz="27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ACTS 2:41-47, NIV</a:t>
            </a:r>
          </a:p>
        </p:txBody>
      </p:sp>
    </p:spTree>
    <p:extLst>
      <p:ext uri="{BB962C8B-B14F-4D97-AF65-F5344CB8AC3E}">
        <p14:creationId xmlns:p14="http://schemas.microsoft.com/office/powerpoint/2010/main" val="30072779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832092"/>
          </a:xfrm>
          <a:prstGeom prst="rect">
            <a:avLst/>
          </a:prstGeom>
          <a:noFill/>
        </p:spPr>
        <p:txBody>
          <a:bodyPr wrap="square" rtlCol="0">
            <a:spAutoFit/>
          </a:bodyPr>
          <a:lstStyle/>
          <a:p>
            <a:r>
              <a:rPr lang="en-US" sz="2800" dirty="0">
                <a:effectLst/>
                <a:latin typeface="Segoe UI" panose="020B0502040204020203" pitchFamily="34" charset="0"/>
                <a:ea typeface="Calibri" panose="020F0502020204030204" pitchFamily="34" charset="0"/>
              </a:rPr>
              <a:t>“The expression ‘continually devoting themselves’ is strong. This was not just something they did once in awhile. This group didn’t trust their leaders to the learning: the whole group felt they needed to know truth at a deep level. Happily, we have this same teaching from the apostles in our New Testament. So while we can’t go down some evenings and listen to Peter or John lecture, we can read and study their books. Understood properly, the church is a community of truth. We don’t come together based mainly on social need or affinity, but based on the great truths of </a:t>
            </a:r>
            <a:br>
              <a:rPr lang="en-US" sz="2800" dirty="0">
                <a:effectLst/>
                <a:latin typeface="Segoe UI" panose="020B0502040204020203" pitchFamily="34" charset="0"/>
                <a:ea typeface="Calibri" panose="020F0502020204030204" pitchFamily="34" charset="0"/>
              </a:rPr>
            </a:br>
            <a:r>
              <a:rPr lang="en-US" sz="2800" dirty="0">
                <a:effectLst/>
                <a:latin typeface="Segoe UI" panose="020B0502040204020203" pitchFamily="34" charset="0"/>
                <a:ea typeface="Calibri" panose="020F0502020204030204" pitchFamily="34" charset="0"/>
              </a:rPr>
              <a:t>God and especially his work </a:t>
            </a:r>
            <a:br>
              <a:rPr lang="en-US" sz="2800" dirty="0">
                <a:effectLst/>
                <a:latin typeface="Segoe UI" panose="020B0502040204020203" pitchFamily="34" charset="0"/>
                <a:ea typeface="Calibri" panose="020F0502020204030204" pitchFamily="34" charset="0"/>
              </a:rPr>
            </a:br>
            <a:r>
              <a:rPr lang="en-US" sz="2800" dirty="0">
                <a:effectLst/>
                <a:latin typeface="Segoe UI" panose="020B0502040204020203" pitchFamily="34" charset="0"/>
                <a:ea typeface="Calibri" panose="020F0502020204030204" pitchFamily="34" charset="0"/>
              </a:rPr>
              <a:t>in Jesus Christ.”</a:t>
            </a:r>
            <a:endParaRPr lang="en-US" sz="2800" dirty="0">
              <a:latin typeface="Source Sans Pro" panose="020B0604020202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1" y="5752728"/>
            <a:ext cx="7921841" cy="1015663"/>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Dennis McCallum, </a:t>
            </a:r>
            <a:br>
              <a:rPr lang="en-US" sz="3000" b="1" dirty="0">
                <a:solidFill>
                  <a:schemeClr val="bg1"/>
                </a:solidFill>
                <a:effectLst>
                  <a:outerShdw blurRad="38100" dist="38100" dir="2700000" algn="tl">
                    <a:srgbClr val="000000">
                      <a:alpha val="43137"/>
                    </a:srgbClr>
                  </a:outerShdw>
                </a:effectLst>
              </a:rPr>
            </a:br>
            <a:r>
              <a:rPr lang="en-US" sz="3000" b="1" i="1" dirty="0">
                <a:solidFill>
                  <a:schemeClr val="bg1"/>
                </a:solidFill>
                <a:effectLst>
                  <a:outerShdw blurRad="38100" dist="38100" dir="2700000" algn="tl">
                    <a:srgbClr val="000000">
                      <a:alpha val="43137"/>
                    </a:srgbClr>
                  </a:outerShdw>
                </a:effectLst>
              </a:rPr>
              <a:t>Members of One Another</a:t>
            </a:r>
          </a:p>
        </p:txBody>
      </p:sp>
    </p:spTree>
    <p:extLst>
      <p:ext uri="{BB962C8B-B14F-4D97-AF65-F5344CB8AC3E}">
        <p14:creationId xmlns:p14="http://schemas.microsoft.com/office/powerpoint/2010/main" val="30949376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4020973"/>
          </a:xfrm>
          <a:prstGeom prst="rect">
            <a:avLst/>
          </a:prstGeom>
          <a:noFill/>
        </p:spPr>
        <p:txBody>
          <a:bodyPr wrap="square" rtlCol="0">
            <a:spAutoFit/>
          </a:bodyPr>
          <a:lstStyle/>
          <a:p>
            <a:pPr marL="0" marR="0">
              <a:lnSpc>
                <a:spcPct val="107000"/>
              </a:lnSpc>
              <a:spcBef>
                <a:spcPts val="0"/>
              </a:spcBef>
              <a:spcAft>
                <a:spcPts val="0"/>
              </a:spcAft>
            </a:pPr>
            <a:r>
              <a:rPr lang="en-US" sz="3000" b="1" i="0" baseline="30000" dirty="0">
                <a:solidFill>
                  <a:srgbClr val="000000"/>
                </a:solidFill>
                <a:effectLst/>
                <a:latin typeface="Source Sans Pro" panose="020B0503030403020204" pitchFamily="34" charset="0"/>
                <a:ea typeface="Source Sans Pro" panose="020B0503030403020204" pitchFamily="34" charset="0"/>
              </a:rPr>
              <a:t>9 </a:t>
            </a:r>
            <a:r>
              <a:rPr lang="en-US" sz="3000" b="0" i="0" dirty="0">
                <a:solidFill>
                  <a:srgbClr val="000000"/>
                </a:solidFill>
                <a:effectLst/>
                <a:latin typeface="Source Sans Pro" panose="020B0503030403020204" pitchFamily="34" charset="0"/>
                <a:ea typeface="Source Sans Pro" panose="020B0503030403020204" pitchFamily="34" charset="0"/>
              </a:rPr>
              <a:t>But you are a chosen people, a royal priesthood,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a holy nation, God’s special possession,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that you may declare the praises of him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who called you out of darkness into his wonderful light.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1" i="0" baseline="30000" dirty="0">
                <a:solidFill>
                  <a:srgbClr val="000000"/>
                </a:solidFill>
                <a:effectLst/>
                <a:latin typeface="Source Sans Pro" panose="020B0503030403020204" pitchFamily="34" charset="0"/>
                <a:ea typeface="Source Sans Pro" panose="020B0503030403020204" pitchFamily="34" charset="0"/>
              </a:rPr>
              <a:t>10 </a:t>
            </a:r>
            <a:r>
              <a:rPr lang="en-US" sz="3000" b="0" i="0" dirty="0">
                <a:solidFill>
                  <a:srgbClr val="000000"/>
                </a:solidFill>
                <a:effectLst/>
                <a:latin typeface="Source Sans Pro" panose="020B0503030403020204" pitchFamily="34" charset="0"/>
                <a:ea typeface="Source Sans Pro" panose="020B0503030403020204" pitchFamily="34" charset="0"/>
              </a:rPr>
              <a:t>Once you were not a people,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but now you are the people of God;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once you had not received mercy, </a:t>
            </a:r>
            <a:br>
              <a:rPr lang="en-US" sz="3000" b="0" i="0" dirty="0">
                <a:solidFill>
                  <a:srgbClr val="000000"/>
                </a:solidFill>
                <a:effectLst/>
                <a:latin typeface="Source Sans Pro" panose="020B0503030403020204" pitchFamily="34" charset="0"/>
                <a:ea typeface="Source Sans Pro" panose="020B0503030403020204" pitchFamily="34" charset="0"/>
              </a:rPr>
            </a:br>
            <a:r>
              <a:rPr lang="en-US" sz="3000" b="0" i="0" dirty="0">
                <a:solidFill>
                  <a:srgbClr val="000000"/>
                </a:solidFill>
                <a:effectLst/>
                <a:latin typeface="Source Sans Pro" panose="020B0503030403020204" pitchFamily="34" charset="0"/>
                <a:ea typeface="Source Sans Pro" panose="020B0503030403020204" pitchFamily="34" charset="0"/>
              </a:rPr>
              <a:t>but now you have received mercy.</a:t>
            </a:r>
            <a:endParaRPr lang="en-US" sz="3000" dirty="0">
              <a:effectLst/>
              <a:latin typeface="Source Sans Pro" panose="020B0503030403020204" pitchFamily="34" charset="0"/>
              <a:ea typeface="Source Sans Pro" panose="020B0503030403020204" pitchFamily="34" charset="0"/>
              <a:cs typeface="Times New Roman" panose="02020603050405020304" pitchFamily="18"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PETER 2:9-11, NIV</a:t>
            </a:r>
          </a:p>
        </p:txBody>
      </p:sp>
    </p:spTree>
    <p:extLst>
      <p:ext uri="{BB962C8B-B14F-4D97-AF65-F5344CB8AC3E}">
        <p14:creationId xmlns:p14="http://schemas.microsoft.com/office/powerpoint/2010/main" val="1955641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2862322"/>
          </a:xfrm>
          <a:prstGeom prst="rect">
            <a:avLst/>
          </a:prstGeom>
          <a:noFill/>
        </p:spPr>
        <p:txBody>
          <a:bodyPr wrap="square" rtlCol="0">
            <a:spAutoFit/>
          </a:bodyPr>
          <a:lstStyle/>
          <a:p>
            <a:r>
              <a:rPr lang="en-US" sz="3000" b="1" baseline="30000" dirty="0">
                <a:solidFill>
                  <a:srgbClr val="000000"/>
                </a:solidFill>
                <a:effectLst/>
                <a:latin typeface="Source Sans Pro" panose="020B0604020202020204" pitchFamily="34" charset="0"/>
                <a:ea typeface="Calibri" panose="020F0502020204030204" pitchFamily="34" charset="0"/>
              </a:rPr>
              <a:t>7 </a:t>
            </a:r>
            <a:r>
              <a:rPr lang="en-US" sz="3000" dirty="0">
                <a:solidFill>
                  <a:srgbClr val="000000"/>
                </a:solidFill>
                <a:effectLst/>
                <a:latin typeface="Source Sans Pro" panose="020B0604020202020204" pitchFamily="34" charset="0"/>
                <a:ea typeface="Calibri" panose="020F0502020204030204" pitchFamily="34" charset="0"/>
              </a:rPr>
              <a:t>The end of all things is near. Therefore be alert and of sober mind so that you may pray. </a:t>
            </a:r>
            <a:r>
              <a:rPr lang="en-US" sz="3000" b="1" baseline="30000" dirty="0">
                <a:solidFill>
                  <a:srgbClr val="000000"/>
                </a:solidFill>
                <a:effectLst/>
                <a:latin typeface="Source Sans Pro" panose="020B0604020202020204" pitchFamily="34" charset="0"/>
                <a:ea typeface="Calibri" panose="020F0502020204030204" pitchFamily="34" charset="0"/>
              </a:rPr>
              <a:t>8 </a:t>
            </a:r>
            <a:r>
              <a:rPr lang="en-US" sz="3000" dirty="0">
                <a:solidFill>
                  <a:srgbClr val="000000"/>
                </a:solidFill>
                <a:effectLst/>
                <a:latin typeface="Source Sans Pro" panose="020B0604020202020204" pitchFamily="34" charset="0"/>
                <a:ea typeface="Calibri" panose="020F0502020204030204" pitchFamily="34" charset="0"/>
              </a:rPr>
              <a:t>Above all, love each other deeply, because love covers over a multitude of sins. </a:t>
            </a:r>
            <a:r>
              <a:rPr lang="en-US" sz="3000" b="1" baseline="30000" dirty="0">
                <a:solidFill>
                  <a:srgbClr val="000000"/>
                </a:solidFill>
                <a:effectLst/>
                <a:latin typeface="Source Sans Pro" panose="020B0604020202020204" pitchFamily="34" charset="0"/>
                <a:ea typeface="Calibri" panose="020F0502020204030204" pitchFamily="34" charset="0"/>
              </a:rPr>
              <a:t>9 </a:t>
            </a:r>
            <a:r>
              <a:rPr lang="en-US" sz="3000" dirty="0">
                <a:solidFill>
                  <a:srgbClr val="000000"/>
                </a:solidFill>
                <a:effectLst/>
                <a:latin typeface="Source Sans Pro" panose="020B0604020202020204" pitchFamily="34" charset="0"/>
                <a:ea typeface="Calibri" panose="020F0502020204030204" pitchFamily="34" charset="0"/>
              </a:rPr>
              <a:t>Offer hospitality to one another without grumbling. </a:t>
            </a:r>
            <a:r>
              <a:rPr lang="en-US" sz="3000" b="1" baseline="30000" dirty="0">
                <a:solidFill>
                  <a:srgbClr val="000000"/>
                </a:solidFill>
                <a:effectLst/>
                <a:latin typeface="Source Sans Pro" panose="020B0604020202020204" pitchFamily="34" charset="0"/>
                <a:ea typeface="Calibri" panose="020F0502020204030204" pitchFamily="34" charset="0"/>
              </a:rPr>
              <a:t>10 </a:t>
            </a:r>
            <a:r>
              <a:rPr lang="en-US" sz="3000" dirty="0">
                <a:solidFill>
                  <a:srgbClr val="000000"/>
                </a:solidFill>
                <a:effectLst/>
                <a:latin typeface="Source Sans Pro" panose="020B0604020202020204" pitchFamily="34" charset="0"/>
                <a:ea typeface="Calibri" panose="020F0502020204030204" pitchFamily="34" charset="0"/>
              </a:rPr>
              <a:t>Each of you should use whatever gift you have received to serve others, as faithful stewards of God’s grace in its various forms. </a:t>
            </a:r>
            <a:endParaRPr lang="en-US" sz="3000" dirty="0">
              <a:latin typeface="Source Sans Pro" panose="020B0604020202020204" pitchFamily="34" charset="0"/>
            </a:endParaRPr>
          </a:p>
        </p:txBody>
      </p:sp>
      <p:sp>
        <p:nvSpPr>
          <p:cNvPr id="4" name="TextBox 3">
            <a:extLst>
              <a:ext uri="{FF2B5EF4-FFF2-40B4-BE49-F238E27FC236}">
                <a16:creationId xmlns:a16="http://schemas.microsoft.com/office/drawing/2014/main" id="{3B133F2D-C77C-EBB2-4B85-86B12723AFBA}"/>
              </a:ext>
            </a:extLst>
          </p:cNvPr>
          <p:cNvSpPr txBox="1"/>
          <p:nvPr/>
        </p:nvSpPr>
        <p:spPr>
          <a:xfrm>
            <a:off x="600722" y="5974672"/>
            <a:ext cx="5157926" cy="553998"/>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1 PETER 4:7-10, NIV</a:t>
            </a:r>
          </a:p>
        </p:txBody>
      </p:sp>
    </p:spTree>
    <p:extLst>
      <p:ext uri="{BB962C8B-B14F-4D97-AF65-F5344CB8AC3E}">
        <p14:creationId xmlns:p14="http://schemas.microsoft.com/office/powerpoint/2010/main" val="25558639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970318"/>
          </a:xfrm>
          <a:prstGeom prst="rect">
            <a:avLst/>
          </a:prstGeom>
          <a:noFill/>
        </p:spPr>
        <p:txBody>
          <a:bodyPr wrap="square" rtlCol="0">
            <a:spAutoFit/>
          </a:bodyPr>
          <a:lstStyle/>
          <a:p>
            <a:r>
              <a:rPr lang="en-US" sz="2800" dirty="0">
                <a:solidFill>
                  <a:srgbClr val="000000"/>
                </a:solidFill>
                <a:effectLst/>
                <a:latin typeface="Source Sans Pro" panose="020B0503030403020204" pitchFamily="34" charset="0"/>
                <a:ea typeface="Source Sans Pro" panose="020B0503030403020204" pitchFamily="34" charset="0"/>
              </a:rPr>
              <a:t>“American Christians sense an awful vacuum in western Christianity, but are frankly confused on what to do about it. Spirituality and devotional books fly of the shelves (and many are quite good), but as we read the contemporary literature on how to fix your ailing Christian walk, and compare it with the New Testament, one big difference comes across again and again: The body of Christ.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Even when contemporary writers mention the people of God as part of the solution, their discussions often become vague at that point. </a:t>
            </a:r>
            <a:br>
              <a:rPr lang="en-US" sz="2800" dirty="0">
                <a:solidFill>
                  <a:srgbClr val="000000"/>
                </a:solidFill>
                <a:effectLst/>
                <a:latin typeface="Source Sans Pro" panose="020B0503030403020204" pitchFamily="34" charset="0"/>
                <a:ea typeface="Source Sans Pro" panose="020B0503030403020204" pitchFamily="34" charset="0"/>
              </a:rPr>
            </a:br>
            <a:r>
              <a:rPr lang="en-US" sz="2800" dirty="0">
                <a:solidFill>
                  <a:srgbClr val="000000"/>
                </a:solidFill>
                <a:effectLst/>
                <a:latin typeface="Source Sans Pro" panose="020B0503030403020204" pitchFamily="34" charset="0"/>
                <a:ea typeface="Source Sans Pro" panose="020B0503030403020204" pitchFamily="34" charset="0"/>
              </a:rPr>
              <a:t>Many people today frankly wonder what this part means.”</a:t>
            </a:r>
            <a:endParaRPr lang="en-US" sz="28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1CBC66BA-BF93-B47E-6E29-553542FC5A5C}"/>
              </a:ext>
            </a:extLst>
          </p:cNvPr>
          <p:cNvSpPr txBox="1"/>
          <p:nvPr/>
        </p:nvSpPr>
        <p:spPr>
          <a:xfrm>
            <a:off x="600721" y="5752728"/>
            <a:ext cx="7921841" cy="1015663"/>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Dennis McCallum, </a:t>
            </a:r>
            <a:br>
              <a:rPr lang="en-US" sz="3000" b="1" dirty="0">
                <a:solidFill>
                  <a:schemeClr val="bg1"/>
                </a:solidFill>
                <a:effectLst>
                  <a:outerShdw blurRad="38100" dist="38100" dir="2700000" algn="tl">
                    <a:srgbClr val="000000">
                      <a:alpha val="43137"/>
                    </a:srgbClr>
                  </a:outerShdw>
                </a:effectLst>
              </a:rPr>
            </a:br>
            <a:r>
              <a:rPr lang="en-US" sz="3000" b="1" i="1" dirty="0">
                <a:solidFill>
                  <a:schemeClr val="bg1"/>
                </a:solidFill>
                <a:effectLst>
                  <a:outerShdw blurRad="38100" dist="38100" dir="2700000" algn="tl">
                    <a:srgbClr val="000000">
                      <a:alpha val="43137"/>
                    </a:srgbClr>
                  </a:outerShdw>
                </a:effectLst>
              </a:rPr>
              <a:t>Members of One Another</a:t>
            </a:r>
          </a:p>
        </p:txBody>
      </p:sp>
    </p:spTree>
    <p:extLst>
      <p:ext uri="{BB962C8B-B14F-4D97-AF65-F5344CB8AC3E}">
        <p14:creationId xmlns:p14="http://schemas.microsoft.com/office/powerpoint/2010/main" val="16151454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yellow&#10;&#10;Description automatically generated">
            <a:extLst>
              <a:ext uri="{FF2B5EF4-FFF2-40B4-BE49-F238E27FC236}">
                <a16:creationId xmlns:a16="http://schemas.microsoft.com/office/drawing/2014/main" id="{8F5E2F27-7511-1634-3415-9CB2F7441F1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030B9056-43CB-909B-5670-367E5269D4F4}"/>
              </a:ext>
            </a:extLst>
          </p:cNvPr>
          <p:cNvSpPr txBox="1"/>
          <p:nvPr/>
        </p:nvSpPr>
        <p:spPr>
          <a:xfrm>
            <a:off x="600722" y="426128"/>
            <a:ext cx="10990555" cy="3108543"/>
          </a:xfrm>
          <a:prstGeom prst="rect">
            <a:avLst/>
          </a:prstGeom>
          <a:noFill/>
        </p:spPr>
        <p:txBody>
          <a:bodyPr wrap="square" rtlCol="0">
            <a:spAutoFit/>
          </a:bodyPr>
          <a:lstStyle/>
          <a:p>
            <a:r>
              <a:rPr lang="en-US" sz="2800" dirty="0">
                <a:solidFill>
                  <a:srgbClr val="000000"/>
                </a:solidFill>
                <a:effectLst/>
                <a:latin typeface="Source Sans Pro" panose="020B0503030403020204" pitchFamily="34" charset="0"/>
                <a:ea typeface="Source Sans Pro" panose="020B0503030403020204" pitchFamily="34" charset="0"/>
              </a:rPr>
              <a:t>“In the New Testament, the context and content for every book is the same—the close community of God’s people. These are all communities, rather like the one in Jerusalem we just considered. We never see a version of Christianity in the New Testament that envisions the individual with his or her God. It’s </a:t>
            </a:r>
            <a:r>
              <a:rPr lang="en-US" sz="2800" i="1" dirty="0">
                <a:solidFill>
                  <a:srgbClr val="000000"/>
                </a:solidFill>
                <a:effectLst/>
                <a:latin typeface="Source Sans Pro" panose="020B0503030403020204" pitchFamily="34" charset="0"/>
                <a:ea typeface="Source Sans Pro" panose="020B0503030403020204" pitchFamily="34" charset="0"/>
              </a:rPr>
              <a:t>always, always, always </a:t>
            </a:r>
            <a:r>
              <a:rPr lang="en-US" sz="2800" dirty="0">
                <a:solidFill>
                  <a:srgbClr val="000000"/>
                </a:solidFill>
                <a:effectLst/>
                <a:latin typeface="Source Sans Pro" panose="020B0503030403020204" pitchFamily="34" charset="0"/>
                <a:ea typeface="Source Sans Pro" panose="020B0503030403020204" pitchFamily="34" charset="0"/>
              </a:rPr>
              <a:t>the people of God growing together at a deep level. Without this, much of the content of the New Testament simply makes no sense.” </a:t>
            </a:r>
            <a:endParaRPr lang="en-US" sz="2800" dirty="0">
              <a:latin typeface="Source Sans Pro" panose="020B0503030403020204" pitchFamily="34" charset="0"/>
              <a:ea typeface="Source Sans Pro" panose="020B0503030403020204" pitchFamily="34" charset="0"/>
            </a:endParaRPr>
          </a:p>
        </p:txBody>
      </p:sp>
      <p:sp>
        <p:nvSpPr>
          <p:cNvPr id="5" name="TextBox 4">
            <a:extLst>
              <a:ext uri="{FF2B5EF4-FFF2-40B4-BE49-F238E27FC236}">
                <a16:creationId xmlns:a16="http://schemas.microsoft.com/office/drawing/2014/main" id="{1CBC66BA-BF93-B47E-6E29-553542FC5A5C}"/>
              </a:ext>
            </a:extLst>
          </p:cNvPr>
          <p:cNvSpPr txBox="1"/>
          <p:nvPr/>
        </p:nvSpPr>
        <p:spPr>
          <a:xfrm>
            <a:off x="600721" y="5752728"/>
            <a:ext cx="7921841" cy="1015663"/>
          </a:xfrm>
          <a:prstGeom prst="rect">
            <a:avLst/>
          </a:prstGeom>
          <a:noFill/>
        </p:spPr>
        <p:txBody>
          <a:bodyPr wrap="square" rtlCol="0">
            <a:spAutoFit/>
          </a:bodyPr>
          <a:lstStyle/>
          <a:p>
            <a:r>
              <a:rPr lang="en-US" sz="3000" b="1" dirty="0">
                <a:solidFill>
                  <a:schemeClr val="bg1"/>
                </a:solidFill>
                <a:effectLst>
                  <a:outerShdw blurRad="38100" dist="38100" dir="2700000" algn="tl">
                    <a:srgbClr val="000000">
                      <a:alpha val="43137"/>
                    </a:srgbClr>
                  </a:outerShdw>
                </a:effectLst>
              </a:rPr>
              <a:t>Dennis McCallum, </a:t>
            </a:r>
            <a:br>
              <a:rPr lang="en-US" sz="3000" b="1" dirty="0">
                <a:solidFill>
                  <a:schemeClr val="bg1"/>
                </a:solidFill>
                <a:effectLst>
                  <a:outerShdw blurRad="38100" dist="38100" dir="2700000" algn="tl">
                    <a:srgbClr val="000000">
                      <a:alpha val="43137"/>
                    </a:srgbClr>
                  </a:outerShdw>
                </a:effectLst>
              </a:rPr>
            </a:br>
            <a:r>
              <a:rPr lang="en-US" sz="3000" b="1" i="1" dirty="0">
                <a:solidFill>
                  <a:schemeClr val="bg1"/>
                </a:solidFill>
                <a:effectLst>
                  <a:outerShdw blurRad="38100" dist="38100" dir="2700000" algn="tl">
                    <a:srgbClr val="000000">
                      <a:alpha val="43137"/>
                    </a:srgbClr>
                  </a:outerShdw>
                </a:effectLst>
              </a:rPr>
              <a:t>Members of One Another</a:t>
            </a:r>
          </a:p>
        </p:txBody>
      </p:sp>
    </p:spTree>
    <p:extLst>
      <p:ext uri="{BB962C8B-B14F-4D97-AF65-F5344CB8AC3E}">
        <p14:creationId xmlns:p14="http://schemas.microsoft.com/office/powerpoint/2010/main" val="394915959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4369</TotalTime>
  <Words>2112</Words>
  <Application>Microsoft Office PowerPoint</Application>
  <PresentationFormat>Widescreen</PresentationFormat>
  <Paragraphs>116</Paragraphs>
  <Slides>26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26</vt:i4>
      </vt:variant>
    </vt:vector>
  </HeadingPairs>
  <TitlesOfParts>
    <vt:vector size="33" baseType="lpstr">
      <vt:lpstr>Arial</vt:lpstr>
      <vt:lpstr>Calibri</vt:lpstr>
      <vt:lpstr>Calibri Light</vt:lpstr>
      <vt:lpstr>Segoe UI</vt:lpstr>
      <vt:lpstr>Source Sans Pro</vt:lpstr>
      <vt:lpstr>Tempus Sans ITC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NHAdmin</dc:creator>
  <cp:lastModifiedBy>Benjamin Deaver</cp:lastModifiedBy>
  <cp:revision>30</cp:revision>
  <dcterms:created xsi:type="dcterms:W3CDTF">2022-06-07T18:52:25Z</dcterms:created>
  <dcterms:modified xsi:type="dcterms:W3CDTF">2022-09-04T14:03:39Z</dcterms:modified>
</cp:coreProperties>
</file>