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320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6" r:id="rId12"/>
    <p:sldId id="307" r:id="rId13"/>
    <p:sldId id="315" r:id="rId14"/>
    <p:sldId id="316" r:id="rId15"/>
    <p:sldId id="318" r:id="rId16"/>
    <p:sldId id="319" r:id="rId17"/>
    <p:sldId id="317" r:id="rId18"/>
    <p:sldId id="308" r:id="rId19"/>
    <p:sldId id="311" r:id="rId20"/>
    <p:sldId id="305" r:id="rId21"/>
    <p:sldId id="309" r:id="rId22"/>
    <p:sldId id="310" r:id="rId23"/>
    <p:sldId id="312" r:id="rId24"/>
    <p:sldId id="256" r:id="rId25"/>
    <p:sldId id="289" r:id="rId26"/>
    <p:sldId id="314" r:id="rId27"/>
    <p:sldId id="261" r:id="rId28"/>
    <p:sldId id="291" r:id="rId29"/>
    <p:sldId id="292" r:id="rId30"/>
    <p:sldId id="293" r:id="rId31"/>
    <p:sldId id="294" r:id="rId32"/>
    <p:sldId id="295" r:id="rId33"/>
    <p:sldId id="274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5A9F"/>
    <a:srgbClr val="7699BE"/>
    <a:srgbClr val="525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5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31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06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iver flowing through a tropical forest"/>
          <p:cNvSpPr>
            <a:spLocks noGrp="1"/>
          </p:cNvSpPr>
          <p:nvPr>
            <p:ph type="pic" idx="21"/>
          </p:nvPr>
        </p:nvSpPr>
        <p:spPr>
          <a:xfrm>
            <a:off x="0" y="-2290234"/>
            <a:ext cx="24384000" cy="182964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ver flowing through a tropical forest"/>
          <p:cNvSpPr>
            <a:spLocks noGrp="1"/>
          </p:cNvSpPr>
          <p:nvPr>
            <p:ph type="pic" idx="21"/>
          </p:nvPr>
        </p:nvSpPr>
        <p:spPr>
          <a:xfrm>
            <a:off x="3125968" y="-1762099"/>
            <a:ext cx="18135601" cy="136079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lose-up of an orange flower surrounded by large tropical leaves"/>
          <p:cNvSpPr>
            <a:spLocks noGrp="1"/>
          </p:cNvSpPr>
          <p:nvPr>
            <p:ph type="pic" idx="21"/>
          </p:nvPr>
        </p:nvSpPr>
        <p:spPr>
          <a:xfrm>
            <a:off x="5803900" y="952500"/>
            <a:ext cx="17236029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lose-up of a red-eyed tree frog perched on a leaf"/>
          <p:cNvSpPr>
            <a:spLocks noGrp="1"/>
          </p:cNvSpPr>
          <p:nvPr>
            <p:ph type="pic" sz="half" idx="21"/>
          </p:nvPr>
        </p:nvSpPr>
        <p:spPr>
          <a:xfrm>
            <a:off x="87503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lose-up of an orange flower surrounded by large tropical leaves"/>
          <p:cNvSpPr>
            <a:spLocks noGrp="1"/>
          </p:cNvSpPr>
          <p:nvPr>
            <p:ph type="pic" sz="quarter" idx="21"/>
          </p:nvPr>
        </p:nvSpPr>
        <p:spPr>
          <a:xfrm>
            <a:off x="15292127" y="6870700"/>
            <a:ext cx="8341246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Close-up of a red-eyed tree frog perched on a leaf"/>
          <p:cNvSpPr>
            <a:spLocks noGrp="1"/>
          </p:cNvSpPr>
          <p:nvPr>
            <p:ph type="pic" sz="quarter" idx="22"/>
          </p:nvPr>
        </p:nvSpPr>
        <p:spPr>
          <a:xfrm>
            <a:off x="14859000" y="952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River flowing through a tropical forest"/>
          <p:cNvSpPr>
            <a:spLocks noGrp="1"/>
          </p:cNvSpPr>
          <p:nvPr>
            <p:ph type="pic" idx="23"/>
          </p:nvPr>
        </p:nvSpPr>
        <p:spPr>
          <a:xfrm>
            <a:off x="651237" y="952500"/>
            <a:ext cx="15283726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jpeg"/><Relationship Id="rId11" Type="http://schemas.openxmlformats.org/officeDocument/2006/relationships/image" Target="../media/image10.jpg"/><Relationship Id="rId5" Type="http://schemas.openxmlformats.org/officeDocument/2006/relationships/image" Target="../media/image6.jpeg"/><Relationship Id="rId10" Type="http://schemas.microsoft.com/office/2007/relationships/hdphoto" Target="../media/hdphoto2.wdp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62B6-0769-934F-B556-DDC08F32F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CF998-1981-F36D-4E78-0EA0D958663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222466-A7B0-0661-03B1-80B261C87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1360"/>
            <a:ext cx="24384000" cy="1401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9DCCC2-FAAE-0B74-3A34-ECEF3EAF53BD}"/>
              </a:ext>
            </a:extLst>
          </p:cNvPr>
          <p:cNvSpPr txBox="1"/>
          <p:nvPr/>
        </p:nvSpPr>
        <p:spPr>
          <a:xfrm>
            <a:off x="12264263" y="9307589"/>
            <a:ext cx="8592096" cy="733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0" i="0" u="none" strike="noStrike" cap="none" spc="0" normalizeH="0" baseline="0" dirty="0">
                <a:ln>
                  <a:noFill/>
                </a:ln>
                <a:solidFill>
                  <a:srgbClr val="315A9F"/>
                </a:solidFill>
                <a:effectLst/>
                <a:uFillTx/>
                <a:latin typeface="Ubuntu" panose="020B0504030602030204" pitchFamily="34" charset="0"/>
                <a:sym typeface="Helvetica Neue"/>
              </a:rPr>
              <a:t>FAMILY           WORSHIP GATHERING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096DC615-14BB-D7E6-63FC-C07721D08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476" y="9144000"/>
            <a:ext cx="111738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5590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F868B4-413E-B63F-0C43-1888BD49B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3A6A1-2864-9F82-CA6E-4AF798D8C0E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F666F8C-F9E9-922F-210C-255E3836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4084"/>
            <a:ext cx="12551232" cy="5939503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6FF328-FB47-619C-2EE8-7A41C863B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868" y="-2275518"/>
            <a:ext cx="12025132" cy="7215079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A86EFB4-DE5D-23C5-DEBA-8EC13BF77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705" y="8709804"/>
            <a:ext cx="9569387" cy="5391204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749A73A-0B41-19C8-C2FA-9E78ABC21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7049" y="7886699"/>
            <a:ext cx="10436951" cy="5868496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4D8F2B8-D9DB-D8AC-9BAE-0A2D5F3890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155032"/>
              </p:ext>
            </p:extLst>
          </p:nvPr>
        </p:nvGraphicFramePr>
        <p:xfrm>
          <a:off x="11369312" y="4200989"/>
          <a:ext cx="5249257" cy="4638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Image" r:id="rId7" imgW="10920600" imgH="9650520" progId="Photoshop.Image.13">
                  <p:embed/>
                </p:oleObj>
              </mc:Choice>
              <mc:Fallback>
                <p:oleObj name="Image" r:id="rId7" imgW="10920600" imgH="9650520" progId="Photoshop.Image.1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3CF3F54-1648-1C61-FAEE-8D77A44B84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369312" y="4200989"/>
                        <a:ext cx="5249257" cy="4638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>
            <a:extLst>
              <a:ext uri="{FF2B5EF4-FFF2-40B4-BE49-F238E27FC236}">
                <a16:creationId xmlns:a16="http://schemas.microsoft.com/office/drawing/2014/main" id="{50F5F2CA-4EB3-468F-D51D-C94E0BC82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66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9557" y="3331738"/>
            <a:ext cx="8394443" cy="5603290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outdoor&#10;&#10;Description automatically generated">
            <a:extLst>
              <a:ext uri="{FF2B5EF4-FFF2-40B4-BE49-F238E27FC236}">
                <a16:creationId xmlns:a16="http://schemas.microsoft.com/office/drawing/2014/main" id="{9910D856-A06B-72E3-A724-946EFB1D660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60"/>
          <a:stretch/>
        </p:blipFill>
        <p:spPr>
          <a:xfrm>
            <a:off x="-931229" y="4278914"/>
            <a:ext cx="12962028" cy="565352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pic>
        <p:nvPicPr>
          <p:cNvPr id="7" name="Picture 4" descr="Empty Glass PNG Image | PNG All">
            <a:extLst>
              <a:ext uri="{FF2B5EF4-FFF2-40B4-BE49-F238E27FC236}">
                <a16:creationId xmlns:a16="http://schemas.microsoft.com/office/drawing/2014/main" id="{2C2D0AAC-0EDC-6FF7-048A-DD36F7A9E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9" y="9547681"/>
            <a:ext cx="4384887" cy="4384887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73119099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5" descr="A group of people posing for a photo in front of a field&#10;&#10;Description automatically generated with medium confidence">
            <a:extLst>
              <a:ext uri="{FF2B5EF4-FFF2-40B4-BE49-F238E27FC236}">
                <a16:creationId xmlns:a16="http://schemas.microsoft.com/office/drawing/2014/main" id="{7DB94F78-91B8-0BC1-1516-D4121A291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" r="23"/>
          <a:stretch>
            <a:fillRect/>
          </a:stretch>
        </p:blipFill>
        <p:spPr>
          <a:xfrm>
            <a:off x="0" y="-151758"/>
            <a:ext cx="24384000" cy="18296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6" name="Picture Placeholder 5" descr="A group of people posing for a photo in front of a field&#10;&#10;Description automatically generated with medium confidence">
            <a:extLst>
              <a:ext uri="{FF2B5EF4-FFF2-40B4-BE49-F238E27FC236}">
                <a16:creationId xmlns:a16="http://schemas.microsoft.com/office/drawing/2014/main" id="{F64563AC-0379-038F-0503-1D3E173097F4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" r="23"/>
          <a:stretch>
            <a:fillRect/>
          </a:stretch>
        </p:blipFill>
        <p:spPr>
          <a:xfrm>
            <a:off x="3124199" y="-63527"/>
            <a:ext cx="18364201" cy="13779527"/>
          </a:xfrm>
        </p:spPr>
      </p:pic>
    </p:spTree>
    <p:extLst>
      <p:ext uri="{BB962C8B-B14F-4D97-AF65-F5344CB8AC3E}">
        <p14:creationId xmlns:p14="http://schemas.microsoft.com/office/powerpoint/2010/main" val="104313436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6234714-D51D-BA7F-8096-B89D37CAA1F5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9475F4-AD20-17DD-3DB2-2D29303C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91CB7C-2732-2166-A90A-9BFEC45B4E1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7213AC3-B3D9-9AB7-6813-1A814FB8A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colorTemperature colorTemp="6600"/>
                    </a14:imgEffect>
                    <a14:imgEffect>
                      <a14:saturation sat="12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1898"/>
            <a:ext cx="24384000" cy="18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02316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97ADED5-2A45-B5B3-0532-15B44757AA55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457010-292A-104C-8383-7D9C754F2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D22F50-FAED-D78B-B516-1971A262242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EC9B59D-7A26-2EB1-39BF-05E4464C9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8339" y="-26953"/>
            <a:ext cx="27502339" cy="1375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02001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BBE8BB-DFC2-E541-644B-97B68369A944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2CA2E1-43A5-A002-1617-148A35772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D03DA-6190-11C0-86FA-8D146949433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C58F6F0C-E1D5-326A-FCF0-F53793B91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2149"/>
            <a:ext cx="24384000" cy="1625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42772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D72C401-05AA-EF56-5212-D04246CBDB5E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F1D476-358D-2DEB-1585-66496951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63CAD9-37BF-889E-3BAA-C0FB0BFE6CE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62A6B9FE-6222-7CF3-C34D-00DF7194F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0" y="0"/>
            <a:ext cx="31629836" cy="1411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58645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275BD3D-32CC-D528-7CD0-43969E150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0" y="-3976230"/>
            <a:ext cx="24392090" cy="187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62C1789-FCE9-F016-1DC6-2108E2A3561C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7D9B2D-A503-4A39-2FFB-E3CDDD4D7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68A47-0DFE-514F-4B86-630DFFBE0A7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2078618C-EB8E-2250-1E9C-CE77B90D1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1619"/>
            <a:ext cx="17868900" cy="1371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53171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238E188-48E8-2E8B-1A00-B32AFCFD6FAE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C4429E-33CF-CED2-4C89-D06DE699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7DEC2-BDA6-97A6-BBD9-C888E25CB51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5943920-77BF-934A-2587-8B3F29D56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480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60495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F58D5D-7D1C-7C15-A38E-4B681B567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51618B-DF29-BFAF-3261-7392BE58301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860FF5-96BC-EEAC-3216-E12174301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0" cy="1373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3703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2F45A39-894A-B735-046E-A38C42C7B178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6BAC2-DBA8-34B4-3D1A-8263A05D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767F2-7EA2-337E-984E-C2F999BC52D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DC991D5-4DEA-6D76-53F5-227C3D26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88658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62B6-0769-934F-B556-DDC08F32F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CF998-1981-F36D-4E78-0EA0D958663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222466-A7B0-0661-03B1-80B261C87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1360"/>
            <a:ext cx="24384000" cy="1401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41331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62B6-0769-934F-B556-DDC08F32F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CF998-1981-F36D-4E78-0EA0D958663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D545DF4-2F45-F679-5622-F58247B43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2490"/>
            <a:ext cx="24384000" cy="1697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60738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0B39EB3-39DB-9189-EDC8-0E4C04E2DF9E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4669D4-9A86-ECC1-9877-77C10E562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E2DAF-C0C4-4E66-DE35-8E9AE7249A2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Loggerhead sea turtle">
            <a:extLst>
              <a:ext uri="{FF2B5EF4-FFF2-40B4-BE49-F238E27FC236}">
                <a16:creationId xmlns:a16="http://schemas.microsoft.com/office/drawing/2014/main" id="{924FAC3F-2F73-DB1C-A9D4-CD73B7AEA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2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53626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C331DAC-6FB5-BB83-74F2-A40A0BD0C4DA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13ACB3-CC27-68F2-3132-9D1238A3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B1DB1-8839-D8A9-FB3B-E3C80A24978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2208BF71-C911-0FBA-3184-DD19A8EB7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0016"/>
            <a:ext cx="24384000" cy="1647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68786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672DF34-918C-D314-C61B-12E8369FB89B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6CB895-BB7B-DA6B-7723-84CB4491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2B7C98-AC1D-6F6A-8918-06A4B7F55B6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E2626794-98C2-DABC-DD1E-FEC10F45E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7285" y="-1649829"/>
            <a:ext cx="27317031" cy="1536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99874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Presence.jpg" descr="Prese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Presence.jpg" descr="Prese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033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FULLNESS"/>
          <p:cNvSpPr txBox="1"/>
          <p:nvPr/>
        </p:nvSpPr>
        <p:spPr>
          <a:xfrm>
            <a:off x="4543822" y="11468057"/>
            <a:ext cx="1529635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 b="0" spc="499">
                <a:latin typeface="nevis Bold"/>
                <a:ea typeface="nevis Bold"/>
                <a:cs typeface="nevis Bold"/>
                <a:sym typeface="nevis Bold"/>
              </a:defRPr>
            </a:lvl1pPr>
          </a:lstStyle>
          <a:p>
            <a:r>
              <a:rPr lang="en-US" dirty="0"/>
              <a:t>BREATHING IN THE SPIRIT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45335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Presence.jpg" descr="Prese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033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FULLNESS"/>
          <p:cNvSpPr txBox="1"/>
          <p:nvPr/>
        </p:nvSpPr>
        <p:spPr>
          <a:xfrm>
            <a:off x="4543822" y="11468057"/>
            <a:ext cx="1529635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 b="0" spc="499">
                <a:latin typeface="nevis Bold"/>
                <a:ea typeface="nevis Bold"/>
                <a:cs typeface="nevis Bold"/>
                <a:sym typeface="nevis Bold"/>
              </a:defRPr>
            </a:lvl1pPr>
          </a:lstStyle>
          <a:p>
            <a:r>
              <a:rPr lang="en-US" dirty="0"/>
              <a:t>BREATHING IN THE SPIRIT</a:t>
            </a:r>
            <a:endParaRPr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B3F91300-B30E-E830-928E-182E8C57A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779" y="10312400"/>
            <a:ext cx="3657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33427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elliot-andrews-HVBE7WH0h8Q-unsplash.jpg" descr="elliot-andrews-HVBE7WH0h8Q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929" y="-24310"/>
            <a:ext cx="24449855" cy="1374031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Rectangle"/>
          <p:cNvSpPr/>
          <p:nvPr/>
        </p:nvSpPr>
        <p:spPr>
          <a:xfrm>
            <a:off x="-32927" y="-21805"/>
            <a:ext cx="24449854" cy="13759610"/>
          </a:xfrm>
          <a:prstGeom prst="rect">
            <a:avLst/>
          </a:prstGeom>
          <a:solidFill>
            <a:srgbClr val="FFFFFF">
              <a:alpha val="395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6" name="Rectangle"/>
          <p:cNvSpPr/>
          <p:nvPr/>
        </p:nvSpPr>
        <p:spPr>
          <a:xfrm>
            <a:off x="275635" y="330700"/>
            <a:ext cx="23832730" cy="13054600"/>
          </a:xfrm>
          <a:prstGeom prst="rect">
            <a:avLst/>
          </a:prstGeom>
          <a:solidFill>
            <a:srgbClr val="FFFFFF">
              <a:alpha val="2045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7" name="So God created mankind in his own image, in the image of God he created them; male and female he created them. God blessed them and said to them, “Be fruitful and increase in number; fill the earth and subdue it. Rule over the fish in the sea and the bir"/>
          <p:cNvSpPr txBox="1"/>
          <p:nvPr/>
        </p:nvSpPr>
        <p:spPr>
          <a:xfrm>
            <a:off x="874175" y="4280879"/>
            <a:ext cx="22635649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 b="0">
                <a:solidFill>
                  <a:schemeClr val="accent1">
                    <a:hueOff val="118245"/>
                    <a:lumOff val="-11372"/>
                  </a:schemeClr>
                </a:solidFill>
                <a:latin typeface="nevis Bold"/>
                <a:ea typeface="nevis Bold"/>
                <a:cs typeface="nevis Bold"/>
                <a:sym typeface="nevis Bold"/>
              </a:defRPr>
            </a:lvl1pPr>
          </a:lstStyle>
          <a:p>
            <a:r>
              <a:rPr lang="en-US" baseline="30000" dirty="0"/>
              <a:t>1 </a:t>
            </a:r>
            <a:r>
              <a:rPr lang="en-US" dirty="0"/>
              <a:t>In the beginning God created the heavens and the earth.</a:t>
            </a:r>
            <a:br>
              <a:rPr lang="en-US" dirty="0"/>
            </a:br>
            <a:r>
              <a:rPr lang="en-US" baseline="30000" dirty="0"/>
              <a:t>2 </a:t>
            </a:r>
            <a:r>
              <a:rPr lang="en-US" dirty="0"/>
              <a:t>Now the earth was formless and empty, darkness was over the surface of the deep, and the Spirit </a:t>
            </a:r>
            <a:r>
              <a:rPr lang="en-US" sz="5000" i="1" dirty="0"/>
              <a:t>(RUACH)</a:t>
            </a:r>
            <a:r>
              <a:rPr lang="en-US" dirty="0"/>
              <a:t> of God</a:t>
            </a:r>
            <a:br>
              <a:rPr lang="en-US" dirty="0"/>
            </a:br>
            <a:r>
              <a:rPr lang="en-US" dirty="0"/>
              <a:t>was hovering over the waters.</a:t>
            </a:r>
          </a:p>
        </p:txBody>
      </p:sp>
      <p:sp>
        <p:nvSpPr>
          <p:cNvPr id="148" name="Genesis 1:27-31, NIV"/>
          <p:cNvSpPr txBox="1"/>
          <p:nvPr/>
        </p:nvSpPr>
        <p:spPr>
          <a:xfrm>
            <a:off x="874175" y="11879003"/>
            <a:ext cx="2263565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 b="0" cap="all">
                <a:solidFill>
                  <a:schemeClr val="accent1">
                    <a:hueOff val="118245"/>
                    <a:lumOff val="-11372"/>
                  </a:schemeClr>
                </a:solidFill>
                <a:latin typeface="nevis Bold"/>
                <a:ea typeface="nevis Bold"/>
                <a:cs typeface="nevis Bold"/>
                <a:sym typeface="nevis Bold"/>
              </a:defRPr>
            </a:lvl1pPr>
          </a:lstStyle>
          <a:p>
            <a:r>
              <a:rPr lang="en-US" dirty="0"/>
              <a:t>GENESIS 1:1-2</a:t>
            </a:r>
            <a:r>
              <a:rPr baseline="30000" dirty="0"/>
              <a:t> NIV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AF28CF1-AA2C-283A-6C2D-B97BB27E5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779" y="10312400"/>
            <a:ext cx="3657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elliot-andrews-HVBE7WH0h8Q-unsplash.jpg" descr="elliot-andrews-HVBE7WH0h8Q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929" y="-24310"/>
            <a:ext cx="24449855" cy="1374031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Rectangle"/>
          <p:cNvSpPr/>
          <p:nvPr/>
        </p:nvSpPr>
        <p:spPr>
          <a:xfrm>
            <a:off x="-32927" y="-21805"/>
            <a:ext cx="24449854" cy="13759610"/>
          </a:xfrm>
          <a:prstGeom prst="rect">
            <a:avLst/>
          </a:prstGeom>
          <a:solidFill>
            <a:srgbClr val="FFFFFF">
              <a:alpha val="395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6" name="Rectangle"/>
          <p:cNvSpPr/>
          <p:nvPr/>
        </p:nvSpPr>
        <p:spPr>
          <a:xfrm>
            <a:off x="275635" y="330700"/>
            <a:ext cx="23832730" cy="13054600"/>
          </a:xfrm>
          <a:prstGeom prst="rect">
            <a:avLst/>
          </a:prstGeom>
          <a:solidFill>
            <a:srgbClr val="FFFFFF">
              <a:alpha val="2045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7" name="So God created mankind in his own image, in the image of God he created them; male and female he created them. God blessed them and said to them, “Be fruitful and increase in number; fill the earth and subdue it. Rule over the fish in the sea and the bir"/>
          <p:cNvSpPr txBox="1"/>
          <p:nvPr/>
        </p:nvSpPr>
        <p:spPr>
          <a:xfrm>
            <a:off x="874175" y="4742544"/>
            <a:ext cx="22635649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 b="0">
                <a:solidFill>
                  <a:schemeClr val="accent1">
                    <a:hueOff val="118245"/>
                    <a:lumOff val="-11372"/>
                  </a:schemeClr>
                </a:solidFill>
                <a:latin typeface="nevis Bold"/>
                <a:ea typeface="nevis Bold"/>
                <a:cs typeface="nevis Bold"/>
                <a:sym typeface="nevis Bold"/>
              </a:defRPr>
            </a:lvl1pPr>
          </a:lstStyle>
          <a:p>
            <a:r>
              <a:rPr lang="en-US" dirty="0"/>
              <a:t>Then the Lord God formed a man from the dust of the ground and breathed </a:t>
            </a:r>
            <a:r>
              <a:rPr lang="en-US" sz="5000" i="1" dirty="0"/>
              <a:t>(RUACH)</a:t>
            </a:r>
            <a:r>
              <a:rPr lang="en-US" sz="5000" dirty="0"/>
              <a:t> </a:t>
            </a:r>
            <a:r>
              <a:rPr lang="en-US" dirty="0"/>
              <a:t>into his nostrils the breath </a:t>
            </a:r>
            <a:r>
              <a:rPr lang="en-US" sz="5000" i="1" dirty="0"/>
              <a:t>(RUACH)</a:t>
            </a:r>
            <a:r>
              <a:rPr lang="en-US" sz="5000" dirty="0"/>
              <a:t> </a:t>
            </a:r>
            <a:br>
              <a:rPr lang="en-US" sz="5000" dirty="0"/>
            </a:br>
            <a:r>
              <a:rPr lang="en-US" dirty="0"/>
              <a:t>of life, and the man became a living being.</a:t>
            </a:r>
          </a:p>
        </p:txBody>
      </p:sp>
      <p:sp>
        <p:nvSpPr>
          <p:cNvPr id="148" name="Genesis 1:27-31, NIV"/>
          <p:cNvSpPr txBox="1"/>
          <p:nvPr/>
        </p:nvSpPr>
        <p:spPr>
          <a:xfrm>
            <a:off x="874175" y="11879003"/>
            <a:ext cx="2263565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 b="0" cap="all">
                <a:solidFill>
                  <a:schemeClr val="accent1">
                    <a:hueOff val="118245"/>
                    <a:lumOff val="-11372"/>
                  </a:schemeClr>
                </a:solidFill>
                <a:latin typeface="nevis Bold"/>
                <a:ea typeface="nevis Bold"/>
                <a:cs typeface="nevis Bold"/>
                <a:sym typeface="nevis Bold"/>
              </a:defRPr>
            </a:lvl1pPr>
          </a:lstStyle>
          <a:p>
            <a:r>
              <a:rPr lang="en-US" dirty="0"/>
              <a:t>GENESIS 2:7</a:t>
            </a:r>
            <a:r>
              <a:rPr baseline="30000" dirty="0"/>
              <a:t> NIV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DDA96D9-3E66-3994-729D-02E5BF34C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779" y="10312400"/>
            <a:ext cx="3657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58814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elliot-andrews-HVBE7WH0h8Q-unsplash.jpg" descr="elliot-andrews-HVBE7WH0h8Q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929" y="-24310"/>
            <a:ext cx="24449855" cy="1374031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Rectangle"/>
          <p:cNvSpPr/>
          <p:nvPr/>
        </p:nvSpPr>
        <p:spPr>
          <a:xfrm>
            <a:off x="-32927" y="-21805"/>
            <a:ext cx="24449854" cy="13759610"/>
          </a:xfrm>
          <a:prstGeom prst="rect">
            <a:avLst/>
          </a:prstGeom>
          <a:solidFill>
            <a:srgbClr val="FFFFFF">
              <a:alpha val="395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6" name="Rectangle"/>
          <p:cNvSpPr/>
          <p:nvPr/>
        </p:nvSpPr>
        <p:spPr>
          <a:xfrm>
            <a:off x="275635" y="330700"/>
            <a:ext cx="23832730" cy="13054600"/>
          </a:xfrm>
          <a:prstGeom prst="rect">
            <a:avLst/>
          </a:prstGeom>
          <a:solidFill>
            <a:srgbClr val="FFFFFF">
              <a:alpha val="2045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7" name="So God created mankind in his own image, in the image of God he created them; male and female he created them. God blessed them and said to them, “Be fruitful and increase in number; fill the earth and subdue it. Rule over the fish in the sea and the bir"/>
          <p:cNvSpPr txBox="1"/>
          <p:nvPr/>
        </p:nvSpPr>
        <p:spPr>
          <a:xfrm>
            <a:off x="874175" y="3819214"/>
            <a:ext cx="22635649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 b="0">
                <a:solidFill>
                  <a:schemeClr val="accent1">
                    <a:hueOff val="118245"/>
                    <a:lumOff val="-11372"/>
                  </a:schemeClr>
                </a:solidFill>
                <a:latin typeface="nevis Bold"/>
                <a:ea typeface="nevis Bold"/>
                <a:cs typeface="nevis Bold"/>
                <a:sym typeface="nevis Bold"/>
              </a:defRPr>
            </a:lvl1pPr>
          </a:lstStyle>
          <a:p>
            <a:r>
              <a:rPr lang="en-US" baseline="30000" dirty="0"/>
              <a:t>20b </a:t>
            </a:r>
            <a:r>
              <a:rPr lang="en-US" dirty="0"/>
              <a:t>After he said this, he showed them his hands and side. The disciples were overjoyed when they saw the Lord. </a:t>
            </a:r>
            <a:r>
              <a:rPr lang="en-US" baseline="30000" dirty="0"/>
              <a:t>21 </a:t>
            </a:r>
            <a:r>
              <a:rPr lang="en-US" dirty="0"/>
              <a:t>Again Jesus said, “Peace be with you! As the Father has sent me, I am sending you.” </a:t>
            </a:r>
            <a:r>
              <a:rPr lang="en-US" baseline="30000" dirty="0"/>
              <a:t>22 </a:t>
            </a:r>
            <a:r>
              <a:rPr lang="en-US" dirty="0"/>
              <a:t>And with that he breathed on them</a:t>
            </a:r>
            <a:br>
              <a:rPr lang="en-US" dirty="0"/>
            </a:br>
            <a:r>
              <a:rPr lang="en-US" dirty="0"/>
              <a:t>and said, “Receive the Holy Spirit.</a:t>
            </a:r>
          </a:p>
        </p:txBody>
      </p:sp>
      <p:sp>
        <p:nvSpPr>
          <p:cNvPr id="148" name="Genesis 1:27-31, NIV"/>
          <p:cNvSpPr txBox="1"/>
          <p:nvPr/>
        </p:nvSpPr>
        <p:spPr>
          <a:xfrm>
            <a:off x="874175" y="11879003"/>
            <a:ext cx="2263565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 b="0" cap="all">
                <a:solidFill>
                  <a:schemeClr val="accent1">
                    <a:hueOff val="118245"/>
                    <a:lumOff val="-11372"/>
                  </a:schemeClr>
                </a:solidFill>
                <a:latin typeface="nevis Bold"/>
                <a:ea typeface="nevis Bold"/>
                <a:cs typeface="nevis Bold"/>
                <a:sym typeface="nevis Bold"/>
              </a:defRPr>
            </a:lvl1pPr>
          </a:lstStyle>
          <a:p>
            <a:r>
              <a:rPr lang="en-US" dirty="0"/>
              <a:t>JOHN 20:20-21</a:t>
            </a:r>
            <a:r>
              <a:rPr baseline="30000" dirty="0"/>
              <a:t> NIV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C3FBC06C-DF1C-E7EA-8AEC-904420F64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777" y="10282418"/>
            <a:ext cx="3769047" cy="280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24A7F9-ED79-38A6-14CE-97ED508F6C7D}"/>
              </a:ext>
            </a:extLst>
          </p:cNvPr>
          <p:cNvSpPr txBox="1"/>
          <p:nvPr/>
        </p:nvSpPr>
        <p:spPr>
          <a:xfrm>
            <a:off x="21109243" y="12230150"/>
            <a:ext cx="176811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52505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PNEUMA</a:t>
            </a:r>
          </a:p>
        </p:txBody>
      </p:sp>
    </p:spTree>
    <p:extLst>
      <p:ext uri="{BB962C8B-B14F-4D97-AF65-F5344CB8AC3E}">
        <p14:creationId xmlns:p14="http://schemas.microsoft.com/office/powerpoint/2010/main" val="242523191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62B6-0769-934F-B556-DDC08F32F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CF998-1981-F36D-4E78-0EA0D958663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0E3D69-9219-C334-76C7-13B126070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6479"/>
            <a:ext cx="24384000" cy="146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80722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elliot-andrews-HVBE7WH0h8Q-unsplash.jpg" descr="elliot-andrews-HVBE7WH0h8Q-unsplas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29" y="-24310"/>
            <a:ext cx="24449855" cy="1374031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Rectangle"/>
          <p:cNvSpPr/>
          <p:nvPr/>
        </p:nvSpPr>
        <p:spPr>
          <a:xfrm>
            <a:off x="-32927" y="-21805"/>
            <a:ext cx="24449854" cy="13759610"/>
          </a:xfrm>
          <a:prstGeom prst="rect">
            <a:avLst/>
          </a:prstGeom>
          <a:solidFill>
            <a:srgbClr val="FFFFFF">
              <a:alpha val="395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6" name="Rectangle"/>
          <p:cNvSpPr/>
          <p:nvPr/>
        </p:nvSpPr>
        <p:spPr>
          <a:xfrm>
            <a:off x="275635" y="330700"/>
            <a:ext cx="23832730" cy="13054600"/>
          </a:xfrm>
          <a:prstGeom prst="rect">
            <a:avLst/>
          </a:prstGeom>
          <a:solidFill>
            <a:srgbClr val="FFFFFF">
              <a:alpha val="2045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7" name="So God created mankind in his own image, in the image of God he created them; male and female he created them. God blessed them and said to them, “Be fruitful and increase in number; fill the earth and subdue it. Rule over the fish in the sea and the bir"/>
          <p:cNvSpPr txBox="1"/>
          <p:nvPr/>
        </p:nvSpPr>
        <p:spPr>
          <a:xfrm>
            <a:off x="874175" y="3357550"/>
            <a:ext cx="22635649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 b="0">
                <a:solidFill>
                  <a:schemeClr val="accent1">
                    <a:hueOff val="118245"/>
                    <a:lumOff val="-11372"/>
                  </a:schemeClr>
                </a:solidFill>
                <a:latin typeface="nevis Bold"/>
                <a:ea typeface="nevis Bold"/>
                <a:cs typeface="nevis Bold"/>
                <a:sym typeface="nevis Bold"/>
              </a:defRPr>
            </a:lvl1pPr>
          </a:lstStyle>
          <a:p>
            <a:r>
              <a:rPr lang="en-US" baseline="30000" dirty="0"/>
              <a:t>2 </a:t>
            </a:r>
            <a:r>
              <a:rPr lang="en-US" dirty="0"/>
              <a:t>Suddenly a sound like the blowing of a violent wind came from heaven and filled the whole house where they were sitting. </a:t>
            </a:r>
            <a:r>
              <a:rPr lang="en-US" baseline="30000" dirty="0"/>
              <a:t>3 </a:t>
            </a:r>
            <a:r>
              <a:rPr lang="en-US" dirty="0"/>
              <a:t>They saw what seemed to be tongues of fire that separated and came to rest on each of them. </a:t>
            </a:r>
            <a:r>
              <a:rPr lang="en-US" baseline="30000" dirty="0"/>
              <a:t>4 </a:t>
            </a:r>
            <a:r>
              <a:rPr lang="en-US" dirty="0"/>
              <a:t>All of them were filled with the Holy Spirit and began to speak in other tongues as the Spirit enabled them. </a:t>
            </a:r>
          </a:p>
        </p:txBody>
      </p:sp>
      <p:sp>
        <p:nvSpPr>
          <p:cNvPr id="148" name="Genesis 1:27-31, NIV"/>
          <p:cNvSpPr txBox="1"/>
          <p:nvPr/>
        </p:nvSpPr>
        <p:spPr>
          <a:xfrm>
            <a:off x="874175" y="11879003"/>
            <a:ext cx="2263565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 b="0" cap="all">
                <a:solidFill>
                  <a:schemeClr val="accent1">
                    <a:hueOff val="118245"/>
                    <a:lumOff val="-11372"/>
                  </a:schemeClr>
                </a:solidFill>
                <a:latin typeface="nevis Bold"/>
                <a:ea typeface="nevis Bold"/>
                <a:cs typeface="nevis Bold"/>
                <a:sym typeface="nevis Bold"/>
              </a:defRPr>
            </a:lvl1pPr>
          </a:lstStyle>
          <a:p>
            <a:r>
              <a:rPr lang="en-US" dirty="0"/>
              <a:t>ACTS 2:2-4</a:t>
            </a:r>
            <a:r>
              <a:rPr baseline="30000" dirty="0"/>
              <a:t> NIV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A5B5FD3-57F4-9F83-4F08-834B7289D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777" y="10282418"/>
            <a:ext cx="3769047" cy="280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5DBDEC-6272-FB25-A235-B2D08AF50A39}"/>
              </a:ext>
            </a:extLst>
          </p:cNvPr>
          <p:cNvSpPr txBox="1"/>
          <p:nvPr/>
        </p:nvSpPr>
        <p:spPr>
          <a:xfrm>
            <a:off x="21109243" y="12230150"/>
            <a:ext cx="176811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52505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PNEUMA</a:t>
            </a:r>
          </a:p>
        </p:txBody>
      </p:sp>
    </p:spTree>
    <p:extLst>
      <p:ext uri="{BB962C8B-B14F-4D97-AF65-F5344CB8AC3E}">
        <p14:creationId xmlns:p14="http://schemas.microsoft.com/office/powerpoint/2010/main" val="27859845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elliot-andrews-HVBE7WH0h8Q-unsplash.jpg" descr="elliot-andrews-HVBE7WH0h8Q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929" y="-24310"/>
            <a:ext cx="24449855" cy="1374031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Rectangle"/>
          <p:cNvSpPr/>
          <p:nvPr/>
        </p:nvSpPr>
        <p:spPr>
          <a:xfrm>
            <a:off x="-32927" y="-21805"/>
            <a:ext cx="24449854" cy="13759610"/>
          </a:xfrm>
          <a:prstGeom prst="rect">
            <a:avLst/>
          </a:prstGeom>
          <a:solidFill>
            <a:srgbClr val="FFFFFF">
              <a:alpha val="395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6" name="Rectangle"/>
          <p:cNvSpPr/>
          <p:nvPr/>
        </p:nvSpPr>
        <p:spPr>
          <a:xfrm>
            <a:off x="275635" y="330700"/>
            <a:ext cx="23832730" cy="13054600"/>
          </a:xfrm>
          <a:prstGeom prst="rect">
            <a:avLst/>
          </a:prstGeom>
          <a:solidFill>
            <a:srgbClr val="FFFFFF">
              <a:alpha val="2045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7" name="So God created mankind in his own image, in the image of God he created them; male and female he created them. God blessed them and said to them, “Be fruitful and increase in number; fill the earth and subdue it. Rule over the fish in the sea and the bir"/>
          <p:cNvSpPr txBox="1"/>
          <p:nvPr/>
        </p:nvSpPr>
        <p:spPr>
          <a:xfrm>
            <a:off x="874175" y="4280880"/>
            <a:ext cx="22635649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 b="0">
                <a:solidFill>
                  <a:schemeClr val="accent1">
                    <a:hueOff val="118245"/>
                    <a:lumOff val="-11372"/>
                  </a:schemeClr>
                </a:solidFill>
                <a:latin typeface="nevis Bold"/>
                <a:ea typeface="nevis Bold"/>
                <a:cs typeface="nevis Bold"/>
                <a:sym typeface="nevis Bold"/>
              </a:defRPr>
            </a:lvl1pPr>
          </a:lstStyle>
          <a:p>
            <a:r>
              <a:rPr lang="en-US" dirty="0"/>
              <a:t>And if the Spirit of him who raised Jesus from the dead is living in you, he who raised Christ from the dead will also </a:t>
            </a:r>
            <a:br>
              <a:rPr lang="en-US" dirty="0"/>
            </a:br>
            <a:r>
              <a:rPr lang="en-US" dirty="0"/>
              <a:t>give life to your mortal bodies because of his Spirit</a:t>
            </a:r>
          </a:p>
          <a:p>
            <a:r>
              <a:rPr lang="en-US" dirty="0"/>
              <a:t>who lives in you.</a:t>
            </a:r>
          </a:p>
        </p:txBody>
      </p:sp>
      <p:sp>
        <p:nvSpPr>
          <p:cNvPr id="148" name="Genesis 1:27-31, NIV"/>
          <p:cNvSpPr txBox="1"/>
          <p:nvPr/>
        </p:nvSpPr>
        <p:spPr>
          <a:xfrm>
            <a:off x="874175" y="11879003"/>
            <a:ext cx="2263565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 b="0" cap="all">
                <a:solidFill>
                  <a:schemeClr val="accent1">
                    <a:hueOff val="118245"/>
                    <a:lumOff val="-11372"/>
                  </a:schemeClr>
                </a:solidFill>
                <a:latin typeface="nevis Bold"/>
                <a:ea typeface="nevis Bold"/>
                <a:cs typeface="nevis Bold"/>
                <a:sym typeface="nevis Bold"/>
              </a:defRPr>
            </a:lvl1pPr>
          </a:lstStyle>
          <a:p>
            <a:r>
              <a:rPr lang="en-US" dirty="0"/>
              <a:t>Romans 8:11</a:t>
            </a:r>
            <a:r>
              <a:rPr baseline="30000" dirty="0"/>
              <a:t> NIV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0FF14F8-9CA2-E1F8-A287-93D7F339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777" y="10282418"/>
            <a:ext cx="3769047" cy="280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853192-DAC2-BAB7-5459-425086661854}"/>
              </a:ext>
            </a:extLst>
          </p:cNvPr>
          <p:cNvSpPr txBox="1"/>
          <p:nvPr/>
        </p:nvSpPr>
        <p:spPr>
          <a:xfrm>
            <a:off x="21109243" y="12230150"/>
            <a:ext cx="176811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52505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PNEUMA</a:t>
            </a:r>
          </a:p>
        </p:txBody>
      </p:sp>
    </p:spTree>
    <p:extLst>
      <p:ext uri="{BB962C8B-B14F-4D97-AF65-F5344CB8AC3E}">
        <p14:creationId xmlns:p14="http://schemas.microsoft.com/office/powerpoint/2010/main" val="334626116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elliot-andrews-HVBE7WH0h8Q-unsplash.jpg" descr="elliot-andrews-HVBE7WH0h8Q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929" y="-24310"/>
            <a:ext cx="24449855" cy="1374031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Rectangle"/>
          <p:cNvSpPr/>
          <p:nvPr/>
        </p:nvSpPr>
        <p:spPr>
          <a:xfrm>
            <a:off x="-32927" y="-21805"/>
            <a:ext cx="24449854" cy="13759610"/>
          </a:xfrm>
          <a:prstGeom prst="rect">
            <a:avLst/>
          </a:prstGeom>
          <a:solidFill>
            <a:srgbClr val="FFFFFF">
              <a:alpha val="395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6" name="Rectangle"/>
          <p:cNvSpPr/>
          <p:nvPr/>
        </p:nvSpPr>
        <p:spPr>
          <a:xfrm>
            <a:off x="275635" y="330700"/>
            <a:ext cx="23832730" cy="13054600"/>
          </a:xfrm>
          <a:prstGeom prst="rect">
            <a:avLst/>
          </a:prstGeom>
          <a:solidFill>
            <a:srgbClr val="FFFFFF">
              <a:alpha val="2045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7" name="So God created mankind in his own image, in the image of God he created them; male and female he created them. God blessed them and said to them, “Be fruitful and increase in number; fill the earth and subdue it. Rule over the fish in the sea and the bir"/>
          <p:cNvSpPr txBox="1"/>
          <p:nvPr/>
        </p:nvSpPr>
        <p:spPr>
          <a:xfrm>
            <a:off x="874175" y="4742545"/>
            <a:ext cx="22635649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 b="0">
                <a:solidFill>
                  <a:schemeClr val="accent1">
                    <a:hueOff val="118245"/>
                    <a:lumOff val="-11372"/>
                  </a:schemeClr>
                </a:solidFill>
                <a:latin typeface="nevis Bold"/>
                <a:ea typeface="nevis Bold"/>
                <a:cs typeface="nevis Bold"/>
                <a:sym typeface="nevis Bold"/>
              </a:defRPr>
            </a:lvl1pPr>
          </a:lstStyle>
          <a:p>
            <a:r>
              <a:rPr lang="en-US" dirty="0"/>
              <a:t>The wind blows wherever it pleases. You hear its sound, but you cannot tell where it comes from or where it is going. </a:t>
            </a:r>
            <a:br>
              <a:rPr lang="en-US" dirty="0"/>
            </a:br>
            <a:r>
              <a:rPr lang="en-US" dirty="0"/>
              <a:t>So it is with everyone born of the Spirit.</a:t>
            </a:r>
          </a:p>
        </p:txBody>
      </p:sp>
      <p:sp>
        <p:nvSpPr>
          <p:cNvPr id="148" name="Genesis 1:27-31, NIV"/>
          <p:cNvSpPr txBox="1"/>
          <p:nvPr/>
        </p:nvSpPr>
        <p:spPr>
          <a:xfrm>
            <a:off x="874175" y="11879003"/>
            <a:ext cx="2263565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 b="0" cap="all">
                <a:solidFill>
                  <a:schemeClr val="accent1">
                    <a:hueOff val="118245"/>
                    <a:lumOff val="-11372"/>
                  </a:schemeClr>
                </a:solidFill>
                <a:latin typeface="nevis Bold"/>
                <a:ea typeface="nevis Bold"/>
                <a:cs typeface="nevis Bold"/>
                <a:sym typeface="nevis Bold"/>
              </a:defRPr>
            </a:lvl1pPr>
          </a:lstStyle>
          <a:p>
            <a:r>
              <a:rPr lang="en-US"/>
              <a:t>John 3:8</a:t>
            </a:r>
            <a:r>
              <a:rPr baseline="30000"/>
              <a:t> </a:t>
            </a:r>
            <a:r>
              <a:rPr baseline="30000" dirty="0"/>
              <a:t>NIV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0921AE5-0475-60E4-AA4D-3E426F892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777" y="10282418"/>
            <a:ext cx="3769047" cy="280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F0F0C4-BCB7-19DB-1A5B-327AA308F51E}"/>
              </a:ext>
            </a:extLst>
          </p:cNvPr>
          <p:cNvSpPr txBox="1"/>
          <p:nvPr/>
        </p:nvSpPr>
        <p:spPr>
          <a:xfrm>
            <a:off x="21109243" y="12230150"/>
            <a:ext cx="176811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52505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PNEUMA</a:t>
            </a:r>
          </a:p>
        </p:txBody>
      </p:sp>
    </p:spTree>
    <p:extLst>
      <p:ext uri="{BB962C8B-B14F-4D97-AF65-F5344CB8AC3E}">
        <p14:creationId xmlns:p14="http://schemas.microsoft.com/office/powerpoint/2010/main" val="43481024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elliot-andrews-HVBE7WH0h8Q-unsplash.jpg" descr="elliot-andrews-HVBE7WH0h8Q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64766" y="-1624848"/>
            <a:ext cx="34713532" cy="19508283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Rectangle"/>
          <p:cNvSpPr/>
          <p:nvPr/>
        </p:nvSpPr>
        <p:spPr>
          <a:xfrm>
            <a:off x="-32927" y="-21805"/>
            <a:ext cx="24449854" cy="13759610"/>
          </a:xfrm>
          <a:prstGeom prst="rect">
            <a:avLst/>
          </a:prstGeom>
          <a:solidFill>
            <a:srgbClr val="FFFFFF">
              <a:alpha val="395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4" name="Rectangle"/>
          <p:cNvSpPr/>
          <p:nvPr/>
        </p:nvSpPr>
        <p:spPr>
          <a:xfrm>
            <a:off x="275635" y="330700"/>
            <a:ext cx="23832730" cy="13054600"/>
          </a:xfrm>
          <a:prstGeom prst="rect">
            <a:avLst/>
          </a:prstGeom>
          <a:solidFill>
            <a:srgbClr val="FFFFFF">
              <a:alpha val="2045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5" name="Take moments throughout your day…"/>
          <p:cNvSpPr txBox="1"/>
          <p:nvPr/>
        </p:nvSpPr>
        <p:spPr>
          <a:xfrm>
            <a:off x="874175" y="5767958"/>
            <a:ext cx="22635649" cy="2180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500" b="0">
                <a:solidFill>
                  <a:schemeClr val="accent1">
                    <a:hueOff val="118245"/>
                    <a:lumOff val="-11372"/>
                  </a:schemeClr>
                </a:solidFill>
                <a:latin typeface="nevis Bold"/>
                <a:ea typeface="nevis Bold"/>
                <a:cs typeface="nevis Bold"/>
                <a:sym typeface="nevis Bold"/>
              </a:defRPr>
            </a:pPr>
            <a:r>
              <a:rPr lang="en-US" dirty="0"/>
              <a:t>Where do you see God working these days?</a:t>
            </a:r>
          </a:p>
          <a:p>
            <a:pPr>
              <a:defRPr sz="7500" b="0">
                <a:solidFill>
                  <a:schemeClr val="accent1">
                    <a:hueOff val="118245"/>
                    <a:lumOff val="-11372"/>
                  </a:schemeClr>
                </a:solidFill>
                <a:latin typeface="nevis Bold"/>
                <a:ea typeface="nevis Bold"/>
                <a:cs typeface="nevis Bold"/>
                <a:sym typeface="nevis Bold"/>
              </a:defRPr>
            </a:pPr>
            <a:r>
              <a:rPr lang="en-US" sz="5500" dirty="0"/>
              <a:t>Where are the pinwheels spinning?</a:t>
            </a:r>
            <a:endParaRPr sz="5500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6E21836-0ED9-ABD5-101B-014E77FA8361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3AC547-30E1-2C5E-1013-8A40E667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71B18-C9C2-6738-38BB-634F7713534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Empty Glass PNG Image | PNG All">
            <a:extLst>
              <a:ext uri="{FF2B5EF4-FFF2-40B4-BE49-F238E27FC236}">
                <a16:creationId xmlns:a16="http://schemas.microsoft.com/office/drawing/2014/main" id="{51D2CDDC-5A87-43EF-A194-CED6D2410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630" y="314874"/>
            <a:ext cx="13086252" cy="130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05455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6E21836-0ED9-ABD5-101B-014E77FA8361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3AC547-30E1-2C5E-1013-8A40E667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71B18-C9C2-6738-38BB-634F7713534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Empty Glass PNG Image | PNG All">
            <a:extLst>
              <a:ext uri="{FF2B5EF4-FFF2-40B4-BE49-F238E27FC236}">
                <a16:creationId xmlns:a16="http://schemas.microsoft.com/office/drawing/2014/main" id="{51D2CDDC-5A87-43EF-A194-CED6D2410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630" y="314874"/>
            <a:ext cx="13086252" cy="130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3CF3F54-1648-1C61-FAEE-8D77A44B84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3679515"/>
              </p:ext>
            </p:extLst>
          </p:nvPr>
        </p:nvGraphicFramePr>
        <p:xfrm>
          <a:off x="8953500" y="314874"/>
          <a:ext cx="15182850" cy="13417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Image" r:id="rId5" imgW="10920600" imgH="9650520" progId="Photoshop.Image.13">
                  <p:embed/>
                </p:oleObj>
              </mc:Choice>
              <mc:Fallback>
                <p:oleObj name="Image" r:id="rId5" imgW="10920600" imgH="9650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53500" y="314874"/>
                        <a:ext cx="15182850" cy="13417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287225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2AA3D53-A2CC-6820-F91E-DF77A034AD23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837546-DE7C-637E-192F-6CF2B5788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D13BDD-4026-2F6E-DFBE-4C0B10D2D23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45B6ABD-2664-9B1D-89DD-2979CCAB3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4384000" cy="1373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99994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BFF380C-B0A4-309D-C912-12D727114D95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A1CE49-34C7-7825-3AAA-B1A4E829B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C7E34-9C31-E013-336D-767D35AD830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D874FC2-1DB8-D273-FF36-392A6E389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66328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06E9FEB-1C30-2186-6B29-665327AC4F20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FF5A8B-77D1-6729-1CB6-8D37C8E7D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30B77-FFB1-41E3-D9E7-231D167A169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D7E184E-9B9C-A25C-C050-E4B2ADBC9C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637773"/>
              </p:ext>
            </p:extLst>
          </p:nvPr>
        </p:nvGraphicFramePr>
        <p:xfrm>
          <a:off x="0" y="-91269"/>
          <a:ext cx="24536400" cy="13800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Image" r:id="rId3" imgW="16253640" imgH="9142560" progId="Photoshop.Image.13">
                  <p:embed/>
                </p:oleObj>
              </mc:Choice>
              <mc:Fallback>
                <p:oleObj name="Image" r:id="rId3" imgW="16253640" imgH="914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lum bright="-2000" contrast="9000"/>
                      </a:blip>
                      <a:stretch>
                        <a:fillRect/>
                      </a:stretch>
                    </p:blipFill>
                    <p:spPr>
                      <a:xfrm>
                        <a:off x="0" y="-91269"/>
                        <a:ext cx="24536400" cy="13800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659170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AF52148-6261-9F22-31FD-CDCC95A5F5D0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6198C1-7B49-9EBA-FCC4-35416B05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71BCC-640E-EDFD-4826-46C757EEB19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328C2B1-69F9-7E3E-449E-A7DBC202F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0300"/>
            <a:ext cx="24384000" cy="1627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09365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3592</TotalTime>
  <Words>344</Words>
  <Application>Microsoft Office PowerPoint</Application>
  <PresentationFormat>Custom</PresentationFormat>
  <Paragraphs>22</Paragraphs>
  <Slides>33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Helvetica Neue</vt:lpstr>
      <vt:lpstr>Helvetica Neue Light</vt:lpstr>
      <vt:lpstr>Helvetica Neue Medium</vt:lpstr>
      <vt:lpstr>nevis Bold</vt:lpstr>
      <vt:lpstr>Ubuntu</vt:lpstr>
      <vt:lpstr>Black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Deaver</dc:creator>
  <cp:lastModifiedBy> </cp:lastModifiedBy>
  <cp:revision>19</cp:revision>
  <dcterms:modified xsi:type="dcterms:W3CDTF">2022-05-29T03:52:58Z</dcterms:modified>
</cp:coreProperties>
</file>