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8" r:id="rId2"/>
    <p:sldId id="306" r:id="rId3"/>
    <p:sldId id="309" r:id="rId4"/>
    <p:sldId id="321" r:id="rId5"/>
    <p:sldId id="346" r:id="rId6"/>
    <p:sldId id="310" r:id="rId7"/>
    <p:sldId id="322" r:id="rId8"/>
    <p:sldId id="320" r:id="rId9"/>
    <p:sldId id="311" r:id="rId10"/>
    <p:sldId id="350" r:id="rId11"/>
    <p:sldId id="352" r:id="rId12"/>
    <p:sldId id="347" r:id="rId13"/>
    <p:sldId id="331" r:id="rId14"/>
    <p:sldId id="313" r:id="rId15"/>
    <p:sldId id="330" r:id="rId16"/>
    <p:sldId id="316" r:id="rId17"/>
    <p:sldId id="314" r:id="rId18"/>
    <p:sldId id="315" r:id="rId19"/>
    <p:sldId id="317" r:id="rId20"/>
    <p:sldId id="332" r:id="rId21"/>
    <p:sldId id="329" r:id="rId22"/>
    <p:sldId id="318" r:id="rId23"/>
    <p:sldId id="319" r:id="rId24"/>
    <p:sldId id="324" r:id="rId25"/>
    <p:sldId id="325" r:id="rId26"/>
    <p:sldId id="326" r:id="rId27"/>
    <p:sldId id="345" r:id="rId28"/>
    <p:sldId id="333" r:id="rId29"/>
    <p:sldId id="327" r:id="rId30"/>
    <p:sldId id="334" r:id="rId31"/>
    <p:sldId id="343" r:id="rId32"/>
    <p:sldId id="344" r:id="rId33"/>
    <p:sldId id="335" r:id="rId34"/>
    <p:sldId id="336" r:id="rId35"/>
    <p:sldId id="338" r:id="rId36"/>
    <p:sldId id="339" r:id="rId37"/>
    <p:sldId id="340" r:id="rId38"/>
    <p:sldId id="341" r:id="rId39"/>
    <p:sldId id="323" r:id="rId40"/>
    <p:sldId id="342" r:id="rId41"/>
    <p:sldId id="349" r:id="rId42"/>
    <p:sldId id="34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7200"/>
    <a:srgbClr val="404040"/>
    <a:srgbClr val="74C4FF"/>
    <a:srgbClr val="FED665"/>
    <a:srgbClr val="231F20"/>
    <a:srgbClr val="FFFFFF"/>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A40D0-2BF1-4E53-99B9-195A015FAF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9552AE-508C-4BE9-A644-27FE8D107C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4DFEA8-0E64-479D-9913-F3E062353391}"/>
              </a:ext>
            </a:extLst>
          </p:cNvPr>
          <p:cNvSpPr>
            <a:spLocks noGrp="1"/>
          </p:cNvSpPr>
          <p:nvPr>
            <p:ph type="dt" sz="half" idx="10"/>
          </p:nvPr>
        </p:nvSpPr>
        <p:spPr/>
        <p:txBody>
          <a:bodyPr/>
          <a:lstStyle/>
          <a:p>
            <a:fld id="{C0E07A34-3D73-4760-8BD8-2E8EA1DB78AB}" type="datetimeFigureOut">
              <a:rPr lang="en-US" smtClean="0"/>
              <a:t>4/19/2022</a:t>
            </a:fld>
            <a:endParaRPr lang="en-US"/>
          </a:p>
        </p:txBody>
      </p:sp>
      <p:sp>
        <p:nvSpPr>
          <p:cNvPr id="5" name="Footer Placeholder 4">
            <a:extLst>
              <a:ext uri="{FF2B5EF4-FFF2-40B4-BE49-F238E27FC236}">
                <a16:creationId xmlns:a16="http://schemas.microsoft.com/office/drawing/2014/main" id="{BB90E761-89DE-4C47-B26F-7EE490682C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D32D6-615D-4DFD-B616-591F4F07E48D}"/>
              </a:ext>
            </a:extLst>
          </p:cNvPr>
          <p:cNvSpPr>
            <a:spLocks noGrp="1"/>
          </p:cNvSpPr>
          <p:nvPr>
            <p:ph type="sldNum" sz="quarter" idx="12"/>
          </p:nvPr>
        </p:nvSpPr>
        <p:spPr/>
        <p:txBody>
          <a:bodyPr/>
          <a:lstStyle/>
          <a:p>
            <a:fld id="{188E7A0D-8E3A-43B4-B4F2-A7D7D3D7BC1D}" type="slidenum">
              <a:rPr lang="en-US" smtClean="0"/>
              <a:t>‹#›</a:t>
            </a:fld>
            <a:endParaRPr lang="en-US"/>
          </a:p>
        </p:txBody>
      </p:sp>
    </p:spTree>
    <p:extLst>
      <p:ext uri="{BB962C8B-B14F-4D97-AF65-F5344CB8AC3E}">
        <p14:creationId xmlns:p14="http://schemas.microsoft.com/office/powerpoint/2010/main" val="224609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B29E-E242-4333-89F7-71F64F6737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EA5FB3-F3EE-44BA-879E-C58CEC5AFF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E514C0-E8C1-4A1F-995C-63A624432EA4}"/>
              </a:ext>
            </a:extLst>
          </p:cNvPr>
          <p:cNvSpPr>
            <a:spLocks noGrp="1"/>
          </p:cNvSpPr>
          <p:nvPr>
            <p:ph type="dt" sz="half" idx="10"/>
          </p:nvPr>
        </p:nvSpPr>
        <p:spPr/>
        <p:txBody>
          <a:bodyPr/>
          <a:lstStyle/>
          <a:p>
            <a:fld id="{C0E07A34-3D73-4760-8BD8-2E8EA1DB78AB}" type="datetimeFigureOut">
              <a:rPr lang="en-US" smtClean="0"/>
              <a:t>4/19/2022</a:t>
            </a:fld>
            <a:endParaRPr lang="en-US"/>
          </a:p>
        </p:txBody>
      </p:sp>
      <p:sp>
        <p:nvSpPr>
          <p:cNvPr id="5" name="Footer Placeholder 4">
            <a:extLst>
              <a:ext uri="{FF2B5EF4-FFF2-40B4-BE49-F238E27FC236}">
                <a16:creationId xmlns:a16="http://schemas.microsoft.com/office/drawing/2014/main" id="{EF5342FA-47CB-421C-8643-1476391561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AF8D8B-D68A-4C95-9482-DAA960DB4A3B}"/>
              </a:ext>
            </a:extLst>
          </p:cNvPr>
          <p:cNvSpPr>
            <a:spLocks noGrp="1"/>
          </p:cNvSpPr>
          <p:nvPr>
            <p:ph type="sldNum" sz="quarter" idx="12"/>
          </p:nvPr>
        </p:nvSpPr>
        <p:spPr/>
        <p:txBody>
          <a:bodyPr/>
          <a:lstStyle/>
          <a:p>
            <a:fld id="{188E7A0D-8E3A-43B4-B4F2-A7D7D3D7BC1D}" type="slidenum">
              <a:rPr lang="en-US" smtClean="0"/>
              <a:t>‹#›</a:t>
            </a:fld>
            <a:endParaRPr lang="en-US"/>
          </a:p>
        </p:txBody>
      </p:sp>
    </p:spTree>
    <p:extLst>
      <p:ext uri="{BB962C8B-B14F-4D97-AF65-F5344CB8AC3E}">
        <p14:creationId xmlns:p14="http://schemas.microsoft.com/office/powerpoint/2010/main" val="1643964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0CB135-6A6D-4C2A-ACF5-59E7E98406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F4D56C-335C-49C1-AE8B-3085689EF9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69DB08-5D0C-46E1-9133-0D892814B557}"/>
              </a:ext>
            </a:extLst>
          </p:cNvPr>
          <p:cNvSpPr>
            <a:spLocks noGrp="1"/>
          </p:cNvSpPr>
          <p:nvPr>
            <p:ph type="dt" sz="half" idx="10"/>
          </p:nvPr>
        </p:nvSpPr>
        <p:spPr/>
        <p:txBody>
          <a:bodyPr/>
          <a:lstStyle/>
          <a:p>
            <a:fld id="{C0E07A34-3D73-4760-8BD8-2E8EA1DB78AB}" type="datetimeFigureOut">
              <a:rPr lang="en-US" smtClean="0"/>
              <a:t>4/19/2022</a:t>
            </a:fld>
            <a:endParaRPr lang="en-US"/>
          </a:p>
        </p:txBody>
      </p:sp>
      <p:sp>
        <p:nvSpPr>
          <p:cNvPr id="5" name="Footer Placeholder 4">
            <a:extLst>
              <a:ext uri="{FF2B5EF4-FFF2-40B4-BE49-F238E27FC236}">
                <a16:creationId xmlns:a16="http://schemas.microsoft.com/office/drawing/2014/main" id="{514E3315-CA5B-4AA9-B673-3265E6F45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F9632B-F503-4079-8495-A0EAE516A24E}"/>
              </a:ext>
            </a:extLst>
          </p:cNvPr>
          <p:cNvSpPr>
            <a:spLocks noGrp="1"/>
          </p:cNvSpPr>
          <p:nvPr>
            <p:ph type="sldNum" sz="quarter" idx="12"/>
          </p:nvPr>
        </p:nvSpPr>
        <p:spPr/>
        <p:txBody>
          <a:bodyPr/>
          <a:lstStyle/>
          <a:p>
            <a:fld id="{188E7A0D-8E3A-43B4-B4F2-A7D7D3D7BC1D}" type="slidenum">
              <a:rPr lang="en-US" smtClean="0"/>
              <a:t>‹#›</a:t>
            </a:fld>
            <a:endParaRPr lang="en-US"/>
          </a:p>
        </p:txBody>
      </p:sp>
    </p:spTree>
    <p:extLst>
      <p:ext uri="{BB962C8B-B14F-4D97-AF65-F5344CB8AC3E}">
        <p14:creationId xmlns:p14="http://schemas.microsoft.com/office/powerpoint/2010/main" val="2570664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6CDD-0B92-44DA-BFB9-4E9DD8C00B30}"/>
              </a:ext>
            </a:extLst>
          </p:cNvPr>
          <p:cNvSpPr>
            <a:spLocks noGrp="1"/>
          </p:cNvSpPr>
          <p:nvPr>
            <p:ph type="title" hasCustomPrompt="1"/>
          </p:nvPr>
        </p:nvSpPr>
        <p:spPr>
          <a:xfrm>
            <a:off x="838200" y="709612"/>
            <a:ext cx="10515600" cy="1009651"/>
          </a:xfrm>
        </p:spPr>
        <p:txBody>
          <a:bodyPr>
            <a:noAutofit/>
          </a:bodyPr>
          <a:lstStyle>
            <a:lvl1pPr algn="ctr">
              <a:defRPr sz="6000" b="1">
                <a:solidFill>
                  <a:schemeClr val="tx1"/>
                </a:solidFill>
                <a:latin typeface="Courier" panose="02060409020205020404" pitchFamily="49" charset="0"/>
              </a:defRPr>
            </a:lvl1pPr>
          </a:lstStyle>
          <a:p>
            <a:r>
              <a:rPr lang="en-US" dirty="0"/>
              <a:t>COURIER BOLD</a:t>
            </a:r>
          </a:p>
        </p:txBody>
      </p:sp>
      <p:sp>
        <p:nvSpPr>
          <p:cNvPr id="3" name="Content Placeholder 2">
            <a:extLst>
              <a:ext uri="{FF2B5EF4-FFF2-40B4-BE49-F238E27FC236}">
                <a16:creationId xmlns:a16="http://schemas.microsoft.com/office/drawing/2014/main" id="{8F696D02-4A65-47BA-9CC8-CA429BE7B0FB}"/>
              </a:ext>
            </a:extLst>
          </p:cNvPr>
          <p:cNvSpPr>
            <a:spLocks noGrp="1"/>
          </p:cNvSpPr>
          <p:nvPr>
            <p:ph idx="1" hasCustomPrompt="1"/>
          </p:nvPr>
        </p:nvSpPr>
        <p:spPr>
          <a:xfrm>
            <a:off x="838200" y="1876425"/>
            <a:ext cx="10515600" cy="4300538"/>
          </a:xfrm>
        </p:spPr>
        <p:txBody>
          <a:bodyPr>
            <a:normAutofit/>
          </a:bodyPr>
          <a:lstStyle>
            <a:lvl1pPr marL="0" indent="0" algn="ctr">
              <a:buFont typeface="Arial" panose="020B0604020202020204" pitchFamily="34" charset="0"/>
              <a:buNone/>
              <a:defRPr sz="3000">
                <a:latin typeface="Courier" panose="02060409020205020404" pitchFamily="49" charset="0"/>
              </a:defRPr>
            </a:lvl1pPr>
            <a:lvl2pPr marL="457200" indent="0" algn="ctr">
              <a:buFont typeface="Arial" panose="020B0604020202020204" pitchFamily="34" charset="0"/>
              <a:buNone/>
              <a:defRPr>
                <a:latin typeface="Ubuntu" panose="020B0504030602030204" pitchFamily="34" charset="0"/>
              </a:defRPr>
            </a:lvl2pPr>
            <a:lvl3pPr marL="914400" indent="0" algn="ctr">
              <a:buFont typeface="Arial" panose="020B0604020202020204" pitchFamily="34" charset="0"/>
              <a:buNone/>
              <a:defRPr>
                <a:latin typeface="Ubuntu" panose="020B0504030602030204" pitchFamily="34" charset="0"/>
              </a:defRPr>
            </a:lvl3pPr>
            <a:lvl4pPr marL="1371600" indent="0" algn="ctr">
              <a:buFont typeface="Arial" panose="020B0604020202020204" pitchFamily="34" charset="0"/>
              <a:buNone/>
              <a:defRPr>
                <a:latin typeface="Ubuntu" panose="020B0504030602030204" pitchFamily="34" charset="0"/>
              </a:defRPr>
            </a:lvl4pPr>
            <a:lvl5pPr marL="1828800" indent="0" algn="ctr">
              <a:buFont typeface="Arial" panose="020B0604020202020204" pitchFamily="34" charset="0"/>
              <a:buNone/>
              <a:defRPr>
                <a:latin typeface="Ubuntu" panose="020B0504030602030204" pitchFamily="34" charset="0"/>
              </a:defRPr>
            </a:lvl5pPr>
          </a:lstStyle>
          <a:p>
            <a:pPr lvl="0"/>
            <a:r>
              <a:rPr lang="en-US" dirty="0"/>
              <a:t>Courier regular</a:t>
            </a:r>
          </a:p>
        </p:txBody>
      </p:sp>
      <p:sp>
        <p:nvSpPr>
          <p:cNvPr id="4" name="Date Placeholder 3">
            <a:extLst>
              <a:ext uri="{FF2B5EF4-FFF2-40B4-BE49-F238E27FC236}">
                <a16:creationId xmlns:a16="http://schemas.microsoft.com/office/drawing/2014/main" id="{AC9D3129-65CB-42E7-923D-1A99C93450D1}"/>
              </a:ext>
            </a:extLst>
          </p:cNvPr>
          <p:cNvSpPr>
            <a:spLocks noGrp="1"/>
          </p:cNvSpPr>
          <p:nvPr>
            <p:ph type="dt" sz="half" idx="10"/>
          </p:nvPr>
        </p:nvSpPr>
        <p:spPr/>
        <p:txBody>
          <a:bodyPr/>
          <a:lstStyle/>
          <a:p>
            <a:fld id="{C0E07A34-3D73-4760-8BD8-2E8EA1DB78AB}" type="datetimeFigureOut">
              <a:rPr lang="en-US" smtClean="0"/>
              <a:t>4/19/2022</a:t>
            </a:fld>
            <a:endParaRPr lang="en-US"/>
          </a:p>
        </p:txBody>
      </p:sp>
      <p:sp>
        <p:nvSpPr>
          <p:cNvPr id="5" name="Footer Placeholder 4">
            <a:extLst>
              <a:ext uri="{FF2B5EF4-FFF2-40B4-BE49-F238E27FC236}">
                <a16:creationId xmlns:a16="http://schemas.microsoft.com/office/drawing/2014/main" id="{ABA0138F-ED55-4243-9621-84657320C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AA908-35FA-4098-9086-2523764C8C48}"/>
              </a:ext>
            </a:extLst>
          </p:cNvPr>
          <p:cNvSpPr>
            <a:spLocks noGrp="1"/>
          </p:cNvSpPr>
          <p:nvPr>
            <p:ph type="sldNum" sz="quarter" idx="12"/>
          </p:nvPr>
        </p:nvSpPr>
        <p:spPr/>
        <p:txBody>
          <a:bodyPr/>
          <a:lstStyle/>
          <a:p>
            <a:fld id="{188E7A0D-8E3A-43B4-B4F2-A7D7D3D7BC1D}" type="slidenum">
              <a:rPr lang="en-US" smtClean="0"/>
              <a:t>‹#›</a:t>
            </a:fld>
            <a:endParaRPr lang="en-US"/>
          </a:p>
        </p:txBody>
      </p:sp>
    </p:spTree>
    <p:extLst>
      <p:ext uri="{BB962C8B-B14F-4D97-AF65-F5344CB8AC3E}">
        <p14:creationId xmlns:p14="http://schemas.microsoft.com/office/powerpoint/2010/main" val="377669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4469D-360B-40DA-A4D3-0320E85CB4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ECD0BB-B01D-4957-9792-2FE28F3BF3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C1C48F-CF72-4AB2-BCA7-626886E77A1B}"/>
              </a:ext>
            </a:extLst>
          </p:cNvPr>
          <p:cNvSpPr>
            <a:spLocks noGrp="1"/>
          </p:cNvSpPr>
          <p:nvPr>
            <p:ph type="dt" sz="half" idx="10"/>
          </p:nvPr>
        </p:nvSpPr>
        <p:spPr/>
        <p:txBody>
          <a:bodyPr/>
          <a:lstStyle/>
          <a:p>
            <a:fld id="{C0E07A34-3D73-4760-8BD8-2E8EA1DB78AB}" type="datetimeFigureOut">
              <a:rPr lang="en-US" smtClean="0"/>
              <a:t>4/19/2022</a:t>
            </a:fld>
            <a:endParaRPr lang="en-US"/>
          </a:p>
        </p:txBody>
      </p:sp>
      <p:sp>
        <p:nvSpPr>
          <p:cNvPr id="5" name="Footer Placeholder 4">
            <a:extLst>
              <a:ext uri="{FF2B5EF4-FFF2-40B4-BE49-F238E27FC236}">
                <a16:creationId xmlns:a16="http://schemas.microsoft.com/office/drawing/2014/main" id="{29ECB3D3-218D-4344-919E-3DD1D4E1A1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8D060-4056-45A0-84CE-BBA7297E2383}"/>
              </a:ext>
            </a:extLst>
          </p:cNvPr>
          <p:cNvSpPr>
            <a:spLocks noGrp="1"/>
          </p:cNvSpPr>
          <p:nvPr>
            <p:ph type="sldNum" sz="quarter" idx="12"/>
          </p:nvPr>
        </p:nvSpPr>
        <p:spPr/>
        <p:txBody>
          <a:bodyPr/>
          <a:lstStyle/>
          <a:p>
            <a:fld id="{188E7A0D-8E3A-43B4-B4F2-A7D7D3D7BC1D}" type="slidenum">
              <a:rPr lang="en-US" smtClean="0"/>
              <a:t>‹#›</a:t>
            </a:fld>
            <a:endParaRPr lang="en-US"/>
          </a:p>
        </p:txBody>
      </p:sp>
    </p:spTree>
    <p:extLst>
      <p:ext uri="{BB962C8B-B14F-4D97-AF65-F5344CB8AC3E}">
        <p14:creationId xmlns:p14="http://schemas.microsoft.com/office/powerpoint/2010/main" val="1897377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62049-384D-436A-83D9-1E4CF8BD5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9920B-719A-4052-BCA6-716F77D536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CCB32B-99CA-452B-A8C7-6B825A3E7E9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00A231-6F7F-4057-8987-ED311B5495DE}"/>
              </a:ext>
            </a:extLst>
          </p:cNvPr>
          <p:cNvSpPr>
            <a:spLocks noGrp="1"/>
          </p:cNvSpPr>
          <p:nvPr>
            <p:ph type="dt" sz="half" idx="10"/>
          </p:nvPr>
        </p:nvSpPr>
        <p:spPr/>
        <p:txBody>
          <a:bodyPr/>
          <a:lstStyle/>
          <a:p>
            <a:fld id="{C0E07A34-3D73-4760-8BD8-2E8EA1DB78AB}" type="datetimeFigureOut">
              <a:rPr lang="en-US" smtClean="0"/>
              <a:t>4/19/2022</a:t>
            </a:fld>
            <a:endParaRPr lang="en-US"/>
          </a:p>
        </p:txBody>
      </p:sp>
      <p:sp>
        <p:nvSpPr>
          <p:cNvPr id="6" name="Footer Placeholder 5">
            <a:extLst>
              <a:ext uri="{FF2B5EF4-FFF2-40B4-BE49-F238E27FC236}">
                <a16:creationId xmlns:a16="http://schemas.microsoft.com/office/drawing/2014/main" id="{17EA8891-B47A-4C69-92A8-233E1377E8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3425A1-71F7-4AA5-8418-38117555C5E7}"/>
              </a:ext>
            </a:extLst>
          </p:cNvPr>
          <p:cNvSpPr>
            <a:spLocks noGrp="1"/>
          </p:cNvSpPr>
          <p:nvPr>
            <p:ph type="sldNum" sz="quarter" idx="12"/>
          </p:nvPr>
        </p:nvSpPr>
        <p:spPr/>
        <p:txBody>
          <a:bodyPr/>
          <a:lstStyle/>
          <a:p>
            <a:fld id="{188E7A0D-8E3A-43B4-B4F2-A7D7D3D7BC1D}" type="slidenum">
              <a:rPr lang="en-US" smtClean="0"/>
              <a:t>‹#›</a:t>
            </a:fld>
            <a:endParaRPr lang="en-US"/>
          </a:p>
        </p:txBody>
      </p:sp>
    </p:spTree>
    <p:extLst>
      <p:ext uri="{BB962C8B-B14F-4D97-AF65-F5344CB8AC3E}">
        <p14:creationId xmlns:p14="http://schemas.microsoft.com/office/powerpoint/2010/main" val="1510990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DC18-886A-4B66-B643-15E00BF578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D0F221-80AD-4FBE-81F0-F475ACBE7E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68FB9-B656-417B-8407-2F8D191D69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145DC0-BDAE-4AEB-8034-E80FCD227A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03095C-F246-40D9-A435-B260671EE9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E1C953-3FC9-4AE3-BCE6-25E3155AA851}"/>
              </a:ext>
            </a:extLst>
          </p:cNvPr>
          <p:cNvSpPr>
            <a:spLocks noGrp="1"/>
          </p:cNvSpPr>
          <p:nvPr>
            <p:ph type="dt" sz="half" idx="10"/>
          </p:nvPr>
        </p:nvSpPr>
        <p:spPr/>
        <p:txBody>
          <a:bodyPr/>
          <a:lstStyle/>
          <a:p>
            <a:fld id="{C0E07A34-3D73-4760-8BD8-2E8EA1DB78AB}" type="datetimeFigureOut">
              <a:rPr lang="en-US" smtClean="0"/>
              <a:t>4/19/2022</a:t>
            </a:fld>
            <a:endParaRPr lang="en-US"/>
          </a:p>
        </p:txBody>
      </p:sp>
      <p:sp>
        <p:nvSpPr>
          <p:cNvPr id="8" name="Footer Placeholder 7">
            <a:extLst>
              <a:ext uri="{FF2B5EF4-FFF2-40B4-BE49-F238E27FC236}">
                <a16:creationId xmlns:a16="http://schemas.microsoft.com/office/drawing/2014/main" id="{5F30BEB9-AC7A-4ECF-9F7E-E34EC0B76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A26338-3929-40C4-B03E-59BF2348CC44}"/>
              </a:ext>
            </a:extLst>
          </p:cNvPr>
          <p:cNvSpPr>
            <a:spLocks noGrp="1"/>
          </p:cNvSpPr>
          <p:nvPr>
            <p:ph type="sldNum" sz="quarter" idx="12"/>
          </p:nvPr>
        </p:nvSpPr>
        <p:spPr/>
        <p:txBody>
          <a:bodyPr/>
          <a:lstStyle/>
          <a:p>
            <a:fld id="{188E7A0D-8E3A-43B4-B4F2-A7D7D3D7BC1D}" type="slidenum">
              <a:rPr lang="en-US" smtClean="0"/>
              <a:t>‹#›</a:t>
            </a:fld>
            <a:endParaRPr lang="en-US"/>
          </a:p>
        </p:txBody>
      </p:sp>
    </p:spTree>
    <p:extLst>
      <p:ext uri="{BB962C8B-B14F-4D97-AF65-F5344CB8AC3E}">
        <p14:creationId xmlns:p14="http://schemas.microsoft.com/office/powerpoint/2010/main" val="4109832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BDB0A-6F2D-4DEC-8EBF-583BE7A4B9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E5528A-044E-47A4-A51E-09FB0A1E4216}"/>
              </a:ext>
            </a:extLst>
          </p:cNvPr>
          <p:cNvSpPr>
            <a:spLocks noGrp="1"/>
          </p:cNvSpPr>
          <p:nvPr>
            <p:ph type="dt" sz="half" idx="10"/>
          </p:nvPr>
        </p:nvSpPr>
        <p:spPr/>
        <p:txBody>
          <a:bodyPr/>
          <a:lstStyle/>
          <a:p>
            <a:fld id="{C0E07A34-3D73-4760-8BD8-2E8EA1DB78AB}" type="datetimeFigureOut">
              <a:rPr lang="en-US" smtClean="0"/>
              <a:t>4/19/2022</a:t>
            </a:fld>
            <a:endParaRPr lang="en-US"/>
          </a:p>
        </p:txBody>
      </p:sp>
      <p:sp>
        <p:nvSpPr>
          <p:cNvPr id="4" name="Footer Placeholder 3">
            <a:extLst>
              <a:ext uri="{FF2B5EF4-FFF2-40B4-BE49-F238E27FC236}">
                <a16:creationId xmlns:a16="http://schemas.microsoft.com/office/drawing/2014/main" id="{E07A95BE-CB98-4B34-B0BA-B77EE0B818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D298B0-639E-4E77-AFBF-231B27547532}"/>
              </a:ext>
            </a:extLst>
          </p:cNvPr>
          <p:cNvSpPr>
            <a:spLocks noGrp="1"/>
          </p:cNvSpPr>
          <p:nvPr>
            <p:ph type="sldNum" sz="quarter" idx="12"/>
          </p:nvPr>
        </p:nvSpPr>
        <p:spPr/>
        <p:txBody>
          <a:bodyPr/>
          <a:lstStyle/>
          <a:p>
            <a:fld id="{188E7A0D-8E3A-43B4-B4F2-A7D7D3D7BC1D}" type="slidenum">
              <a:rPr lang="en-US" smtClean="0"/>
              <a:t>‹#›</a:t>
            </a:fld>
            <a:endParaRPr lang="en-US"/>
          </a:p>
        </p:txBody>
      </p:sp>
    </p:spTree>
    <p:extLst>
      <p:ext uri="{BB962C8B-B14F-4D97-AF65-F5344CB8AC3E}">
        <p14:creationId xmlns:p14="http://schemas.microsoft.com/office/powerpoint/2010/main" val="1444805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924EEF-04FA-4C2E-B79F-6B0699DDC9EB}"/>
              </a:ext>
            </a:extLst>
          </p:cNvPr>
          <p:cNvSpPr>
            <a:spLocks noGrp="1"/>
          </p:cNvSpPr>
          <p:nvPr>
            <p:ph type="dt" sz="half" idx="10"/>
          </p:nvPr>
        </p:nvSpPr>
        <p:spPr/>
        <p:txBody>
          <a:bodyPr/>
          <a:lstStyle/>
          <a:p>
            <a:fld id="{C0E07A34-3D73-4760-8BD8-2E8EA1DB78AB}" type="datetimeFigureOut">
              <a:rPr lang="en-US" smtClean="0"/>
              <a:t>4/19/2022</a:t>
            </a:fld>
            <a:endParaRPr lang="en-US"/>
          </a:p>
        </p:txBody>
      </p:sp>
      <p:sp>
        <p:nvSpPr>
          <p:cNvPr id="3" name="Footer Placeholder 2">
            <a:extLst>
              <a:ext uri="{FF2B5EF4-FFF2-40B4-BE49-F238E27FC236}">
                <a16:creationId xmlns:a16="http://schemas.microsoft.com/office/drawing/2014/main" id="{F6B60F9E-5D1D-4A3D-8200-4BC7580546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3AE44D-F7A0-4BE9-BDF6-F8F1A83F0F00}"/>
              </a:ext>
            </a:extLst>
          </p:cNvPr>
          <p:cNvSpPr>
            <a:spLocks noGrp="1"/>
          </p:cNvSpPr>
          <p:nvPr>
            <p:ph type="sldNum" sz="quarter" idx="12"/>
          </p:nvPr>
        </p:nvSpPr>
        <p:spPr/>
        <p:txBody>
          <a:bodyPr/>
          <a:lstStyle/>
          <a:p>
            <a:fld id="{188E7A0D-8E3A-43B4-B4F2-A7D7D3D7BC1D}" type="slidenum">
              <a:rPr lang="en-US" smtClean="0"/>
              <a:t>‹#›</a:t>
            </a:fld>
            <a:endParaRPr lang="en-US"/>
          </a:p>
        </p:txBody>
      </p:sp>
    </p:spTree>
    <p:extLst>
      <p:ext uri="{BB962C8B-B14F-4D97-AF65-F5344CB8AC3E}">
        <p14:creationId xmlns:p14="http://schemas.microsoft.com/office/powerpoint/2010/main" val="2037495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F435-FD54-4778-B0DB-895202A5A2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060EDDA-21C7-4BAC-B62D-773EE9A46E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AB97EC-F4EB-4169-8B34-1C02E07135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FE9A17-4981-4029-A7A8-1E2FE87B12E3}"/>
              </a:ext>
            </a:extLst>
          </p:cNvPr>
          <p:cNvSpPr>
            <a:spLocks noGrp="1"/>
          </p:cNvSpPr>
          <p:nvPr>
            <p:ph type="dt" sz="half" idx="10"/>
          </p:nvPr>
        </p:nvSpPr>
        <p:spPr/>
        <p:txBody>
          <a:bodyPr/>
          <a:lstStyle/>
          <a:p>
            <a:fld id="{C0E07A34-3D73-4760-8BD8-2E8EA1DB78AB}" type="datetimeFigureOut">
              <a:rPr lang="en-US" smtClean="0"/>
              <a:t>4/19/2022</a:t>
            </a:fld>
            <a:endParaRPr lang="en-US"/>
          </a:p>
        </p:txBody>
      </p:sp>
      <p:sp>
        <p:nvSpPr>
          <p:cNvPr id="6" name="Footer Placeholder 5">
            <a:extLst>
              <a:ext uri="{FF2B5EF4-FFF2-40B4-BE49-F238E27FC236}">
                <a16:creationId xmlns:a16="http://schemas.microsoft.com/office/drawing/2014/main" id="{ABE39E4F-EA63-479C-9DE6-BD44304EE6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A454B1-B58C-4542-B02F-9FB99F6E59B1}"/>
              </a:ext>
            </a:extLst>
          </p:cNvPr>
          <p:cNvSpPr>
            <a:spLocks noGrp="1"/>
          </p:cNvSpPr>
          <p:nvPr>
            <p:ph type="sldNum" sz="quarter" idx="12"/>
          </p:nvPr>
        </p:nvSpPr>
        <p:spPr/>
        <p:txBody>
          <a:bodyPr/>
          <a:lstStyle/>
          <a:p>
            <a:fld id="{188E7A0D-8E3A-43B4-B4F2-A7D7D3D7BC1D}" type="slidenum">
              <a:rPr lang="en-US" smtClean="0"/>
              <a:t>‹#›</a:t>
            </a:fld>
            <a:endParaRPr lang="en-US"/>
          </a:p>
        </p:txBody>
      </p:sp>
    </p:spTree>
    <p:extLst>
      <p:ext uri="{BB962C8B-B14F-4D97-AF65-F5344CB8AC3E}">
        <p14:creationId xmlns:p14="http://schemas.microsoft.com/office/powerpoint/2010/main" val="645160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7BB6C-40AC-4162-9743-03AD8B896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5A09AE-A40E-42C0-BC7E-E5F294DDD8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0C617E-2D59-4B5E-800E-AF9D1D6174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7FDEA3-9918-4957-89BD-28F363419BCB}"/>
              </a:ext>
            </a:extLst>
          </p:cNvPr>
          <p:cNvSpPr>
            <a:spLocks noGrp="1"/>
          </p:cNvSpPr>
          <p:nvPr>
            <p:ph type="dt" sz="half" idx="10"/>
          </p:nvPr>
        </p:nvSpPr>
        <p:spPr/>
        <p:txBody>
          <a:bodyPr/>
          <a:lstStyle/>
          <a:p>
            <a:fld id="{C0E07A34-3D73-4760-8BD8-2E8EA1DB78AB}" type="datetimeFigureOut">
              <a:rPr lang="en-US" smtClean="0"/>
              <a:t>4/19/2022</a:t>
            </a:fld>
            <a:endParaRPr lang="en-US"/>
          </a:p>
        </p:txBody>
      </p:sp>
      <p:sp>
        <p:nvSpPr>
          <p:cNvPr id="6" name="Footer Placeholder 5">
            <a:extLst>
              <a:ext uri="{FF2B5EF4-FFF2-40B4-BE49-F238E27FC236}">
                <a16:creationId xmlns:a16="http://schemas.microsoft.com/office/drawing/2014/main" id="{C2A68AD0-EBB4-4E8D-956A-C8582A5387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7AD276-D5D2-4525-A857-CB723F228C4B}"/>
              </a:ext>
            </a:extLst>
          </p:cNvPr>
          <p:cNvSpPr>
            <a:spLocks noGrp="1"/>
          </p:cNvSpPr>
          <p:nvPr>
            <p:ph type="sldNum" sz="quarter" idx="12"/>
          </p:nvPr>
        </p:nvSpPr>
        <p:spPr/>
        <p:txBody>
          <a:bodyPr/>
          <a:lstStyle/>
          <a:p>
            <a:fld id="{188E7A0D-8E3A-43B4-B4F2-A7D7D3D7BC1D}" type="slidenum">
              <a:rPr lang="en-US" smtClean="0"/>
              <a:t>‹#›</a:t>
            </a:fld>
            <a:endParaRPr lang="en-US"/>
          </a:p>
        </p:txBody>
      </p:sp>
    </p:spTree>
    <p:extLst>
      <p:ext uri="{BB962C8B-B14F-4D97-AF65-F5344CB8AC3E}">
        <p14:creationId xmlns:p14="http://schemas.microsoft.com/office/powerpoint/2010/main" val="1571846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43DE25-E674-4049-87CE-1058E6C7D1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D6B8D8-DA87-42E5-AE7F-216895E291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20AAB-4916-4A48-9A43-FEEA3AFF85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E07A34-3D73-4760-8BD8-2E8EA1DB78AB}" type="datetimeFigureOut">
              <a:rPr lang="en-US" smtClean="0"/>
              <a:t>4/19/2022</a:t>
            </a:fld>
            <a:endParaRPr lang="en-US"/>
          </a:p>
        </p:txBody>
      </p:sp>
      <p:sp>
        <p:nvSpPr>
          <p:cNvPr id="5" name="Footer Placeholder 4">
            <a:extLst>
              <a:ext uri="{FF2B5EF4-FFF2-40B4-BE49-F238E27FC236}">
                <a16:creationId xmlns:a16="http://schemas.microsoft.com/office/drawing/2014/main" id="{C0FB2CD9-D678-4883-8768-899248975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3517F2-2C10-4955-8428-24CCC94929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E7A0D-8E3A-43B4-B4F2-A7D7D3D7BC1D}" type="slidenum">
              <a:rPr lang="en-US" smtClean="0"/>
              <a:t>‹#›</a:t>
            </a:fld>
            <a:endParaRPr lang="en-US"/>
          </a:p>
        </p:txBody>
      </p:sp>
    </p:spTree>
    <p:extLst>
      <p:ext uri="{BB962C8B-B14F-4D97-AF65-F5344CB8AC3E}">
        <p14:creationId xmlns:p14="http://schemas.microsoft.com/office/powerpoint/2010/main" val="3232246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E85E2-4A67-4A0F-86FA-8002F03290F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955E294-64F6-4145-939D-0E2FF4790DA1}"/>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E68C8C25-3644-416A-8514-BF9A9DA801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7154117-0E36-4995-A344-74D22367F3B2}"/>
              </a:ext>
            </a:extLst>
          </p:cNvPr>
          <p:cNvSpPr txBox="1"/>
          <p:nvPr/>
        </p:nvSpPr>
        <p:spPr>
          <a:xfrm>
            <a:off x="3439346" y="4989252"/>
            <a:ext cx="5603132" cy="261610"/>
          </a:xfrm>
          <a:prstGeom prst="rect">
            <a:avLst/>
          </a:prstGeom>
          <a:noFill/>
        </p:spPr>
        <p:txBody>
          <a:bodyPr wrap="square" rtlCol="0">
            <a:spAutoFit/>
          </a:bodyPr>
          <a:lstStyle/>
          <a:p>
            <a:pPr algn="ctr"/>
            <a:r>
              <a:rPr lang="en-US" sz="1100" spc="2350" dirty="0">
                <a:latin typeface="Courier" panose="02060409020205020404" pitchFamily="49" charset="0"/>
              </a:rPr>
              <a:t>THERISENLORD</a:t>
            </a:r>
          </a:p>
        </p:txBody>
      </p:sp>
    </p:spTree>
    <p:extLst>
      <p:ext uri="{BB962C8B-B14F-4D97-AF65-F5344CB8AC3E}">
        <p14:creationId xmlns:p14="http://schemas.microsoft.com/office/powerpoint/2010/main" val="1745600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dirty="0"/>
              <a:t>FIVE EASTER FACTS</a:t>
            </a:r>
          </a:p>
        </p:txBody>
      </p:sp>
      <p:sp>
        <p:nvSpPr>
          <p:cNvPr id="3" name="Content Placeholder 2">
            <a:extLst>
              <a:ext uri="{FF2B5EF4-FFF2-40B4-BE49-F238E27FC236}">
                <a16:creationId xmlns:a16="http://schemas.microsoft.com/office/drawing/2014/main" id="{AB2D99C0-1E31-4012-8884-F454A1995AE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66163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dirty="0"/>
              <a:t>FIVE EASTER FACTS</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p:txBody>
          <a:bodyPr>
            <a:normAutofit fontScale="92500" lnSpcReduction="10000"/>
          </a:bodyPr>
          <a:lstStyle/>
          <a:p>
            <a:pPr marL="0" indent="0" algn="l">
              <a:lnSpc>
                <a:spcPct val="100000"/>
              </a:lnSpc>
              <a:buFont typeface="Arial" panose="020B0604020202020204" pitchFamily="34" charset="0"/>
              <a:buNone/>
            </a:pPr>
            <a:r>
              <a:rPr lang="en-US" sz="3200" dirty="0"/>
              <a:t>The Minimal Facts Method:</a:t>
            </a:r>
          </a:p>
          <a:p>
            <a:pPr marL="514350" indent="-514350" algn="l">
              <a:lnSpc>
                <a:spcPct val="100000"/>
              </a:lnSpc>
              <a:buFont typeface="+mj-lt"/>
              <a:buAutoNum type="arabicPeriod"/>
            </a:pPr>
            <a:r>
              <a:rPr lang="en-US" dirty="0"/>
              <a:t>If this book is divinely inspired, Jesus is raised from the dead.</a:t>
            </a:r>
          </a:p>
          <a:p>
            <a:pPr marL="514350" indent="-514350" algn="l">
              <a:lnSpc>
                <a:spcPct val="100000"/>
              </a:lnSpc>
              <a:buFont typeface="+mj-lt"/>
              <a:buAutoNum type="arabicPeriod"/>
            </a:pPr>
            <a:r>
              <a:rPr lang="en-US" dirty="0"/>
              <a:t>If this book ISN’T divinely inspired but is reliable, Jesus is raised from the dead.</a:t>
            </a:r>
          </a:p>
          <a:p>
            <a:pPr marL="514350" indent="-514350" algn="l">
              <a:lnSpc>
                <a:spcPct val="100000"/>
              </a:lnSpc>
              <a:buFont typeface="+mj-lt"/>
              <a:buAutoNum type="arabicPeriod"/>
            </a:pPr>
            <a:r>
              <a:rPr lang="en-US" dirty="0"/>
              <a:t>What if this book ISN’T inspired and ISN’T reliable but is just on the level of something like Homer and Plato, just a book from that time? Jesus is STILL raised from the dead!</a:t>
            </a:r>
          </a:p>
        </p:txBody>
      </p:sp>
    </p:spTree>
    <p:extLst>
      <p:ext uri="{BB962C8B-B14F-4D97-AF65-F5344CB8AC3E}">
        <p14:creationId xmlns:p14="http://schemas.microsoft.com/office/powerpoint/2010/main" val="3538111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dirty="0"/>
              <a:t>FIVE EASTER FACTS</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p:txBody>
          <a:bodyPr/>
          <a:lstStyle/>
          <a:p>
            <a:pPr marL="0" indent="0" algn="l">
              <a:lnSpc>
                <a:spcPct val="100000"/>
              </a:lnSpc>
              <a:buFont typeface="Arial" panose="020B0604020202020204" pitchFamily="34" charset="0"/>
              <a:buNone/>
            </a:pPr>
            <a:r>
              <a:rPr lang="en-US" dirty="0"/>
              <a:t>For what I received I passed on to you as of first importance: that Christ died for our sins according to the Scriptures, that he was buried, that he was raised on the third day according to the Scriptures… </a:t>
            </a:r>
          </a:p>
          <a:p>
            <a:pPr marL="0" indent="0" algn="l">
              <a:lnSpc>
                <a:spcPct val="100000"/>
              </a:lnSpc>
              <a:buFont typeface="Arial" panose="020B0604020202020204" pitchFamily="34" charset="0"/>
              <a:buNone/>
            </a:pPr>
            <a:r>
              <a:rPr lang="en-US" dirty="0"/>
              <a:t>						 1 Corinthians 15:3-4</a:t>
            </a:r>
          </a:p>
        </p:txBody>
      </p:sp>
    </p:spTree>
    <p:extLst>
      <p:ext uri="{BB962C8B-B14F-4D97-AF65-F5344CB8AC3E}">
        <p14:creationId xmlns:p14="http://schemas.microsoft.com/office/powerpoint/2010/main" val="4269238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dirty="0"/>
              <a:t>FIVE EASTER FACTS</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p:txBody>
          <a:bodyPr/>
          <a:lstStyle/>
          <a:p>
            <a:pPr marL="514350" indent="-514350" algn="l">
              <a:buFont typeface="+mj-lt"/>
              <a:buAutoNum type="arabicPeriod"/>
            </a:pPr>
            <a:r>
              <a:rPr lang="en-US" dirty="0"/>
              <a:t>Jesus died by crucifixion.</a:t>
            </a:r>
          </a:p>
          <a:p>
            <a:pPr marL="514350" indent="-514350" algn="l">
              <a:buFont typeface="+mj-lt"/>
              <a:buAutoNum type="arabicPeriod"/>
            </a:pPr>
            <a:r>
              <a:rPr lang="en-US" dirty="0"/>
              <a:t>Jesus’ disciples believed that he rose and appeared to them.</a:t>
            </a:r>
          </a:p>
          <a:p>
            <a:pPr marL="514350" indent="-514350" algn="l">
              <a:buFont typeface="+mj-lt"/>
              <a:buAutoNum type="arabicPeriod"/>
            </a:pPr>
            <a:r>
              <a:rPr lang="en-US" dirty="0"/>
              <a:t>The church persecutor Paul was suddenly changed.</a:t>
            </a:r>
          </a:p>
          <a:p>
            <a:pPr marL="514350" indent="-514350" algn="l">
              <a:buFont typeface="+mj-lt"/>
              <a:buAutoNum type="arabicPeriod"/>
            </a:pPr>
            <a:r>
              <a:rPr lang="en-US" dirty="0"/>
              <a:t>The skeptic James, brother of Jesus, was suddenly changed.</a:t>
            </a:r>
          </a:p>
          <a:p>
            <a:pPr marL="514350" indent="-514350" algn="l">
              <a:buFont typeface="+mj-lt"/>
              <a:buAutoNum type="arabicPeriod"/>
            </a:pPr>
            <a:r>
              <a:rPr lang="en-US" dirty="0"/>
              <a:t>The tomb was empty. </a:t>
            </a:r>
          </a:p>
        </p:txBody>
      </p:sp>
    </p:spTree>
    <p:extLst>
      <p:ext uri="{BB962C8B-B14F-4D97-AF65-F5344CB8AC3E}">
        <p14:creationId xmlns:p14="http://schemas.microsoft.com/office/powerpoint/2010/main" val="2319171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sz="4800" dirty="0"/>
              <a:t>#1 JESUS DIED BY CRUCIFIXION</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4"/>
            <a:ext cx="10515600" cy="4524375"/>
          </a:xfrm>
        </p:spPr>
        <p:txBody>
          <a:bodyPr>
            <a:normAutofit/>
          </a:bodyPr>
          <a:lstStyle/>
          <a:p>
            <a:pPr marL="0" indent="0" algn="l">
              <a:lnSpc>
                <a:spcPct val="100000"/>
              </a:lnSpc>
              <a:buFont typeface="Arial" panose="020B0604020202020204" pitchFamily="34" charset="0"/>
              <a:buNone/>
            </a:pPr>
            <a:endParaRPr lang="en-US" dirty="0"/>
          </a:p>
        </p:txBody>
      </p:sp>
    </p:spTree>
    <p:extLst>
      <p:ext uri="{BB962C8B-B14F-4D97-AF65-F5344CB8AC3E}">
        <p14:creationId xmlns:p14="http://schemas.microsoft.com/office/powerpoint/2010/main" val="46460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sz="4800" dirty="0"/>
              <a:t>#1 JESUS DIED BY CRUCIFIXION</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4"/>
            <a:ext cx="10515600" cy="4524375"/>
          </a:xfrm>
        </p:spPr>
        <p:txBody>
          <a:bodyPr>
            <a:normAutofit/>
          </a:bodyPr>
          <a:lstStyle/>
          <a:p>
            <a:pPr marL="0" indent="0" algn="l">
              <a:lnSpc>
                <a:spcPct val="100000"/>
              </a:lnSpc>
              <a:buFont typeface="Arial" panose="020B0604020202020204" pitchFamily="34" charset="0"/>
              <a:buNone/>
            </a:pPr>
            <a:r>
              <a:rPr lang="en-US" dirty="0"/>
              <a:t>“Consequently, to get rid of the report, Nero fastened the guilt and inflicted the most exquisite tortures on a class hated </a:t>
            </a:r>
            <a:br>
              <a:rPr lang="en-US" dirty="0"/>
            </a:br>
            <a:r>
              <a:rPr lang="en-US" dirty="0"/>
              <a:t>for their abominations, called </a:t>
            </a:r>
            <a:br>
              <a:rPr lang="en-US" dirty="0"/>
            </a:br>
            <a:r>
              <a:rPr lang="en-US" dirty="0"/>
              <a:t>Christians by the populace. Christus, </a:t>
            </a:r>
            <a:br>
              <a:rPr lang="en-US" dirty="0"/>
            </a:br>
            <a:r>
              <a:rPr lang="en-US" dirty="0"/>
              <a:t>from whom the name had its origin, </a:t>
            </a:r>
            <a:br>
              <a:rPr lang="en-US" dirty="0"/>
            </a:br>
            <a:r>
              <a:rPr lang="en-US" dirty="0"/>
              <a:t>suffered the extreme penalty during </a:t>
            </a:r>
            <a:br>
              <a:rPr lang="en-US" dirty="0"/>
            </a:br>
            <a:r>
              <a:rPr lang="en-US" dirty="0"/>
              <a:t>the reign of Tiberius at the hands of </a:t>
            </a:r>
            <a:br>
              <a:rPr lang="en-US" dirty="0"/>
            </a:br>
            <a:r>
              <a:rPr lang="en-US" dirty="0"/>
              <a:t>one of our procurators, </a:t>
            </a:r>
          </a:p>
        </p:txBody>
      </p:sp>
      <p:pic>
        <p:nvPicPr>
          <p:cNvPr id="5" name="Picture 4" descr="http://images.gr-assets.com/books/1327150437l/9265942.jpg">
            <a:extLst>
              <a:ext uri="{FF2B5EF4-FFF2-40B4-BE49-F238E27FC236}">
                <a16:creationId xmlns:a16="http://schemas.microsoft.com/office/drawing/2014/main" id="{37E2A225-C7DF-4698-B68F-E0B2053E8262}"/>
              </a:ext>
            </a:extLst>
          </p:cNvPr>
          <p:cNvPicPr>
            <a:picLocks noChangeAspect="1" noChangeArrowheads="1"/>
          </p:cNvPicPr>
          <p:nvPr/>
        </p:nvPicPr>
        <p:blipFill>
          <a:blip r:embed="rId2" cstate="print"/>
          <a:srcRect/>
          <a:stretch>
            <a:fillRect/>
          </a:stretch>
        </p:blipFill>
        <p:spPr bwMode="auto">
          <a:xfrm>
            <a:off x="9565427" y="3187083"/>
            <a:ext cx="2014107" cy="3147042"/>
          </a:xfrm>
          <a:prstGeom prst="rect">
            <a:avLst/>
          </a:prstGeom>
          <a:noFill/>
        </p:spPr>
      </p:pic>
    </p:spTree>
    <p:extLst>
      <p:ext uri="{BB962C8B-B14F-4D97-AF65-F5344CB8AC3E}">
        <p14:creationId xmlns:p14="http://schemas.microsoft.com/office/powerpoint/2010/main" val="3466602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sz="4800" dirty="0"/>
              <a:t>#1 JESUS DIED BY CRUCIFIXION</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4"/>
            <a:ext cx="10515600" cy="4524375"/>
          </a:xfrm>
        </p:spPr>
        <p:txBody>
          <a:bodyPr>
            <a:normAutofit/>
          </a:bodyPr>
          <a:lstStyle/>
          <a:p>
            <a:pPr marL="0" indent="0" algn="l">
              <a:lnSpc>
                <a:spcPct val="100000"/>
              </a:lnSpc>
              <a:buFont typeface="Arial" panose="020B0604020202020204" pitchFamily="34" charset="0"/>
              <a:buNone/>
            </a:pPr>
            <a:r>
              <a:rPr lang="en-US" dirty="0"/>
              <a:t>Pontius Pilatus, and a most mischievous superstition, thus checked for the moment, again broke out not only in </a:t>
            </a:r>
            <a:r>
              <a:rPr lang="en-US" dirty="0" err="1"/>
              <a:t>Judæa</a:t>
            </a:r>
            <a:r>
              <a:rPr lang="en-US" dirty="0"/>
              <a:t>, </a:t>
            </a:r>
            <a:br>
              <a:rPr lang="en-US" dirty="0"/>
            </a:br>
            <a:r>
              <a:rPr lang="en-US" dirty="0"/>
              <a:t>the first source of the evil, but </a:t>
            </a:r>
            <a:br>
              <a:rPr lang="en-US" dirty="0"/>
            </a:br>
            <a:r>
              <a:rPr lang="en-US" dirty="0"/>
              <a:t>even in Rome, where all things </a:t>
            </a:r>
            <a:br>
              <a:rPr lang="en-US" dirty="0"/>
            </a:br>
            <a:r>
              <a:rPr lang="en-US" dirty="0"/>
              <a:t>hideous and shameful from every part </a:t>
            </a:r>
            <a:br>
              <a:rPr lang="en-US" dirty="0"/>
            </a:br>
            <a:r>
              <a:rPr lang="en-US" dirty="0"/>
              <a:t>of the world find their </a:t>
            </a:r>
            <a:r>
              <a:rPr lang="en-US" dirty="0" err="1"/>
              <a:t>centre</a:t>
            </a:r>
            <a:r>
              <a:rPr lang="en-US" dirty="0"/>
              <a:t> and </a:t>
            </a:r>
            <a:br>
              <a:rPr lang="en-US" dirty="0"/>
            </a:br>
            <a:r>
              <a:rPr lang="en-US" dirty="0"/>
              <a:t>become popular.”</a:t>
            </a:r>
          </a:p>
          <a:p>
            <a:pPr marL="0" indent="0" algn="l">
              <a:lnSpc>
                <a:spcPct val="100000"/>
              </a:lnSpc>
              <a:buFont typeface="Arial" panose="020B0604020202020204" pitchFamily="34" charset="0"/>
              <a:buNone/>
            </a:pPr>
            <a:r>
              <a:rPr lang="en-US" dirty="0"/>
              <a:t>						Passage 15.44</a:t>
            </a:r>
          </a:p>
          <a:p>
            <a:pPr marL="0" indent="0" algn="l">
              <a:lnSpc>
                <a:spcPct val="100000"/>
              </a:lnSpc>
              <a:buFont typeface="Arial" panose="020B0604020202020204" pitchFamily="34" charset="0"/>
              <a:buNone/>
            </a:pPr>
            <a:endParaRPr lang="en-US" dirty="0"/>
          </a:p>
        </p:txBody>
      </p:sp>
      <p:pic>
        <p:nvPicPr>
          <p:cNvPr id="5" name="Picture 4" descr="http://images.gr-assets.com/books/1327150437l/9265942.jpg">
            <a:extLst>
              <a:ext uri="{FF2B5EF4-FFF2-40B4-BE49-F238E27FC236}">
                <a16:creationId xmlns:a16="http://schemas.microsoft.com/office/drawing/2014/main" id="{37E2A225-C7DF-4698-B68F-E0B2053E8262}"/>
              </a:ext>
            </a:extLst>
          </p:cNvPr>
          <p:cNvPicPr>
            <a:picLocks noChangeAspect="1" noChangeArrowheads="1"/>
          </p:cNvPicPr>
          <p:nvPr/>
        </p:nvPicPr>
        <p:blipFill>
          <a:blip r:embed="rId2" cstate="print"/>
          <a:srcRect/>
          <a:stretch>
            <a:fillRect/>
          </a:stretch>
        </p:blipFill>
        <p:spPr bwMode="auto">
          <a:xfrm>
            <a:off x="9565427" y="3187083"/>
            <a:ext cx="2014107" cy="3147042"/>
          </a:xfrm>
          <a:prstGeom prst="rect">
            <a:avLst/>
          </a:prstGeom>
          <a:noFill/>
        </p:spPr>
      </p:pic>
    </p:spTree>
    <p:extLst>
      <p:ext uri="{BB962C8B-B14F-4D97-AF65-F5344CB8AC3E}">
        <p14:creationId xmlns:p14="http://schemas.microsoft.com/office/powerpoint/2010/main" val="1472949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sz="4800" dirty="0"/>
              <a:t>#1 JESUS DIED BY CRUCIFIXION</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4"/>
            <a:ext cx="10515600" cy="4457702"/>
          </a:xfrm>
        </p:spPr>
        <p:txBody>
          <a:bodyPr>
            <a:normAutofit fontScale="92500" lnSpcReduction="20000"/>
          </a:bodyPr>
          <a:lstStyle/>
          <a:p>
            <a:pPr marL="0" indent="0" algn="l">
              <a:lnSpc>
                <a:spcPct val="100000"/>
              </a:lnSpc>
              <a:spcBef>
                <a:spcPts val="0"/>
              </a:spcBef>
              <a:buNone/>
            </a:pPr>
            <a:r>
              <a:rPr lang="en-US" sz="3200" dirty="0"/>
              <a:t>“About this time there lived Jesus, a wise man, if indeed one ought to call him a man. For he was one who performed surprising deeds and was a teacher of such people as </a:t>
            </a:r>
            <a:br>
              <a:rPr lang="en-US" sz="3200" dirty="0"/>
            </a:br>
            <a:r>
              <a:rPr lang="en-US" sz="3200" dirty="0"/>
              <a:t>accept the truth gladly. He won over </a:t>
            </a:r>
            <a:br>
              <a:rPr lang="en-US" sz="3200" dirty="0"/>
            </a:br>
            <a:r>
              <a:rPr lang="en-US" sz="3200" dirty="0"/>
              <a:t>many Jews and many of the Greeks. He </a:t>
            </a:r>
            <a:br>
              <a:rPr lang="en-US" sz="3200" dirty="0"/>
            </a:br>
            <a:r>
              <a:rPr lang="en-US" sz="3200" dirty="0"/>
              <a:t>was the Christ. And when, upon the </a:t>
            </a:r>
            <a:br>
              <a:rPr lang="en-US" sz="3200" dirty="0"/>
            </a:br>
            <a:r>
              <a:rPr lang="en-US" sz="3200" dirty="0"/>
              <a:t>accusation of the principal men among </a:t>
            </a:r>
            <a:br>
              <a:rPr lang="en-US" sz="3200" dirty="0"/>
            </a:br>
            <a:r>
              <a:rPr lang="en-US" sz="3200" dirty="0"/>
              <a:t>us, Pilate had condemned him to a </a:t>
            </a:r>
            <a:br>
              <a:rPr lang="en-US" sz="3200" dirty="0"/>
            </a:br>
            <a:r>
              <a:rPr lang="en-US" sz="3200" dirty="0"/>
              <a:t>cross, those who had first come to </a:t>
            </a:r>
            <a:br>
              <a:rPr lang="en-US" sz="3200" dirty="0"/>
            </a:br>
            <a:r>
              <a:rPr lang="en-US" sz="3200" dirty="0"/>
              <a:t>love him did not cease. </a:t>
            </a:r>
          </a:p>
        </p:txBody>
      </p:sp>
      <p:pic>
        <p:nvPicPr>
          <p:cNvPr id="5" name="Picture 4" descr="http://images.gr-assets.com/books/1327150437l/9265942.jpg">
            <a:extLst>
              <a:ext uri="{FF2B5EF4-FFF2-40B4-BE49-F238E27FC236}">
                <a16:creationId xmlns:a16="http://schemas.microsoft.com/office/drawing/2014/main" id="{37E2A225-C7DF-4698-B68F-E0B2053E8262}"/>
              </a:ext>
            </a:extLst>
          </p:cNvPr>
          <p:cNvPicPr>
            <a:picLocks noChangeAspect="1" noChangeArrowheads="1"/>
          </p:cNvPicPr>
          <p:nvPr/>
        </p:nvPicPr>
        <p:blipFill>
          <a:blip r:embed="rId2" cstate="print"/>
          <a:srcRect/>
          <a:stretch>
            <a:fillRect/>
          </a:stretch>
        </p:blipFill>
        <p:spPr bwMode="auto">
          <a:xfrm>
            <a:off x="9565427" y="3187083"/>
            <a:ext cx="2014107" cy="3147042"/>
          </a:xfrm>
          <a:prstGeom prst="rect">
            <a:avLst/>
          </a:prstGeom>
          <a:noFill/>
        </p:spPr>
      </p:pic>
      <p:pic>
        <p:nvPicPr>
          <p:cNvPr id="7" name="Picture 2" descr="http://aviewfromtheright.com/wp-content/uploads/2015/03/Josephus-Antiquities.jpg">
            <a:extLst>
              <a:ext uri="{FF2B5EF4-FFF2-40B4-BE49-F238E27FC236}">
                <a16:creationId xmlns:a16="http://schemas.microsoft.com/office/drawing/2014/main" id="{359FFA45-84D5-489C-84F8-60BCA5B92635}"/>
              </a:ext>
            </a:extLst>
          </p:cNvPr>
          <p:cNvPicPr>
            <a:picLocks noChangeAspect="1" noChangeArrowheads="1"/>
          </p:cNvPicPr>
          <p:nvPr/>
        </p:nvPicPr>
        <p:blipFill>
          <a:blip r:embed="rId3" cstate="print"/>
          <a:srcRect/>
          <a:stretch>
            <a:fillRect/>
          </a:stretch>
        </p:blipFill>
        <p:spPr bwMode="auto">
          <a:xfrm>
            <a:off x="9492908" y="3187083"/>
            <a:ext cx="2086626" cy="3147042"/>
          </a:xfrm>
          <a:prstGeom prst="rect">
            <a:avLst/>
          </a:prstGeom>
          <a:noFill/>
        </p:spPr>
      </p:pic>
    </p:spTree>
    <p:extLst>
      <p:ext uri="{BB962C8B-B14F-4D97-AF65-F5344CB8AC3E}">
        <p14:creationId xmlns:p14="http://schemas.microsoft.com/office/powerpoint/2010/main" val="554165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sz="4800" dirty="0"/>
              <a:t>#1 JESUS DIED BY CRUCIFIXION</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4"/>
            <a:ext cx="10515600" cy="4457702"/>
          </a:xfrm>
        </p:spPr>
        <p:txBody>
          <a:bodyPr>
            <a:normAutofit/>
          </a:bodyPr>
          <a:lstStyle/>
          <a:p>
            <a:pPr marL="0" indent="0" algn="l">
              <a:lnSpc>
                <a:spcPct val="100000"/>
              </a:lnSpc>
              <a:spcBef>
                <a:spcPts val="0"/>
              </a:spcBef>
              <a:buNone/>
            </a:pPr>
            <a:r>
              <a:rPr lang="en-US" dirty="0"/>
              <a:t>He appeared to them spending a third day restored to life, for the prophets of God had foretold these things and a thousand </a:t>
            </a:r>
            <a:br>
              <a:rPr lang="en-US" dirty="0"/>
            </a:br>
            <a:r>
              <a:rPr lang="en-US" dirty="0"/>
              <a:t>other marvels about him. And the </a:t>
            </a:r>
          </a:p>
          <a:p>
            <a:pPr marL="0" indent="0" algn="l">
              <a:lnSpc>
                <a:spcPct val="100000"/>
              </a:lnSpc>
              <a:spcBef>
                <a:spcPts val="0"/>
              </a:spcBef>
              <a:buNone/>
            </a:pPr>
            <a:r>
              <a:rPr lang="en-US" dirty="0"/>
              <a:t>tribe of the Christians, so called </a:t>
            </a:r>
          </a:p>
          <a:p>
            <a:pPr marL="0" indent="0" algn="l">
              <a:lnSpc>
                <a:spcPct val="100000"/>
              </a:lnSpc>
              <a:spcBef>
                <a:spcPts val="0"/>
              </a:spcBef>
              <a:buNone/>
            </a:pPr>
            <a:r>
              <a:rPr lang="en-US" dirty="0"/>
              <a:t>after him, has still to this day not disappeared.”</a:t>
            </a:r>
          </a:p>
          <a:p>
            <a:pPr marL="0" indent="0" algn="l">
              <a:lnSpc>
                <a:spcPct val="100000"/>
              </a:lnSpc>
              <a:spcBef>
                <a:spcPts val="0"/>
              </a:spcBef>
              <a:buNone/>
            </a:pPr>
            <a:r>
              <a:rPr lang="en-US" dirty="0"/>
              <a:t>				Book 18, Chapter 3, 3</a:t>
            </a:r>
          </a:p>
        </p:txBody>
      </p:sp>
      <p:pic>
        <p:nvPicPr>
          <p:cNvPr id="5" name="Picture 4" descr="http://images.gr-assets.com/books/1327150437l/9265942.jpg">
            <a:extLst>
              <a:ext uri="{FF2B5EF4-FFF2-40B4-BE49-F238E27FC236}">
                <a16:creationId xmlns:a16="http://schemas.microsoft.com/office/drawing/2014/main" id="{37E2A225-C7DF-4698-B68F-E0B2053E8262}"/>
              </a:ext>
            </a:extLst>
          </p:cNvPr>
          <p:cNvPicPr>
            <a:picLocks noChangeAspect="1" noChangeArrowheads="1"/>
          </p:cNvPicPr>
          <p:nvPr/>
        </p:nvPicPr>
        <p:blipFill>
          <a:blip r:embed="rId2" cstate="print"/>
          <a:srcRect/>
          <a:stretch>
            <a:fillRect/>
          </a:stretch>
        </p:blipFill>
        <p:spPr bwMode="auto">
          <a:xfrm>
            <a:off x="9565427" y="3187083"/>
            <a:ext cx="2014107" cy="3147042"/>
          </a:xfrm>
          <a:prstGeom prst="rect">
            <a:avLst/>
          </a:prstGeom>
          <a:noFill/>
        </p:spPr>
      </p:pic>
      <p:pic>
        <p:nvPicPr>
          <p:cNvPr id="7" name="Picture 2" descr="http://aviewfromtheright.com/wp-content/uploads/2015/03/Josephus-Antiquities.jpg">
            <a:extLst>
              <a:ext uri="{FF2B5EF4-FFF2-40B4-BE49-F238E27FC236}">
                <a16:creationId xmlns:a16="http://schemas.microsoft.com/office/drawing/2014/main" id="{359FFA45-84D5-489C-84F8-60BCA5B92635}"/>
              </a:ext>
            </a:extLst>
          </p:cNvPr>
          <p:cNvPicPr>
            <a:picLocks noChangeAspect="1" noChangeArrowheads="1"/>
          </p:cNvPicPr>
          <p:nvPr/>
        </p:nvPicPr>
        <p:blipFill>
          <a:blip r:embed="rId3" cstate="print"/>
          <a:srcRect/>
          <a:stretch>
            <a:fillRect/>
          </a:stretch>
        </p:blipFill>
        <p:spPr bwMode="auto">
          <a:xfrm>
            <a:off x="9492908" y="3187083"/>
            <a:ext cx="2086626" cy="3147042"/>
          </a:xfrm>
          <a:prstGeom prst="rect">
            <a:avLst/>
          </a:prstGeom>
          <a:noFill/>
        </p:spPr>
      </p:pic>
    </p:spTree>
    <p:extLst>
      <p:ext uri="{BB962C8B-B14F-4D97-AF65-F5344CB8AC3E}">
        <p14:creationId xmlns:p14="http://schemas.microsoft.com/office/powerpoint/2010/main" val="2625445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sz="4600" dirty="0"/>
              <a:t>#2 DISCIPLES BELIEVED HE ROSE</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4"/>
            <a:ext cx="10515600" cy="4457702"/>
          </a:xfrm>
        </p:spPr>
        <p:txBody>
          <a:bodyPr>
            <a:normAutofit/>
          </a:bodyPr>
          <a:lstStyle/>
          <a:p>
            <a:pPr marL="0" indent="0" algn="l">
              <a:lnSpc>
                <a:spcPct val="100000"/>
              </a:lnSpc>
              <a:spcBef>
                <a:spcPts val="0"/>
              </a:spcBef>
              <a:buNone/>
            </a:pPr>
            <a:endParaRPr lang="en-US" dirty="0"/>
          </a:p>
        </p:txBody>
      </p:sp>
    </p:spTree>
    <p:extLst>
      <p:ext uri="{BB962C8B-B14F-4D97-AF65-F5344CB8AC3E}">
        <p14:creationId xmlns:p14="http://schemas.microsoft.com/office/powerpoint/2010/main" val="2918044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57500-429D-4651-A4A0-463828D3867D}"/>
              </a:ext>
            </a:extLst>
          </p:cNvPr>
          <p:cNvSpPr>
            <a:spLocks noGrp="1"/>
          </p:cNvSpPr>
          <p:nvPr>
            <p:ph type="title"/>
          </p:nvPr>
        </p:nvSpPr>
        <p:spPr/>
        <p:txBody>
          <a:bodyPr/>
          <a:lstStyle/>
          <a:p>
            <a:r>
              <a:rPr lang="en-US" dirty="0"/>
              <a:t>JOHN 20:11-13a</a:t>
            </a:r>
            <a:r>
              <a:rPr lang="en-US" baseline="30000" dirty="0"/>
              <a:t> NIV</a:t>
            </a:r>
            <a:endParaRPr lang="en-US" dirty="0"/>
          </a:p>
        </p:txBody>
      </p:sp>
      <p:sp>
        <p:nvSpPr>
          <p:cNvPr id="7" name="Content Placeholder 6">
            <a:extLst>
              <a:ext uri="{FF2B5EF4-FFF2-40B4-BE49-F238E27FC236}">
                <a16:creationId xmlns:a16="http://schemas.microsoft.com/office/drawing/2014/main" id="{18F541BC-1C5B-4D52-8630-3C1768B6175C}"/>
              </a:ext>
            </a:extLst>
          </p:cNvPr>
          <p:cNvSpPr>
            <a:spLocks noGrp="1"/>
          </p:cNvSpPr>
          <p:nvPr>
            <p:ph idx="1"/>
          </p:nvPr>
        </p:nvSpPr>
        <p:spPr/>
        <p:txBody>
          <a:bodyPr>
            <a:normAutofit/>
          </a:bodyPr>
          <a:lstStyle/>
          <a:p>
            <a:r>
              <a:rPr lang="en-US" b="1" baseline="30000" dirty="0"/>
              <a:t>11 </a:t>
            </a:r>
            <a:r>
              <a:rPr lang="en-US" dirty="0"/>
              <a:t>Now Mary stood outside the tomb crying. </a:t>
            </a:r>
            <a:br>
              <a:rPr lang="en-US" dirty="0"/>
            </a:br>
            <a:r>
              <a:rPr lang="en-US" dirty="0"/>
              <a:t>As she wept, she bent over to look into the tomb </a:t>
            </a:r>
            <a:r>
              <a:rPr lang="en-US" b="1" baseline="30000" dirty="0"/>
              <a:t>12</a:t>
            </a:r>
            <a:r>
              <a:rPr lang="en-US" dirty="0"/>
              <a:t> and saw two angels in white, </a:t>
            </a:r>
            <a:br>
              <a:rPr lang="en-US" dirty="0"/>
            </a:br>
            <a:r>
              <a:rPr lang="en-US" dirty="0"/>
              <a:t>seated where Jesus’ body had been, </a:t>
            </a:r>
            <a:br>
              <a:rPr lang="en-US" dirty="0"/>
            </a:br>
            <a:r>
              <a:rPr lang="en-US" dirty="0"/>
              <a:t>one at the head and the other at the foot.</a:t>
            </a:r>
          </a:p>
          <a:p>
            <a:r>
              <a:rPr lang="en-US" b="1" baseline="30000" dirty="0"/>
              <a:t>13a </a:t>
            </a:r>
            <a:r>
              <a:rPr lang="en-US" dirty="0"/>
              <a:t>They asked her, </a:t>
            </a:r>
          </a:p>
          <a:p>
            <a:r>
              <a:rPr lang="en-US" dirty="0"/>
              <a:t>“Woman, why are you crying?”</a:t>
            </a:r>
          </a:p>
        </p:txBody>
      </p:sp>
    </p:spTree>
    <p:extLst>
      <p:ext uri="{BB962C8B-B14F-4D97-AF65-F5344CB8AC3E}">
        <p14:creationId xmlns:p14="http://schemas.microsoft.com/office/powerpoint/2010/main" val="3099033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sz="4600" dirty="0"/>
              <a:t>#2 DISCIPLES BELIEVED HE ROSE</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4"/>
            <a:ext cx="10515600" cy="4457702"/>
          </a:xfrm>
        </p:spPr>
        <p:txBody>
          <a:bodyPr>
            <a:normAutofit/>
          </a:bodyPr>
          <a:lstStyle/>
          <a:p>
            <a:pPr marL="0" indent="0" algn="l">
              <a:lnSpc>
                <a:spcPct val="100000"/>
              </a:lnSpc>
              <a:spcBef>
                <a:spcPts val="0"/>
              </a:spcBef>
              <a:buNone/>
            </a:pPr>
            <a:r>
              <a:rPr lang="en-US" dirty="0"/>
              <a:t>…and that he appeared to Cephas, and then to the Twelve. After that, he appeared to more than five hundred of the brothers and sisters at the same time, most of whom are still living, though some have fallen asleep. Then he appeared to James, then to all the apostles… 								 </a:t>
            </a:r>
          </a:p>
          <a:p>
            <a:pPr marL="0" indent="0" algn="l">
              <a:lnSpc>
                <a:spcPct val="100000"/>
              </a:lnSpc>
              <a:spcBef>
                <a:spcPts val="0"/>
              </a:spcBef>
              <a:buNone/>
            </a:pPr>
            <a:r>
              <a:rPr lang="en-US" dirty="0"/>
              <a:t>				         1 Corinthians 15:5-7</a:t>
            </a:r>
          </a:p>
        </p:txBody>
      </p:sp>
    </p:spTree>
    <p:extLst>
      <p:ext uri="{BB962C8B-B14F-4D97-AF65-F5344CB8AC3E}">
        <p14:creationId xmlns:p14="http://schemas.microsoft.com/office/powerpoint/2010/main" val="3886097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sz="4600" dirty="0"/>
              <a:t>#2 DISCIPLES BELIEVED HE ROSE</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4"/>
            <a:ext cx="10515600" cy="4457702"/>
          </a:xfrm>
        </p:spPr>
        <p:txBody>
          <a:bodyPr>
            <a:normAutofit/>
          </a:bodyPr>
          <a:lstStyle/>
          <a:p>
            <a:pPr marL="0" indent="0" algn="l">
              <a:lnSpc>
                <a:spcPct val="100000"/>
              </a:lnSpc>
              <a:spcBef>
                <a:spcPts val="0"/>
              </a:spcBef>
              <a:buNone/>
            </a:pPr>
            <a:r>
              <a:rPr lang="en-US" dirty="0"/>
              <a:t>“Men of Israel, hear these words: Jesus of Nazareth, a man attested to you by God with mighty works and wonders and signs that God did through him in your midst, as you yourselves know— </a:t>
            </a:r>
          </a:p>
          <a:p>
            <a:pPr marL="0" indent="0" algn="l">
              <a:lnSpc>
                <a:spcPct val="100000"/>
              </a:lnSpc>
              <a:spcBef>
                <a:spcPts val="0"/>
              </a:spcBef>
              <a:buNone/>
            </a:pPr>
            <a:r>
              <a:rPr lang="en-US" dirty="0"/>
              <a:t>								 Acts 2:22-24</a:t>
            </a:r>
          </a:p>
        </p:txBody>
      </p:sp>
    </p:spTree>
    <p:extLst>
      <p:ext uri="{BB962C8B-B14F-4D97-AF65-F5344CB8AC3E}">
        <p14:creationId xmlns:p14="http://schemas.microsoft.com/office/powerpoint/2010/main" val="316139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sz="4600" dirty="0"/>
              <a:t>#2 DISCIPLES BELIEVED HE ROSE</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4"/>
            <a:ext cx="10515600" cy="4457702"/>
          </a:xfrm>
        </p:spPr>
        <p:txBody>
          <a:bodyPr>
            <a:normAutofit/>
          </a:bodyPr>
          <a:lstStyle/>
          <a:p>
            <a:pPr marL="0" indent="0" algn="l">
              <a:lnSpc>
                <a:spcPct val="100000"/>
              </a:lnSpc>
              <a:spcBef>
                <a:spcPts val="0"/>
              </a:spcBef>
              <a:buNone/>
            </a:pPr>
            <a:r>
              <a:rPr lang="en-US" dirty="0"/>
              <a:t>…this Jesus, delivered up according to the definite plan and foreknowledge of God, you crucified and killed by the hands of lawless men. God raised him up, loosing the pangs of death, because it was not possible for him to be held by it.”																 Acts 2:22-24</a:t>
            </a:r>
          </a:p>
        </p:txBody>
      </p:sp>
    </p:spTree>
    <p:extLst>
      <p:ext uri="{BB962C8B-B14F-4D97-AF65-F5344CB8AC3E}">
        <p14:creationId xmlns:p14="http://schemas.microsoft.com/office/powerpoint/2010/main" val="1052109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sz="4600" dirty="0"/>
              <a:t>#2 DISCIPLES BELIEVED HE ROSE</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4"/>
            <a:ext cx="10515600" cy="4457702"/>
          </a:xfrm>
        </p:spPr>
        <p:txBody>
          <a:bodyPr>
            <a:normAutofit/>
          </a:bodyPr>
          <a:lstStyle/>
          <a:p>
            <a:pPr marL="0" indent="0" algn="l">
              <a:lnSpc>
                <a:spcPct val="100000"/>
              </a:lnSpc>
              <a:spcBef>
                <a:spcPts val="0"/>
              </a:spcBef>
              <a:buNone/>
            </a:pPr>
            <a:r>
              <a:rPr lang="en-US" dirty="0"/>
              <a:t>For we did not follow cleverly devised myths when we made known to you the power and coming of our Lord Jesus Christ, but we were eyewitnesses of his majesty.												 1 Peter 1:16</a:t>
            </a:r>
          </a:p>
        </p:txBody>
      </p:sp>
    </p:spTree>
    <p:extLst>
      <p:ext uri="{BB962C8B-B14F-4D97-AF65-F5344CB8AC3E}">
        <p14:creationId xmlns:p14="http://schemas.microsoft.com/office/powerpoint/2010/main" val="2875806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sz="4800" dirty="0"/>
              <a:t>#3 PAUL WAS SUDDENLY CHANGED</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4"/>
            <a:ext cx="10515600" cy="4457702"/>
          </a:xfrm>
        </p:spPr>
        <p:txBody>
          <a:bodyPr>
            <a:normAutofit/>
          </a:bodyPr>
          <a:lstStyle/>
          <a:p>
            <a:pPr marL="0" indent="0" algn="l">
              <a:lnSpc>
                <a:spcPct val="100000"/>
              </a:lnSpc>
              <a:spcBef>
                <a:spcPts val="0"/>
              </a:spcBef>
              <a:buNone/>
            </a:pPr>
            <a:endParaRPr lang="en-US" dirty="0"/>
          </a:p>
        </p:txBody>
      </p:sp>
    </p:spTree>
    <p:extLst>
      <p:ext uri="{BB962C8B-B14F-4D97-AF65-F5344CB8AC3E}">
        <p14:creationId xmlns:p14="http://schemas.microsoft.com/office/powerpoint/2010/main" val="2695272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sz="4800" dirty="0"/>
              <a:t>#3 PAUL WAS SUDDENLY CHANGED</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4"/>
            <a:ext cx="10515600" cy="4457702"/>
          </a:xfrm>
        </p:spPr>
        <p:txBody>
          <a:bodyPr>
            <a:normAutofit/>
          </a:bodyPr>
          <a:lstStyle/>
          <a:p>
            <a:pPr marL="0" indent="0" algn="l">
              <a:lnSpc>
                <a:spcPct val="100000"/>
              </a:lnSpc>
              <a:spcBef>
                <a:spcPts val="0"/>
              </a:spcBef>
              <a:buNone/>
            </a:pPr>
            <a:r>
              <a:rPr lang="en-US" dirty="0"/>
              <a:t>…and last of all he appeared to me also, as to one abnormally born. For I am the least of the apostles and do not even deserve to be called an apostle, because I persecuted the church of God. 								  </a:t>
            </a:r>
          </a:p>
          <a:p>
            <a:pPr marL="0" indent="0" algn="l">
              <a:lnSpc>
                <a:spcPct val="100000"/>
              </a:lnSpc>
              <a:spcBef>
                <a:spcPts val="0"/>
              </a:spcBef>
              <a:buNone/>
            </a:pPr>
            <a:r>
              <a:rPr lang="en-US" dirty="0"/>
              <a:t>						 1 Corinthians 15:8-9</a:t>
            </a:r>
          </a:p>
        </p:txBody>
      </p:sp>
    </p:spTree>
    <p:extLst>
      <p:ext uri="{BB962C8B-B14F-4D97-AF65-F5344CB8AC3E}">
        <p14:creationId xmlns:p14="http://schemas.microsoft.com/office/powerpoint/2010/main" val="1227029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sz="4600" dirty="0"/>
              <a:t>#4 JESUS’ BROTHER WAS CHANGED</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3"/>
            <a:ext cx="10515600" cy="4808461"/>
          </a:xfrm>
        </p:spPr>
        <p:txBody>
          <a:bodyPr>
            <a:normAutofit/>
          </a:bodyPr>
          <a:lstStyle/>
          <a:p>
            <a:pPr marL="0" indent="0" algn="l">
              <a:lnSpc>
                <a:spcPct val="100000"/>
              </a:lnSpc>
              <a:spcBef>
                <a:spcPts val="0"/>
              </a:spcBef>
              <a:buNone/>
            </a:pPr>
            <a:endParaRPr lang="en-US" dirty="0"/>
          </a:p>
        </p:txBody>
      </p:sp>
    </p:spTree>
    <p:extLst>
      <p:ext uri="{BB962C8B-B14F-4D97-AF65-F5344CB8AC3E}">
        <p14:creationId xmlns:p14="http://schemas.microsoft.com/office/powerpoint/2010/main" val="3382006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sz="4600" dirty="0"/>
              <a:t>#4 JESUS’ BROTHER WAS CHANGED</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3"/>
            <a:ext cx="10515600" cy="4808461"/>
          </a:xfrm>
        </p:spPr>
        <p:txBody>
          <a:bodyPr>
            <a:normAutofit/>
          </a:bodyPr>
          <a:lstStyle/>
          <a:p>
            <a:pPr marL="0" indent="0" algn="l">
              <a:lnSpc>
                <a:spcPct val="100000"/>
              </a:lnSpc>
              <a:spcBef>
                <a:spcPts val="0"/>
              </a:spcBef>
              <a:buNone/>
            </a:pPr>
            <a:r>
              <a:rPr lang="en-US" dirty="0"/>
              <a:t>Then he appeared to James… </a:t>
            </a:r>
          </a:p>
          <a:p>
            <a:pPr marL="0" indent="0" algn="l">
              <a:lnSpc>
                <a:spcPct val="100000"/>
              </a:lnSpc>
              <a:spcBef>
                <a:spcPts val="0"/>
              </a:spcBef>
              <a:buNone/>
            </a:pPr>
            <a:r>
              <a:rPr lang="en-US" dirty="0"/>
              <a:t>						  1 Corinthians 15:7a</a:t>
            </a:r>
          </a:p>
        </p:txBody>
      </p:sp>
    </p:spTree>
    <p:extLst>
      <p:ext uri="{BB962C8B-B14F-4D97-AF65-F5344CB8AC3E}">
        <p14:creationId xmlns:p14="http://schemas.microsoft.com/office/powerpoint/2010/main" val="944523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sz="4600" dirty="0"/>
              <a:t>#4 JESUS’ BROTHER WAS CHANGED</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3"/>
            <a:ext cx="10515600" cy="4808461"/>
          </a:xfrm>
        </p:spPr>
        <p:txBody>
          <a:bodyPr>
            <a:normAutofit lnSpcReduction="10000"/>
          </a:bodyPr>
          <a:lstStyle/>
          <a:p>
            <a:pPr marL="0" indent="0" algn="l">
              <a:lnSpc>
                <a:spcPct val="100000"/>
              </a:lnSpc>
              <a:spcBef>
                <a:spcPts val="0"/>
              </a:spcBef>
              <a:buNone/>
            </a:pPr>
            <a:r>
              <a:rPr lang="en-US" dirty="0"/>
              <a:t>For not even his brothers believed in him.</a:t>
            </a:r>
          </a:p>
          <a:p>
            <a:pPr marL="0" indent="0" algn="l">
              <a:lnSpc>
                <a:spcPct val="100000"/>
              </a:lnSpc>
              <a:spcBef>
                <a:spcPts val="0"/>
              </a:spcBef>
              <a:buNone/>
            </a:pPr>
            <a:r>
              <a:rPr lang="en-US" dirty="0"/>
              <a:t>									 John 7:5</a:t>
            </a:r>
          </a:p>
          <a:p>
            <a:pPr marL="0" indent="0" algn="l">
              <a:lnSpc>
                <a:spcPct val="100000"/>
              </a:lnSpc>
              <a:spcBef>
                <a:spcPts val="0"/>
              </a:spcBef>
              <a:buNone/>
            </a:pPr>
            <a:endParaRPr lang="en-US" sz="1100" dirty="0"/>
          </a:p>
          <a:p>
            <a:pPr marL="0" indent="0" algn="l">
              <a:lnSpc>
                <a:spcPct val="100000"/>
              </a:lnSpc>
              <a:spcBef>
                <a:spcPts val="0"/>
              </a:spcBef>
              <a:buNone/>
            </a:pPr>
            <a:r>
              <a:rPr lang="en-US" dirty="0"/>
              <a:t>And when his family heard it, they went out to seize him, for they were saying, “He is out of his mind.”</a:t>
            </a:r>
          </a:p>
          <a:p>
            <a:pPr marL="0" indent="0" algn="l">
              <a:lnSpc>
                <a:spcPct val="100000"/>
              </a:lnSpc>
              <a:spcBef>
                <a:spcPts val="0"/>
              </a:spcBef>
              <a:buNone/>
            </a:pPr>
            <a:r>
              <a:rPr lang="en-US" dirty="0"/>
              <a:t>									Mark 3:21</a:t>
            </a:r>
          </a:p>
          <a:p>
            <a:pPr marL="0" indent="0" algn="l">
              <a:lnSpc>
                <a:spcPct val="100000"/>
              </a:lnSpc>
              <a:spcBef>
                <a:spcPts val="0"/>
              </a:spcBef>
              <a:buNone/>
            </a:pPr>
            <a:endParaRPr lang="en-US" sz="1100" dirty="0"/>
          </a:p>
          <a:p>
            <a:pPr marL="0" indent="0" algn="l">
              <a:lnSpc>
                <a:spcPct val="100000"/>
              </a:lnSpc>
              <a:spcBef>
                <a:spcPts val="0"/>
              </a:spcBef>
              <a:buNone/>
            </a:pPr>
            <a:r>
              <a:rPr lang="en-US" dirty="0"/>
              <a:t>James, a servant of God and of the Lord Jesus Christ… </a:t>
            </a:r>
          </a:p>
          <a:p>
            <a:pPr marL="0" indent="0" algn="l">
              <a:lnSpc>
                <a:spcPct val="100000"/>
              </a:lnSpc>
              <a:spcBef>
                <a:spcPts val="0"/>
              </a:spcBef>
              <a:buNone/>
            </a:pPr>
            <a:r>
              <a:rPr lang="en-US" dirty="0"/>
              <a:t>								   James 1:1a						</a:t>
            </a:r>
          </a:p>
        </p:txBody>
      </p:sp>
    </p:spTree>
    <p:extLst>
      <p:ext uri="{BB962C8B-B14F-4D97-AF65-F5344CB8AC3E}">
        <p14:creationId xmlns:p14="http://schemas.microsoft.com/office/powerpoint/2010/main" val="181600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dirty="0"/>
              <a:t>#5 THE TOMB WAS EMPTY</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4"/>
            <a:ext cx="10515600" cy="4524375"/>
          </a:xfrm>
        </p:spPr>
        <p:txBody>
          <a:bodyPr>
            <a:normAutofit/>
          </a:bodyPr>
          <a:lstStyle/>
          <a:p>
            <a:pPr marL="514350" indent="-514350" algn="l">
              <a:lnSpc>
                <a:spcPct val="100000"/>
              </a:lnSpc>
              <a:buFont typeface="Arial" panose="020B0604020202020204" pitchFamily="34" charset="0"/>
              <a:buAutoNum type="arabicPeriod"/>
            </a:pPr>
            <a:endParaRPr lang="en-US" dirty="0"/>
          </a:p>
        </p:txBody>
      </p:sp>
    </p:spTree>
    <p:extLst>
      <p:ext uri="{BB962C8B-B14F-4D97-AF65-F5344CB8AC3E}">
        <p14:creationId xmlns:p14="http://schemas.microsoft.com/office/powerpoint/2010/main" val="2958239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57500-429D-4651-A4A0-463828D3867D}"/>
              </a:ext>
            </a:extLst>
          </p:cNvPr>
          <p:cNvSpPr>
            <a:spLocks noGrp="1"/>
          </p:cNvSpPr>
          <p:nvPr>
            <p:ph type="title"/>
          </p:nvPr>
        </p:nvSpPr>
        <p:spPr/>
        <p:txBody>
          <a:bodyPr/>
          <a:lstStyle/>
          <a:p>
            <a:r>
              <a:rPr lang="en-US" dirty="0"/>
              <a:t>JOHN 20:13b-15a</a:t>
            </a:r>
            <a:r>
              <a:rPr lang="en-US" baseline="30000" dirty="0"/>
              <a:t> NIV</a:t>
            </a:r>
            <a:endParaRPr lang="en-US" dirty="0"/>
          </a:p>
        </p:txBody>
      </p:sp>
      <p:sp>
        <p:nvSpPr>
          <p:cNvPr id="7" name="Content Placeholder 6">
            <a:extLst>
              <a:ext uri="{FF2B5EF4-FFF2-40B4-BE49-F238E27FC236}">
                <a16:creationId xmlns:a16="http://schemas.microsoft.com/office/drawing/2014/main" id="{18F541BC-1C5B-4D52-8630-3C1768B6175C}"/>
              </a:ext>
            </a:extLst>
          </p:cNvPr>
          <p:cNvSpPr>
            <a:spLocks noGrp="1"/>
          </p:cNvSpPr>
          <p:nvPr>
            <p:ph idx="1"/>
          </p:nvPr>
        </p:nvSpPr>
        <p:spPr/>
        <p:txBody>
          <a:bodyPr>
            <a:normAutofit/>
          </a:bodyPr>
          <a:lstStyle/>
          <a:p>
            <a:r>
              <a:rPr lang="en-US" b="1" baseline="30000" dirty="0"/>
              <a:t>13b </a:t>
            </a:r>
            <a:r>
              <a:rPr lang="en-US" dirty="0"/>
              <a:t>“They have taken my Lord away,” she said, “and I don’t know where they have put him.”</a:t>
            </a:r>
          </a:p>
          <a:p>
            <a:r>
              <a:rPr lang="en-US" b="1" baseline="30000" dirty="0"/>
              <a:t>14 </a:t>
            </a:r>
            <a:r>
              <a:rPr lang="en-US" dirty="0"/>
              <a:t>At this, </a:t>
            </a:r>
            <a:br>
              <a:rPr lang="en-US" dirty="0"/>
            </a:br>
            <a:r>
              <a:rPr lang="en-US" dirty="0"/>
              <a:t>she turned around &amp; saw Jesus standing there, </a:t>
            </a:r>
            <a:br>
              <a:rPr lang="en-US" dirty="0"/>
            </a:br>
            <a:r>
              <a:rPr lang="en-US" dirty="0"/>
              <a:t>but she did not realize that it was Jesus. </a:t>
            </a:r>
          </a:p>
          <a:p>
            <a:r>
              <a:rPr lang="en-US" b="1" baseline="30000" dirty="0"/>
              <a:t>15a </a:t>
            </a:r>
            <a:r>
              <a:rPr lang="en-US" dirty="0"/>
              <a:t>He asked her, </a:t>
            </a:r>
          </a:p>
          <a:p>
            <a:r>
              <a:rPr lang="en-US" dirty="0"/>
              <a:t>“Woman, why are you crying? </a:t>
            </a:r>
            <a:br>
              <a:rPr lang="en-US" dirty="0"/>
            </a:br>
            <a:r>
              <a:rPr lang="en-US" dirty="0"/>
              <a:t>Who is it you are looking for?”</a:t>
            </a:r>
          </a:p>
        </p:txBody>
      </p:sp>
    </p:spTree>
    <p:extLst>
      <p:ext uri="{BB962C8B-B14F-4D97-AF65-F5344CB8AC3E}">
        <p14:creationId xmlns:p14="http://schemas.microsoft.com/office/powerpoint/2010/main" val="300949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dirty="0"/>
              <a:t>#5 THE TOMB WAS EMPTY</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4"/>
            <a:ext cx="10515600" cy="4524375"/>
          </a:xfrm>
        </p:spPr>
        <p:txBody>
          <a:bodyPr>
            <a:normAutofit/>
          </a:bodyPr>
          <a:lstStyle/>
          <a:p>
            <a:pPr marL="514350" indent="-514350" algn="l">
              <a:lnSpc>
                <a:spcPct val="100000"/>
              </a:lnSpc>
              <a:buFont typeface="Arial" panose="020B0604020202020204" pitchFamily="34" charset="0"/>
              <a:buAutoNum type="arabicPeriod"/>
            </a:pPr>
            <a:r>
              <a:rPr lang="en-US" dirty="0"/>
              <a:t>The Jerusalem Factor</a:t>
            </a:r>
          </a:p>
          <a:p>
            <a:pPr marL="514350" indent="-514350" algn="l">
              <a:lnSpc>
                <a:spcPct val="100000"/>
              </a:lnSpc>
              <a:buFont typeface="Arial" panose="020B0604020202020204" pitchFamily="34" charset="0"/>
              <a:buAutoNum type="arabicPeriod"/>
            </a:pPr>
            <a:r>
              <a:rPr lang="en-US" dirty="0"/>
              <a:t>The Principle of Enemy Attestation</a:t>
            </a:r>
          </a:p>
          <a:p>
            <a:pPr marL="514350" indent="-514350" algn="l">
              <a:lnSpc>
                <a:spcPct val="100000"/>
              </a:lnSpc>
              <a:buFont typeface="Arial" panose="020B0604020202020204" pitchFamily="34" charset="0"/>
              <a:buAutoNum type="arabicPeriod"/>
            </a:pPr>
            <a:r>
              <a:rPr lang="en-US" dirty="0"/>
              <a:t>The Testimony of Women (The Criterion of Embarrassment) </a:t>
            </a:r>
          </a:p>
        </p:txBody>
      </p:sp>
    </p:spTree>
    <p:extLst>
      <p:ext uri="{BB962C8B-B14F-4D97-AF65-F5344CB8AC3E}">
        <p14:creationId xmlns:p14="http://schemas.microsoft.com/office/powerpoint/2010/main" val="1621960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dirty="0"/>
              <a:t>#5 THE TOMB WAS EMPTY</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4"/>
            <a:ext cx="10515600" cy="4524375"/>
          </a:xfrm>
        </p:spPr>
        <p:txBody>
          <a:bodyPr>
            <a:normAutofit/>
          </a:bodyPr>
          <a:lstStyle/>
          <a:p>
            <a:pPr algn="l">
              <a:lnSpc>
                <a:spcPct val="100000"/>
              </a:lnSpc>
            </a:pPr>
            <a:r>
              <a:rPr lang="en-US" dirty="0"/>
              <a:t>3. The Testimony of Women</a:t>
            </a:r>
            <a:br>
              <a:rPr lang="en-US" dirty="0"/>
            </a:br>
            <a:endParaRPr lang="en-US" sz="1100" dirty="0"/>
          </a:p>
          <a:p>
            <a:pPr algn="l">
              <a:lnSpc>
                <a:spcPct val="100000"/>
              </a:lnSpc>
            </a:pPr>
            <a:r>
              <a:rPr lang="en-US" sz="2800" dirty="0"/>
              <a:t>“But let not the testimony of women be admitted, on account of the levity and boldness of their sex. Nor let servants be admitted to give testimony, on account of the ignobility of their soul; since it is probable that they may not speak truth, either out of hope of gain, or fear of punishment.”</a:t>
            </a:r>
            <a:br>
              <a:rPr lang="en-US" sz="2800" dirty="0"/>
            </a:br>
            <a:r>
              <a:rPr lang="en-US" sz="2800" dirty="0"/>
              <a:t>			 -Josephus, </a:t>
            </a:r>
            <a:r>
              <a:rPr lang="en-US" sz="2800" i="1" dirty="0"/>
              <a:t>Antiquities of the Jews</a:t>
            </a:r>
            <a:endParaRPr lang="en-US" sz="2800" dirty="0"/>
          </a:p>
        </p:txBody>
      </p:sp>
    </p:spTree>
    <p:extLst>
      <p:ext uri="{BB962C8B-B14F-4D97-AF65-F5344CB8AC3E}">
        <p14:creationId xmlns:p14="http://schemas.microsoft.com/office/powerpoint/2010/main" val="1557631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dirty="0"/>
              <a:t>#5 THE TOMB WAS EMPTY</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a:xfrm>
            <a:off x="838200" y="1876424"/>
            <a:ext cx="10515600" cy="4524375"/>
          </a:xfrm>
        </p:spPr>
        <p:txBody>
          <a:bodyPr>
            <a:normAutofit/>
          </a:bodyPr>
          <a:lstStyle/>
          <a:p>
            <a:pPr algn="l">
              <a:lnSpc>
                <a:spcPct val="100000"/>
              </a:lnSpc>
            </a:pPr>
            <a:r>
              <a:rPr lang="en-US" dirty="0"/>
              <a:t>3. The Testimony of Women</a:t>
            </a:r>
            <a:br>
              <a:rPr lang="en-US" dirty="0"/>
            </a:br>
            <a:endParaRPr lang="en-US" sz="1100" dirty="0"/>
          </a:p>
          <a:p>
            <a:pPr algn="l">
              <a:lnSpc>
                <a:spcPct val="100000"/>
              </a:lnSpc>
            </a:pPr>
            <a:r>
              <a:rPr lang="en-US" sz="2800" dirty="0"/>
              <a:t>“whatever testimony a woman is unfit to give, they—for example, dice rollers and those who lend money on interest—are also unfit to give”</a:t>
            </a:r>
          </a:p>
          <a:p>
            <a:pPr algn="l">
              <a:lnSpc>
                <a:spcPct val="100000"/>
              </a:lnSpc>
            </a:pPr>
            <a:r>
              <a:rPr lang="en-US" sz="2800" dirty="0"/>
              <a:t>					 -Mishnah Rosh Hashanah 1:8</a:t>
            </a:r>
          </a:p>
        </p:txBody>
      </p:sp>
    </p:spTree>
    <p:extLst>
      <p:ext uri="{BB962C8B-B14F-4D97-AF65-F5344CB8AC3E}">
        <p14:creationId xmlns:p14="http://schemas.microsoft.com/office/powerpoint/2010/main" val="2647197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A816E010-FD08-4E3A-A7F8-2ECFF7398EDC}"/>
              </a:ext>
            </a:extLst>
          </p:cNvPr>
          <p:cNvPicPr>
            <a:picLocks noChangeAspect="1" noChangeArrowheads="1"/>
          </p:cNvPicPr>
          <p:nvPr/>
        </p:nvPicPr>
        <p:blipFill rotWithShape="1">
          <a:blip r:embed="rId2" cstate="print"/>
          <a:srcRect t="8656" b="7090"/>
          <a:stretch/>
        </p:blipFill>
        <p:spPr bwMode="auto">
          <a:xfrm>
            <a:off x="20" y="1282"/>
            <a:ext cx="12191980" cy="6856718"/>
          </a:xfrm>
          <a:prstGeom prst="rect">
            <a:avLst/>
          </a:prstGeom>
          <a:noFill/>
        </p:spPr>
      </p:pic>
    </p:spTree>
    <p:extLst>
      <p:ext uri="{BB962C8B-B14F-4D97-AF65-F5344CB8AC3E}">
        <p14:creationId xmlns:p14="http://schemas.microsoft.com/office/powerpoint/2010/main" val="8021087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https://www.ladyegypt.com/files/large/f6a1b2be5490e89/720/478/fit">
            <a:extLst>
              <a:ext uri="{FF2B5EF4-FFF2-40B4-BE49-F238E27FC236}">
                <a16:creationId xmlns:a16="http://schemas.microsoft.com/office/drawing/2014/main" id="{803B94C4-EC8F-42C1-ACE2-CCF20CE40613}"/>
              </a:ext>
            </a:extLst>
          </p:cNvPr>
          <p:cNvPicPr>
            <a:picLocks noChangeAspect="1" noChangeArrowheads="1"/>
          </p:cNvPicPr>
          <p:nvPr/>
        </p:nvPicPr>
        <p:blipFill rotWithShape="1">
          <a:blip r:embed="rId2" cstate="print"/>
          <a:srcRect t="16060"/>
          <a:stretch/>
        </p:blipFill>
        <p:spPr bwMode="auto">
          <a:xfrm>
            <a:off x="20" y="1282"/>
            <a:ext cx="12191980" cy="6856718"/>
          </a:xfrm>
          <a:prstGeom prst="rect">
            <a:avLst/>
          </a:prstGeom>
          <a:noFill/>
        </p:spPr>
      </p:pic>
    </p:spTree>
    <p:extLst>
      <p:ext uri="{BB962C8B-B14F-4D97-AF65-F5344CB8AC3E}">
        <p14:creationId xmlns:p14="http://schemas.microsoft.com/office/powerpoint/2010/main" val="7953578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dirty="0"/>
              <a:t>THE RISEN LORD!</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p:txBody>
          <a:bodyPr/>
          <a:lstStyle/>
          <a:p>
            <a:pPr algn="l"/>
            <a:r>
              <a:rPr lang="en-US" dirty="0"/>
              <a:t>And if Christ has not been raised, your faith is futile and you are still in your sins. Then those also who have fallen asleep in Christ have perished. If in Christ we have hope in this life only, we are of all people most to be pitied.</a:t>
            </a:r>
          </a:p>
          <a:p>
            <a:pPr algn="l"/>
            <a:r>
              <a:rPr lang="en-US" dirty="0"/>
              <a:t>					   1 Corinthians 15:17-19</a:t>
            </a:r>
          </a:p>
        </p:txBody>
      </p:sp>
    </p:spTree>
    <p:extLst>
      <p:ext uri="{BB962C8B-B14F-4D97-AF65-F5344CB8AC3E}">
        <p14:creationId xmlns:p14="http://schemas.microsoft.com/office/powerpoint/2010/main" val="3623595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dirty="0"/>
              <a:t>THE RISEN LORD!</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p:txBody>
          <a:bodyPr/>
          <a:lstStyle/>
          <a:p>
            <a:pPr algn="l"/>
            <a:r>
              <a:rPr lang="en-US" dirty="0"/>
              <a:t>…concerning his Son, who was descended from David according to the flesh and was declared to be the Son of God in power according to the Spirit of holiness by his resurrection from the dead, Jesus Christ our Lord…		   </a:t>
            </a:r>
          </a:p>
          <a:p>
            <a:pPr algn="l"/>
            <a:r>
              <a:rPr lang="en-US" dirty="0"/>
              <a:t>								 Romans 1:3-4</a:t>
            </a:r>
          </a:p>
        </p:txBody>
      </p:sp>
    </p:spTree>
    <p:extLst>
      <p:ext uri="{BB962C8B-B14F-4D97-AF65-F5344CB8AC3E}">
        <p14:creationId xmlns:p14="http://schemas.microsoft.com/office/powerpoint/2010/main" val="1479449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dirty="0"/>
              <a:t>THE RISEN LORD!</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p:txBody>
          <a:bodyPr/>
          <a:lstStyle/>
          <a:p>
            <a:pPr algn="l"/>
            <a:r>
              <a:rPr lang="en-US" dirty="0"/>
              <a:t>We were buried therefore with him by baptism into death, in order that, just as Christ was raised from the dead by the glory of the Father, we too might walk in newness of life.   </a:t>
            </a:r>
          </a:p>
          <a:p>
            <a:pPr algn="l"/>
            <a:r>
              <a:rPr lang="en-US" dirty="0"/>
              <a:t>								   Romans 6:4</a:t>
            </a:r>
          </a:p>
        </p:txBody>
      </p:sp>
    </p:spTree>
    <p:extLst>
      <p:ext uri="{BB962C8B-B14F-4D97-AF65-F5344CB8AC3E}">
        <p14:creationId xmlns:p14="http://schemas.microsoft.com/office/powerpoint/2010/main" val="3408566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4717DD-B353-46CF-AD1D-8C097564BA05}"/>
              </a:ext>
            </a:extLst>
          </p:cNvPr>
          <p:cNvSpPr>
            <a:spLocks noGrp="1"/>
          </p:cNvSpPr>
          <p:nvPr>
            <p:ph type="title"/>
          </p:nvPr>
        </p:nvSpPr>
        <p:spPr/>
        <p:txBody>
          <a:bodyPr/>
          <a:lstStyle/>
          <a:p>
            <a:r>
              <a:rPr lang="en-US" dirty="0"/>
              <a:t>THE RISEN LORD!</a:t>
            </a:r>
          </a:p>
        </p:txBody>
      </p:sp>
      <p:sp>
        <p:nvSpPr>
          <p:cNvPr id="6" name="Content Placeholder 5">
            <a:extLst>
              <a:ext uri="{FF2B5EF4-FFF2-40B4-BE49-F238E27FC236}">
                <a16:creationId xmlns:a16="http://schemas.microsoft.com/office/drawing/2014/main" id="{0DF089EC-719B-4F3D-9501-7034675AFB99}"/>
              </a:ext>
            </a:extLst>
          </p:cNvPr>
          <p:cNvSpPr>
            <a:spLocks noGrp="1"/>
          </p:cNvSpPr>
          <p:nvPr>
            <p:ph idx="1"/>
          </p:nvPr>
        </p:nvSpPr>
        <p:spPr/>
        <p:txBody>
          <a:bodyPr>
            <a:normAutofit lnSpcReduction="10000"/>
          </a:bodyPr>
          <a:lstStyle/>
          <a:p>
            <a:pPr algn="l"/>
            <a:r>
              <a:rPr lang="en-US" dirty="0"/>
              <a:t>And God raised the Lord and will also raise us up by his power.								                       1 Corinthians 6:14</a:t>
            </a:r>
          </a:p>
          <a:p>
            <a:pPr algn="l"/>
            <a:endParaRPr lang="en-US" sz="1100" dirty="0"/>
          </a:p>
          <a:p>
            <a:pPr algn="l"/>
            <a:r>
              <a:rPr lang="en-US" dirty="0"/>
              <a:t>But our citizenship is in heaven, and from it we await a Savior, the Lord Jesus Christ, who will transform our lowly body to be like his glorious body, by the power that enables him even to subject all things to himself.</a:t>
            </a:r>
          </a:p>
          <a:p>
            <a:pPr algn="l"/>
            <a:r>
              <a:rPr lang="en-US" dirty="0"/>
              <a:t>						  Philippians 3:20-21</a:t>
            </a:r>
          </a:p>
        </p:txBody>
      </p:sp>
    </p:spTree>
    <p:extLst>
      <p:ext uri="{BB962C8B-B14F-4D97-AF65-F5344CB8AC3E}">
        <p14:creationId xmlns:p14="http://schemas.microsoft.com/office/powerpoint/2010/main" val="1776715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57500-429D-4651-A4A0-463828D3867D}"/>
              </a:ext>
            </a:extLst>
          </p:cNvPr>
          <p:cNvSpPr>
            <a:spLocks noGrp="1"/>
          </p:cNvSpPr>
          <p:nvPr>
            <p:ph type="title"/>
          </p:nvPr>
        </p:nvSpPr>
        <p:spPr/>
        <p:txBody>
          <a:bodyPr/>
          <a:lstStyle/>
          <a:p>
            <a:r>
              <a:rPr lang="en-US" dirty="0"/>
              <a:t>JOHN 20:18</a:t>
            </a:r>
            <a:r>
              <a:rPr lang="en-US" baseline="30000" dirty="0"/>
              <a:t> NIV</a:t>
            </a:r>
            <a:endParaRPr lang="en-US" dirty="0"/>
          </a:p>
        </p:txBody>
      </p:sp>
      <p:sp>
        <p:nvSpPr>
          <p:cNvPr id="7" name="Content Placeholder 6">
            <a:extLst>
              <a:ext uri="{FF2B5EF4-FFF2-40B4-BE49-F238E27FC236}">
                <a16:creationId xmlns:a16="http://schemas.microsoft.com/office/drawing/2014/main" id="{18F541BC-1C5B-4D52-8630-3C1768B6175C}"/>
              </a:ext>
            </a:extLst>
          </p:cNvPr>
          <p:cNvSpPr>
            <a:spLocks noGrp="1"/>
          </p:cNvSpPr>
          <p:nvPr>
            <p:ph idx="1"/>
          </p:nvPr>
        </p:nvSpPr>
        <p:spPr/>
        <p:txBody>
          <a:bodyPr>
            <a:normAutofit/>
          </a:bodyPr>
          <a:lstStyle/>
          <a:p>
            <a:r>
              <a:rPr lang="en-US" dirty="0"/>
              <a:t>Mary Magdalene went to the disciples </a:t>
            </a:r>
            <a:br>
              <a:rPr lang="en-US" dirty="0"/>
            </a:br>
            <a:r>
              <a:rPr lang="en-US" dirty="0"/>
              <a:t>with the news: “I have seen the Lord!” </a:t>
            </a:r>
            <a:br>
              <a:rPr lang="en-US" dirty="0"/>
            </a:br>
            <a:r>
              <a:rPr lang="en-US" dirty="0"/>
              <a:t>And she told them that he had said </a:t>
            </a:r>
            <a:br>
              <a:rPr lang="en-US" dirty="0"/>
            </a:br>
            <a:r>
              <a:rPr lang="en-US" dirty="0"/>
              <a:t>these things to her.</a:t>
            </a:r>
          </a:p>
        </p:txBody>
      </p:sp>
    </p:spTree>
    <p:extLst>
      <p:ext uri="{BB962C8B-B14F-4D97-AF65-F5344CB8AC3E}">
        <p14:creationId xmlns:p14="http://schemas.microsoft.com/office/powerpoint/2010/main" val="3531979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ll, indoor, cat, person&#10;&#10;Description automatically generated">
            <a:extLst>
              <a:ext uri="{FF2B5EF4-FFF2-40B4-BE49-F238E27FC236}">
                <a16:creationId xmlns:a16="http://schemas.microsoft.com/office/drawing/2014/main" id="{6E453DA0-8076-47FF-AC0A-6F9E85244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81279"/>
            <a:ext cx="12192000" cy="12192000"/>
          </a:xfrm>
          <a:prstGeom prst="rect">
            <a:avLst/>
          </a:prstGeom>
        </p:spPr>
      </p:pic>
    </p:spTree>
    <p:extLst>
      <p:ext uri="{BB962C8B-B14F-4D97-AF65-F5344CB8AC3E}">
        <p14:creationId xmlns:p14="http://schemas.microsoft.com/office/powerpoint/2010/main" val="3947259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57500-429D-4651-A4A0-463828D3867D}"/>
              </a:ext>
            </a:extLst>
          </p:cNvPr>
          <p:cNvSpPr>
            <a:spLocks noGrp="1"/>
          </p:cNvSpPr>
          <p:nvPr>
            <p:ph type="title"/>
          </p:nvPr>
        </p:nvSpPr>
        <p:spPr/>
        <p:txBody>
          <a:bodyPr/>
          <a:lstStyle/>
          <a:p>
            <a:r>
              <a:rPr lang="en-US" dirty="0"/>
              <a:t>JOHN 20:18</a:t>
            </a:r>
            <a:r>
              <a:rPr lang="en-US" baseline="30000" dirty="0"/>
              <a:t> NIV</a:t>
            </a:r>
            <a:endParaRPr lang="en-US" dirty="0"/>
          </a:p>
        </p:txBody>
      </p:sp>
      <p:sp>
        <p:nvSpPr>
          <p:cNvPr id="7" name="Content Placeholder 6">
            <a:extLst>
              <a:ext uri="{FF2B5EF4-FFF2-40B4-BE49-F238E27FC236}">
                <a16:creationId xmlns:a16="http://schemas.microsoft.com/office/drawing/2014/main" id="{18F541BC-1C5B-4D52-8630-3C1768B6175C}"/>
              </a:ext>
            </a:extLst>
          </p:cNvPr>
          <p:cNvSpPr>
            <a:spLocks noGrp="1"/>
          </p:cNvSpPr>
          <p:nvPr>
            <p:ph idx="1"/>
          </p:nvPr>
        </p:nvSpPr>
        <p:spPr/>
        <p:txBody>
          <a:bodyPr>
            <a:normAutofit/>
          </a:bodyPr>
          <a:lstStyle/>
          <a:p>
            <a:r>
              <a:rPr lang="en-US" dirty="0"/>
              <a:t>Mary Magdalene went to the disciples </a:t>
            </a:r>
            <a:br>
              <a:rPr lang="en-US" dirty="0"/>
            </a:br>
            <a:r>
              <a:rPr lang="en-US" dirty="0"/>
              <a:t>with the news: “I have seen the Lord!” </a:t>
            </a:r>
            <a:br>
              <a:rPr lang="en-US" dirty="0"/>
            </a:br>
            <a:r>
              <a:rPr lang="en-US" dirty="0"/>
              <a:t>And she told them that he had said </a:t>
            </a:r>
            <a:br>
              <a:rPr lang="en-US" dirty="0"/>
            </a:br>
            <a:r>
              <a:rPr lang="en-US" dirty="0"/>
              <a:t>these things to her.</a:t>
            </a:r>
          </a:p>
        </p:txBody>
      </p:sp>
      <p:sp>
        <p:nvSpPr>
          <p:cNvPr id="2" name="Rectangle 1">
            <a:extLst>
              <a:ext uri="{FF2B5EF4-FFF2-40B4-BE49-F238E27FC236}">
                <a16:creationId xmlns:a16="http://schemas.microsoft.com/office/drawing/2014/main" id="{9EAA0B18-507F-4026-BED6-97DB9263E073}"/>
              </a:ext>
            </a:extLst>
          </p:cNvPr>
          <p:cNvSpPr/>
          <p:nvPr/>
        </p:nvSpPr>
        <p:spPr>
          <a:xfrm>
            <a:off x="759040" y="3693112"/>
            <a:ext cx="10594759" cy="2547890"/>
          </a:xfrm>
          <a:prstGeom prst="rect">
            <a:avLst/>
          </a:prstGeom>
          <a:solidFill>
            <a:srgbClr val="037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effectLst/>
                <a:latin typeface="Courier" panose="02060409020205020404"/>
                <a:ea typeface="Calibri" panose="020F0502020204030204" pitchFamily="34" charset="0"/>
              </a:rPr>
              <a:t>“Because you have seen me, you have believed; blessed are those who have not seen </a:t>
            </a:r>
            <a:br>
              <a:rPr lang="en-US" sz="3000" dirty="0">
                <a:solidFill>
                  <a:schemeClr val="bg1"/>
                </a:solidFill>
                <a:effectLst/>
                <a:latin typeface="Courier" panose="02060409020205020404"/>
                <a:ea typeface="Calibri" panose="020F0502020204030204" pitchFamily="34" charset="0"/>
              </a:rPr>
            </a:br>
            <a:r>
              <a:rPr lang="en-US" sz="3000" dirty="0">
                <a:solidFill>
                  <a:schemeClr val="bg1"/>
                </a:solidFill>
                <a:effectLst/>
                <a:latin typeface="Courier" panose="02060409020205020404"/>
                <a:ea typeface="Calibri" panose="020F0502020204030204" pitchFamily="34" charset="0"/>
              </a:rPr>
              <a:t>and yet have believed.”</a:t>
            </a:r>
            <a:br>
              <a:rPr lang="en-US" sz="3000" dirty="0">
                <a:solidFill>
                  <a:schemeClr val="bg1"/>
                </a:solidFill>
                <a:effectLst/>
                <a:latin typeface="Courier" panose="02060409020205020404"/>
                <a:ea typeface="Calibri" panose="020F0502020204030204" pitchFamily="34" charset="0"/>
              </a:rPr>
            </a:br>
            <a:r>
              <a:rPr lang="en-US" sz="3000" dirty="0">
                <a:solidFill>
                  <a:schemeClr val="bg1"/>
                </a:solidFill>
                <a:effectLst/>
                <a:latin typeface="Courier" panose="02060409020205020404"/>
                <a:ea typeface="Calibri" panose="020F0502020204030204" pitchFamily="34" charset="0"/>
              </a:rPr>
              <a:t>John 20:29</a:t>
            </a:r>
            <a:endParaRPr lang="en-US" sz="3000" dirty="0">
              <a:solidFill>
                <a:schemeClr val="bg1"/>
              </a:solidFill>
              <a:latin typeface="Courier" panose="02060409020205020404"/>
            </a:endParaRPr>
          </a:p>
        </p:txBody>
      </p:sp>
    </p:spTree>
    <p:extLst>
      <p:ext uri="{BB962C8B-B14F-4D97-AF65-F5344CB8AC3E}">
        <p14:creationId xmlns:p14="http://schemas.microsoft.com/office/powerpoint/2010/main" val="1903117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57500-429D-4651-A4A0-463828D3867D}"/>
              </a:ext>
            </a:extLst>
          </p:cNvPr>
          <p:cNvSpPr>
            <a:spLocks noGrp="1"/>
          </p:cNvSpPr>
          <p:nvPr>
            <p:ph type="title"/>
          </p:nvPr>
        </p:nvSpPr>
        <p:spPr/>
        <p:txBody>
          <a:bodyPr/>
          <a:lstStyle/>
          <a:p>
            <a:r>
              <a:rPr lang="en-US" dirty="0"/>
              <a:t>BOOK OF COMMON PRAYER</a:t>
            </a:r>
          </a:p>
        </p:txBody>
      </p:sp>
      <p:sp>
        <p:nvSpPr>
          <p:cNvPr id="7" name="Content Placeholder 6">
            <a:extLst>
              <a:ext uri="{FF2B5EF4-FFF2-40B4-BE49-F238E27FC236}">
                <a16:creationId xmlns:a16="http://schemas.microsoft.com/office/drawing/2014/main" id="{18F541BC-1C5B-4D52-8630-3C1768B6175C}"/>
              </a:ext>
            </a:extLst>
          </p:cNvPr>
          <p:cNvSpPr>
            <a:spLocks noGrp="1"/>
          </p:cNvSpPr>
          <p:nvPr>
            <p:ph idx="1"/>
          </p:nvPr>
        </p:nvSpPr>
        <p:spPr/>
        <p:txBody>
          <a:bodyPr>
            <a:normAutofit lnSpcReduction="10000"/>
          </a:bodyPr>
          <a:lstStyle/>
          <a:p>
            <a:r>
              <a:rPr lang="en-US" dirty="0"/>
              <a:t>Almighty God, who through your Son </a:t>
            </a:r>
            <a:br>
              <a:rPr lang="en-US" dirty="0"/>
            </a:br>
            <a:r>
              <a:rPr lang="en-US" dirty="0"/>
              <a:t>Jesus Christ overcame death and </a:t>
            </a:r>
            <a:br>
              <a:rPr lang="en-US" dirty="0"/>
            </a:br>
            <a:r>
              <a:rPr lang="en-US" dirty="0"/>
              <a:t>opened to us the gate of everlasting life: </a:t>
            </a:r>
            <a:br>
              <a:rPr lang="en-US" dirty="0"/>
            </a:br>
            <a:r>
              <a:rPr lang="en-US" dirty="0"/>
              <a:t>Grant that we, who celebrate with joy </a:t>
            </a:r>
            <a:br>
              <a:rPr lang="en-US" dirty="0"/>
            </a:br>
            <a:r>
              <a:rPr lang="en-US" dirty="0"/>
              <a:t>the day of the Lord’s resurrection, </a:t>
            </a:r>
            <a:br>
              <a:rPr lang="en-US" dirty="0"/>
            </a:br>
            <a:r>
              <a:rPr lang="en-US" dirty="0"/>
              <a:t>may be raised from the death of sin </a:t>
            </a:r>
            <a:br>
              <a:rPr lang="en-US" dirty="0"/>
            </a:br>
            <a:r>
              <a:rPr lang="en-US" dirty="0"/>
              <a:t>by your life-giving Spirit; </a:t>
            </a:r>
            <a:br>
              <a:rPr lang="en-US" dirty="0"/>
            </a:br>
            <a:r>
              <a:rPr lang="en-US" dirty="0"/>
              <a:t>through Jesus Christ our Lord, </a:t>
            </a:r>
            <a:br>
              <a:rPr lang="en-US" dirty="0"/>
            </a:br>
            <a:r>
              <a:rPr lang="en-US" dirty="0"/>
              <a:t>who lives and reigns with you and the </a:t>
            </a:r>
            <a:br>
              <a:rPr lang="en-US" dirty="0"/>
            </a:br>
            <a:r>
              <a:rPr lang="en-US" dirty="0"/>
              <a:t>Holy Spirit, one God, now and forever. </a:t>
            </a:r>
          </a:p>
          <a:p>
            <a:r>
              <a:rPr lang="en-US" dirty="0"/>
              <a:t>Amen.</a:t>
            </a:r>
          </a:p>
        </p:txBody>
      </p:sp>
    </p:spTree>
    <p:extLst>
      <p:ext uri="{BB962C8B-B14F-4D97-AF65-F5344CB8AC3E}">
        <p14:creationId xmlns:p14="http://schemas.microsoft.com/office/powerpoint/2010/main" val="1087945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E85E2-4A67-4A0F-86FA-8002F03290F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955E294-64F6-4145-939D-0E2FF4790DA1}"/>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E68C8C25-3644-416A-8514-BF9A9DA801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7154117-0E36-4995-A344-74D22367F3B2}"/>
              </a:ext>
            </a:extLst>
          </p:cNvPr>
          <p:cNvSpPr txBox="1"/>
          <p:nvPr/>
        </p:nvSpPr>
        <p:spPr>
          <a:xfrm>
            <a:off x="3439346" y="4989252"/>
            <a:ext cx="5603132" cy="261610"/>
          </a:xfrm>
          <a:prstGeom prst="rect">
            <a:avLst/>
          </a:prstGeom>
          <a:noFill/>
        </p:spPr>
        <p:txBody>
          <a:bodyPr wrap="square" rtlCol="0">
            <a:spAutoFit/>
          </a:bodyPr>
          <a:lstStyle/>
          <a:p>
            <a:pPr algn="ctr"/>
            <a:r>
              <a:rPr lang="en-US" sz="1100" spc="2350" dirty="0">
                <a:latin typeface="Courier" panose="02060409020205020404" pitchFamily="49" charset="0"/>
              </a:rPr>
              <a:t>THERISENLORD</a:t>
            </a:r>
          </a:p>
        </p:txBody>
      </p:sp>
    </p:spTree>
    <p:extLst>
      <p:ext uri="{BB962C8B-B14F-4D97-AF65-F5344CB8AC3E}">
        <p14:creationId xmlns:p14="http://schemas.microsoft.com/office/powerpoint/2010/main" val="926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E85E2-4A67-4A0F-86FA-8002F03290F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955E294-64F6-4145-939D-0E2FF4790DA1}"/>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E68C8C25-3644-416A-8514-BF9A9DA8019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7154117-0E36-4995-A344-74D22367F3B2}"/>
              </a:ext>
            </a:extLst>
          </p:cNvPr>
          <p:cNvSpPr txBox="1"/>
          <p:nvPr/>
        </p:nvSpPr>
        <p:spPr>
          <a:xfrm>
            <a:off x="3439346" y="4989252"/>
            <a:ext cx="5603132" cy="261610"/>
          </a:xfrm>
          <a:prstGeom prst="rect">
            <a:avLst/>
          </a:prstGeom>
          <a:noFill/>
        </p:spPr>
        <p:txBody>
          <a:bodyPr wrap="square" rtlCol="0">
            <a:spAutoFit/>
          </a:bodyPr>
          <a:lstStyle/>
          <a:p>
            <a:pPr algn="ctr"/>
            <a:r>
              <a:rPr lang="en-US" sz="1100" spc="2350" dirty="0">
                <a:latin typeface="Courier" panose="02060409020205020404" pitchFamily="49" charset="0"/>
              </a:rPr>
              <a:t>THERISENLORD</a:t>
            </a:r>
          </a:p>
        </p:txBody>
      </p:sp>
    </p:spTree>
    <p:extLst>
      <p:ext uri="{BB962C8B-B14F-4D97-AF65-F5344CB8AC3E}">
        <p14:creationId xmlns:p14="http://schemas.microsoft.com/office/powerpoint/2010/main" val="708585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57500-429D-4651-A4A0-463828D3867D}"/>
              </a:ext>
            </a:extLst>
          </p:cNvPr>
          <p:cNvSpPr>
            <a:spLocks noGrp="1"/>
          </p:cNvSpPr>
          <p:nvPr>
            <p:ph type="title"/>
          </p:nvPr>
        </p:nvSpPr>
        <p:spPr/>
        <p:txBody>
          <a:bodyPr/>
          <a:lstStyle/>
          <a:p>
            <a:r>
              <a:rPr lang="en-US" dirty="0"/>
              <a:t>JOHN 20:15b-16a</a:t>
            </a:r>
            <a:r>
              <a:rPr lang="en-US" baseline="30000" dirty="0"/>
              <a:t> NIV</a:t>
            </a:r>
            <a:endParaRPr lang="en-US" dirty="0"/>
          </a:p>
        </p:txBody>
      </p:sp>
      <p:sp>
        <p:nvSpPr>
          <p:cNvPr id="7" name="Content Placeholder 6">
            <a:extLst>
              <a:ext uri="{FF2B5EF4-FFF2-40B4-BE49-F238E27FC236}">
                <a16:creationId xmlns:a16="http://schemas.microsoft.com/office/drawing/2014/main" id="{18F541BC-1C5B-4D52-8630-3C1768B6175C}"/>
              </a:ext>
            </a:extLst>
          </p:cNvPr>
          <p:cNvSpPr>
            <a:spLocks noGrp="1"/>
          </p:cNvSpPr>
          <p:nvPr>
            <p:ph idx="1"/>
          </p:nvPr>
        </p:nvSpPr>
        <p:spPr/>
        <p:txBody>
          <a:bodyPr>
            <a:normAutofit/>
          </a:bodyPr>
          <a:lstStyle/>
          <a:p>
            <a:r>
              <a:rPr lang="en-US" b="1" baseline="30000" dirty="0"/>
              <a:t>15b </a:t>
            </a:r>
            <a:r>
              <a:rPr lang="en-US" dirty="0"/>
              <a:t>Thinking he was the gardener, she said,</a:t>
            </a:r>
          </a:p>
          <a:p>
            <a:r>
              <a:rPr lang="en-US" dirty="0"/>
              <a:t>“Sir, if you have carried him away, </a:t>
            </a:r>
            <a:br>
              <a:rPr lang="en-US" dirty="0"/>
            </a:br>
            <a:r>
              <a:rPr lang="en-US" dirty="0"/>
              <a:t>tell me where you have put him, </a:t>
            </a:r>
            <a:br>
              <a:rPr lang="en-US" dirty="0"/>
            </a:br>
            <a:r>
              <a:rPr lang="en-US" dirty="0"/>
              <a:t>and I will get him.”</a:t>
            </a:r>
          </a:p>
          <a:p>
            <a:r>
              <a:rPr lang="en-US" b="1" baseline="30000" dirty="0"/>
              <a:t>16a </a:t>
            </a:r>
            <a:r>
              <a:rPr lang="en-US" dirty="0"/>
              <a:t>Jesus said to her, “Mary.”</a:t>
            </a:r>
          </a:p>
        </p:txBody>
      </p:sp>
    </p:spTree>
    <p:extLst>
      <p:ext uri="{BB962C8B-B14F-4D97-AF65-F5344CB8AC3E}">
        <p14:creationId xmlns:p14="http://schemas.microsoft.com/office/powerpoint/2010/main" val="3442287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57500-429D-4651-A4A0-463828D3867D}"/>
              </a:ext>
            </a:extLst>
          </p:cNvPr>
          <p:cNvSpPr>
            <a:spLocks noGrp="1"/>
          </p:cNvSpPr>
          <p:nvPr>
            <p:ph type="title"/>
          </p:nvPr>
        </p:nvSpPr>
        <p:spPr/>
        <p:txBody>
          <a:bodyPr/>
          <a:lstStyle/>
          <a:p>
            <a:r>
              <a:rPr lang="en-US" dirty="0"/>
              <a:t>JOHN 20:15b-16</a:t>
            </a:r>
            <a:r>
              <a:rPr lang="en-US" baseline="30000" dirty="0"/>
              <a:t> NIV</a:t>
            </a:r>
            <a:endParaRPr lang="en-US" dirty="0"/>
          </a:p>
        </p:txBody>
      </p:sp>
      <p:sp>
        <p:nvSpPr>
          <p:cNvPr id="7" name="Content Placeholder 6">
            <a:extLst>
              <a:ext uri="{FF2B5EF4-FFF2-40B4-BE49-F238E27FC236}">
                <a16:creationId xmlns:a16="http://schemas.microsoft.com/office/drawing/2014/main" id="{18F541BC-1C5B-4D52-8630-3C1768B6175C}"/>
              </a:ext>
            </a:extLst>
          </p:cNvPr>
          <p:cNvSpPr>
            <a:spLocks noGrp="1"/>
          </p:cNvSpPr>
          <p:nvPr>
            <p:ph idx="1"/>
          </p:nvPr>
        </p:nvSpPr>
        <p:spPr/>
        <p:txBody>
          <a:bodyPr>
            <a:normAutofit/>
          </a:bodyPr>
          <a:lstStyle/>
          <a:p>
            <a:r>
              <a:rPr lang="en-US" b="1" baseline="30000" dirty="0"/>
              <a:t>15b </a:t>
            </a:r>
            <a:r>
              <a:rPr lang="en-US" dirty="0"/>
              <a:t>Thinking he was the gardener, she said,</a:t>
            </a:r>
          </a:p>
          <a:p>
            <a:r>
              <a:rPr lang="en-US" dirty="0"/>
              <a:t>“Sir, if you have carried him away, </a:t>
            </a:r>
            <a:br>
              <a:rPr lang="en-US" dirty="0"/>
            </a:br>
            <a:r>
              <a:rPr lang="en-US" dirty="0"/>
              <a:t>tell me where you have put him, </a:t>
            </a:r>
            <a:br>
              <a:rPr lang="en-US" dirty="0"/>
            </a:br>
            <a:r>
              <a:rPr lang="en-US" dirty="0"/>
              <a:t>and I will get him.”</a:t>
            </a:r>
          </a:p>
          <a:p>
            <a:r>
              <a:rPr lang="en-US" b="1" baseline="30000" dirty="0"/>
              <a:t>16 </a:t>
            </a:r>
            <a:r>
              <a:rPr lang="en-US" dirty="0"/>
              <a:t>Jesus said to her, “Mary.”</a:t>
            </a:r>
          </a:p>
          <a:p>
            <a:r>
              <a:rPr lang="en-US" dirty="0"/>
              <a:t>She turned toward him &amp; cried out in Aramaic,</a:t>
            </a:r>
          </a:p>
          <a:p>
            <a:r>
              <a:rPr lang="en-US" dirty="0"/>
              <a:t>“</a:t>
            </a:r>
            <a:r>
              <a:rPr lang="en-US" dirty="0" err="1"/>
              <a:t>Rabboni</a:t>
            </a:r>
            <a:r>
              <a:rPr lang="en-US" dirty="0"/>
              <a:t>!” (which means “Teacher”).</a:t>
            </a:r>
          </a:p>
        </p:txBody>
      </p:sp>
    </p:spTree>
    <p:extLst>
      <p:ext uri="{BB962C8B-B14F-4D97-AF65-F5344CB8AC3E}">
        <p14:creationId xmlns:p14="http://schemas.microsoft.com/office/powerpoint/2010/main" val="2874571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descr="A person holding a cat&#10;&#10;Description automatically generated with medium confidence">
            <a:extLst>
              <a:ext uri="{FF2B5EF4-FFF2-40B4-BE49-F238E27FC236}">
                <a16:creationId xmlns:a16="http://schemas.microsoft.com/office/drawing/2014/main" id="{BB4CFADB-5F5D-412A-823D-739152480B2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2848059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157500-429D-4651-A4A0-463828D3867D}"/>
              </a:ext>
            </a:extLst>
          </p:cNvPr>
          <p:cNvSpPr>
            <a:spLocks noGrp="1"/>
          </p:cNvSpPr>
          <p:nvPr>
            <p:ph type="title"/>
          </p:nvPr>
        </p:nvSpPr>
        <p:spPr/>
        <p:txBody>
          <a:bodyPr/>
          <a:lstStyle/>
          <a:p>
            <a:r>
              <a:rPr lang="en-US" dirty="0"/>
              <a:t>JOHN 20:17</a:t>
            </a:r>
            <a:r>
              <a:rPr lang="en-US" baseline="30000" dirty="0"/>
              <a:t> NIV</a:t>
            </a:r>
            <a:endParaRPr lang="en-US" dirty="0"/>
          </a:p>
        </p:txBody>
      </p:sp>
      <p:sp>
        <p:nvSpPr>
          <p:cNvPr id="7" name="Content Placeholder 6">
            <a:extLst>
              <a:ext uri="{FF2B5EF4-FFF2-40B4-BE49-F238E27FC236}">
                <a16:creationId xmlns:a16="http://schemas.microsoft.com/office/drawing/2014/main" id="{18F541BC-1C5B-4D52-8630-3C1768B6175C}"/>
              </a:ext>
            </a:extLst>
          </p:cNvPr>
          <p:cNvSpPr>
            <a:spLocks noGrp="1"/>
          </p:cNvSpPr>
          <p:nvPr>
            <p:ph idx="1"/>
          </p:nvPr>
        </p:nvSpPr>
        <p:spPr/>
        <p:txBody>
          <a:bodyPr>
            <a:normAutofit/>
          </a:bodyPr>
          <a:lstStyle/>
          <a:p>
            <a:r>
              <a:rPr lang="en-US" dirty="0"/>
              <a:t>Jesus said, “Do not hold on to me, </a:t>
            </a:r>
            <a:br>
              <a:rPr lang="en-US" dirty="0"/>
            </a:br>
            <a:r>
              <a:rPr lang="en-US" dirty="0"/>
              <a:t>for I have not yet ascended to the Father. </a:t>
            </a:r>
            <a:br>
              <a:rPr lang="en-US" dirty="0"/>
            </a:br>
            <a:r>
              <a:rPr lang="en-US" dirty="0"/>
              <a:t>Go instead to my brothers and tell them, </a:t>
            </a:r>
            <a:br>
              <a:rPr lang="en-US" dirty="0"/>
            </a:br>
            <a:r>
              <a:rPr lang="en-US" dirty="0"/>
              <a:t>‘I am ascending to my Father and your Father, to my God and your God.’”</a:t>
            </a:r>
          </a:p>
        </p:txBody>
      </p:sp>
    </p:spTree>
    <p:extLst>
      <p:ext uri="{BB962C8B-B14F-4D97-AF65-F5344CB8AC3E}">
        <p14:creationId xmlns:p14="http://schemas.microsoft.com/office/powerpoint/2010/main" val="35809868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5647</TotalTime>
  <Words>1922</Words>
  <Application>Microsoft Office PowerPoint</Application>
  <PresentationFormat>Widescreen</PresentationFormat>
  <Paragraphs>114</Paragraphs>
  <Slides>42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Courier</vt:lpstr>
      <vt:lpstr>Ubuntu</vt:lpstr>
      <vt:lpstr>Office Theme</vt:lpstr>
      <vt:lpstr>PowerPoint Presentation</vt:lpstr>
      <vt:lpstr>JOHN 20:11-13a NIV</vt:lpstr>
      <vt:lpstr>JOHN 20:13b-15a NIV</vt:lpstr>
      <vt:lpstr>PowerPoint Presentation</vt:lpstr>
      <vt:lpstr>PowerPoint Presentation</vt:lpstr>
      <vt:lpstr>JOHN 20:15b-16a NIV</vt:lpstr>
      <vt:lpstr>JOHN 20:15b-16 NIV</vt:lpstr>
      <vt:lpstr>PowerPoint Presentation</vt:lpstr>
      <vt:lpstr>JOHN 20:17 NIV</vt:lpstr>
      <vt:lpstr>FIVE EASTER FACTS</vt:lpstr>
      <vt:lpstr>FIVE EASTER FACTS</vt:lpstr>
      <vt:lpstr>FIVE EASTER FACTS</vt:lpstr>
      <vt:lpstr>FIVE EASTER FACTS</vt:lpstr>
      <vt:lpstr>#1 JESUS DIED BY CRUCIFIXION</vt:lpstr>
      <vt:lpstr>#1 JESUS DIED BY CRUCIFIXION</vt:lpstr>
      <vt:lpstr>#1 JESUS DIED BY CRUCIFIXION</vt:lpstr>
      <vt:lpstr>#1 JESUS DIED BY CRUCIFIXION</vt:lpstr>
      <vt:lpstr>#1 JESUS DIED BY CRUCIFIXION</vt:lpstr>
      <vt:lpstr>#2 DISCIPLES BELIEVED HE ROSE</vt:lpstr>
      <vt:lpstr>#2 DISCIPLES BELIEVED HE ROSE</vt:lpstr>
      <vt:lpstr>#2 DISCIPLES BELIEVED HE ROSE</vt:lpstr>
      <vt:lpstr>#2 DISCIPLES BELIEVED HE ROSE</vt:lpstr>
      <vt:lpstr>#2 DISCIPLES BELIEVED HE ROSE</vt:lpstr>
      <vt:lpstr>#3 PAUL WAS SUDDENLY CHANGED</vt:lpstr>
      <vt:lpstr>#3 PAUL WAS SUDDENLY CHANGED</vt:lpstr>
      <vt:lpstr>#4 JESUS’ BROTHER WAS CHANGED</vt:lpstr>
      <vt:lpstr>#4 JESUS’ BROTHER WAS CHANGED</vt:lpstr>
      <vt:lpstr>#4 JESUS’ BROTHER WAS CHANGED</vt:lpstr>
      <vt:lpstr>#5 THE TOMB WAS EMPTY</vt:lpstr>
      <vt:lpstr>#5 THE TOMB WAS EMPTY</vt:lpstr>
      <vt:lpstr>#5 THE TOMB WAS EMPTY</vt:lpstr>
      <vt:lpstr>#5 THE TOMB WAS EMPTY</vt:lpstr>
      <vt:lpstr>PowerPoint Presentation</vt:lpstr>
      <vt:lpstr>PowerPoint Presentation</vt:lpstr>
      <vt:lpstr>THE RISEN LORD!</vt:lpstr>
      <vt:lpstr>THE RISEN LORD!</vt:lpstr>
      <vt:lpstr>THE RISEN LORD!</vt:lpstr>
      <vt:lpstr>THE RISEN LORD!</vt:lpstr>
      <vt:lpstr>JOHN 20:18 NIV</vt:lpstr>
      <vt:lpstr>JOHN 20:18 NIV</vt:lpstr>
      <vt:lpstr>BOOK OF COMMON PRAYER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Geldart</dc:creator>
  <cp:lastModifiedBy> </cp:lastModifiedBy>
  <cp:revision>30</cp:revision>
  <dcterms:created xsi:type="dcterms:W3CDTF">2022-01-19T20:31:12Z</dcterms:created>
  <dcterms:modified xsi:type="dcterms:W3CDTF">2022-04-19T20:44:29Z</dcterms:modified>
</cp:coreProperties>
</file>