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6"/>
  </p:notesMasterIdLst>
  <p:sldIdLst>
    <p:sldId id="2389" r:id="rId4"/>
    <p:sldId id="3194" r:id="rId5"/>
    <p:sldId id="3189" r:id="rId6"/>
    <p:sldId id="3188" r:id="rId7"/>
    <p:sldId id="256" r:id="rId8"/>
    <p:sldId id="3239" r:id="rId9"/>
    <p:sldId id="3300" r:id="rId10"/>
    <p:sldId id="3301" r:id="rId11"/>
    <p:sldId id="3302" r:id="rId12"/>
    <p:sldId id="3294" r:id="rId13"/>
    <p:sldId id="3303" r:id="rId14"/>
    <p:sldId id="3304" r:id="rId15"/>
    <p:sldId id="3305" r:id="rId16"/>
    <p:sldId id="3306" r:id="rId17"/>
    <p:sldId id="3307" r:id="rId18"/>
    <p:sldId id="3275" r:id="rId19"/>
    <p:sldId id="3297" r:id="rId20"/>
    <p:sldId id="3309" r:id="rId21"/>
    <p:sldId id="3310" r:id="rId22"/>
    <p:sldId id="3311" r:id="rId23"/>
    <p:sldId id="3312" r:id="rId24"/>
    <p:sldId id="331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6925"/>
    <a:srgbClr val="2E445D"/>
    <a:srgbClr val="546C19"/>
    <a:srgbClr val="3B4817"/>
    <a:srgbClr val="6BA2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468" y="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E9F98E-9F76-4FF8-A324-F095A4A30AFD}" type="datetimeFigureOut">
              <a:rPr lang="en-US" smtClean="0"/>
              <a:t>5/22/2021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B3C55-ADC6-4AED-BA4B-3E09CB502125}" type="slidenum">
              <a:rPr lang="en-US" smtClean="0"/>
              <a:t>‹#›</a:t>
            </a:fld>
            <a:endParaRPr lang="en-US"/>
          </a:p>
        </p:txBody>
      </p:sp>
    </p:spTree>
    <p:extLst>
      <p:ext uri="{BB962C8B-B14F-4D97-AF65-F5344CB8AC3E}">
        <p14:creationId xmlns:p14="http://schemas.microsoft.com/office/powerpoint/2010/main" val="3470627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75E79-85AF-4FB4-BD0E-D17840F2B0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C4A517-08AD-4637-8C72-934D1004A6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BE081A-B2F0-4966-B210-9F801CD36792}"/>
              </a:ext>
            </a:extLst>
          </p:cNvPr>
          <p:cNvSpPr>
            <a:spLocks noGrp="1"/>
          </p:cNvSpPr>
          <p:nvPr>
            <p:ph type="dt" sz="half" idx="10"/>
          </p:nvPr>
        </p:nvSpPr>
        <p:spPr/>
        <p:txBody>
          <a:bodyPr/>
          <a:lstStyle/>
          <a:p>
            <a:fld id="{7AEAAD51-2EFF-4634-8B6A-94878CAC2086}" type="datetimeFigureOut">
              <a:rPr lang="en-US" smtClean="0"/>
              <a:t>5/22/2021</a:t>
            </a:fld>
            <a:endParaRPr lang="en-US"/>
          </a:p>
        </p:txBody>
      </p:sp>
      <p:sp>
        <p:nvSpPr>
          <p:cNvPr id="5" name="Footer Placeholder 4">
            <a:extLst>
              <a:ext uri="{FF2B5EF4-FFF2-40B4-BE49-F238E27FC236}">
                <a16:creationId xmlns:a16="http://schemas.microsoft.com/office/drawing/2014/main" id="{EB86C1E8-DE05-403D-B857-5D3DF32A36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A99B00-15FB-4F61-B3B2-259911562EDF}"/>
              </a:ext>
            </a:extLst>
          </p:cNvPr>
          <p:cNvSpPr>
            <a:spLocks noGrp="1"/>
          </p:cNvSpPr>
          <p:nvPr>
            <p:ph type="sldNum" sz="quarter" idx="12"/>
          </p:nvPr>
        </p:nvSpPr>
        <p:spPr/>
        <p:txBody>
          <a:bodyPr/>
          <a:lstStyle/>
          <a:p>
            <a:fld id="{1A48D185-D6CC-48DE-B242-C4B0E20BA32E}" type="slidenum">
              <a:rPr lang="en-US" smtClean="0"/>
              <a:t>‹#›</a:t>
            </a:fld>
            <a:endParaRPr lang="en-US"/>
          </a:p>
        </p:txBody>
      </p:sp>
    </p:spTree>
    <p:extLst>
      <p:ext uri="{BB962C8B-B14F-4D97-AF65-F5344CB8AC3E}">
        <p14:creationId xmlns:p14="http://schemas.microsoft.com/office/powerpoint/2010/main" val="172243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63884-C8E0-428C-B1F4-01A4D4313E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CB7CC9-D7E4-4D83-8493-6A35F1AB7E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00498A-5100-4278-B943-DA7472274D23}"/>
              </a:ext>
            </a:extLst>
          </p:cNvPr>
          <p:cNvSpPr>
            <a:spLocks noGrp="1"/>
          </p:cNvSpPr>
          <p:nvPr>
            <p:ph type="dt" sz="half" idx="10"/>
          </p:nvPr>
        </p:nvSpPr>
        <p:spPr/>
        <p:txBody>
          <a:bodyPr/>
          <a:lstStyle/>
          <a:p>
            <a:fld id="{7AEAAD51-2EFF-4634-8B6A-94878CAC2086}" type="datetimeFigureOut">
              <a:rPr lang="en-US" smtClean="0"/>
              <a:t>5/22/2021</a:t>
            </a:fld>
            <a:endParaRPr lang="en-US"/>
          </a:p>
        </p:txBody>
      </p:sp>
      <p:sp>
        <p:nvSpPr>
          <p:cNvPr id="5" name="Footer Placeholder 4">
            <a:extLst>
              <a:ext uri="{FF2B5EF4-FFF2-40B4-BE49-F238E27FC236}">
                <a16:creationId xmlns:a16="http://schemas.microsoft.com/office/drawing/2014/main" id="{1CA177C9-F9B2-4CB7-931B-F1BEF7158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083D05-2701-4119-96C7-0E09C23783F5}"/>
              </a:ext>
            </a:extLst>
          </p:cNvPr>
          <p:cNvSpPr>
            <a:spLocks noGrp="1"/>
          </p:cNvSpPr>
          <p:nvPr>
            <p:ph type="sldNum" sz="quarter" idx="12"/>
          </p:nvPr>
        </p:nvSpPr>
        <p:spPr/>
        <p:txBody>
          <a:bodyPr/>
          <a:lstStyle/>
          <a:p>
            <a:fld id="{1A48D185-D6CC-48DE-B242-C4B0E20BA32E}" type="slidenum">
              <a:rPr lang="en-US" smtClean="0"/>
              <a:t>‹#›</a:t>
            </a:fld>
            <a:endParaRPr lang="en-US"/>
          </a:p>
        </p:txBody>
      </p:sp>
    </p:spTree>
    <p:extLst>
      <p:ext uri="{BB962C8B-B14F-4D97-AF65-F5344CB8AC3E}">
        <p14:creationId xmlns:p14="http://schemas.microsoft.com/office/powerpoint/2010/main" val="196489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536402-0499-4C79-9DE7-E18EBB851A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E9F9AE-22E9-46B0-9396-CEF05DC3CD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CF4805-BA42-4B33-BA60-7737B3497584}"/>
              </a:ext>
            </a:extLst>
          </p:cNvPr>
          <p:cNvSpPr>
            <a:spLocks noGrp="1"/>
          </p:cNvSpPr>
          <p:nvPr>
            <p:ph type="dt" sz="half" idx="10"/>
          </p:nvPr>
        </p:nvSpPr>
        <p:spPr/>
        <p:txBody>
          <a:bodyPr/>
          <a:lstStyle/>
          <a:p>
            <a:fld id="{7AEAAD51-2EFF-4634-8B6A-94878CAC2086}" type="datetimeFigureOut">
              <a:rPr lang="en-US" smtClean="0"/>
              <a:t>5/22/2021</a:t>
            </a:fld>
            <a:endParaRPr lang="en-US"/>
          </a:p>
        </p:txBody>
      </p:sp>
      <p:sp>
        <p:nvSpPr>
          <p:cNvPr id="5" name="Footer Placeholder 4">
            <a:extLst>
              <a:ext uri="{FF2B5EF4-FFF2-40B4-BE49-F238E27FC236}">
                <a16:creationId xmlns:a16="http://schemas.microsoft.com/office/drawing/2014/main" id="{C5B25450-AA2C-43AC-8D75-752049AAF6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3AE8FC-7DDC-485A-9495-48BCA499D17F}"/>
              </a:ext>
            </a:extLst>
          </p:cNvPr>
          <p:cNvSpPr>
            <a:spLocks noGrp="1"/>
          </p:cNvSpPr>
          <p:nvPr>
            <p:ph type="sldNum" sz="quarter" idx="12"/>
          </p:nvPr>
        </p:nvSpPr>
        <p:spPr/>
        <p:txBody>
          <a:bodyPr/>
          <a:lstStyle/>
          <a:p>
            <a:fld id="{1A48D185-D6CC-48DE-B242-C4B0E20BA32E}" type="slidenum">
              <a:rPr lang="en-US" smtClean="0"/>
              <a:t>‹#›</a:t>
            </a:fld>
            <a:endParaRPr lang="en-US"/>
          </a:p>
        </p:txBody>
      </p:sp>
    </p:spTree>
    <p:extLst>
      <p:ext uri="{BB962C8B-B14F-4D97-AF65-F5344CB8AC3E}">
        <p14:creationId xmlns:p14="http://schemas.microsoft.com/office/powerpoint/2010/main" val="186176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12186459" cy="6858001"/>
          </a:xfrm>
          <a:prstGeom prst="rect">
            <a:avLst/>
          </a:prstGeom>
        </p:spPr>
      </p:pic>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71" indent="0" algn="ctr">
              <a:buNone/>
              <a:defRPr sz="2000"/>
            </a:lvl2pPr>
            <a:lvl3pPr marL="914341" indent="0" algn="ctr">
              <a:buNone/>
              <a:defRPr sz="1800"/>
            </a:lvl3pPr>
            <a:lvl4pPr marL="1371511" indent="0" algn="ctr">
              <a:buNone/>
              <a:defRPr sz="1600"/>
            </a:lvl4pPr>
            <a:lvl5pPr marL="1828681" indent="0" algn="ctr">
              <a:buNone/>
              <a:defRPr sz="1600"/>
            </a:lvl5pPr>
            <a:lvl6pPr marL="2285852" indent="0" algn="ctr">
              <a:buNone/>
              <a:defRPr sz="1600"/>
            </a:lvl6pPr>
            <a:lvl7pPr marL="2743022" indent="0" algn="ctr">
              <a:buNone/>
              <a:defRPr sz="1600"/>
            </a:lvl7pPr>
            <a:lvl8pPr marL="3200192" indent="0" algn="ctr">
              <a:buNone/>
              <a:defRPr sz="1600"/>
            </a:lvl8pPr>
            <a:lvl9pPr marL="3657362"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5/22/2021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533913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6015" y="151485"/>
            <a:ext cx="11702047" cy="1053475"/>
          </a:xfrm>
        </p:spPr>
        <p:txBody>
          <a:bodyPr/>
          <a:lstStyle>
            <a:lvl1pPr>
              <a:defRPr sz="5500" b="1" i="0" baseline="0">
                <a:solidFill>
                  <a:srgbClr val="2E5797"/>
                </a:solidFill>
                <a:latin typeface="Ubuntu" panose="020B050403060203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376015" y="1392966"/>
            <a:ext cx="11702047" cy="5384889"/>
          </a:xfrm>
        </p:spPr>
        <p:txBody>
          <a:bodyPr/>
          <a:lstStyle>
            <a:lvl1pPr>
              <a:defRPr>
                <a:latin typeface="Ubuntu" panose="020B0504030602030204" pitchFamily="34" charset="0"/>
              </a:defRPr>
            </a:lvl1pPr>
            <a:lvl2pPr>
              <a:defRPr>
                <a:latin typeface="Ubuntu" panose="020B0504030602030204" pitchFamily="34" charset="0"/>
              </a:defRPr>
            </a:lvl2pPr>
            <a:lvl3pPr>
              <a:defRPr>
                <a:latin typeface="Ubuntu" panose="020B0504030602030204" pitchFamily="34" charset="0"/>
              </a:defRPr>
            </a:lvl3pPr>
            <a:lvl4pPr>
              <a:defRPr>
                <a:latin typeface="Ubuntu" panose="020B0504030602030204" pitchFamily="34" charset="0"/>
              </a:defRPr>
            </a:lvl4pPr>
            <a:lvl5pPr>
              <a:defRPr>
                <a:latin typeface="Ubuntu" panose="020B0504030602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close-up of some leaves&#10;&#10;Description automatically generated with medium confidence">
            <a:extLst>
              <a:ext uri="{FF2B5EF4-FFF2-40B4-BE49-F238E27FC236}">
                <a16:creationId xmlns:a16="http://schemas.microsoft.com/office/drawing/2014/main" id="{2FAB7334-16A0-40D4-B772-78403B243C40}"/>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31778" t="27404"/>
          <a:stretch/>
        </p:blipFill>
        <p:spPr>
          <a:xfrm rot="5400000">
            <a:off x="7800999" y="2339625"/>
            <a:ext cx="5653039" cy="3383716"/>
          </a:xfrm>
          <a:prstGeom prst="rect">
            <a:avLst/>
          </a:prstGeom>
        </p:spPr>
      </p:pic>
    </p:spTree>
    <p:extLst>
      <p:ext uri="{BB962C8B-B14F-4D97-AF65-F5344CB8AC3E}">
        <p14:creationId xmlns:p14="http://schemas.microsoft.com/office/powerpoint/2010/main" val="157785552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171" indent="0">
              <a:buNone/>
              <a:defRPr sz="2000">
                <a:solidFill>
                  <a:schemeClr val="tx1">
                    <a:tint val="75000"/>
                  </a:schemeClr>
                </a:solidFill>
              </a:defRPr>
            </a:lvl2pPr>
            <a:lvl3pPr marL="914341" indent="0">
              <a:buNone/>
              <a:defRPr sz="1800">
                <a:solidFill>
                  <a:schemeClr val="tx1">
                    <a:tint val="75000"/>
                  </a:schemeClr>
                </a:solidFill>
              </a:defRPr>
            </a:lvl3pPr>
            <a:lvl4pPr marL="1371511" indent="0">
              <a:buNone/>
              <a:defRPr sz="1600">
                <a:solidFill>
                  <a:schemeClr val="tx1">
                    <a:tint val="75000"/>
                  </a:schemeClr>
                </a:solidFill>
              </a:defRPr>
            </a:lvl4pPr>
            <a:lvl5pPr marL="1828681" indent="0">
              <a:buNone/>
              <a:defRPr sz="1600">
                <a:solidFill>
                  <a:schemeClr val="tx1">
                    <a:tint val="75000"/>
                  </a:schemeClr>
                </a:solidFill>
              </a:defRPr>
            </a:lvl5pPr>
            <a:lvl6pPr marL="2285852" indent="0">
              <a:buNone/>
              <a:defRPr sz="1600">
                <a:solidFill>
                  <a:schemeClr val="tx1">
                    <a:tint val="75000"/>
                  </a:schemeClr>
                </a:solidFill>
              </a:defRPr>
            </a:lvl6pPr>
            <a:lvl7pPr marL="2743022" indent="0">
              <a:buNone/>
              <a:defRPr sz="1600">
                <a:solidFill>
                  <a:schemeClr val="tx1">
                    <a:tint val="75000"/>
                  </a:schemeClr>
                </a:solidFill>
              </a:defRPr>
            </a:lvl7pPr>
            <a:lvl8pPr marL="3200192" indent="0">
              <a:buNone/>
              <a:defRPr sz="1600">
                <a:solidFill>
                  <a:schemeClr val="tx1">
                    <a:tint val="75000"/>
                  </a:schemeClr>
                </a:solidFill>
              </a:defRPr>
            </a:lvl8pPr>
            <a:lvl9pPr marL="3657362"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5/22/2021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84179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5/22/2021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599314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1" indent="0">
              <a:buNone/>
              <a:defRPr sz="2000" b="1"/>
            </a:lvl2pPr>
            <a:lvl3pPr marL="914341" indent="0">
              <a:buNone/>
              <a:defRPr sz="1800" b="1"/>
            </a:lvl3pPr>
            <a:lvl4pPr marL="1371511" indent="0">
              <a:buNone/>
              <a:defRPr sz="1600" b="1"/>
            </a:lvl4pPr>
            <a:lvl5pPr marL="1828681" indent="0">
              <a:buNone/>
              <a:defRPr sz="1600" b="1"/>
            </a:lvl5pPr>
            <a:lvl6pPr marL="2285852" indent="0">
              <a:buNone/>
              <a:defRPr sz="1600" b="1"/>
            </a:lvl6pPr>
            <a:lvl7pPr marL="2743022" indent="0">
              <a:buNone/>
              <a:defRPr sz="1600" b="1"/>
            </a:lvl7pPr>
            <a:lvl8pPr marL="3200192" indent="0">
              <a:buNone/>
              <a:defRPr sz="1600" b="1"/>
            </a:lvl8pPr>
            <a:lvl9pPr marL="3657362"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7"/>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71" indent="0">
              <a:buNone/>
              <a:defRPr sz="2000" b="1"/>
            </a:lvl2pPr>
            <a:lvl3pPr marL="914341" indent="0">
              <a:buNone/>
              <a:defRPr sz="1800" b="1"/>
            </a:lvl3pPr>
            <a:lvl4pPr marL="1371511" indent="0">
              <a:buNone/>
              <a:defRPr sz="1600" b="1"/>
            </a:lvl4pPr>
            <a:lvl5pPr marL="1828681" indent="0">
              <a:buNone/>
              <a:defRPr sz="1600" b="1"/>
            </a:lvl5pPr>
            <a:lvl6pPr marL="2285852" indent="0">
              <a:buNone/>
              <a:defRPr sz="1600" b="1"/>
            </a:lvl6pPr>
            <a:lvl7pPr marL="2743022" indent="0">
              <a:buNone/>
              <a:defRPr sz="1600" b="1"/>
            </a:lvl7pPr>
            <a:lvl8pPr marL="3200192" indent="0">
              <a:buNone/>
              <a:defRPr sz="1600" b="1"/>
            </a:lvl8pPr>
            <a:lvl9pPr marL="3657362"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7"/>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5/22/2021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392127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5/22/2021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559255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5/22/2021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016848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71" indent="0">
              <a:buNone/>
              <a:defRPr sz="1400"/>
            </a:lvl2pPr>
            <a:lvl3pPr marL="914341" indent="0">
              <a:buNone/>
              <a:defRPr sz="1200"/>
            </a:lvl3pPr>
            <a:lvl4pPr marL="1371511" indent="0">
              <a:buNone/>
              <a:defRPr sz="1000"/>
            </a:lvl4pPr>
            <a:lvl5pPr marL="1828681" indent="0">
              <a:buNone/>
              <a:defRPr sz="1000"/>
            </a:lvl5pPr>
            <a:lvl6pPr marL="2285852" indent="0">
              <a:buNone/>
              <a:defRPr sz="1000"/>
            </a:lvl6pPr>
            <a:lvl7pPr marL="2743022" indent="0">
              <a:buNone/>
              <a:defRPr sz="1000"/>
            </a:lvl7pPr>
            <a:lvl8pPr marL="3200192" indent="0">
              <a:buNone/>
              <a:defRPr sz="1000"/>
            </a:lvl8pPr>
            <a:lvl9pPr marL="3657362"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5/22/2021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65433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98DAB-E78C-4336-9046-3B15685E05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838766-F3FA-4174-A0E9-DE56270DF2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23473A-0360-4E1B-B488-BD021F62CC83}"/>
              </a:ext>
            </a:extLst>
          </p:cNvPr>
          <p:cNvSpPr>
            <a:spLocks noGrp="1"/>
          </p:cNvSpPr>
          <p:nvPr>
            <p:ph type="dt" sz="half" idx="10"/>
          </p:nvPr>
        </p:nvSpPr>
        <p:spPr/>
        <p:txBody>
          <a:bodyPr/>
          <a:lstStyle/>
          <a:p>
            <a:fld id="{7AEAAD51-2EFF-4634-8B6A-94878CAC2086}" type="datetimeFigureOut">
              <a:rPr lang="en-US" smtClean="0"/>
              <a:t>5/22/2021</a:t>
            </a:fld>
            <a:endParaRPr lang="en-US"/>
          </a:p>
        </p:txBody>
      </p:sp>
      <p:sp>
        <p:nvSpPr>
          <p:cNvPr id="5" name="Footer Placeholder 4">
            <a:extLst>
              <a:ext uri="{FF2B5EF4-FFF2-40B4-BE49-F238E27FC236}">
                <a16:creationId xmlns:a16="http://schemas.microsoft.com/office/drawing/2014/main" id="{65131B31-E119-47F0-AB0B-D27DAFEB7E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0D72F2-190E-4A94-A3A1-6EAAD0318EA5}"/>
              </a:ext>
            </a:extLst>
          </p:cNvPr>
          <p:cNvSpPr>
            <a:spLocks noGrp="1"/>
          </p:cNvSpPr>
          <p:nvPr>
            <p:ph type="sldNum" sz="quarter" idx="12"/>
          </p:nvPr>
        </p:nvSpPr>
        <p:spPr/>
        <p:txBody>
          <a:bodyPr/>
          <a:lstStyle/>
          <a:p>
            <a:fld id="{1A48D185-D6CC-48DE-B242-C4B0E20BA32E}" type="slidenum">
              <a:rPr lang="en-US" smtClean="0"/>
              <a:t>‹#›</a:t>
            </a:fld>
            <a:endParaRPr lang="en-US"/>
          </a:p>
        </p:txBody>
      </p:sp>
    </p:spTree>
    <p:extLst>
      <p:ext uri="{BB962C8B-B14F-4D97-AF65-F5344CB8AC3E}">
        <p14:creationId xmlns:p14="http://schemas.microsoft.com/office/powerpoint/2010/main" val="1748343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8"/>
            <a:ext cx="6172200" cy="4873625"/>
          </a:xfrm>
        </p:spPr>
        <p:txBody>
          <a:bodyPr anchor="t"/>
          <a:lstStyle>
            <a:lvl1pPr marL="0" indent="0">
              <a:buNone/>
              <a:defRPr sz="3200"/>
            </a:lvl1pPr>
            <a:lvl2pPr marL="457171" indent="0">
              <a:buNone/>
              <a:defRPr sz="2800"/>
            </a:lvl2pPr>
            <a:lvl3pPr marL="914341" indent="0">
              <a:buNone/>
              <a:defRPr sz="2400"/>
            </a:lvl3pPr>
            <a:lvl4pPr marL="1371511" indent="0">
              <a:buNone/>
              <a:defRPr sz="2000"/>
            </a:lvl4pPr>
            <a:lvl5pPr marL="1828681" indent="0">
              <a:buNone/>
              <a:defRPr sz="2000"/>
            </a:lvl5pPr>
            <a:lvl6pPr marL="2285852" indent="0">
              <a:buNone/>
              <a:defRPr sz="2000"/>
            </a:lvl6pPr>
            <a:lvl7pPr marL="2743022" indent="0">
              <a:buNone/>
              <a:defRPr sz="2000"/>
            </a:lvl7pPr>
            <a:lvl8pPr marL="3200192" indent="0">
              <a:buNone/>
              <a:defRPr sz="2000"/>
            </a:lvl8pPr>
            <a:lvl9pPr marL="3657362"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71" indent="0">
              <a:buNone/>
              <a:defRPr sz="1400"/>
            </a:lvl2pPr>
            <a:lvl3pPr marL="914341" indent="0">
              <a:buNone/>
              <a:defRPr sz="1200"/>
            </a:lvl3pPr>
            <a:lvl4pPr marL="1371511" indent="0">
              <a:buNone/>
              <a:defRPr sz="1000"/>
            </a:lvl4pPr>
            <a:lvl5pPr marL="1828681" indent="0">
              <a:buNone/>
              <a:defRPr sz="1000"/>
            </a:lvl5pPr>
            <a:lvl6pPr marL="2285852" indent="0">
              <a:buNone/>
              <a:defRPr sz="1000"/>
            </a:lvl6pPr>
            <a:lvl7pPr marL="2743022" indent="0">
              <a:buNone/>
              <a:defRPr sz="1000"/>
            </a:lvl7pPr>
            <a:lvl8pPr marL="3200192" indent="0">
              <a:buNone/>
              <a:defRPr sz="1000"/>
            </a:lvl8pPr>
            <a:lvl9pPr marL="3657362"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5/22/2021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52885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5/22/2021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143136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6"/>
            <a:ext cx="2628900" cy="581183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6"/>
            <a:ext cx="7734300" cy="58118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5/22/2021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37696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F60077-7EFD-4108-B1E3-14F3FF094582}" type="datetimeFigureOut">
              <a:rPr lang="en-US" smtClean="0"/>
              <a:t>5/22/2021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88B8B-5AEB-4892-974D-801275BEC707}" type="slidenum">
              <a:rPr lang="en-US" smtClean="0"/>
              <a:t>‹#›</a:t>
            </a:fld>
            <a:endParaRPr lang="en-US"/>
          </a:p>
        </p:txBody>
      </p:sp>
    </p:spTree>
    <p:extLst>
      <p:ext uri="{BB962C8B-B14F-4D97-AF65-F5344CB8AC3E}">
        <p14:creationId xmlns:p14="http://schemas.microsoft.com/office/powerpoint/2010/main" val="2125638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F60077-7EFD-4108-B1E3-14F3FF094582}" type="datetimeFigureOut">
              <a:rPr lang="en-US" smtClean="0"/>
              <a:t>5/22/2021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88B8B-5AEB-4892-974D-801275BEC707}" type="slidenum">
              <a:rPr lang="en-US" smtClean="0"/>
              <a:t>‹#›</a:t>
            </a:fld>
            <a:endParaRPr lang="en-US"/>
          </a:p>
        </p:txBody>
      </p:sp>
    </p:spTree>
    <p:extLst>
      <p:ext uri="{BB962C8B-B14F-4D97-AF65-F5344CB8AC3E}">
        <p14:creationId xmlns:p14="http://schemas.microsoft.com/office/powerpoint/2010/main" val="17253994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F60077-7EFD-4108-B1E3-14F3FF094582}" type="datetimeFigureOut">
              <a:rPr lang="en-US" smtClean="0"/>
              <a:t>5/22/2021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88B8B-5AEB-4892-974D-801275BEC707}" type="slidenum">
              <a:rPr lang="en-US" smtClean="0"/>
              <a:t>‹#›</a:t>
            </a:fld>
            <a:endParaRPr lang="en-US"/>
          </a:p>
        </p:txBody>
      </p:sp>
    </p:spTree>
    <p:extLst>
      <p:ext uri="{BB962C8B-B14F-4D97-AF65-F5344CB8AC3E}">
        <p14:creationId xmlns:p14="http://schemas.microsoft.com/office/powerpoint/2010/main" val="23321938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F60077-7EFD-4108-B1E3-14F3FF094582}" type="datetimeFigureOut">
              <a:rPr lang="en-US" smtClean="0"/>
              <a:t>5/22/2021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88B8B-5AEB-4892-974D-801275BEC707}" type="slidenum">
              <a:rPr lang="en-US" smtClean="0"/>
              <a:t>‹#›</a:t>
            </a:fld>
            <a:endParaRPr lang="en-US"/>
          </a:p>
        </p:txBody>
      </p:sp>
    </p:spTree>
    <p:extLst>
      <p:ext uri="{BB962C8B-B14F-4D97-AF65-F5344CB8AC3E}">
        <p14:creationId xmlns:p14="http://schemas.microsoft.com/office/powerpoint/2010/main" val="21754152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F60077-7EFD-4108-B1E3-14F3FF094582}" type="datetimeFigureOut">
              <a:rPr lang="en-US" smtClean="0"/>
              <a:t>5/22/2021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188B8B-5AEB-4892-974D-801275BEC707}" type="slidenum">
              <a:rPr lang="en-US" smtClean="0"/>
              <a:t>‹#›</a:t>
            </a:fld>
            <a:endParaRPr lang="en-US"/>
          </a:p>
        </p:txBody>
      </p:sp>
    </p:spTree>
    <p:extLst>
      <p:ext uri="{BB962C8B-B14F-4D97-AF65-F5344CB8AC3E}">
        <p14:creationId xmlns:p14="http://schemas.microsoft.com/office/powerpoint/2010/main" val="37955665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F60077-7EFD-4108-B1E3-14F3FF094582}" type="datetimeFigureOut">
              <a:rPr lang="en-US" smtClean="0"/>
              <a:t>5/22/2021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188B8B-5AEB-4892-974D-801275BEC707}" type="slidenum">
              <a:rPr lang="en-US" smtClean="0"/>
              <a:t>‹#›</a:t>
            </a:fld>
            <a:endParaRPr lang="en-US"/>
          </a:p>
        </p:txBody>
      </p:sp>
    </p:spTree>
    <p:extLst>
      <p:ext uri="{BB962C8B-B14F-4D97-AF65-F5344CB8AC3E}">
        <p14:creationId xmlns:p14="http://schemas.microsoft.com/office/powerpoint/2010/main" val="10884216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F60077-7EFD-4108-B1E3-14F3FF094582}" type="datetimeFigureOut">
              <a:rPr lang="en-US" smtClean="0"/>
              <a:t>5/22/2021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188B8B-5AEB-4892-974D-801275BEC707}" type="slidenum">
              <a:rPr lang="en-US" smtClean="0"/>
              <a:t>‹#›</a:t>
            </a:fld>
            <a:endParaRPr lang="en-US"/>
          </a:p>
        </p:txBody>
      </p:sp>
    </p:spTree>
    <p:extLst>
      <p:ext uri="{BB962C8B-B14F-4D97-AF65-F5344CB8AC3E}">
        <p14:creationId xmlns:p14="http://schemas.microsoft.com/office/powerpoint/2010/main" val="1761046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37F17-96B0-48F6-89B0-F781251874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351824-ECA2-46EA-9389-FF3B5765FA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8BAE41-C404-4AB0-872F-4080298013C8}"/>
              </a:ext>
            </a:extLst>
          </p:cNvPr>
          <p:cNvSpPr>
            <a:spLocks noGrp="1"/>
          </p:cNvSpPr>
          <p:nvPr>
            <p:ph type="dt" sz="half" idx="10"/>
          </p:nvPr>
        </p:nvSpPr>
        <p:spPr/>
        <p:txBody>
          <a:bodyPr/>
          <a:lstStyle/>
          <a:p>
            <a:fld id="{7AEAAD51-2EFF-4634-8B6A-94878CAC2086}" type="datetimeFigureOut">
              <a:rPr lang="en-US" smtClean="0"/>
              <a:t>5/22/2021</a:t>
            </a:fld>
            <a:endParaRPr lang="en-US"/>
          </a:p>
        </p:txBody>
      </p:sp>
      <p:sp>
        <p:nvSpPr>
          <p:cNvPr id="5" name="Footer Placeholder 4">
            <a:extLst>
              <a:ext uri="{FF2B5EF4-FFF2-40B4-BE49-F238E27FC236}">
                <a16:creationId xmlns:a16="http://schemas.microsoft.com/office/drawing/2014/main" id="{7F4EC327-0BFD-4BEA-9330-B44053AF08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711254-F27C-4023-B057-035DDA19590D}"/>
              </a:ext>
            </a:extLst>
          </p:cNvPr>
          <p:cNvSpPr>
            <a:spLocks noGrp="1"/>
          </p:cNvSpPr>
          <p:nvPr>
            <p:ph type="sldNum" sz="quarter" idx="12"/>
          </p:nvPr>
        </p:nvSpPr>
        <p:spPr/>
        <p:txBody>
          <a:bodyPr/>
          <a:lstStyle/>
          <a:p>
            <a:fld id="{1A48D185-D6CC-48DE-B242-C4B0E20BA32E}" type="slidenum">
              <a:rPr lang="en-US" smtClean="0"/>
              <a:t>‹#›</a:t>
            </a:fld>
            <a:endParaRPr lang="en-US"/>
          </a:p>
        </p:txBody>
      </p:sp>
    </p:spTree>
    <p:extLst>
      <p:ext uri="{BB962C8B-B14F-4D97-AF65-F5344CB8AC3E}">
        <p14:creationId xmlns:p14="http://schemas.microsoft.com/office/powerpoint/2010/main" val="4260701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F60077-7EFD-4108-B1E3-14F3FF094582}" type="datetimeFigureOut">
              <a:rPr lang="en-US" smtClean="0"/>
              <a:t>5/22/2021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88B8B-5AEB-4892-974D-801275BEC707}" type="slidenum">
              <a:rPr lang="en-US" smtClean="0"/>
              <a:t>‹#›</a:t>
            </a:fld>
            <a:endParaRPr lang="en-US"/>
          </a:p>
        </p:txBody>
      </p:sp>
    </p:spTree>
    <p:extLst>
      <p:ext uri="{BB962C8B-B14F-4D97-AF65-F5344CB8AC3E}">
        <p14:creationId xmlns:p14="http://schemas.microsoft.com/office/powerpoint/2010/main" val="35640942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F60077-7EFD-4108-B1E3-14F3FF094582}" type="datetimeFigureOut">
              <a:rPr lang="en-US" smtClean="0"/>
              <a:t>5/22/2021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88B8B-5AEB-4892-974D-801275BEC707}" type="slidenum">
              <a:rPr lang="en-US" smtClean="0"/>
              <a:t>‹#›</a:t>
            </a:fld>
            <a:endParaRPr lang="en-US"/>
          </a:p>
        </p:txBody>
      </p:sp>
    </p:spTree>
    <p:extLst>
      <p:ext uri="{BB962C8B-B14F-4D97-AF65-F5344CB8AC3E}">
        <p14:creationId xmlns:p14="http://schemas.microsoft.com/office/powerpoint/2010/main" val="11922741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F60077-7EFD-4108-B1E3-14F3FF094582}" type="datetimeFigureOut">
              <a:rPr lang="en-US" smtClean="0"/>
              <a:t>5/22/2021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88B8B-5AEB-4892-974D-801275BEC707}" type="slidenum">
              <a:rPr lang="en-US" smtClean="0"/>
              <a:t>‹#›</a:t>
            </a:fld>
            <a:endParaRPr lang="en-US"/>
          </a:p>
        </p:txBody>
      </p:sp>
    </p:spTree>
    <p:extLst>
      <p:ext uri="{BB962C8B-B14F-4D97-AF65-F5344CB8AC3E}">
        <p14:creationId xmlns:p14="http://schemas.microsoft.com/office/powerpoint/2010/main" val="8262939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F60077-7EFD-4108-B1E3-14F3FF094582}" type="datetimeFigureOut">
              <a:rPr lang="en-US" smtClean="0"/>
              <a:t>5/22/2021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88B8B-5AEB-4892-974D-801275BEC707}" type="slidenum">
              <a:rPr lang="en-US" smtClean="0"/>
              <a:t>‹#›</a:t>
            </a:fld>
            <a:endParaRPr lang="en-US"/>
          </a:p>
        </p:txBody>
      </p:sp>
    </p:spTree>
    <p:extLst>
      <p:ext uri="{BB962C8B-B14F-4D97-AF65-F5344CB8AC3E}">
        <p14:creationId xmlns:p14="http://schemas.microsoft.com/office/powerpoint/2010/main" val="1242015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FC039-0588-42AE-B463-41BAE9B872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FCEAF7-DB5A-4F8B-977E-68205FABD4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3772E8-8E59-40F5-9475-D75F32ACDC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0F6A8C-A798-4491-8765-C0BE14DBAC7E}"/>
              </a:ext>
            </a:extLst>
          </p:cNvPr>
          <p:cNvSpPr>
            <a:spLocks noGrp="1"/>
          </p:cNvSpPr>
          <p:nvPr>
            <p:ph type="dt" sz="half" idx="10"/>
          </p:nvPr>
        </p:nvSpPr>
        <p:spPr/>
        <p:txBody>
          <a:bodyPr/>
          <a:lstStyle/>
          <a:p>
            <a:fld id="{7AEAAD51-2EFF-4634-8B6A-94878CAC2086}" type="datetimeFigureOut">
              <a:rPr lang="en-US" smtClean="0"/>
              <a:t>5/22/2021</a:t>
            </a:fld>
            <a:endParaRPr lang="en-US"/>
          </a:p>
        </p:txBody>
      </p:sp>
      <p:sp>
        <p:nvSpPr>
          <p:cNvPr id="6" name="Footer Placeholder 5">
            <a:extLst>
              <a:ext uri="{FF2B5EF4-FFF2-40B4-BE49-F238E27FC236}">
                <a16:creationId xmlns:a16="http://schemas.microsoft.com/office/drawing/2014/main" id="{2F0BA398-417C-448B-9E98-04E1DFA13E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61D644-8846-41DD-90C3-A2345EC9A9A8}"/>
              </a:ext>
            </a:extLst>
          </p:cNvPr>
          <p:cNvSpPr>
            <a:spLocks noGrp="1"/>
          </p:cNvSpPr>
          <p:nvPr>
            <p:ph type="sldNum" sz="quarter" idx="12"/>
          </p:nvPr>
        </p:nvSpPr>
        <p:spPr/>
        <p:txBody>
          <a:bodyPr/>
          <a:lstStyle/>
          <a:p>
            <a:fld id="{1A48D185-D6CC-48DE-B242-C4B0E20BA32E}" type="slidenum">
              <a:rPr lang="en-US" smtClean="0"/>
              <a:t>‹#›</a:t>
            </a:fld>
            <a:endParaRPr lang="en-US"/>
          </a:p>
        </p:txBody>
      </p:sp>
    </p:spTree>
    <p:extLst>
      <p:ext uri="{BB962C8B-B14F-4D97-AF65-F5344CB8AC3E}">
        <p14:creationId xmlns:p14="http://schemas.microsoft.com/office/powerpoint/2010/main" val="215357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32CBE-9F8E-4668-8A63-66C4890FDD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D29B6-ACA5-474E-9341-3B60E5D410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DCAA7D-C102-45B7-8CD0-BFB7504A13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79AC18-8ED1-4C46-8F8F-E266B1C8B4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315A99-497B-45EA-94E1-59153D6D7D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251E87-E90A-44A3-AC7C-A35CB2D497E5}"/>
              </a:ext>
            </a:extLst>
          </p:cNvPr>
          <p:cNvSpPr>
            <a:spLocks noGrp="1"/>
          </p:cNvSpPr>
          <p:nvPr>
            <p:ph type="dt" sz="half" idx="10"/>
          </p:nvPr>
        </p:nvSpPr>
        <p:spPr/>
        <p:txBody>
          <a:bodyPr/>
          <a:lstStyle/>
          <a:p>
            <a:fld id="{7AEAAD51-2EFF-4634-8B6A-94878CAC2086}" type="datetimeFigureOut">
              <a:rPr lang="en-US" smtClean="0"/>
              <a:t>5/22/2021</a:t>
            </a:fld>
            <a:endParaRPr lang="en-US"/>
          </a:p>
        </p:txBody>
      </p:sp>
      <p:sp>
        <p:nvSpPr>
          <p:cNvPr id="8" name="Footer Placeholder 7">
            <a:extLst>
              <a:ext uri="{FF2B5EF4-FFF2-40B4-BE49-F238E27FC236}">
                <a16:creationId xmlns:a16="http://schemas.microsoft.com/office/drawing/2014/main" id="{489C66BD-9ABE-493A-8F8D-52151F2B05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977EBF-6EF2-42C4-BA8C-77224EF85233}"/>
              </a:ext>
            </a:extLst>
          </p:cNvPr>
          <p:cNvSpPr>
            <a:spLocks noGrp="1"/>
          </p:cNvSpPr>
          <p:nvPr>
            <p:ph type="sldNum" sz="quarter" idx="12"/>
          </p:nvPr>
        </p:nvSpPr>
        <p:spPr/>
        <p:txBody>
          <a:bodyPr/>
          <a:lstStyle/>
          <a:p>
            <a:fld id="{1A48D185-D6CC-48DE-B242-C4B0E20BA32E}" type="slidenum">
              <a:rPr lang="en-US" smtClean="0"/>
              <a:t>‹#›</a:t>
            </a:fld>
            <a:endParaRPr lang="en-US"/>
          </a:p>
        </p:txBody>
      </p:sp>
    </p:spTree>
    <p:extLst>
      <p:ext uri="{BB962C8B-B14F-4D97-AF65-F5344CB8AC3E}">
        <p14:creationId xmlns:p14="http://schemas.microsoft.com/office/powerpoint/2010/main" val="310229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21EAF-402C-46DA-B6D8-FFF99CA47A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829214-8AEA-493E-A4ED-F1EF6BABBF9B}"/>
              </a:ext>
            </a:extLst>
          </p:cNvPr>
          <p:cNvSpPr>
            <a:spLocks noGrp="1"/>
          </p:cNvSpPr>
          <p:nvPr>
            <p:ph type="dt" sz="half" idx="10"/>
          </p:nvPr>
        </p:nvSpPr>
        <p:spPr/>
        <p:txBody>
          <a:bodyPr/>
          <a:lstStyle/>
          <a:p>
            <a:fld id="{7AEAAD51-2EFF-4634-8B6A-94878CAC2086}" type="datetimeFigureOut">
              <a:rPr lang="en-US" smtClean="0"/>
              <a:t>5/22/2021</a:t>
            </a:fld>
            <a:endParaRPr lang="en-US"/>
          </a:p>
        </p:txBody>
      </p:sp>
      <p:sp>
        <p:nvSpPr>
          <p:cNvPr id="4" name="Footer Placeholder 3">
            <a:extLst>
              <a:ext uri="{FF2B5EF4-FFF2-40B4-BE49-F238E27FC236}">
                <a16:creationId xmlns:a16="http://schemas.microsoft.com/office/drawing/2014/main" id="{216EDC60-6721-41F6-A69B-634AC81734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54ECD5-AEDA-4DF6-9A05-348FC9C8009E}"/>
              </a:ext>
            </a:extLst>
          </p:cNvPr>
          <p:cNvSpPr>
            <a:spLocks noGrp="1"/>
          </p:cNvSpPr>
          <p:nvPr>
            <p:ph type="sldNum" sz="quarter" idx="12"/>
          </p:nvPr>
        </p:nvSpPr>
        <p:spPr/>
        <p:txBody>
          <a:bodyPr/>
          <a:lstStyle/>
          <a:p>
            <a:fld id="{1A48D185-D6CC-48DE-B242-C4B0E20BA32E}" type="slidenum">
              <a:rPr lang="en-US" smtClean="0"/>
              <a:t>‹#›</a:t>
            </a:fld>
            <a:endParaRPr lang="en-US"/>
          </a:p>
        </p:txBody>
      </p:sp>
    </p:spTree>
    <p:extLst>
      <p:ext uri="{BB962C8B-B14F-4D97-AF65-F5344CB8AC3E}">
        <p14:creationId xmlns:p14="http://schemas.microsoft.com/office/powerpoint/2010/main" val="113651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ED09AC-7A7F-4AF8-921B-A7047685CE7D}"/>
              </a:ext>
            </a:extLst>
          </p:cNvPr>
          <p:cNvSpPr>
            <a:spLocks noGrp="1"/>
          </p:cNvSpPr>
          <p:nvPr>
            <p:ph type="dt" sz="half" idx="10"/>
          </p:nvPr>
        </p:nvSpPr>
        <p:spPr/>
        <p:txBody>
          <a:bodyPr/>
          <a:lstStyle/>
          <a:p>
            <a:fld id="{7AEAAD51-2EFF-4634-8B6A-94878CAC2086}" type="datetimeFigureOut">
              <a:rPr lang="en-US" smtClean="0"/>
              <a:t>5/22/2021</a:t>
            </a:fld>
            <a:endParaRPr lang="en-US"/>
          </a:p>
        </p:txBody>
      </p:sp>
      <p:sp>
        <p:nvSpPr>
          <p:cNvPr id="3" name="Footer Placeholder 2">
            <a:extLst>
              <a:ext uri="{FF2B5EF4-FFF2-40B4-BE49-F238E27FC236}">
                <a16:creationId xmlns:a16="http://schemas.microsoft.com/office/drawing/2014/main" id="{A9A8B9BF-091A-49BC-8607-B044A0E431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B40BE5-0202-4F9E-B2DB-6F98042CC320}"/>
              </a:ext>
            </a:extLst>
          </p:cNvPr>
          <p:cNvSpPr>
            <a:spLocks noGrp="1"/>
          </p:cNvSpPr>
          <p:nvPr>
            <p:ph type="sldNum" sz="quarter" idx="12"/>
          </p:nvPr>
        </p:nvSpPr>
        <p:spPr/>
        <p:txBody>
          <a:bodyPr/>
          <a:lstStyle/>
          <a:p>
            <a:fld id="{1A48D185-D6CC-48DE-B242-C4B0E20BA32E}" type="slidenum">
              <a:rPr lang="en-US" smtClean="0"/>
              <a:t>‹#›</a:t>
            </a:fld>
            <a:endParaRPr lang="en-US"/>
          </a:p>
        </p:txBody>
      </p:sp>
    </p:spTree>
    <p:extLst>
      <p:ext uri="{BB962C8B-B14F-4D97-AF65-F5344CB8AC3E}">
        <p14:creationId xmlns:p14="http://schemas.microsoft.com/office/powerpoint/2010/main" val="146079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C215B-CB6B-4A29-A5EB-B4E305D10B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2B979B-FB02-4C3F-8702-5641C45167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8585A2-7FB2-4830-AEC4-9C834C55B3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113D2F-89DC-41F1-99CF-4FEB51BFD132}"/>
              </a:ext>
            </a:extLst>
          </p:cNvPr>
          <p:cNvSpPr>
            <a:spLocks noGrp="1"/>
          </p:cNvSpPr>
          <p:nvPr>
            <p:ph type="dt" sz="half" idx="10"/>
          </p:nvPr>
        </p:nvSpPr>
        <p:spPr/>
        <p:txBody>
          <a:bodyPr/>
          <a:lstStyle/>
          <a:p>
            <a:fld id="{7AEAAD51-2EFF-4634-8B6A-94878CAC2086}" type="datetimeFigureOut">
              <a:rPr lang="en-US" smtClean="0"/>
              <a:t>5/22/2021</a:t>
            </a:fld>
            <a:endParaRPr lang="en-US"/>
          </a:p>
        </p:txBody>
      </p:sp>
      <p:sp>
        <p:nvSpPr>
          <p:cNvPr id="6" name="Footer Placeholder 5">
            <a:extLst>
              <a:ext uri="{FF2B5EF4-FFF2-40B4-BE49-F238E27FC236}">
                <a16:creationId xmlns:a16="http://schemas.microsoft.com/office/drawing/2014/main" id="{80306198-E0DD-42CA-9853-F0EA84AB98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F8D286-B8DE-41BE-85D4-AF641F8E19CA}"/>
              </a:ext>
            </a:extLst>
          </p:cNvPr>
          <p:cNvSpPr>
            <a:spLocks noGrp="1"/>
          </p:cNvSpPr>
          <p:nvPr>
            <p:ph type="sldNum" sz="quarter" idx="12"/>
          </p:nvPr>
        </p:nvSpPr>
        <p:spPr/>
        <p:txBody>
          <a:bodyPr/>
          <a:lstStyle/>
          <a:p>
            <a:fld id="{1A48D185-D6CC-48DE-B242-C4B0E20BA32E}" type="slidenum">
              <a:rPr lang="en-US" smtClean="0"/>
              <a:t>‹#›</a:t>
            </a:fld>
            <a:endParaRPr lang="en-US"/>
          </a:p>
        </p:txBody>
      </p:sp>
    </p:spTree>
    <p:extLst>
      <p:ext uri="{BB962C8B-B14F-4D97-AF65-F5344CB8AC3E}">
        <p14:creationId xmlns:p14="http://schemas.microsoft.com/office/powerpoint/2010/main" val="795339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CA62A-B88B-410C-BF67-C00FD47218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ADDA8E-3E45-4420-9551-33F30386FF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5F8CDA-D7D4-43B7-B5BC-4B920353D5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0C0BE8-869E-460A-90D7-31846C72A79A}"/>
              </a:ext>
            </a:extLst>
          </p:cNvPr>
          <p:cNvSpPr>
            <a:spLocks noGrp="1"/>
          </p:cNvSpPr>
          <p:nvPr>
            <p:ph type="dt" sz="half" idx="10"/>
          </p:nvPr>
        </p:nvSpPr>
        <p:spPr/>
        <p:txBody>
          <a:bodyPr/>
          <a:lstStyle/>
          <a:p>
            <a:fld id="{7AEAAD51-2EFF-4634-8B6A-94878CAC2086}" type="datetimeFigureOut">
              <a:rPr lang="en-US" smtClean="0"/>
              <a:t>5/22/2021</a:t>
            </a:fld>
            <a:endParaRPr lang="en-US"/>
          </a:p>
        </p:txBody>
      </p:sp>
      <p:sp>
        <p:nvSpPr>
          <p:cNvPr id="6" name="Footer Placeholder 5">
            <a:extLst>
              <a:ext uri="{FF2B5EF4-FFF2-40B4-BE49-F238E27FC236}">
                <a16:creationId xmlns:a16="http://schemas.microsoft.com/office/drawing/2014/main" id="{AFD8FE4E-455B-47D0-8CB5-6CCD4C209C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038CB5-A7C9-4B22-9BBB-AB7E17382ED3}"/>
              </a:ext>
            </a:extLst>
          </p:cNvPr>
          <p:cNvSpPr>
            <a:spLocks noGrp="1"/>
          </p:cNvSpPr>
          <p:nvPr>
            <p:ph type="sldNum" sz="quarter" idx="12"/>
          </p:nvPr>
        </p:nvSpPr>
        <p:spPr/>
        <p:txBody>
          <a:bodyPr/>
          <a:lstStyle/>
          <a:p>
            <a:fld id="{1A48D185-D6CC-48DE-B242-C4B0E20BA32E}" type="slidenum">
              <a:rPr lang="en-US" smtClean="0"/>
              <a:t>‹#›</a:t>
            </a:fld>
            <a:endParaRPr lang="en-US"/>
          </a:p>
        </p:txBody>
      </p:sp>
    </p:spTree>
    <p:extLst>
      <p:ext uri="{BB962C8B-B14F-4D97-AF65-F5344CB8AC3E}">
        <p14:creationId xmlns:p14="http://schemas.microsoft.com/office/powerpoint/2010/main" val="52322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73DD9D-12B4-439B-8624-92ABD7F997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BB20B3-4E72-4EA3-A582-84576BA5E0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532589-9B27-4882-94B5-41E9A22C4C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AAD51-2EFF-4634-8B6A-94878CAC2086}" type="datetimeFigureOut">
              <a:rPr lang="en-US" smtClean="0"/>
              <a:t>5/22/2021</a:t>
            </a:fld>
            <a:endParaRPr lang="en-US"/>
          </a:p>
        </p:txBody>
      </p:sp>
      <p:sp>
        <p:nvSpPr>
          <p:cNvPr id="5" name="Footer Placeholder 4">
            <a:extLst>
              <a:ext uri="{FF2B5EF4-FFF2-40B4-BE49-F238E27FC236}">
                <a16:creationId xmlns:a16="http://schemas.microsoft.com/office/drawing/2014/main" id="{C9AAEBDE-7AD8-4511-8E09-A5D604CE00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ED20C3-E4AE-4F72-AC8A-3B606A47ED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48D185-D6CC-48DE-B242-C4B0E20BA32E}" type="slidenum">
              <a:rPr lang="en-US" smtClean="0"/>
              <a:t>‹#›</a:t>
            </a:fld>
            <a:endParaRPr lang="en-US"/>
          </a:p>
        </p:txBody>
      </p:sp>
    </p:spTree>
    <p:extLst>
      <p:ext uri="{BB962C8B-B14F-4D97-AF65-F5344CB8AC3E}">
        <p14:creationId xmlns:p14="http://schemas.microsoft.com/office/powerpoint/2010/main" val="3791617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5/22/2021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5855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defTabSz="91434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5" indent="-228585" algn="l" defTabSz="91434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5" indent="-228585" algn="l" defTabSz="91434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26" indent="-228585" algn="l" defTabSz="91434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96" indent="-228585" algn="l" defTabSz="9143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66" indent="-228585" algn="l" defTabSz="9143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36" indent="-228585" algn="l" defTabSz="9143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07" indent="-228585" algn="l" defTabSz="9143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77" indent="-228585" algn="l" defTabSz="9143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47" indent="-228585" algn="l" defTabSz="9143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41" rtl="0" eaLnBrk="1" latinLnBrk="0" hangingPunct="1">
        <a:defRPr sz="1800" kern="1200">
          <a:solidFill>
            <a:schemeClr val="tx1"/>
          </a:solidFill>
          <a:latin typeface="+mn-lt"/>
          <a:ea typeface="+mn-ea"/>
          <a:cs typeface="+mn-cs"/>
        </a:defRPr>
      </a:lvl1pPr>
      <a:lvl2pPr marL="457171" algn="l" defTabSz="914341" rtl="0" eaLnBrk="1" latinLnBrk="0" hangingPunct="1">
        <a:defRPr sz="1800" kern="1200">
          <a:solidFill>
            <a:schemeClr val="tx1"/>
          </a:solidFill>
          <a:latin typeface="+mn-lt"/>
          <a:ea typeface="+mn-ea"/>
          <a:cs typeface="+mn-cs"/>
        </a:defRPr>
      </a:lvl2pPr>
      <a:lvl3pPr marL="914341" algn="l" defTabSz="914341" rtl="0" eaLnBrk="1" latinLnBrk="0" hangingPunct="1">
        <a:defRPr sz="1800" kern="1200">
          <a:solidFill>
            <a:schemeClr val="tx1"/>
          </a:solidFill>
          <a:latin typeface="+mn-lt"/>
          <a:ea typeface="+mn-ea"/>
          <a:cs typeface="+mn-cs"/>
        </a:defRPr>
      </a:lvl3pPr>
      <a:lvl4pPr marL="1371511" algn="l" defTabSz="914341" rtl="0" eaLnBrk="1" latinLnBrk="0" hangingPunct="1">
        <a:defRPr sz="1800" kern="1200">
          <a:solidFill>
            <a:schemeClr val="tx1"/>
          </a:solidFill>
          <a:latin typeface="+mn-lt"/>
          <a:ea typeface="+mn-ea"/>
          <a:cs typeface="+mn-cs"/>
        </a:defRPr>
      </a:lvl4pPr>
      <a:lvl5pPr marL="1828681" algn="l" defTabSz="914341" rtl="0" eaLnBrk="1" latinLnBrk="0" hangingPunct="1">
        <a:defRPr sz="1800" kern="1200">
          <a:solidFill>
            <a:schemeClr val="tx1"/>
          </a:solidFill>
          <a:latin typeface="+mn-lt"/>
          <a:ea typeface="+mn-ea"/>
          <a:cs typeface="+mn-cs"/>
        </a:defRPr>
      </a:lvl5pPr>
      <a:lvl6pPr marL="2285852" algn="l" defTabSz="914341" rtl="0" eaLnBrk="1" latinLnBrk="0" hangingPunct="1">
        <a:defRPr sz="1800" kern="1200">
          <a:solidFill>
            <a:schemeClr val="tx1"/>
          </a:solidFill>
          <a:latin typeface="+mn-lt"/>
          <a:ea typeface="+mn-ea"/>
          <a:cs typeface="+mn-cs"/>
        </a:defRPr>
      </a:lvl6pPr>
      <a:lvl7pPr marL="2743022" algn="l" defTabSz="914341" rtl="0" eaLnBrk="1" latinLnBrk="0" hangingPunct="1">
        <a:defRPr sz="1800" kern="1200">
          <a:solidFill>
            <a:schemeClr val="tx1"/>
          </a:solidFill>
          <a:latin typeface="+mn-lt"/>
          <a:ea typeface="+mn-ea"/>
          <a:cs typeface="+mn-cs"/>
        </a:defRPr>
      </a:lvl7pPr>
      <a:lvl8pPr marL="3200192" algn="l" defTabSz="914341" rtl="0" eaLnBrk="1" latinLnBrk="0" hangingPunct="1">
        <a:defRPr sz="1800" kern="1200">
          <a:solidFill>
            <a:schemeClr val="tx1"/>
          </a:solidFill>
          <a:latin typeface="+mn-lt"/>
          <a:ea typeface="+mn-ea"/>
          <a:cs typeface="+mn-cs"/>
        </a:defRPr>
      </a:lvl8pPr>
      <a:lvl9pPr marL="3657362" algn="l" defTabSz="91434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F60077-7EFD-4108-B1E3-14F3FF094582}" type="datetimeFigureOut">
              <a:rPr lang="en-US" smtClean="0"/>
              <a:t>5/22/2021</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188B8B-5AEB-4892-974D-801275BEC707}" type="slidenum">
              <a:rPr lang="en-US" smtClean="0"/>
              <a:t>‹#›</a:t>
            </a:fld>
            <a:endParaRPr lang="en-US"/>
          </a:p>
        </p:txBody>
      </p:sp>
    </p:spTree>
    <p:extLst>
      <p:ext uri="{BB962C8B-B14F-4D97-AF65-F5344CB8AC3E}">
        <p14:creationId xmlns:p14="http://schemas.microsoft.com/office/powerpoint/2010/main" val="17258319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 up of a sign&#10;&#10;Description automatically generated">
            <a:extLst>
              <a:ext uri="{FF2B5EF4-FFF2-40B4-BE49-F238E27FC236}">
                <a16:creationId xmlns:a16="http://schemas.microsoft.com/office/drawing/2014/main" id="{33B666FC-7291-42B5-B142-7898B1FAEDD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3661" y="438603"/>
            <a:ext cx="6025948" cy="6025948"/>
          </a:xfrm>
        </p:spPr>
      </p:pic>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a:xfrm>
            <a:off x="6190358" y="3066404"/>
            <a:ext cx="8776535" cy="1053475"/>
          </a:xfrm>
        </p:spPr>
        <p:txBody>
          <a:bodyPr>
            <a:noAutofit/>
          </a:bodyPr>
          <a:lstStyle/>
          <a:p>
            <a:r>
              <a:rPr lang="en-US" sz="5333" dirty="0"/>
              <a:t>WELCOME</a:t>
            </a:r>
            <a:br>
              <a:rPr lang="en-US" sz="5333" dirty="0"/>
            </a:br>
            <a:endParaRPr lang="en-US" sz="5333" dirty="0">
              <a:solidFill>
                <a:srgbClr val="197790"/>
              </a:solidFill>
            </a:endParaRPr>
          </a:p>
        </p:txBody>
      </p:sp>
      <p:sp>
        <p:nvSpPr>
          <p:cNvPr id="7" name="TextBox 6">
            <a:extLst>
              <a:ext uri="{FF2B5EF4-FFF2-40B4-BE49-F238E27FC236}">
                <a16:creationId xmlns:a16="http://schemas.microsoft.com/office/drawing/2014/main" id="{60C13A2F-B8F9-4A12-85E6-BB36C87F368E}"/>
              </a:ext>
            </a:extLst>
          </p:cNvPr>
          <p:cNvSpPr txBox="1"/>
          <p:nvPr/>
        </p:nvSpPr>
        <p:spPr>
          <a:xfrm rot="21275332">
            <a:off x="6274963" y="3351155"/>
            <a:ext cx="7620000" cy="2123658"/>
          </a:xfrm>
          <a:prstGeom prst="rect">
            <a:avLst/>
          </a:prstGeom>
          <a:noFill/>
        </p:spPr>
        <p:txBody>
          <a:bodyPr wrap="square">
            <a:spAutoFit/>
          </a:bodyPr>
          <a:lstStyle/>
          <a:p>
            <a:pPr defTabSz="548626"/>
            <a:r>
              <a:rPr lang="en-US" sz="13200" b="1" dirty="0" err="1">
                <a:solidFill>
                  <a:srgbClr val="197790"/>
                </a:solidFill>
                <a:latin typeface="Ubuntu" panose="020B0504030602030204" pitchFamily="34" charset="0"/>
              </a:rPr>
              <a:t>yall</a:t>
            </a:r>
            <a:r>
              <a:rPr lang="en-US" sz="13200" b="1" dirty="0">
                <a:solidFill>
                  <a:srgbClr val="197790"/>
                </a:solidFill>
                <a:latin typeface="Ubuntu" panose="020B0504030602030204" pitchFamily="34" charset="0"/>
              </a:rPr>
              <a:t>!</a:t>
            </a:r>
            <a:endParaRPr lang="en-US" sz="13200" dirty="0">
              <a:solidFill>
                <a:prstClr val="black"/>
              </a:solidFill>
              <a:latin typeface="Calibri"/>
            </a:endParaRPr>
          </a:p>
        </p:txBody>
      </p:sp>
    </p:spTree>
    <p:extLst>
      <p:ext uri="{BB962C8B-B14F-4D97-AF65-F5344CB8AC3E}">
        <p14:creationId xmlns:p14="http://schemas.microsoft.com/office/powerpoint/2010/main" val="605190743"/>
      </p:ext>
    </p:extLst>
  </p:cSld>
  <p:clrMapOvr>
    <a:masterClrMapping/>
  </p:clrMapOvr>
  <mc:AlternateContent xmlns:mc="http://schemas.openxmlformats.org/markup-compatibility/2006" xmlns:p14="http://schemas.microsoft.com/office/powerpoint/2010/main">
    <mc:Choice Requires="p14">
      <p:transition spd="med" p14:dur="700" advTm="9000">
        <p:fade/>
      </p:transition>
    </mc:Choice>
    <mc:Fallback xmlns="">
      <p:transition spd="med" advTm="9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76CB9-B772-4B16-92A7-F694814C001A}"/>
              </a:ext>
            </a:extLst>
          </p:cNvPr>
          <p:cNvSpPr>
            <a:spLocks noGrp="1"/>
          </p:cNvSpPr>
          <p:nvPr>
            <p:ph type="title"/>
          </p:nvPr>
        </p:nvSpPr>
        <p:spPr>
          <a:xfrm>
            <a:off x="345057" y="62231"/>
            <a:ext cx="11494245" cy="1325563"/>
          </a:xfrm>
        </p:spPr>
        <p:txBody>
          <a:bodyPr>
            <a:noAutofit/>
          </a:bodyPr>
          <a:lstStyle/>
          <a:p>
            <a:r>
              <a:rPr lang="en-US" sz="7200" dirty="0">
                <a:solidFill>
                  <a:srgbClr val="306925"/>
                </a:solidFill>
                <a:latin typeface="Garden Grown US D" panose="02000506000000020004" pitchFamily="50" charset="0"/>
              </a:rPr>
              <a:t>New Growth Through Adversity</a:t>
            </a:r>
          </a:p>
        </p:txBody>
      </p:sp>
      <p:pic>
        <p:nvPicPr>
          <p:cNvPr id="5" name="Content Placeholder 4" descr="A picture containing vegetable&#10;&#10;Description automatically generated">
            <a:extLst>
              <a:ext uri="{FF2B5EF4-FFF2-40B4-BE49-F238E27FC236}">
                <a16:creationId xmlns:a16="http://schemas.microsoft.com/office/drawing/2014/main" id="{E3A0A502-14DA-4FDE-BCA5-1C559BDB7FE5}"/>
              </a:ext>
            </a:extLst>
          </p:cNvPr>
          <p:cNvPicPr>
            <a:picLocks noGrp="1" noChangeAspect="1"/>
          </p:cNvPicPr>
          <p:nvPr>
            <p:ph idx="1"/>
          </p:nvPr>
        </p:nvPicPr>
        <p:blipFill>
          <a:blip r:embed="rId2" cstate="hqprint">
            <a:extLst>
              <a:ext uri="{28A0092B-C50C-407E-A947-70E740481C1C}">
                <a14:useLocalDpi xmlns:a14="http://schemas.microsoft.com/office/drawing/2010/main"/>
              </a:ext>
            </a:extLst>
          </a:blip>
          <a:stretch>
            <a:fillRect/>
          </a:stretch>
        </p:blipFill>
        <p:spPr>
          <a:xfrm>
            <a:off x="7087523" y="3925769"/>
            <a:ext cx="5104477" cy="2871268"/>
          </a:xfrm>
        </p:spPr>
      </p:pic>
      <p:sp>
        <p:nvSpPr>
          <p:cNvPr id="6" name="TextBox 5">
            <a:extLst>
              <a:ext uri="{FF2B5EF4-FFF2-40B4-BE49-F238E27FC236}">
                <a16:creationId xmlns:a16="http://schemas.microsoft.com/office/drawing/2014/main" id="{F1FCE256-2683-42A0-8B97-0C42A0D35A83}"/>
              </a:ext>
            </a:extLst>
          </p:cNvPr>
          <p:cNvSpPr txBox="1"/>
          <p:nvPr/>
        </p:nvSpPr>
        <p:spPr>
          <a:xfrm>
            <a:off x="388062" y="3183886"/>
            <a:ext cx="11408234" cy="1295739"/>
          </a:xfrm>
          <a:prstGeom prst="rect">
            <a:avLst/>
          </a:prstGeom>
          <a:noFill/>
        </p:spPr>
        <p:txBody>
          <a:bodyPr wrap="square" rtlCol="0">
            <a:spAutoFit/>
          </a:bodyPr>
          <a:lstStyle/>
          <a:p>
            <a:pPr>
              <a:lnSpc>
                <a:spcPct val="115000"/>
              </a:lnSpc>
            </a:pPr>
            <a:r>
              <a:rPr lang="en-US" sz="3400" dirty="0">
                <a:solidFill>
                  <a:srgbClr val="000000"/>
                </a:solidFill>
                <a:effectLst/>
                <a:ea typeface="STKaiti" panose="020B0503020204020204" pitchFamily="2" charset="-122"/>
              </a:rPr>
              <a:t>1. </a:t>
            </a:r>
            <a:r>
              <a:rPr lang="en-US" sz="3400" b="1" dirty="0">
                <a:solidFill>
                  <a:srgbClr val="000000"/>
                </a:solidFill>
                <a:effectLst/>
                <a:ea typeface="STKaiti" panose="020B0503020204020204" pitchFamily="2" charset="-122"/>
              </a:rPr>
              <a:t>We are at peace with God because of what Jesus did for us!</a:t>
            </a:r>
          </a:p>
          <a:p>
            <a:pPr>
              <a:lnSpc>
                <a:spcPct val="115000"/>
              </a:lnSpc>
            </a:pPr>
            <a:endParaRPr lang="en-US" sz="3400" dirty="0">
              <a:effectLst/>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2E879AB3-E9C4-401D-8450-6596A804F6AE}"/>
              </a:ext>
            </a:extLst>
          </p:cNvPr>
          <p:cNvSpPr/>
          <p:nvPr/>
        </p:nvSpPr>
        <p:spPr>
          <a:xfrm>
            <a:off x="345057" y="1387794"/>
            <a:ext cx="10420709" cy="1482571"/>
          </a:xfrm>
          <a:prstGeom prst="roundRect">
            <a:avLst/>
          </a:prstGeom>
          <a:solidFill>
            <a:srgbClr val="3069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ea typeface="Times New Roman" panose="02020603050405020304" pitchFamily="18" charset="0"/>
                <a:cs typeface="Times New Roman" panose="02020603050405020304" pitchFamily="18" charset="0"/>
              </a:rPr>
              <a:t>Our 1</a:t>
            </a:r>
            <a:r>
              <a:rPr lang="en-US" sz="3600" baseline="30000" dirty="0">
                <a:ea typeface="Times New Roman" panose="02020603050405020304" pitchFamily="18" charset="0"/>
                <a:cs typeface="Times New Roman" panose="02020603050405020304" pitchFamily="18" charset="0"/>
              </a:rPr>
              <a:t>st</a:t>
            </a:r>
            <a:r>
              <a:rPr lang="en-US" sz="3600" dirty="0">
                <a:ea typeface="Times New Roman" panose="02020603050405020304" pitchFamily="18" charset="0"/>
                <a:cs typeface="Times New Roman" panose="02020603050405020304" pitchFamily="18" charset="0"/>
              </a:rPr>
              <a:t> advantage:  We have a secure relationship with the God of Glory, the Creator of the Universe!</a:t>
            </a:r>
          </a:p>
        </p:txBody>
      </p:sp>
    </p:spTree>
    <p:extLst>
      <p:ext uri="{BB962C8B-B14F-4D97-AF65-F5344CB8AC3E}">
        <p14:creationId xmlns:p14="http://schemas.microsoft.com/office/powerpoint/2010/main" val="342970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76CB9-B772-4B16-92A7-F694814C001A}"/>
              </a:ext>
            </a:extLst>
          </p:cNvPr>
          <p:cNvSpPr>
            <a:spLocks noGrp="1"/>
          </p:cNvSpPr>
          <p:nvPr>
            <p:ph type="title"/>
          </p:nvPr>
        </p:nvSpPr>
        <p:spPr>
          <a:xfrm>
            <a:off x="345057" y="62231"/>
            <a:ext cx="11494245" cy="1325563"/>
          </a:xfrm>
        </p:spPr>
        <p:txBody>
          <a:bodyPr>
            <a:noAutofit/>
          </a:bodyPr>
          <a:lstStyle/>
          <a:p>
            <a:r>
              <a:rPr lang="en-US" sz="7200" dirty="0">
                <a:solidFill>
                  <a:srgbClr val="306925"/>
                </a:solidFill>
                <a:latin typeface="Garden Grown US D" panose="02000506000000020004" pitchFamily="50" charset="0"/>
              </a:rPr>
              <a:t>New Growth Through Adversity</a:t>
            </a:r>
          </a:p>
        </p:txBody>
      </p:sp>
      <p:pic>
        <p:nvPicPr>
          <p:cNvPr id="5" name="Content Placeholder 4" descr="A picture containing vegetable&#10;&#10;Description automatically generated">
            <a:extLst>
              <a:ext uri="{FF2B5EF4-FFF2-40B4-BE49-F238E27FC236}">
                <a16:creationId xmlns:a16="http://schemas.microsoft.com/office/drawing/2014/main" id="{E3A0A502-14DA-4FDE-BCA5-1C559BDB7FE5}"/>
              </a:ext>
            </a:extLst>
          </p:cNvPr>
          <p:cNvPicPr>
            <a:picLocks noGrp="1" noChangeAspect="1"/>
          </p:cNvPicPr>
          <p:nvPr>
            <p:ph idx="1"/>
          </p:nvPr>
        </p:nvPicPr>
        <p:blipFill>
          <a:blip r:embed="rId2" cstate="hqprint">
            <a:extLst>
              <a:ext uri="{28A0092B-C50C-407E-A947-70E740481C1C}">
                <a14:useLocalDpi xmlns:a14="http://schemas.microsoft.com/office/drawing/2010/main"/>
              </a:ext>
            </a:extLst>
          </a:blip>
          <a:stretch>
            <a:fillRect/>
          </a:stretch>
        </p:blipFill>
        <p:spPr>
          <a:xfrm>
            <a:off x="7087523" y="3925769"/>
            <a:ext cx="5104477" cy="2871268"/>
          </a:xfrm>
        </p:spPr>
      </p:pic>
      <p:sp>
        <p:nvSpPr>
          <p:cNvPr id="6" name="TextBox 5">
            <a:extLst>
              <a:ext uri="{FF2B5EF4-FFF2-40B4-BE49-F238E27FC236}">
                <a16:creationId xmlns:a16="http://schemas.microsoft.com/office/drawing/2014/main" id="{F1FCE256-2683-42A0-8B97-0C42A0D35A83}"/>
              </a:ext>
            </a:extLst>
          </p:cNvPr>
          <p:cNvSpPr txBox="1"/>
          <p:nvPr/>
        </p:nvSpPr>
        <p:spPr>
          <a:xfrm>
            <a:off x="388062" y="3209765"/>
            <a:ext cx="11408234" cy="2499146"/>
          </a:xfrm>
          <a:prstGeom prst="rect">
            <a:avLst/>
          </a:prstGeom>
          <a:noFill/>
        </p:spPr>
        <p:txBody>
          <a:bodyPr wrap="square" rtlCol="0">
            <a:spAutoFit/>
          </a:bodyPr>
          <a:lstStyle/>
          <a:p>
            <a:pPr>
              <a:lnSpc>
                <a:spcPct val="115000"/>
              </a:lnSpc>
            </a:pPr>
            <a:r>
              <a:rPr lang="en-US" sz="3400" dirty="0">
                <a:solidFill>
                  <a:srgbClr val="000000"/>
                </a:solidFill>
                <a:effectLst/>
                <a:ea typeface="STKaiti" panose="020B0503020204020204" pitchFamily="2" charset="-122"/>
              </a:rPr>
              <a:t>1. We are at peace with God because of what Jesus did for us!</a:t>
            </a:r>
          </a:p>
          <a:p>
            <a:pPr>
              <a:lnSpc>
                <a:spcPct val="115000"/>
              </a:lnSpc>
            </a:pPr>
            <a:r>
              <a:rPr lang="en-US" sz="3400" b="1" dirty="0">
                <a:solidFill>
                  <a:srgbClr val="000000"/>
                </a:solidFill>
                <a:ea typeface="STKaiti" panose="020B0503020204020204" pitchFamily="2" charset="-122"/>
              </a:rPr>
              <a:t>2. Our faith gave us access into His grace (underserved</a:t>
            </a:r>
          </a:p>
          <a:p>
            <a:pPr>
              <a:lnSpc>
                <a:spcPct val="115000"/>
              </a:lnSpc>
            </a:pPr>
            <a:r>
              <a:rPr lang="en-US" sz="3400" b="1" dirty="0">
                <a:solidFill>
                  <a:srgbClr val="000000"/>
                </a:solidFill>
                <a:ea typeface="STKaiti" panose="020B0503020204020204" pitchFamily="2" charset="-122"/>
              </a:rPr>
              <a:t>     privilege) in which we stand!</a:t>
            </a:r>
          </a:p>
          <a:p>
            <a:pPr>
              <a:lnSpc>
                <a:spcPct val="115000"/>
              </a:lnSpc>
            </a:pPr>
            <a:endParaRPr lang="en-US" sz="3400" dirty="0">
              <a:effectLst/>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2E879AB3-E9C4-401D-8450-6596A804F6AE}"/>
              </a:ext>
            </a:extLst>
          </p:cNvPr>
          <p:cNvSpPr/>
          <p:nvPr/>
        </p:nvSpPr>
        <p:spPr>
          <a:xfrm>
            <a:off x="345057" y="1387794"/>
            <a:ext cx="10420709" cy="1482571"/>
          </a:xfrm>
          <a:prstGeom prst="roundRect">
            <a:avLst/>
          </a:prstGeom>
          <a:solidFill>
            <a:srgbClr val="3069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ea typeface="Times New Roman" panose="02020603050405020304" pitchFamily="18" charset="0"/>
                <a:cs typeface="Times New Roman" panose="02020603050405020304" pitchFamily="18" charset="0"/>
              </a:rPr>
              <a:t>Our 1</a:t>
            </a:r>
            <a:r>
              <a:rPr lang="en-US" sz="3600" baseline="30000" dirty="0">
                <a:ea typeface="Times New Roman" panose="02020603050405020304" pitchFamily="18" charset="0"/>
                <a:cs typeface="Times New Roman" panose="02020603050405020304" pitchFamily="18" charset="0"/>
              </a:rPr>
              <a:t>st</a:t>
            </a:r>
            <a:r>
              <a:rPr lang="en-US" sz="3600" dirty="0">
                <a:ea typeface="Times New Roman" panose="02020603050405020304" pitchFamily="18" charset="0"/>
                <a:cs typeface="Times New Roman" panose="02020603050405020304" pitchFamily="18" charset="0"/>
              </a:rPr>
              <a:t> advantage:  We have a secure relationship with the God of Glory, the Creator of the Universe!</a:t>
            </a:r>
          </a:p>
        </p:txBody>
      </p:sp>
    </p:spTree>
    <p:extLst>
      <p:ext uri="{BB962C8B-B14F-4D97-AF65-F5344CB8AC3E}">
        <p14:creationId xmlns:p14="http://schemas.microsoft.com/office/powerpoint/2010/main" val="384604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76CB9-B772-4B16-92A7-F694814C001A}"/>
              </a:ext>
            </a:extLst>
          </p:cNvPr>
          <p:cNvSpPr>
            <a:spLocks noGrp="1"/>
          </p:cNvSpPr>
          <p:nvPr>
            <p:ph type="title"/>
          </p:nvPr>
        </p:nvSpPr>
        <p:spPr>
          <a:xfrm>
            <a:off x="345057" y="62231"/>
            <a:ext cx="11494245" cy="1325563"/>
          </a:xfrm>
        </p:spPr>
        <p:txBody>
          <a:bodyPr>
            <a:noAutofit/>
          </a:bodyPr>
          <a:lstStyle/>
          <a:p>
            <a:r>
              <a:rPr lang="en-US" sz="7200" dirty="0">
                <a:solidFill>
                  <a:srgbClr val="306925"/>
                </a:solidFill>
                <a:latin typeface="Garden Grown US D" panose="02000506000000020004" pitchFamily="50" charset="0"/>
              </a:rPr>
              <a:t>New Growth Through Adversity</a:t>
            </a:r>
          </a:p>
        </p:txBody>
      </p:sp>
      <p:pic>
        <p:nvPicPr>
          <p:cNvPr id="5" name="Content Placeholder 4" descr="A picture containing vegetable&#10;&#10;Description automatically generated">
            <a:extLst>
              <a:ext uri="{FF2B5EF4-FFF2-40B4-BE49-F238E27FC236}">
                <a16:creationId xmlns:a16="http://schemas.microsoft.com/office/drawing/2014/main" id="{E3A0A502-14DA-4FDE-BCA5-1C559BDB7FE5}"/>
              </a:ext>
            </a:extLst>
          </p:cNvPr>
          <p:cNvPicPr>
            <a:picLocks noGrp="1" noChangeAspect="1"/>
          </p:cNvPicPr>
          <p:nvPr>
            <p:ph idx="1"/>
          </p:nvPr>
        </p:nvPicPr>
        <p:blipFill>
          <a:blip r:embed="rId2" cstate="hqprint">
            <a:extLst>
              <a:ext uri="{28A0092B-C50C-407E-A947-70E740481C1C}">
                <a14:useLocalDpi xmlns:a14="http://schemas.microsoft.com/office/drawing/2010/main"/>
              </a:ext>
            </a:extLst>
          </a:blip>
          <a:stretch>
            <a:fillRect/>
          </a:stretch>
        </p:blipFill>
        <p:spPr>
          <a:xfrm>
            <a:off x="7087523" y="3925769"/>
            <a:ext cx="5104477" cy="2871268"/>
          </a:xfrm>
        </p:spPr>
      </p:pic>
      <p:sp>
        <p:nvSpPr>
          <p:cNvPr id="6" name="TextBox 5">
            <a:extLst>
              <a:ext uri="{FF2B5EF4-FFF2-40B4-BE49-F238E27FC236}">
                <a16:creationId xmlns:a16="http://schemas.microsoft.com/office/drawing/2014/main" id="{F1FCE256-2683-42A0-8B97-0C42A0D35A83}"/>
              </a:ext>
            </a:extLst>
          </p:cNvPr>
          <p:cNvSpPr txBox="1"/>
          <p:nvPr/>
        </p:nvSpPr>
        <p:spPr>
          <a:xfrm>
            <a:off x="431068" y="3155448"/>
            <a:ext cx="11408234" cy="3702552"/>
          </a:xfrm>
          <a:prstGeom prst="rect">
            <a:avLst/>
          </a:prstGeom>
          <a:noFill/>
        </p:spPr>
        <p:txBody>
          <a:bodyPr wrap="square" rtlCol="0">
            <a:spAutoFit/>
          </a:bodyPr>
          <a:lstStyle/>
          <a:p>
            <a:pPr>
              <a:lnSpc>
                <a:spcPct val="115000"/>
              </a:lnSpc>
            </a:pPr>
            <a:r>
              <a:rPr lang="en-US" sz="3400" dirty="0">
                <a:solidFill>
                  <a:srgbClr val="000000"/>
                </a:solidFill>
                <a:effectLst/>
                <a:ea typeface="STKaiti" panose="020B0503020204020204" pitchFamily="2" charset="-122"/>
              </a:rPr>
              <a:t>1. We are at peace with God because of what Jesus did for us!</a:t>
            </a:r>
          </a:p>
          <a:p>
            <a:pPr>
              <a:lnSpc>
                <a:spcPct val="115000"/>
              </a:lnSpc>
            </a:pPr>
            <a:r>
              <a:rPr lang="en-US" sz="3400" dirty="0">
                <a:solidFill>
                  <a:srgbClr val="000000"/>
                </a:solidFill>
                <a:ea typeface="STKaiti" panose="020B0503020204020204" pitchFamily="2" charset="-122"/>
              </a:rPr>
              <a:t>2. Our faith gave us access into His grace (undeserved privilege)</a:t>
            </a:r>
          </a:p>
          <a:p>
            <a:pPr>
              <a:lnSpc>
                <a:spcPct val="115000"/>
              </a:lnSpc>
            </a:pPr>
            <a:r>
              <a:rPr lang="en-US" sz="3400" dirty="0">
                <a:solidFill>
                  <a:srgbClr val="000000"/>
                </a:solidFill>
                <a:ea typeface="STKaiti" panose="020B0503020204020204" pitchFamily="2" charset="-122"/>
              </a:rPr>
              <a:t>     in which we stand!</a:t>
            </a:r>
          </a:p>
          <a:p>
            <a:pPr>
              <a:lnSpc>
                <a:spcPct val="115000"/>
              </a:lnSpc>
            </a:pPr>
            <a:r>
              <a:rPr lang="en-US" sz="3400" b="1" dirty="0">
                <a:solidFill>
                  <a:srgbClr val="000000"/>
                </a:solidFill>
                <a:effectLst/>
                <a:ea typeface="STKaiti" panose="020B0503020204020204" pitchFamily="2" charset="-122"/>
              </a:rPr>
              <a:t>3. </a:t>
            </a:r>
            <a:r>
              <a:rPr lang="en-US" sz="3400" b="1" dirty="0">
                <a:solidFill>
                  <a:srgbClr val="000000"/>
                </a:solidFill>
                <a:ea typeface="STKaiti" panose="020B0503020204020204" pitchFamily="2" charset="-122"/>
              </a:rPr>
              <a:t>We confidently and joyfully look forward to</a:t>
            </a:r>
          </a:p>
          <a:p>
            <a:pPr>
              <a:lnSpc>
                <a:spcPct val="115000"/>
              </a:lnSpc>
            </a:pPr>
            <a:r>
              <a:rPr lang="en-US" sz="3400" b="1" dirty="0">
                <a:solidFill>
                  <a:srgbClr val="000000"/>
                </a:solidFill>
                <a:effectLst/>
                <a:ea typeface="STKaiti" panose="020B0503020204020204" pitchFamily="2" charset="-122"/>
              </a:rPr>
              <a:t>     sharing in God’s Glory!</a:t>
            </a:r>
          </a:p>
          <a:p>
            <a:pPr>
              <a:lnSpc>
                <a:spcPct val="115000"/>
              </a:lnSpc>
            </a:pPr>
            <a:endParaRPr lang="en-US" sz="3400" dirty="0">
              <a:effectLst/>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2E879AB3-E9C4-401D-8450-6596A804F6AE}"/>
              </a:ext>
            </a:extLst>
          </p:cNvPr>
          <p:cNvSpPr/>
          <p:nvPr/>
        </p:nvSpPr>
        <p:spPr>
          <a:xfrm>
            <a:off x="345057" y="1387794"/>
            <a:ext cx="10420709" cy="1482571"/>
          </a:xfrm>
          <a:prstGeom prst="roundRect">
            <a:avLst/>
          </a:prstGeom>
          <a:solidFill>
            <a:srgbClr val="3069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ea typeface="Times New Roman" panose="02020603050405020304" pitchFamily="18" charset="0"/>
                <a:cs typeface="Times New Roman" panose="02020603050405020304" pitchFamily="18" charset="0"/>
              </a:rPr>
              <a:t>Our 1</a:t>
            </a:r>
            <a:r>
              <a:rPr lang="en-US" sz="3600" baseline="30000" dirty="0">
                <a:ea typeface="Times New Roman" panose="02020603050405020304" pitchFamily="18" charset="0"/>
                <a:cs typeface="Times New Roman" panose="02020603050405020304" pitchFamily="18" charset="0"/>
              </a:rPr>
              <a:t>st</a:t>
            </a:r>
            <a:r>
              <a:rPr lang="en-US" sz="3600" dirty="0">
                <a:ea typeface="Times New Roman" panose="02020603050405020304" pitchFamily="18" charset="0"/>
                <a:cs typeface="Times New Roman" panose="02020603050405020304" pitchFamily="18" charset="0"/>
              </a:rPr>
              <a:t> advantage:  We have a secure relationship with the God of Glory, the Creator of the Universe!</a:t>
            </a:r>
          </a:p>
        </p:txBody>
      </p:sp>
    </p:spTree>
    <p:extLst>
      <p:ext uri="{BB962C8B-B14F-4D97-AF65-F5344CB8AC3E}">
        <p14:creationId xmlns:p14="http://schemas.microsoft.com/office/powerpoint/2010/main" val="489474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76CB9-B772-4B16-92A7-F694814C001A}"/>
              </a:ext>
            </a:extLst>
          </p:cNvPr>
          <p:cNvSpPr>
            <a:spLocks noGrp="1"/>
          </p:cNvSpPr>
          <p:nvPr>
            <p:ph type="title"/>
          </p:nvPr>
        </p:nvSpPr>
        <p:spPr>
          <a:xfrm>
            <a:off x="345057" y="62231"/>
            <a:ext cx="11494245" cy="1325563"/>
          </a:xfrm>
        </p:spPr>
        <p:txBody>
          <a:bodyPr>
            <a:noAutofit/>
          </a:bodyPr>
          <a:lstStyle/>
          <a:p>
            <a:r>
              <a:rPr lang="en-US" sz="7200" dirty="0">
                <a:solidFill>
                  <a:srgbClr val="306925"/>
                </a:solidFill>
                <a:latin typeface="Garden Grown US D" panose="02000506000000020004" pitchFamily="50" charset="0"/>
              </a:rPr>
              <a:t>New Growth Through Adversity</a:t>
            </a:r>
          </a:p>
        </p:txBody>
      </p:sp>
      <p:pic>
        <p:nvPicPr>
          <p:cNvPr id="5" name="Content Placeholder 4" descr="A picture containing vegetable&#10;&#10;Description automatically generated">
            <a:extLst>
              <a:ext uri="{FF2B5EF4-FFF2-40B4-BE49-F238E27FC236}">
                <a16:creationId xmlns:a16="http://schemas.microsoft.com/office/drawing/2014/main" id="{E3A0A502-14DA-4FDE-BCA5-1C559BDB7FE5}"/>
              </a:ext>
            </a:extLst>
          </p:cNvPr>
          <p:cNvPicPr>
            <a:picLocks noGrp="1" noChangeAspect="1"/>
          </p:cNvPicPr>
          <p:nvPr>
            <p:ph idx="1"/>
          </p:nvPr>
        </p:nvPicPr>
        <p:blipFill>
          <a:blip r:embed="rId2" cstate="hqprint">
            <a:extLst>
              <a:ext uri="{28A0092B-C50C-407E-A947-70E740481C1C}">
                <a14:useLocalDpi xmlns:a14="http://schemas.microsoft.com/office/drawing/2010/main"/>
              </a:ext>
            </a:extLst>
          </a:blip>
          <a:stretch>
            <a:fillRect/>
          </a:stretch>
        </p:blipFill>
        <p:spPr>
          <a:xfrm>
            <a:off x="7087523" y="3925769"/>
            <a:ext cx="5104477" cy="2871268"/>
          </a:xfrm>
        </p:spPr>
      </p:pic>
      <p:sp>
        <p:nvSpPr>
          <p:cNvPr id="6" name="TextBox 5">
            <a:extLst>
              <a:ext uri="{FF2B5EF4-FFF2-40B4-BE49-F238E27FC236}">
                <a16:creationId xmlns:a16="http://schemas.microsoft.com/office/drawing/2014/main" id="{F1FCE256-2683-42A0-8B97-0C42A0D35A83}"/>
              </a:ext>
            </a:extLst>
          </p:cNvPr>
          <p:cNvSpPr txBox="1"/>
          <p:nvPr/>
        </p:nvSpPr>
        <p:spPr>
          <a:xfrm>
            <a:off x="431068" y="3158007"/>
            <a:ext cx="11408234" cy="1897443"/>
          </a:xfrm>
          <a:prstGeom prst="rect">
            <a:avLst/>
          </a:prstGeom>
          <a:noFill/>
        </p:spPr>
        <p:txBody>
          <a:bodyPr wrap="square" rtlCol="0">
            <a:spAutoFit/>
          </a:bodyPr>
          <a:lstStyle/>
          <a:p>
            <a:pPr marL="514350" indent="-514350">
              <a:lnSpc>
                <a:spcPct val="115000"/>
              </a:lnSpc>
              <a:buAutoNum type="arabicPeriod"/>
            </a:pPr>
            <a:r>
              <a:rPr lang="en-US" sz="3400" b="1" dirty="0">
                <a:solidFill>
                  <a:srgbClr val="000000"/>
                </a:solidFill>
                <a:effectLst/>
                <a:ea typeface="STKaiti" panose="020B0503020204020204" pitchFamily="2" charset="-122"/>
              </a:rPr>
              <a:t>We accept there will be adversity and trust God to use it to</a:t>
            </a:r>
          </a:p>
          <a:p>
            <a:pPr>
              <a:lnSpc>
                <a:spcPct val="115000"/>
              </a:lnSpc>
            </a:pPr>
            <a:r>
              <a:rPr lang="en-US" sz="3400" b="1" dirty="0">
                <a:solidFill>
                  <a:srgbClr val="000000"/>
                </a:solidFill>
                <a:ea typeface="STKaiti" panose="020B0503020204020204" pitchFamily="2" charset="-122"/>
              </a:rPr>
              <a:t>     </a:t>
            </a:r>
            <a:r>
              <a:rPr lang="en-US" sz="3400" b="1" dirty="0">
                <a:solidFill>
                  <a:srgbClr val="000000"/>
                </a:solidFill>
                <a:effectLst/>
                <a:ea typeface="STKaiti" panose="020B0503020204020204" pitchFamily="2" charset="-122"/>
              </a:rPr>
              <a:t> build endurance (persev</a:t>
            </a:r>
            <a:r>
              <a:rPr lang="en-US" sz="3400" b="1" dirty="0">
                <a:solidFill>
                  <a:srgbClr val="000000"/>
                </a:solidFill>
                <a:ea typeface="STKaiti" panose="020B0503020204020204" pitchFamily="2" charset="-122"/>
              </a:rPr>
              <a:t>erance, steadfastness) in our lives.</a:t>
            </a:r>
            <a:endParaRPr lang="en-US" sz="3400" b="1" dirty="0">
              <a:solidFill>
                <a:srgbClr val="000000"/>
              </a:solidFill>
              <a:effectLst/>
              <a:ea typeface="STKaiti" panose="020B0503020204020204" pitchFamily="2" charset="-122"/>
            </a:endParaRPr>
          </a:p>
          <a:p>
            <a:pPr>
              <a:lnSpc>
                <a:spcPct val="115000"/>
              </a:lnSpc>
            </a:pPr>
            <a:endParaRPr lang="en-US" sz="3400" dirty="0">
              <a:effectLst/>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2E879AB3-E9C4-401D-8450-6596A804F6AE}"/>
              </a:ext>
            </a:extLst>
          </p:cNvPr>
          <p:cNvSpPr/>
          <p:nvPr/>
        </p:nvSpPr>
        <p:spPr>
          <a:xfrm>
            <a:off x="345057" y="1387794"/>
            <a:ext cx="10420709" cy="1482571"/>
          </a:xfrm>
          <a:prstGeom prst="roundRect">
            <a:avLst/>
          </a:prstGeom>
          <a:solidFill>
            <a:srgbClr val="3069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ea typeface="Times New Roman" panose="02020603050405020304" pitchFamily="18" charset="0"/>
                <a:cs typeface="Times New Roman" panose="02020603050405020304" pitchFamily="18" charset="0"/>
              </a:rPr>
              <a:t> Our 2</a:t>
            </a:r>
            <a:r>
              <a:rPr lang="en-US" sz="3600" baseline="30000" dirty="0">
                <a:ea typeface="Times New Roman" panose="02020603050405020304" pitchFamily="18" charset="0"/>
                <a:cs typeface="Times New Roman" panose="02020603050405020304" pitchFamily="18" charset="0"/>
              </a:rPr>
              <a:t>nd</a:t>
            </a:r>
            <a:r>
              <a:rPr lang="en-US" sz="3600" dirty="0">
                <a:ea typeface="Times New Roman" panose="02020603050405020304" pitchFamily="18" charset="0"/>
                <a:cs typeface="Times New Roman" panose="02020603050405020304" pitchFamily="18" charset="0"/>
              </a:rPr>
              <a:t> Advantage:  We know God uses adversity in our lives to bring our faith to maturity</a:t>
            </a:r>
          </a:p>
        </p:txBody>
      </p:sp>
    </p:spTree>
    <p:extLst>
      <p:ext uri="{BB962C8B-B14F-4D97-AF65-F5344CB8AC3E}">
        <p14:creationId xmlns:p14="http://schemas.microsoft.com/office/powerpoint/2010/main" val="401823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76CB9-B772-4B16-92A7-F694814C001A}"/>
              </a:ext>
            </a:extLst>
          </p:cNvPr>
          <p:cNvSpPr>
            <a:spLocks noGrp="1"/>
          </p:cNvSpPr>
          <p:nvPr>
            <p:ph type="title"/>
          </p:nvPr>
        </p:nvSpPr>
        <p:spPr>
          <a:xfrm>
            <a:off x="345057" y="62231"/>
            <a:ext cx="11494245" cy="1325563"/>
          </a:xfrm>
        </p:spPr>
        <p:txBody>
          <a:bodyPr>
            <a:noAutofit/>
          </a:bodyPr>
          <a:lstStyle/>
          <a:p>
            <a:r>
              <a:rPr lang="en-US" sz="7200" dirty="0">
                <a:solidFill>
                  <a:srgbClr val="306925"/>
                </a:solidFill>
                <a:latin typeface="Garden Grown US D" panose="02000506000000020004" pitchFamily="50" charset="0"/>
              </a:rPr>
              <a:t>New Growth Through Adversity</a:t>
            </a:r>
          </a:p>
        </p:txBody>
      </p:sp>
      <p:pic>
        <p:nvPicPr>
          <p:cNvPr id="5" name="Content Placeholder 4" descr="A picture containing vegetable&#10;&#10;Description automatically generated">
            <a:extLst>
              <a:ext uri="{FF2B5EF4-FFF2-40B4-BE49-F238E27FC236}">
                <a16:creationId xmlns:a16="http://schemas.microsoft.com/office/drawing/2014/main" id="{E3A0A502-14DA-4FDE-BCA5-1C559BDB7FE5}"/>
              </a:ext>
            </a:extLst>
          </p:cNvPr>
          <p:cNvPicPr>
            <a:picLocks noGrp="1" noChangeAspect="1"/>
          </p:cNvPicPr>
          <p:nvPr>
            <p:ph idx="1"/>
          </p:nvPr>
        </p:nvPicPr>
        <p:blipFill>
          <a:blip r:embed="rId2" cstate="hqprint">
            <a:extLst>
              <a:ext uri="{28A0092B-C50C-407E-A947-70E740481C1C}">
                <a14:useLocalDpi xmlns:a14="http://schemas.microsoft.com/office/drawing/2010/main"/>
              </a:ext>
            </a:extLst>
          </a:blip>
          <a:stretch>
            <a:fillRect/>
          </a:stretch>
        </p:blipFill>
        <p:spPr>
          <a:xfrm>
            <a:off x="7087523" y="3925769"/>
            <a:ext cx="5104477" cy="2871268"/>
          </a:xfrm>
        </p:spPr>
      </p:pic>
      <p:sp>
        <p:nvSpPr>
          <p:cNvPr id="6" name="TextBox 5">
            <a:extLst>
              <a:ext uri="{FF2B5EF4-FFF2-40B4-BE49-F238E27FC236}">
                <a16:creationId xmlns:a16="http://schemas.microsoft.com/office/drawing/2014/main" id="{F1FCE256-2683-42A0-8B97-0C42A0D35A83}"/>
              </a:ext>
            </a:extLst>
          </p:cNvPr>
          <p:cNvSpPr txBox="1"/>
          <p:nvPr/>
        </p:nvSpPr>
        <p:spPr>
          <a:xfrm>
            <a:off x="431068" y="3106248"/>
            <a:ext cx="11408234" cy="2499146"/>
          </a:xfrm>
          <a:prstGeom prst="rect">
            <a:avLst/>
          </a:prstGeom>
          <a:noFill/>
        </p:spPr>
        <p:txBody>
          <a:bodyPr wrap="square" rtlCol="0">
            <a:spAutoFit/>
          </a:bodyPr>
          <a:lstStyle/>
          <a:p>
            <a:pPr marL="514350" indent="-514350">
              <a:lnSpc>
                <a:spcPct val="115000"/>
              </a:lnSpc>
              <a:buAutoNum type="arabicPeriod"/>
            </a:pPr>
            <a:r>
              <a:rPr lang="en-US" sz="3400" dirty="0">
                <a:solidFill>
                  <a:srgbClr val="000000"/>
                </a:solidFill>
                <a:effectLst/>
                <a:ea typeface="STKaiti" panose="020B0503020204020204" pitchFamily="2" charset="-122"/>
              </a:rPr>
              <a:t>We accept there will be adversity and trust God to use it to</a:t>
            </a:r>
          </a:p>
          <a:p>
            <a:pPr>
              <a:lnSpc>
                <a:spcPct val="115000"/>
              </a:lnSpc>
            </a:pPr>
            <a:r>
              <a:rPr lang="en-US" sz="3400" dirty="0">
                <a:solidFill>
                  <a:srgbClr val="000000"/>
                </a:solidFill>
                <a:ea typeface="STKaiti" panose="020B0503020204020204" pitchFamily="2" charset="-122"/>
              </a:rPr>
              <a:t>     </a:t>
            </a:r>
            <a:r>
              <a:rPr lang="en-US" sz="3400" dirty="0">
                <a:solidFill>
                  <a:srgbClr val="000000"/>
                </a:solidFill>
                <a:effectLst/>
                <a:ea typeface="STKaiti" panose="020B0503020204020204" pitchFamily="2" charset="-122"/>
              </a:rPr>
              <a:t> build endurance (persev</a:t>
            </a:r>
            <a:r>
              <a:rPr lang="en-US" sz="3400" dirty="0">
                <a:solidFill>
                  <a:srgbClr val="000000"/>
                </a:solidFill>
                <a:ea typeface="STKaiti" panose="020B0503020204020204" pitchFamily="2" charset="-122"/>
              </a:rPr>
              <a:t>erance, steadfastness) in our lives.</a:t>
            </a:r>
          </a:p>
          <a:p>
            <a:pPr>
              <a:lnSpc>
                <a:spcPct val="115000"/>
              </a:lnSpc>
            </a:pPr>
            <a:r>
              <a:rPr lang="en-US" sz="3400" dirty="0">
                <a:solidFill>
                  <a:srgbClr val="000000"/>
                </a:solidFill>
                <a:effectLst/>
                <a:ea typeface="STKaiti" panose="020B0503020204020204" pitchFamily="2" charset="-122"/>
              </a:rPr>
              <a:t>2.   </a:t>
            </a:r>
            <a:r>
              <a:rPr lang="en-US" sz="3400" b="1" dirty="0">
                <a:solidFill>
                  <a:srgbClr val="000000"/>
                </a:solidFill>
                <a:effectLst/>
                <a:ea typeface="STKaiti" panose="020B0503020204020204" pitchFamily="2" charset="-122"/>
              </a:rPr>
              <a:t>We know endurance leads to strength of character!</a:t>
            </a:r>
          </a:p>
          <a:p>
            <a:pPr>
              <a:lnSpc>
                <a:spcPct val="115000"/>
              </a:lnSpc>
            </a:pPr>
            <a:endParaRPr lang="en-US" sz="3400" dirty="0">
              <a:effectLst/>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2E879AB3-E9C4-401D-8450-6596A804F6AE}"/>
              </a:ext>
            </a:extLst>
          </p:cNvPr>
          <p:cNvSpPr/>
          <p:nvPr/>
        </p:nvSpPr>
        <p:spPr>
          <a:xfrm>
            <a:off x="345057" y="1387794"/>
            <a:ext cx="10420709" cy="1482571"/>
          </a:xfrm>
          <a:prstGeom prst="roundRect">
            <a:avLst/>
          </a:prstGeom>
          <a:solidFill>
            <a:srgbClr val="3069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ea typeface="Times New Roman" panose="02020603050405020304" pitchFamily="18" charset="0"/>
                <a:cs typeface="Times New Roman" panose="02020603050405020304" pitchFamily="18" charset="0"/>
              </a:rPr>
              <a:t> Our 2</a:t>
            </a:r>
            <a:r>
              <a:rPr lang="en-US" sz="3600" baseline="30000" dirty="0">
                <a:ea typeface="Times New Roman" panose="02020603050405020304" pitchFamily="18" charset="0"/>
                <a:cs typeface="Times New Roman" panose="02020603050405020304" pitchFamily="18" charset="0"/>
              </a:rPr>
              <a:t>nd</a:t>
            </a:r>
            <a:r>
              <a:rPr lang="en-US" sz="3600" dirty="0">
                <a:ea typeface="Times New Roman" panose="02020603050405020304" pitchFamily="18" charset="0"/>
                <a:cs typeface="Times New Roman" panose="02020603050405020304" pitchFamily="18" charset="0"/>
              </a:rPr>
              <a:t> Advantage:  We know God uses adversity in our lives to bring our faith to maturity</a:t>
            </a:r>
          </a:p>
        </p:txBody>
      </p:sp>
    </p:spTree>
    <p:extLst>
      <p:ext uri="{BB962C8B-B14F-4D97-AF65-F5344CB8AC3E}">
        <p14:creationId xmlns:p14="http://schemas.microsoft.com/office/powerpoint/2010/main" val="290388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76CB9-B772-4B16-92A7-F694814C001A}"/>
              </a:ext>
            </a:extLst>
          </p:cNvPr>
          <p:cNvSpPr>
            <a:spLocks noGrp="1"/>
          </p:cNvSpPr>
          <p:nvPr>
            <p:ph type="title"/>
          </p:nvPr>
        </p:nvSpPr>
        <p:spPr>
          <a:xfrm>
            <a:off x="345057" y="62231"/>
            <a:ext cx="11494245" cy="1325563"/>
          </a:xfrm>
        </p:spPr>
        <p:txBody>
          <a:bodyPr>
            <a:noAutofit/>
          </a:bodyPr>
          <a:lstStyle/>
          <a:p>
            <a:r>
              <a:rPr lang="en-US" sz="7200" dirty="0">
                <a:solidFill>
                  <a:srgbClr val="306925"/>
                </a:solidFill>
                <a:latin typeface="Garden Grown US D" panose="02000506000000020004" pitchFamily="50" charset="0"/>
              </a:rPr>
              <a:t>New Growth Through Adversity</a:t>
            </a:r>
          </a:p>
        </p:txBody>
      </p:sp>
      <p:pic>
        <p:nvPicPr>
          <p:cNvPr id="5" name="Content Placeholder 4" descr="A picture containing vegetable&#10;&#10;Description automatically generated">
            <a:extLst>
              <a:ext uri="{FF2B5EF4-FFF2-40B4-BE49-F238E27FC236}">
                <a16:creationId xmlns:a16="http://schemas.microsoft.com/office/drawing/2014/main" id="{E3A0A502-14DA-4FDE-BCA5-1C559BDB7FE5}"/>
              </a:ext>
            </a:extLst>
          </p:cNvPr>
          <p:cNvPicPr>
            <a:picLocks noGrp="1" noChangeAspect="1"/>
          </p:cNvPicPr>
          <p:nvPr>
            <p:ph idx="1"/>
          </p:nvPr>
        </p:nvPicPr>
        <p:blipFill>
          <a:blip r:embed="rId2" cstate="hqprint">
            <a:extLst>
              <a:ext uri="{28A0092B-C50C-407E-A947-70E740481C1C}">
                <a14:useLocalDpi xmlns:a14="http://schemas.microsoft.com/office/drawing/2010/main"/>
              </a:ext>
            </a:extLst>
          </a:blip>
          <a:stretch>
            <a:fillRect/>
          </a:stretch>
        </p:blipFill>
        <p:spPr>
          <a:xfrm>
            <a:off x="7087523" y="3925769"/>
            <a:ext cx="5104477" cy="2871268"/>
          </a:xfrm>
        </p:spPr>
      </p:pic>
      <p:sp>
        <p:nvSpPr>
          <p:cNvPr id="6" name="TextBox 5">
            <a:extLst>
              <a:ext uri="{FF2B5EF4-FFF2-40B4-BE49-F238E27FC236}">
                <a16:creationId xmlns:a16="http://schemas.microsoft.com/office/drawing/2014/main" id="{F1FCE256-2683-42A0-8B97-0C42A0D35A83}"/>
              </a:ext>
            </a:extLst>
          </p:cNvPr>
          <p:cNvSpPr txBox="1"/>
          <p:nvPr/>
        </p:nvSpPr>
        <p:spPr>
          <a:xfrm>
            <a:off x="232660" y="3106249"/>
            <a:ext cx="11408234" cy="4905958"/>
          </a:xfrm>
          <a:prstGeom prst="rect">
            <a:avLst/>
          </a:prstGeom>
          <a:noFill/>
        </p:spPr>
        <p:txBody>
          <a:bodyPr wrap="square" rtlCol="0">
            <a:spAutoFit/>
          </a:bodyPr>
          <a:lstStyle/>
          <a:p>
            <a:pPr marL="514350" indent="-514350">
              <a:lnSpc>
                <a:spcPct val="115000"/>
              </a:lnSpc>
              <a:buAutoNum type="arabicPeriod"/>
            </a:pPr>
            <a:r>
              <a:rPr lang="en-US" sz="3400" dirty="0">
                <a:solidFill>
                  <a:srgbClr val="000000"/>
                </a:solidFill>
                <a:effectLst/>
                <a:ea typeface="STKaiti" panose="020B0503020204020204" pitchFamily="2" charset="-122"/>
              </a:rPr>
              <a:t>We accept there will be adversity and trust God to use it to</a:t>
            </a:r>
          </a:p>
          <a:p>
            <a:pPr>
              <a:lnSpc>
                <a:spcPct val="115000"/>
              </a:lnSpc>
            </a:pPr>
            <a:r>
              <a:rPr lang="en-US" sz="3400" dirty="0">
                <a:solidFill>
                  <a:srgbClr val="000000"/>
                </a:solidFill>
                <a:ea typeface="STKaiti" panose="020B0503020204020204" pitchFamily="2" charset="-122"/>
              </a:rPr>
              <a:t>     </a:t>
            </a:r>
            <a:r>
              <a:rPr lang="en-US" sz="3400" dirty="0">
                <a:solidFill>
                  <a:srgbClr val="000000"/>
                </a:solidFill>
                <a:effectLst/>
                <a:ea typeface="STKaiti" panose="020B0503020204020204" pitchFamily="2" charset="-122"/>
              </a:rPr>
              <a:t> build endurance (persev</a:t>
            </a:r>
            <a:r>
              <a:rPr lang="en-US" sz="3400" dirty="0">
                <a:solidFill>
                  <a:srgbClr val="000000"/>
                </a:solidFill>
                <a:ea typeface="STKaiti" panose="020B0503020204020204" pitchFamily="2" charset="-122"/>
              </a:rPr>
              <a:t>erance, steadfastness) in our lives.</a:t>
            </a:r>
          </a:p>
          <a:p>
            <a:pPr marL="514350" indent="-514350">
              <a:lnSpc>
                <a:spcPct val="115000"/>
              </a:lnSpc>
              <a:buAutoNum type="arabicPeriod" startAt="2"/>
            </a:pPr>
            <a:r>
              <a:rPr lang="en-US" sz="3400" dirty="0">
                <a:solidFill>
                  <a:srgbClr val="000000"/>
                </a:solidFill>
                <a:effectLst/>
                <a:ea typeface="STKaiti" panose="020B0503020204020204" pitchFamily="2" charset="-122"/>
              </a:rPr>
              <a:t>We know endurance leads to strength of character!</a:t>
            </a:r>
          </a:p>
          <a:p>
            <a:pPr marL="514350" indent="-514350">
              <a:lnSpc>
                <a:spcPct val="115000"/>
              </a:lnSpc>
              <a:buAutoNum type="arabicPeriod" startAt="2"/>
            </a:pPr>
            <a:r>
              <a:rPr lang="en-US" sz="3400" b="1" dirty="0">
                <a:solidFill>
                  <a:srgbClr val="000000"/>
                </a:solidFill>
                <a:ea typeface="STKaiti" panose="020B0503020204020204" pitchFamily="2" charset="-122"/>
              </a:rPr>
              <a:t>Our character leads to confident Hope that does</a:t>
            </a:r>
          </a:p>
          <a:p>
            <a:pPr>
              <a:lnSpc>
                <a:spcPct val="115000"/>
              </a:lnSpc>
            </a:pPr>
            <a:r>
              <a:rPr lang="en-US" sz="3400" b="1" dirty="0">
                <a:solidFill>
                  <a:srgbClr val="000000"/>
                </a:solidFill>
                <a:ea typeface="STKaiti" panose="020B0503020204020204" pitchFamily="2" charset="-122"/>
              </a:rPr>
              <a:t>      not disappoint or shame us, knowing how</a:t>
            </a:r>
          </a:p>
          <a:p>
            <a:pPr>
              <a:lnSpc>
                <a:spcPct val="115000"/>
              </a:lnSpc>
            </a:pPr>
            <a:r>
              <a:rPr lang="en-US" sz="3400" b="1" dirty="0">
                <a:solidFill>
                  <a:srgbClr val="000000"/>
                </a:solidFill>
                <a:ea typeface="STKaiti" panose="020B0503020204020204" pitchFamily="2" charset="-122"/>
              </a:rPr>
              <a:t>      deeply God loves us, putting His Spirit in us!</a:t>
            </a:r>
            <a:endParaRPr lang="en-US" sz="3400" b="1" dirty="0">
              <a:solidFill>
                <a:srgbClr val="000000"/>
              </a:solidFill>
              <a:effectLst/>
              <a:ea typeface="STKaiti" panose="020B0503020204020204" pitchFamily="2" charset="-122"/>
            </a:endParaRPr>
          </a:p>
          <a:p>
            <a:pPr marL="514350" indent="-514350">
              <a:lnSpc>
                <a:spcPct val="115000"/>
              </a:lnSpc>
              <a:buAutoNum type="arabicPeriod" startAt="2"/>
            </a:pPr>
            <a:endParaRPr lang="en-US" sz="3400" b="1" dirty="0">
              <a:solidFill>
                <a:srgbClr val="000000"/>
              </a:solidFill>
              <a:effectLst/>
              <a:ea typeface="STKaiti" panose="020B0503020204020204" pitchFamily="2" charset="-122"/>
            </a:endParaRPr>
          </a:p>
          <a:p>
            <a:pPr>
              <a:lnSpc>
                <a:spcPct val="115000"/>
              </a:lnSpc>
            </a:pPr>
            <a:endParaRPr lang="en-US" sz="3400" dirty="0">
              <a:effectLst/>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2E879AB3-E9C4-401D-8450-6596A804F6AE}"/>
              </a:ext>
            </a:extLst>
          </p:cNvPr>
          <p:cNvSpPr/>
          <p:nvPr/>
        </p:nvSpPr>
        <p:spPr>
          <a:xfrm>
            <a:off x="345057" y="1387794"/>
            <a:ext cx="10420709" cy="1482571"/>
          </a:xfrm>
          <a:prstGeom prst="roundRect">
            <a:avLst/>
          </a:prstGeom>
          <a:solidFill>
            <a:srgbClr val="3069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ea typeface="Times New Roman" panose="02020603050405020304" pitchFamily="18" charset="0"/>
                <a:cs typeface="Times New Roman" panose="02020603050405020304" pitchFamily="18" charset="0"/>
              </a:rPr>
              <a:t> Our 2</a:t>
            </a:r>
            <a:r>
              <a:rPr lang="en-US" sz="3600" baseline="30000" dirty="0">
                <a:ea typeface="Times New Roman" panose="02020603050405020304" pitchFamily="18" charset="0"/>
                <a:cs typeface="Times New Roman" panose="02020603050405020304" pitchFamily="18" charset="0"/>
              </a:rPr>
              <a:t>nd</a:t>
            </a:r>
            <a:r>
              <a:rPr lang="en-US" sz="3600" dirty="0">
                <a:ea typeface="Times New Roman" panose="02020603050405020304" pitchFamily="18" charset="0"/>
                <a:cs typeface="Times New Roman" panose="02020603050405020304" pitchFamily="18" charset="0"/>
              </a:rPr>
              <a:t> Advantage:  We know God uses adversity in our lives to bring our faith to maturity</a:t>
            </a:r>
          </a:p>
        </p:txBody>
      </p:sp>
    </p:spTree>
    <p:extLst>
      <p:ext uri="{BB962C8B-B14F-4D97-AF65-F5344CB8AC3E}">
        <p14:creationId xmlns:p14="http://schemas.microsoft.com/office/powerpoint/2010/main" val="2112071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76CB9-B772-4B16-92A7-F694814C001A}"/>
              </a:ext>
            </a:extLst>
          </p:cNvPr>
          <p:cNvSpPr>
            <a:spLocks noGrp="1"/>
          </p:cNvSpPr>
          <p:nvPr>
            <p:ph type="title"/>
          </p:nvPr>
        </p:nvSpPr>
        <p:spPr>
          <a:xfrm>
            <a:off x="392703" y="374741"/>
            <a:ext cx="11312435" cy="1325563"/>
          </a:xfrm>
        </p:spPr>
        <p:txBody>
          <a:bodyPr>
            <a:noAutofit/>
          </a:bodyPr>
          <a:lstStyle/>
          <a:p>
            <a:r>
              <a:rPr lang="en-US" sz="6600" dirty="0">
                <a:solidFill>
                  <a:srgbClr val="306925"/>
                </a:solidFill>
                <a:latin typeface="Garden Grown US D" panose="02000506000000020004" pitchFamily="50" charset="0"/>
              </a:rPr>
              <a:t>Ben shared last week on John 15</a:t>
            </a:r>
          </a:p>
        </p:txBody>
      </p:sp>
      <p:pic>
        <p:nvPicPr>
          <p:cNvPr id="5" name="Content Placeholder 4" descr="A picture containing vegetable&#10;&#10;Description automatically generated">
            <a:extLst>
              <a:ext uri="{FF2B5EF4-FFF2-40B4-BE49-F238E27FC236}">
                <a16:creationId xmlns:a16="http://schemas.microsoft.com/office/drawing/2014/main" id="{E3A0A502-14DA-4FDE-BCA5-1C559BDB7FE5}"/>
              </a:ext>
            </a:extLst>
          </p:cNvPr>
          <p:cNvPicPr>
            <a:picLocks noGrp="1" noChangeAspect="1"/>
          </p:cNvPicPr>
          <p:nvPr>
            <p:ph idx="1"/>
          </p:nvPr>
        </p:nvPicPr>
        <p:blipFill>
          <a:blip r:embed="rId2" cstate="hqprint">
            <a:extLst>
              <a:ext uri="{28A0092B-C50C-407E-A947-70E740481C1C}">
                <a14:useLocalDpi xmlns:a14="http://schemas.microsoft.com/office/drawing/2010/main"/>
              </a:ext>
            </a:extLst>
          </a:blip>
          <a:stretch>
            <a:fillRect/>
          </a:stretch>
        </p:blipFill>
        <p:spPr>
          <a:xfrm>
            <a:off x="7087523" y="3925769"/>
            <a:ext cx="5104477" cy="2871268"/>
          </a:xfrm>
        </p:spPr>
      </p:pic>
      <p:sp>
        <p:nvSpPr>
          <p:cNvPr id="6" name="TextBox 5">
            <a:extLst>
              <a:ext uri="{FF2B5EF4-FFF2-40B4-BE49-F238E27FC236}">
                <a16:creationId xmlns:a16="http://schemas.microsoft.com/office/drawing/2014/main" id="{F1FCE256-2683-42A0-8B97-0C42A0D35A83}"/>
              </a:ext>
            </a:extLst>
          </p:cNvPr>
          <p:cNvSpPr txBox="1"/>
          <p:nvPr/>
        </p:nvSpPr>
        <p:spPr>
          <a:xfrm>
            <a:off x="478968" y="1791931"/>
            <a:ext cx="11408234" cy="4693657"/>
          </a:xfrm>
          <a:prstGeom prst="rect">
            <a:avLst/>
          </a:prstGeom>
          <a:noFill/>
        </p:spPr>
        <p:txBody>
          <a:bodyPr wrap="square" rtlCol="0">
            <a:spAutoFit/>
          </a:bodyPr>
          <a:lstStyle/>
          <a:p>
            <a:pPr>
              <a:lnSpc>
                <a:spcPct val="115000"/>
              </a:lnSpc>
            </a:pPr>
            <a:r>
              <a:rPr lang="en-US" sz="3000" b="1" baseline="30000" dirty="0">
                <a:solidFill>
                  <a:srgbClr val="000000"/>
                </a:solidFill>
                <a:effectLst/>
                <a:ea typeface="Calibri" panose="020F0502020204030204" pitchFamily="34" charset="0"/>
              </a:rPr>
              <a:t>4 </a:t>
            </a:r>
            <a:r>
              <a:rPr lang="en-US" sz="3000" dirty="0">
                <a:solidFill>
                  <a:srgbClr val="000000"/>
                </a:solidFill>
                <a:effectLst/>
                <a:ea typeface="Calibri" panose="020F0502020204030204" pitchFamily="34" charset="0"/>
              </a:rPr>
              <a:t> “</a:t>
            </a:r>
            <a:r>
              <a:rPr lang="en-US" sz="4200" dirty="0">
                <a:solidFill>
                  <a:srgbClr val="306925"/>
                </a:solidFill>
                <a:effectLst/>
                <a:latin typeface="Garden Grown US D" panose="02000506000000020004" pitchFamily="2" charset="0"/>
                <a:ea typeface="Calibri" panose="020F0502020204030204" pitchFamily="34" charset="0"/>
              </a:rPr>
              <a:t>Abide in me</a:t>
            </a:r>
            <a:r>
              <a:rPr lang="en-US" sz="3000" dirty="0">
                <a:solidFill>
                  <a:srgbClr val="000000"/>
                </a:solidFill>
                <a:effectLst/>
                <a:ea typeface="Calibri" panose="020F0502020204030204" pitchFamily="34" charset="0"/>
              </a:rPr>
              <a:t>, and I in you. As the branch cannot bear fruit by itself, unless it </a:t>
            </a:r>
            <a:r>
              <a:rPr lang="en-US" sz="4200" dirty="0">
                <a:solidFill>
                  <a:srgbClr val="306925"/>
                </a:solidFill>
                <a:effectLst/>
                <a:latin typeface="Garden Grown US D" panose="02000506000000020004" pitchFamily="2" charset="0"/>
                <a:ea typeface="Calibri" panose="020F0502020204030204" pitchFamily="34" charset="0"/>
              </a:rPr>
              <a:t>abides in the vine</a:t>
            </a:r>
            <a:r>
              <a:rPr lang="en-US" sz="3000" dirty="0">
                <a:solidFill>
                  <a:srgbClr val="000000"/>
                </a:solidFill>
                <a:effectLst/>
                <a:ea typeface="Calibri" panose="020F0502020204030204" pitchFamily="34" charset="0"/>
              </a:rPr>
              <a:t>, neither can you, unless you </a:t>
            </a:r>
            <a:r>
              <a:rPr lang="en-US" sz="4200" dirty="0">
                <a:solidFill>
                  <a:srgbClr val="306925"/>
                </a:solidFill>
                <a:effectLst/>
                <a:latin typeface="Garden Grown US D" panose="02000506000000020004" pitchFamily="2" charset="0"/>
                <a:ea typeface="Calibri" panose="020F0502020204030204" pitchFamily="34" charset="0"/>
              </a:rPr>
              <a:t>abide in me</a:t>
            </a:r>
            <a:r>
              <a:rPr lang="en-US" sz="3000" dirty="0">
                <a:solidFill>
                  <a:srgbClr val="000000"/>
                </a:solidFill>
                <a:effectLst/>
                <a:ea typeface="Calibri" panose="020F0502020204030204" pitchFamily="34" charset="0"/>
              </a:rPr>
              <a:t>. </a:t>
            </a:r>
            <a:br>
              <a:rPr lang="en-US" sz="3000" dirty="0">
                <a:solidFill>
                  <a:srgbClr val="000000"/>
                </a:solidFill>
                <a:effectLst/>
                <a:ea typeface="Calibri" panose="020F0502020204030204" pitchFamily="34" charset="0"/>
              </a:rPr>
            </a:br>
            <a:r>
              <a:rPr lang="en-US" sz="3000" b="1" baseline="30000" dirty="0">
                <a:solidFill>
                  <a:srgbClr val="000000"/>
                </a:solidFill>
                <a:effectLst/>
                <a:ea typeface="Calibri" panose="020F0502020204030204" pitchFamily="34" charset="0"/>
              </a:rPr>
              <a:t>5 </a:t>
            </a:r>
            <a:r>
              <a:rPr lang="en-US" sz="3000" dirty="0">
                <a:solidFill>
                  <a:srgbClr val="000000"/>
                </a:solidFill>
                <a:effectLst/>
                <a:ea typeface="Calibri" panose="020F0502020204030204" pitchFamily="34" charset="0"/>
              </a:rPr>
              <a:t>I am the vine; you are the branches. Whoever </a:t>
            </a:r>
            <a:r>
              <a:rPr lang="en-US" sz="4200" dirty="0">
                <a:solidFill>
                  <a:srgbClr val="306925"/>
                </a:solidFill>
                <a:effectLst/>
                <a:latin typeface="Garden Grown US D" panose="02000506000000020004" pitchFamily="2" charset="0"/>
                <a:ea typeface="Calibri" panose="020F0502020204030204" pitchFamily="34" charset="0"/>
              </a:rPr>
              <a:t>abides in me </a:t>
            </a:r>
            <a:r>
              <a:rPr lang="en-US" sz="3000" dirty="0">
                <a:solidFill>
                  <a:srgbClr val="000000"/>
                </a:solidFill>
                <a:effectLst/>
                <a:ea typeface="Calibri" panose="020F0502020204030204" pitchFamily="34" charset="0"/>
              </a:rPr>
              <a:t>and I in him, he it is that bears much fruit, for apart from me </a:t>
            </a:r>
          </a:p>
          <a:p>
            <a:pPr>
              <a:lnSpc>
                <a:spcPct val="115000"/>
              </a:lnSpc>
            </a:pPr>
            <a:r>
              <a:rPr lang="en-US" sz="3000" dirty="0">
                <a:solidFill>
                  <a:srgbClr val="000000"/>
                </a:solidFill>
                <a:effectLst/>
                <a:ea typeface="Calibri" panose="020F0502020204030204" pitchFamily="34" charset="0"/>
              </a:rPr>
              <a:t>you can do nothing.” </a:t>
            </a:r>
            <a:r>
              <a:rPr lang="en-US" sz="3000" i="1" dirty="0">
                <a:solidFill>
                  <a:srgbClr val="000000"/>
                </a:solidFill>
                <a:effectLst/>
                <a:ea typeface="STKaiti" panose="020B0503020204020204" pitchFamily="2" charset="-122"/>
              </a:rPr>
              <a:t>John 15:4-5</a:t>
            </a:r>
            <a:endParaRPr lang="en-US" sz="3000" i="1" dirty="0">
              <a:ea typeface="Times New Roman" panose="02020603050405020304" pitchFamily="18" charset="0"/>
              <a:cs typeface="Times New Roman" panose="02020603050405020304" pitchFamily="18" charset="0"/>
            </a:endParaRPr>
          </a:p>
          <a:p>
            <a:pPr>
              <a:lnSpc>
                <a:spcPct val="115000"/>
              </a:lnSpc>
            </a:pPr>
            <a:endParaRPr lang="en-US" sz="3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785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76CB9-B772-4B16-92A7-F694814C001A}"/>
              </a:ext>
            </a:extLst>
          </p:cNvPr>
          <p:cNvSpPr>
            <a:spLocks noGrp="1"/>
          </p:cNvSpPr>
          <p:nvPr>
            <p:ph type="title"/>
          </p:nvPr>
        </p:nvSpPr>
        <p:spPr>
          <a:xfrm>
            <a:off x="478968" y="333583"/>
            <a:ext cx="11312435" cy="1325563"/>
          </a:xfrm>
        </p:spPr>
        <p:txBody>
          <a:bodyPr>
            <a:noAutofit/>
          </a:bodyPr>
          <a:lstStyle/>
          <a:p>
            <a:r>
              <a:rPr lang="en-US" sz="9900" dirty="0">
                <a:solidFill>
                  <a:srgbClr val="306925"/>
                </a:solidFill>
                <a:latin typeface="Garden Grown US D" panose="02000506000000020004" pitchFamily="50" charset="0"/>
              </a:rPr>
              <a:t>God’s Pruning is Painful</a:t>
            </a:r>
          </a:p>
        </p:txBody>
      </p:sp>
      <p:pic>
        <p:nvPicPr>
          <p:cNvPr id="5" name="Content Placeholder 4" descr="A picture containing vegetable&#10;&#10;Description automatically generated">
            <a:extLst>
              <a:ext uri="{FF2B5EF4-FFF2-40B4-BE49-F238E27FC236}">
                <a16:creationId xmlns:a16="http://schemas.microsoft.com/office/drawing/2014/main" id="{E3A0A502-14DA-4FDE-BCA5-1C559BDB7FE5}"/>
              </a:ext>
            </a:extLst>
          </p:cNvPr>
          <p:cNvPicPr>
            <a:picLocks noGrp="1" noChangeAspect="1"/>
          </p:cNvPicPr>
          <p:nvPr>
            <p:ph idx="1"/>
          </p:nvPr>
        </p:nvPicPr>
        <p:blipFill>
          <a:blip r:embed="rId2" cstate="hqprint">
            <a:extLst>
              <a:ext uri="{28A0092B-C50C-407E-A947-70E740481C1C}">
                <a14:useLocalDpi xmlns:a14="http://schemas.microsoft.com/office/drawing/2010/main"/>
              </a:ext>
            </a:extLst>
          </a:blip>
          <a:stretch>
            <a:fillRect/>
          </a:stretch>
        </p:blipFill>
        <p:spPr>
          <a:xfrm>
            <a:off x="7087523" y="3925769"/>
            <a:ext cx="5104477" cy="2871268"/>
          </a:xfrm>
        </p:spPr>
      </p:pic>
      <p:sp>
        <p:nvSpPr>
          <p:cNvPr id="7" name="Rectangle: Rounded Corners 6">
            <a:extLst>
              <a:ext uri="{FF2B5EF4-FFF2-40B4-BE49-F238E27FC236}">
                <a16:creationId xmlns:a16="http://schemas.microsoft.com/office/drawing/2014/main" id="{DDFA2711-DB1C-4671-89EB-58C99A89B9E9}"/>
              </a:ext>
            </a:extLst>
          </p:cNvPr>
          <p:cNvSpPr/>
          <p:nvPr/>
        </p:nvSpPr>
        <p:spPr>
          <a:xfrm>
            <a:off x="638355" y="1742535"/>
            <a:ext cx="8617787" cy="3519577"/>
          </a:xfrm>
          <a:prstGeom prst="roundRect">
            <a:avLst/>
          </a:prstGeom>
          <a:solidFill>
            <a:srgbClr val="3069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ea typeface="Times New Roman" panose="02020603050405020304" pitchFamily="18" charset="0"/>
                <a:cs typeface="Times New Roman" panose="02020603050405020304" pitchFamily="18" charset="0"/>
              </a:rPr>
              <a:t>For the moment all discipline seems painful rather than pleasant, but later it yields the peaceful fruit of righteousness to those who have been trained by it.      </a:t>
            </a:r>
            <a:r>
              <a:rPr lang="en-US" sz="4000" i="1" dirty="0">
                <a:ea typeface="Times New Roman" panose="02020603050405020304" pitchFamily="18" charset="0"/>
                <a:cs typeface="Times New Roman" panose="02020603050405020304" pitchFamily="18" charset="0"/>
              </a:rPr>
              <a:t>Hebrews 12:11</a:t>
            </a:r>
            <a:endParaRPr lang="en-US" sz="40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6938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76CB9-B772-4B16-92A7-F694814C001A}"/>
              </a:ext>
            </a:extLst>
          </p:cNvPr>
          <p:cNvSpPr>
            <a:spLocks noGrp="1"/>
          </p:cNvSpPr>
          <p:nvPr>
            <p:ph type="title"/>
          </p:nvPr>
        </p:nvSpPr>
        <p:spPr>
          <a:xfrm>
            <a:off x="487675" y="263751"/>
            <a:ext cx="11312435" cy="841582"/>
          </a:xfrm>
        </p:spPr>
        <p:txBody>
          <a:bodyPr>
            <a:noAutofit/>
          </a:bodyPr>
          <a:lstStyle/>
          <a:p>
            <a:r>
              <a:rPr lang="en-US" sz="6600" dirty="0">
                <a:solidFill>
                  <a:srgbClr val="306925"/>
                </a:solidFill>
                <a:latin typeface="Garden Grown US D" panose="02000506000000020004" pitchFamily="50" charset="0"/>
              </a:rPr>
              <a:t>Romans 8:12-18</a:t>
            </a:r>
            <a:r>
              <a:rPr lang="en-US" sz="6600" baseline="30000" dirty="0">
                <a:solidFill>
                  <a:srgbClr val="306925"/>
                </a:solidFill>
                <a:latin typeface="Garden Grown US D" panose="02000506000000020004" pitchFamily="50" charset="0"/>
              </a:rPr>
              <a:t> (NLT)</a:t>
            </a:r>
          </a:p>
        </p:txBody>
      </p:sp>
      <p:pic>
        <p:nvPicPr>
          <p:cNvPr id="5" name="Content Placeholder 4" descr="A picture containing vegetable&#10;&#10;Description automatically generated">
            <a:extLst>
              <a:ext uri="{FF2B5EF4-FFF2-40B4-BE49-F238E27FC236}">
                <a16:creationId xmlns:a16="http://schemas.microsoft.com/office/drawing/2014/main" id="{E3A0A502-14DA-4FDE-BCA5-1C559BDB7FE5}"/>
              </a:ext>
            </a:extLst>
          </p:cNvPr>
          <p:cNvPicPr>
            <a:picLocks noGrp="1" noChangeAspect="1"/>
          </p:cNvPicPr>
          <p:nvPr>
            <p:ph idx="1"/>
          </p:nvPr>
        </p:nvPicPr>
        <p:blipFill>
          <a:blip r:embed="rId2" cstate="hqprint">
            <a:extLst>
              <a:ext uri="{28A0092B-C50C-407E-A947-70E740481C1C}">
                <a14:useLocalDpi xmlns:a14="http://schemas.microsoft.com/office/drawing/2010/main"/>
              </a:ext>
            </a:extLst>
          </a:blip>
          <a:stretch>
            <a:fillRect/>
          </a:stretch>
        </p:blipFill>
        <p:spPr>
          <a:xfrm>
            <a:off x="7087523" y="3925769"/>
            <a:ext cx="5104477" cy="2871268"/>
          </a:xfrm>
        </p:spPr>
      </p:pic>
      <p:sp>
        <p:nvSpPr>
          <p:cNvPr id="6" name="TextBox 5">
            <a:extLst>
              <a:ext uri="{FF2B5EF4-FFF2-40B4-BE49-F238E27FC236}">
                <a16:creationId xmlns:a16="http://schemas.microsoft.com/office/drawing/2014/main" id="{F1FCE256-2683-42A0-8B97-0C42A0D35A83}"/>
              </a:ext>
            </a:extLst>
          </p:cNvPr>
          <p:cNvSpPr txBox="1"/>
          <p:nvPr/>
        </p:nvSpPr>
        <p:spPr>
          <a:xfrm>
            <a:off x="487674" y="889422"/>
            <a:ext cx="11312435" cy="4764381"/>
          </a:xfrm>
          <a:prstGeom prst="rect">
            <a:avLst/>
          </a:prstGeom>
          <a:noFill/>
        </p:spPr>
        <p:txBody>
          <a:bodyPr wrap="square" rtlCol="0">
            <a:spAutoFit/>
          </a:bodyPr>
          <a:lstStyle/>
          <a:p>
            <a:pPr lvl="0">
              <a:lnSpc>
                <a:spcPct val="115000"/>
              </a:lnSpc>
              <a:defRPr/>
            </a:pPr>
            <a:r>
              <a:rPr lang="en-US" sz="3600" i="1" dirty="0"/>
              <a:t>“What shall we say about such wonderful things as these? If God is for us, who can be against us.  Since he did not spare even his own Son but gave him up for us all, won’t he also give us everything else?  Who dares accuse us whom God has chosen for his own?</a:t>
            </a:r>
          </a:p>
          <a:p>
            <a:pPr lvl="0">
              <a:lnSpc>
                <a:spcPct val="115000"/>
              </a:lnSpc>
              <a:defRPr/>
            </a:pPr>
            <a:endParaRPr lang="en-US" sz="1200" i="1" dirty="0">
              <a:solidFill>
                <a:srgbClr val="212121"/>
              </a:solidFill>
              <a:effectLst/>
              <a:ea typeface="Calibri" panose="020F0502020204030204" pitchFamily="34" charset="0"/>
            </a:endParaRPr>
          </a:p>
          <a:p>
            <a:pPr lvl="0">
              <a:lnSpc>
                <a:spcPct val="115000"/>
              </a:lnSpc>
              <a:defRPr/>
            </a:pPr>
            <a:r>
              <a:rPr lang="en-US" sz="3600" b="1" i="1" dirty="0">
                <a:solidFill>
                  <a:srgbClr val="212121"/>
                </a:solidFill>
                <a:ea typeface="Calibri" panose="020F0502020204030204" pitchFamily="34" charset="0"/>
              </a:rPr>
              <a:t>No one – for God himself has given us right </a:t>
            </a:r>
          </a:p>
          <a:p>
            <a:pPr lvl="0">
              <a:lnSpc>
                <a:spcPct val="115000"/>
              </a:lnSpc>
              <a:defRPr/>
            </a:pPr>
            <a:r>
              <a:rPr lang="en-US" sz="3600" b="1" i="1" dirty="0">
                <a:solidFill>
                  <a:srgbClr val="212121"/>
                </a:solidFill>
                <a:ea typeface="Calibri" panose="020F0502020204030204" pitchFamily="34" charset="0"/>
              </a:rPr>
              <a:t>standing with himself.”  </a:t>
            </a:r>
            <a:endParaRPr lang="en-US" sz="3600" b="1" i="1" dirty="0">
              <a:solidFill>
                <a:srgbClr val="212121"/>
              </a:solidFill>
              <a:effectLst/>
              <a:ea typeface="Calibri" panose="020F0502020204030204" pitchFamily="34" charset="0"/>
            </a:endParaRPr>
          </a:p>
        </p:txBody>
      </p:sp>
    </p:spTree>
    <p:extLst>
      <p:ext uri="{BB962C8B-B14F-4D97-AF65-F5344CB8AC3E}">
        <p14:creationId xmlns:p14="http://schemas.microsoft.com/office/powerpoint/2010/main" val="76492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vegetable&#10;&#10;Description automatically generated">
            <a:extLst>
              <a:ext uri="{FF2B5EF4-FFF2-40B4-BE49-F238E27FC236}">
                <a16:creationId xmlns:a16="http://schemas.microsoft.com/office/drawing/2014/main" id="{E3A0A502-14DA-4FDE-BCA5-1C559BDB7FE5}"/>
              </a:ext>
            </a:extLst>
          </p:cNvPr>
          <p:cNvPicPr>
            <a:picLocks noGrp="1" noChangeAspect="1"/>
          </p:cNvPicPr>
          <p:nvPr>
            <p:ph idx="1"/>
          </p:nvPr>
        </p:nvPicPr>
        <p:blipFill>
          <a:blip r:embed="rId2" cstate="hqprint">
            <a:extLst>
              <a:ext uri="{28A0092B-C50C-407E-A947-70E740481C1C}">
                <a14:useLocalDpi xmlns:a14="http://schemas.microsoft.com/office/drawing/2010/main"/>
              </a:ext>
            </a:extLst>
          </a:blip>
          <a:stretch>
            <a:fillRect/>
          </a:stretch>
        </p:blipFill>
        <p:spPr>
          <a:xfrm>
            <a:off x="7087523" y="3925769"/>
            <a:ext cx="5104477" cy="2871268"/>
          </a:xfrm>
        </p:spPr>
      </p:pic>
      <p:sp>
        <p:nvSpPr>
          <p:cNvPr id="6" name="TextBox 5">
            <a:extLst>
              <a:ext uri="{FF2B5EF4-FFF2-40B4-BE49-F238E27FC236}">
                <a16:creationId xmlns:a16="http://schemas.microsoft.com/office/drawing/2014/main" id="{F1FCE256-2683-42A0-8B97-0C42A0D35A83}"/>
              </a:ext>
            </a:extLst>
          </p:cNvPr>
          <p:cNvSpPr txBox="1"/>
          <p:nvPr/>
        </p:nvSpPr>
        <p:spPr>
          <a:xfrm>
            <a:off x="487674" y="1553656"/>
            <a:ext cx="11312435" cy="4127284"/>
          </a:xfrm>
          <a:prstGeom prst="rect">
            <a:avLst/>
          </a:prstGeom>
          <a:noFill/>
        </p:spPr>
        <p:txBody>
          <a:bodyPr wrap="square" rtlCol="0">
            <a:spAutoFit/>
          </a:bodyPr>
          <a:lstStyle/>
          <a:p>
            <a:pPr lvl="0">
              <a:lnSpc>
                <a:spcPct val="115000"/>
              </a:lnSpc>
              <a:defRPr/>
            </a:pPr>
            <a:r>
              <a:rPr lang="en-US" sz="3600" i="1" dirty="0"/>
              <a:t>“Who then will condemn us?</a:t>
            </a:r>
          </a:p>
          <a:p>
            <a:pPr lvl="0">
              <a:lnSpc>
                <a:spcPct val="115000"/>
              </a:lnSpc>
              <a:defRPr/>
            </a:pPr>
            <a:endParaRPr lang="en-US" sz="1200" i="1" dirty="0">
              <a:solidFill>
                <a:srgbClr val="212121"/>
              </a:solidFill>
              <a:effectLst/>
              <a:ea typeface="Calibri" panose="020F0502020204030204" pitchFamily="34" charset="0"/>
            </a:endParaRPr>
          </a:p>
          <a:p>
            <a:pPr lvl="0">
              <a:lnSpc>
                <a:spcPct val="115000"/>
              </a:lnSpc>
              <a:defRPr/>
            </a:pPr>
            <a:r>
              <a:rPr lang="en-US" sz="3600" b="1" i="1" dirty="0">
                <a:solidFill>
                  <a:srgbClr val="212121"/>
                </a:solidFill>
                <a:ea typeface="Calibri" panose="020F0502020204030204" pitchFamily="34" charset="0"/>
              </a:rPr>
              <a:t>No one – for Christ Jesus died for us and was raised to life for us, and he is sitting in the place of honor at God’s right hand, pleading for us.”</a:t>
            </a:r>
          </a:p>
          <a:p>
            <a:pPr lvl="0">
              <a:lnSpc>
                <a:spcPct val="115000"/>
              </a:lnSpc>
              <a:defRPr/>
            </a:pPr>
            <a:endParaRPr lang="en-US" sz="3600" b="1" i="1" dirty="0">
              <a:solidFill>
                <a:srgbClr val="212121"/>
              </a:solidFill>
              <a:effectLst/>
              <a:ea typeface="Calibri" panose="020F0502020204030204" pitchFamily="34" charset="0"/>
            </a:endParaRPr>
          </a:p>
          <a:p>
            <a:pPr lvl="0">
              <a:lnSpc>
                <a:spcPct val="115000"/>
              </a:lnSpc>
              <a:defRPr/>
            </a:pPr>
            <a:endParaRPr lang="en-US" sz="3600" b="1" i="1" dirty="0">
              <a:solidFill>
                <a:srgbClr val="212121"/>
              </a:solidFill>
              <a:effectLst/>
              <a:ea typeface="Calibri" panose="020F0502020204030204" pitchFamily="34" charset="0"/>
            </a:endParaRPr>
          </a:p>
        </p:txBody>
      </p:sp>
      <p:sp>
        <p:nvSpPr>
          <p:cNvPr id="4" name="Title 3">
            <a:extLst>
              <a:ext uri="{FF2B5EF4-FFF2-40B4-BE49-F238E27FC236}">
                <a16:creationId xmlns:a16="http://schemas.microsoft.com/office/drawing/2014/main" id="{02A2D2AD-90EF-4AD1-AE4E-964CC49C542F}"/>
              </a:ext>
            </a:extLst>
          </p:cNvPr>
          <p:cNvSpPr>
            <a:spLocks noGrp="1"/>
          </p:cNvSpPr>
          <p:nvPr>
            <p:ph type="title"/>
          </p:nvPr>
        </p:nvSpPr>
        <p:spPr/>
        <p:txBody>
          <a:bodyPr/>
          <a:lstStyle/>
          <a:p>
            <a:endParaRPr lang="en-US"/>
          </a:p>
        </p:txBody>
      </p:sp>
      <p:sp>
        <p:nvSpPr>
          <p:cNvPr id="7" name="Title 1">
            <a:extLst>
              <a:ext uri="{FF2B5EF4-FFF2-40B4-BE49-F238E27FC236}">
                <a16:creationId xmlns:a16="http://schemas.microsoft.com/office/drawing/2014/main" id="{FD038417-402F-472C-A7AA-26932448B1E7}"/>
              </a:ext>
            </a:extLst>
          </p:cNvPr>
          <p:cNvSpPr txBox="1">
            <a:spLocks/>
          </p:cNvSpPr>
          <p:nvPr/>
        </p:nvSpPr>
        <p:spPr>
          <a:xfrm>
            <a:off x="487675" y="263751"/>
            <a:ext cx="11312435" cy="8415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a:solidFill>
                  <a:srgbClr val="306925"/>
                </a:solidFill>
                <a:latin typeface="Garden Grown US D" panose="02000506000000020004" pitchFamily="50" charset="0"/>
              </a:rPr>
              <a:t>Romans 8:12-18</a:t>
            </a:r>
            <a:r>
              <a:rPr lang="en-US" sz="6600" baseline="30000">
                <a:solidFill>
                  <a:srgbClr val="306925"/>
                </a:solidFill>
                <a:latin typeface="Garden Grown US D" panose="02000506000000020004" pitchFamily="50" charset="0"/>
              </a:rPr>
              <a:t> (NLT)</a:t>
            </a:r>
            <a:endParaRPr lang="en-US" sz="6600" baseline="30000" dirty="0">
              <a:solidFill>
                <a:srgbClr val="306925"/>
              </a:solidFill>
              <a:latin typeface="Garden Grown US D" panose="02000506000000020004" pitchFamily="50" charset="0"/>
            </a:endParaRPr>
          </a:p>
        </p:txBody>
      </p:sp>
    </p:spTree>
    <p:extLst>
      <p:ext uri="{BB962C8B-B14F-4D97-AF65-F5344CB8AC3E}">
        <p14:creationId xmlns:p14="http://schemas.microsoft.com/office/powerpoint/2010/main" val="167868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F0C66-B8C7-476F-8BEB-3CA540F71014}"/>
              </a:ext>
            </a:extLst>
          </p:cNvPr>
          <p:cNvSpPr>
            <a:spLocks noGrp="1"/>
          </p:cNvSpPr>
          <p:nvPr>
            <p:ph type="title"/>
          </p:nvPr>
        </p:nvSpPr>
        <p:spPr/>
        <p:txBody>
          <a:bodyPr/>
          <a:lstStyle/>
          <a:p>
            <a:endParaRPr lang="en-US"/>
          </a:p>
        </p:txBody>
      </p:sp>
      <p:pic>
        <p:nvPicPr>
          <p:cNvPr id="5" name="Content Placeholder 4" descr="Text, whiteboard&#10;&#10;Description automatically generated">
            <a:extLst>
              <a:ext uri="{FF2B5EF4-FFF2-40B4-BE49-F238E27FC236}">
                <a16:creationId xmlns:a16="http://schemas.microsoft.com/office/drawing/2014/main" id="{53B4FFEF-B356-4DD8-BC2D-0458CFE6EB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256" y="-348960"/>
            <a:ext cx="12577013" cy="7206960"/>
          </a:xfrm>
        </p:spPr>
      </p:pic>
      <p:sp>
        <p:nvSpPr>
          <p:cNvPr id="6" name="TextBox 5">
            <a:extLst>
              <a:ext uri="{FF2B5EF4-FFF2-40B4-BE49-F238E27FC236}">
                <a16:creationId xmlns:a16="http://schemas.microsoft.com/office/drawing/2014/main" id="{4425623C-1F53-4EB8-B568-D89B6977EBEC}"/>
              </a:ext>
            </a:extLst>
          </p:cNvPr>
          <p:cNvSpPr txBox="1"/>
          <p:nvPr/>
        </p:nvSpPr>
        <p:spPr>
          <a:xfrm rot="166297">
            <a:off x="260088" y="5062523"/>
            <a:ext cx="5529591" cy="1660006"/>
          </a:xfrm>
          <a:prstGeom prst="rect">
            <a:avLst/>
          </a:prstGeom>
          <a:noFill/>
        </p:spPr>
        <p:txBody>
          <a:bodyPr wrap="none" rtlCol="0">
            <a:spAutoFit/>
          </a:bodyPr>
          <a:lstStyle/>
          <a:p>
            <a:pPr algn="ctr" defTabSz="548626">
              <a:lnSpc>
                <a:spcPct val="80000"/>
              </a:lnSpc>
            </a:pPr>
            <a:r>
              <a:rPr lang="en-US" sz="3733" dirty="0">
                <a:solidFill>
                  <a:prstClr val="black"/>
                </a:solidFill>
                <a:latin typeface="Calibri"/>
              </a:rPr>
              <a:t>TALLGRASS AT THE WELL</a:t>
            </a:r>
          </a:p>
          <a:p>
            <a:pPr algn="ctr" defTabSz="548626">
              <a:lnSpc>
                <a:spcPct val="80000"/>
              </a:lnSpc>
            </a:pPr>
            <a:r>
              <a:rPr lang="en-US" sz="3467" b="1" dirty="0">
                <a:solidFill>
                  <a:srgbClr val="FF0000"/>
                </a:solidFill>
                <a:latin typeface="Calibri"/>
              </a:rPr>
              <a:t>JOINT CENTRAL GATHERINGS</a:t>
            </a:r>
          </a:p>
          <a:p>
            <a:pPr algn="ctr" defTabSz="548626">
              <a:lnSpc>
                <a:spcPct val="80000"/>
              </a:lnSpc>
            </a:pPr>
            <a:r>
              <a:rPr lang="en-US" sz="2800" b="1" dirty="0">
                <a:solidFill>
                  <a:srgbClr val="FF0000"/>
                </a:solidFill>
                <a:latin typeface="Calibri"/>
              </a:rPr>
              <a:t>NEXT 2 SUNDAYS MAY 30 &amp; JUNE 6</a:t>
            </a:r>
          </a:p>
          <a:p>
            <a:pPr algn="ctr" defTabSz="548626">
              <a:lnSpc>
                <a:spcPct val="80000"/>
              </a:lnSpc>
            </a:pPr>
            <a:r>
              <a:rPr lang="en-US" sz="2667" dirty="0">
                <a:solidFill>
                  <a:prstClr val="black"/>
                </a:solidFill>
                <a:latin typeface="Calibri"/>
              </a:rPr>
              <a:t>10AM at The Well (4</a:t>
            </a:r>
            <a:r>
              <a:rPr lang="en-US" sz="2667" baseline="30000" dirty="0">
                <a:solidFill>
                  <a:prstClr val="black"/>
                </a:solidFill>
                <a:latin typeface="Calibri"/>
              </a:rPr>
              <a:t>th</a:t>
            </a:r>
            <a:r>
              <a:rPr lang="en-US" sz="2667" dirty="0">
                <a:solidFill>
                  <a:prstClr val="black"/>
                </a:solidFill>
                <a:latin typeface="Calibri"/>
              </a:rPr>
              <a:t> &amp; Pierre)</a:t>
            </a:r>
          </a:p>
        </p:txBody>
      </p:sp>
    </p:spTree>
    <p:extLst>
      <p:ext uri="{BB962C8B-B14F-4D97-AF65-F5344CB8AC3E}">
        <p14:creationId xmlns:p14="http://schemas.microsoft.com/office/powerpoint/2010/main" val="68607109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76CB9-B772-4B16-92A7-F694814C001A}"/>
              </a:ext>
            </a:extLst>
          </p:cNvPr>
          <p:cNvSpPr>
            <a:spLocks noGrp="1"/>
          </p:cNvSpPr>
          <p:nvPr>
            <p:ph type="title"/>
          </p:nvPr>
        </p:nvSpPr>
        <p:spPr>
          <a:xfrm>
            <a:off x="487675" y="281168"/>
            <a:ext cx="11312435" cy="841582"/>
          </a:xfrm>
        </p:spPr>
        <p:txBody>
          <a:bodyPr>
            <a:noAutofit/>
          </a:bodyPr>
          <a:lstStyle/>
          <a:p>
            <a:r>
              <a:rPr lang="en-US" sz="6600" dirty="0">
                <a:solidFill>
                  <a:srgbClr val="306925"/>
                </a:solidFill>
                <a:latin typeface="Garden Grown US D" panose="02000506000000020004" pitchFamily="50" charset="0"/>
              </a:rPr>
              <a:t>Romans 8:31-35,37-39</a:t>
            </a:r>
            <a:r>
              <a:rPr lang="en-US" sz="6600" baseline="30000" dirty="0">
                <a:solidFill>
                  <a:srgbClr val="306925"/>
                </a:solidFill>
                <a:latin typeface="Garden Grown US D" panose="02000506000000020004" pitchFamily="50" charset="0"/>
              </a:rPr>
              <a:t> (NLT)</a:t>
            </a:r>
          </a:p>
        </p:txBody>
      </p:sp>
      <p:pic>
        <p:nvPicPr>
          <p:cNvPr id="5" name="Content Placeholder 4" descr="A picture containing vegetable&#10;&#10;Description automatically generated">
            <a:extLst>
              <a:ext uri="{FF2B5EF4-FFF2-40B4-BE49-F238E27FC236}">
                <a16:creationId xmlns:a16="http://schemas.microsoft.com/office/drawing/2014/main" id="{E3A0A502-14DA-4FDE-BCA5-1C559BDB7FE5}"/>
              </a:ext>
            </a:extLst>
          </p:cNvPr>
          <p:cNvPicPr>
            <a:picLocks noGrp="1" noChangeAspect="1"/>
          </p:cNvPicPr>
          <p:nvPr>
            <p:ph idx="1"/>
          </p:nvPr>
        </p:nvPicPr>
        <p:blipFill>
          <a:blip r:embed="rId2" cstate="hqprint">
            <a:extLst>
              <a:ext uri="{28A0092B-C50C-407E-A947-70E740481C1C}">
                <a14:useLocalDpi xmlns:a14="http://schemas.microsoft.com/office/drawing/2010/main"/>
              </a:ext>
            </a:extLst>
          </a:blip>
          <a:stretch>
            <a:fillRect/>
          </a:stretch>
        </p:blipFill>
        <p:spPr>
          <a:xfrm>
            <a:off x="7087523" y="3925769"/>
            <a:ext cx="5104477" cy="2871268"/>
          </a:xfrm>
        </p:spPr>
      </p:pic>
      <p:sp>
        <p:nvSpPr>
          <p:cNvPr id="6" name="TextBox 5">
            <a:extLst>
              <a:ext uri="{FF2B5EF4-FFF2-40B4-BE49-F238E27FC236}">
                <a16:creationId xmlns:a16="http://schemas.microsoft.com/office/drawing/2014/main" id="{F1FCE256-2683-42A0-8B97-0C42A0D35A83}"/>
              </a:ext>
            </a:extLst>
          </p:cNvPr>
          <p:cNvSpPr txBox="1"/>
          <p:nvPr/>
        </p:nvSpPr>
        <p:spPr>
          <a:xfrm>
            <a:off x="410036" y="1139229"/>
            <a:ext cx="11312435" cy="5401479"/>
          </a:xfrm>
          <a:prstGeom prst="rect">
            <a:avLst/>
          </a:prstGeom>
          <a:noFill/>
        </p:spPr>
        <p:txBody>
          <a:bodyPr wrap="square" rtlCol="0">
            <a:spAutoFit/>
          </a:bodyPr>
          <a:lstStyle/>
          <a:p>
            <a:pPr lvl="0">
              <a:lnSpc>
                <a:spcPct val="115000"/>
              </a:lnSpc>
              <a:defRPr/>
            </a:pPr>
            <a:r>
              <a:rPr lang="en-US" sz="3600" i="1" dirty="0"/>
              <a:t>“Can anything ever separate us from Christ’s love?  Does it mean he no longer loves us if we have trouble or </a:t>
            </a:r>
            <a:r>
              <a:rPr lang="en-US" sz="3600" i="1" dirty="0" err="1"/>
              <a:t>calmnity</a:t>
            </a:r>
            <a:r>
              <a:rPr lang="en-US" sz="3600" i="1" dirty="0"/>
              <a:t>, or are persecuted, or hungry, or destitute, or in danger, or threatened with death?  </a:t>
            </a:r>
          </a:p>
          <a:p>
            <a:pPr lvl="0">
              <a:lnSpc>
                <a:spcPct val="115000"/>
              </a:lnSpc>
              <a:defRPr/>
            </a:pPr>
            <a:endParaRPr lang="en-US" sz="1200" i="1" dirty="0">
              <a:solidFill>
                <a:srgbClr val="212121"/>
              </a:solidFill>
              <a:effectLst/>
              <a:ea typeface="Calibri" panose="020F0502020204030204" pitchFamily="34" charset="0"/>
            </a:endParaRPr>
          </a:p>
          <a:p>
            <a:pPr lvl="0">
              <a:lnSpc>
                <a:spcPct val="115000"/>
              </a:lnSpc>
              <a:defRPr/>
            </a:pPr>
            <a:r>
              <a:rPr lang="en-US" sz="3600" b="1" i="1" dirty="0">
                <a:solidFill>
                  <a:srgbClr val="212121"/>
                </a:solidFill>
                <a:ea typeface="Calibri" panose="020F0502020204030204" pitchFamily="34" charset="0"/>
              </a:rPr>
              <a:t>No, despite all these things, overwhelming victory is ours through Christ who loved us.”</a:t>
            </a:r>
          </a:p>
          <a:p>
            <a:pPr lvl="0">
              <a:lnSpc>
                <a:spcPct val="115000"/>
              </a:lnSpc>
              <a:defRPr/>
            </a:pPr>
            <a:endParaRPr lang="en-US" sz="3600" b="1" i="1" dirty="0">
              <a:solidFill>
                <a:srgbClr val="212121"/>
              </a:solidFill>
              <a:effectLst/>
              <a:ea typeface="Calibri" panose="020F0502020204030204" pitchFamily="34" charset="0"/>
            </a:endParaRPr>
          </a:p>
          <a:p>
            <a:pPr lvl="0">
              <a:lnSpc>
                <a:spcPct val="115000"/>
              </a:lnSpc>
              <a:defRPr/>
            </a:pPr>
            <a:endParaRPr lang="en-US" sz="3600" b="1" i="1" dirty="0">
              <a:solidFill>
                <a:srgbClr val="212121"/>
              </a:solidFill>
              <a:effectLst/>
              <a:ea typeface="Calibri" panose="020F0502020204030204" pitchFamily="34" charset="0"/>
            </a:endParaRPr>
          </a:p>
        </p:txBody>
      </p:sp>
    </p:spTree>
    <p:extLst>
      <p:ext uri="{BB962C8B-B14F-4D97-AF65-F5344CB8AC3E}">
        <p14:creationId xmlns:p14="http://schemas.microsoft.com/office/powerpoint/2010/main" val="4224690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vegetable&#10;&#10;Description automatically generated">
            <a:extLst>
              <a:ext uri="{FF2B5EF4-FFF2-40B4-BE49-F238E27FC236}">
                <a16:creationId xmlns:a16="http://schemas.microsoft.com/office/drawing/2014/main" id="{E3A0A502-14DA-4FDE-BCA5-1C559BDB7FE5}"/>
              </a:ext>
            </a:extLst>
          </p:cNvPr>
          <p:cNvPicPr>
            <a:picLocks noGrp="1" noChangeAspect="1"/>
          </p:cNvPicPr>
          <p:nvPr>
            <p:ph idx="1"/>
          </p:nvPr>
        </p:nvPicPr>
        <p:blipFill>
          <a:blip r:embed="rId2" cstate="hqprint">
            <a:extLst>
              <a:ext uri="{28A0092B-C50C-407E-A947-70E740481C1C}">
                <a14:useLocalDpi xmlns:a14="http://schemas.microsoft.com/office/drawing/2010/main"/>
              </a:ext>
            </a:extLst>
          </a:blip>
          <a:stretch>
            <a:fillRect/>
          </a:stretch>
        </p:blipFill>
        <p:spPr>
          <a:xfrm>
            <a:off x="7087523" y="3925769"/>
            <a:ext cx="5104477" cy="2871268"/>
          </a:xfrm>
        </p:spPr>
      </p:pic>
      <p:sp>
        <p:nvSpPr>
          <p:cNvPr id="6" name="TextBox 5">
            <a:extLst>
              <a:ext uri="{FF2B5EF4-FFF2-40B4-BE49-F238E27FC236}">
                <a16:creationId xmlns:a16="http://schemas.microsoft.com/office/drawing/2014/main" id="{F1FCE256-2683-42A0-8B97-0C42A0D35A83}"/>
              </a:ext>
            </a:extLst>
          </p:cNvPr>
          <p:cNvSpPr txBox="1"/>
          <p:nvPr/>
        </p:nvSpPr>
        <p:spPr>
          <a:xfrm>
            <a:off x="410036" y="1234119"/>
            <a:ext cx="11312435" cy="4764381"/>
          </a:xfrm>
          <a:prstGeom prst="rect">
            <a:avLst/>
          </a:prstGeom>
          <a:noFill/>
        </p:spPr>
        <p:txBody>
          <a:bodyPr wrap="square" rtlCol="0">
            <a:spAutoFit/>
          </a:bodyPr>
          <a:lstStyle/>
          <a:p>
            <a:pPr lvl="0">
              <a:lnSpc>
                <a:spcPct val="115000"/>
              </a:lnSpc>
              <a:defRPr/>
            </a:pPr>
            <a:r>
              <a:rPr lang="en-US" sz="3600" i="1" dirty="0"/>
              <a:t>“And I am convinced that nothing can ever separate us from God’s love. Neither death, nor life, neither angels nor demons, neither our fears for today nor our worries about tomorrow -   </a:t>
            </a:r>
          </a:p>
          <a:p>
            <a:pPr lvl="0">
              <a:lnSpc>
                <a:spcPct val="115000"/>
              </a:lnSpc>
              <a:defRPr/>
            </a:pPr>
            <a:endParaRPr lang="en-US" sz="1200" i="1" dirty="0">
              <a:solidFill>
                <a:srgbClr val="212121"/>
              </a:solidFill>
              <a:effectLst/>
              <a:ea typeface="Calibri" panose="020F0502020204030204" pitchFamily="34" charset="0"/>
            </a:endParaRPr>
          </a:p>
          <a:p>
            <a:pPr lvl="0">
              <a:lnSpc>
                <a:spcPct val="115000"/>
              </a:lnSpc>
              <a:defRPr/>
            </a:pPr>
            <a:r>
              <a:rPr lang="en-US" sz="3600" b="1" i="1" dirty="0">
                <a:solidFill>
                  <a:srgbClr val="212121"/>
                </a:solidFill>
                <a:ea typeface="Calibri" panose="020F0502020204030204" pitchFamily="34" charset="0"/>
              </a:rPr>
              <a:t>Not even the power of hell can separate us from God’s love.”</a:t>
            </a:r>
            <a:endParaRPr lang="en-US" sz="3600" b="1" i="1" dirty="0">
              <a:solidFill>
                <a:srgbClr val="212121"/>
              </a:solidFill>
              <a:effectLst/>
              <a:ea typeface="Calibri" panose="020F0502020204030204" pitchFamily="34" charset="0"/>
            </a:endParaRPr>
          </a:p>
          <a:p>
            <a:pPr lvl="0">
              <a:lnSpc>
                <a:spcPct val="115000"/>
              </a:lnSpc>
              <a:defRPr/>
            </a:pPr>
            <a:endParaRPr lang="en-US" sz="3600" b="1" i="1" dirty="0">
              <a:solidFill>
                <a:srgbClr val="212121"/>
              </a:solidFill>
              <a:effectLst/>
              <a:ea typeface="Calibri" panose="020F0502020204030204" pitchFamily="34" charset="0"/>
            </a:endParaRPr>
          </a:p>
        </p:txBody>
      </p:sp>
      <p:sp>
        <p:nvSpPr>
          <p:cNvPr id="4" name="Title 3">
            <a:extLst>
              <a:ext uri="{FF2B5EF4-FFF2-40B4-BE49-F238E27FC236}">
                <a16:creationId xmlns:a16="http://schemas.microsoft.com/office/drawing/2014/main" id="{04574987-5BF1-41C1-9C0D-DC6C6A5397C2}"/>
              </a:ext>
            </a:extLst>
          </p:cNvPr>
          <p:cNvSpPr>
            <a:spLocks noGrp="1"/>
          </p:cNvSpPr>
          <p:nvPr>
            <p:ph type="title"/>
          </p:nvPr>
        </p:nvSpPr>
        <p:spPr/>
        <p:txBody>
          <a:bodyPr/>
          <a:lstStyle/>
          <a:p>
            <a:endParaRPr lang="en-US"/>
          </a:p>
        </p:txBody>
      </p:sp>
      <p:sp>
        <p:nvSpPr>
          <p:cNvPr id="7" name="Title 1">
            <a:extLst>
              <a:ext uri="{FF2B5EF4-FFF2-40B4-BE49-F238E27FC236}">
                <a16:creationId xmlns:a16="http://schemas.microsoft.com/office/drawing/2014/main" id="{303FAD2C-B4A8-4B63-87E5-656F774CFA4B}"/>
              </a:ext>
            </a:extLst>
          </p:cNvPr>
          <p:cNvSpPr txBox="1">
            <a:spLocks/>
          </p:cNvSpPr>
          <p:nvPr/>
        </p:nvSpPr>
        <p:spPr>
          <a:xfrm>
            <a:off x="487675" y="281168"/>
            <a:ext cx="11312435" cy="8415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a:solidFill>
                  <a:srgbClr val="306925"/>
                </a:solidFill>
                <a:latin typeface="Garden Grown US D" panose="02000506000000020004" pitchFamily="50" charset="0"/>
              </a:rPr>
              <a:t>Romans 8:31-35,37-39</a:t>
            </a:r>
            <a:r>
              <a:rPr lang="en-US" sz="6600" baseline="30000">
                <a:solidFill>
                  <a:srgbClr val="306925"/>
                </a:solidFill>
                <a:latin typeface="Garden Grown US D" panose="02000506000000020004" pitchFamily="50" charset="0"/>
              </a:rPr>
              <a:t> (NLT)</a:t>
            </a:r>
            <a:endParaRPr lang="en-US" sz="6600" baseline="30000" dirty="0">
              <a:solidFill>
                <a:srgbClr val="306925"/>
              </a:solidFill>
              <a:latin typeface="Garden Grown US D" panose="02000506000000020004" pitchFamily="50" charset="0"/>
            </a:endParaRPr>
          </a:p>
        </p:txBody>
      </p:sp>
    </p:spTree>
    <p:extLst>
      <p:ext uri="{BB962C8B-B14F-4D97-AF65-F5344CB8AC3E}">
        <p14:creationId xmlns:p14="http://schemas.microsoft.com/office/powerpoint/2010/main" val="15718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vegetable&#10;&#10;Description automatically generated">
            <a:extLst>
              <a:ext uri="{FF2B5EF4-FFF2-40B4-BE49-F238E27FC236}">
                <a16:creationId xmlns:a16="http://schemas.microsoft.com/office/drawing/2014/main" id="{E3A0A502-14DA-4FDE-BCA5-1C559BDB7FE5}"/>
              </a:ext>
            </a:extLst>
          </p:cNvPr>
          <p:cNvPicPr>
            <a:picLocks noGrp="1" noChangeAspect="1"/>
          </p:cNvPicPr>
          <p:nvPr>
            <p:ph idx="1"/>
          </p:nvPr>
        </p:nvPicPr>
        <p:blipFill>
          <a:blip r:embed="rId2" cstate="hqprint">
            <a:extLst>
              <a:ext uri="{28A0092B-C50C-407E-A947-70E740481C1C}">
                <a14:useLocalDpi xmlns:a14="http://schemas.microsoft.com/office/drawing/2010/main"/>
              </a:ext>
            </a:extLst>
          </a:blip>
          <a:stretch>
            <a:fillRect/>
          </a:stretch>
        </p:blipFill>
        <p:spPr>
          <a:xfrm>
            <a:off x="7087523" y="3925769"/>
            <a:ext cx="5104477" cy="2871268"/>
          </a:xfrm>
        </p:spPr>
      </p:pic>
      <p:sp>
        <p:nvSpPr>
          <p:cNvPr id="6" name="TextBox 5">
            <a:extLst>
              <a:ext uri="{FF2B5EF4-FFF2-40B4-BE49-F238E27FC236}">
                <a16:creationId xmlns:a16="http://schemas.microsoft.com/office/drawing/2014/main" id="{F1FCE256-2683-42A0-8B97-0C42A0D35A83}"/>
              </a:ext>
            </a:extLst>
          </p:cNvPr>
          <p:cNvSpPr txBox="1"/>
          <p:nvPr/>
        </p:nvSpPr>
        <p:spPr>
          <a:xfrm>
            <a:off x="410036" y="1234119"/>
            <a:ext cx="11312435" cy="3490186"/>
          </a:xfrm>
          <a:prstGeom prst="rect">
            <a:avLst/>
          </a:prstGeom>
          <a:noFill/>
        </p:spPr>
        <p:txBody>
          <a:bodyPr wrap="square" rtlCol="0">
            <a:spAutoFit/>
          </a:bodyPr>
          <a:lstStyle/>
          <a:p>
            <a:pPr lvl="0">
              <a:lnSpc>
                <a:spcPct val="115000"/>
              </a:lnSpc>
              <a:defRPr/>
            </a:pPr>
            <a:r>
              <a:rPr lang="en-US" sz="3600" i="1" dirty="0"/>
              <a:t>“No power in the sky above or in the earth below - </a:t>
            </a:r>
          </a:p>
          <a:p>
            <a:pPr lvl="0">
              <a:lnSpc>
                <a:spcPct val="115000"/>
              </a:lnSpc>
              <a:defRPr/>
            </a:pPr>
            <a:endParaRPr lang="en-US" sz="1200" i="1" dirty="0">
              <a:solidFill>
                <a:srgbClr val="212121"/>
              </a:solidFill>
              <a:effectLst/>
              <a:ea typeface="Calibri" panose="020F0502020204030204" pitchFamily="34" charset="0"/>
            </a:endParaRPr>
          </a:p>
          <a:p>
            <a:pPr lvl="0">
              <a:lnSpc>
                <a:spcPct val="115000"/>
              </a:lnSpc>
              <a:defRPr/>
            </a:pPr>
            <a:r>
              <a:rPr lang="en-US" sz="3600" b="1" i="1" dirty="0">
                <a:solidFill>
                  <a:srgbClr val="212121"/>
                </a:solidFill>
                <a:ea typeface="Calibri" panose="020F0502020204030204" pitchFamily="34" charset="0"/>
              </a:rPr>
              <a:t>Indeed, nothing in all creation will ever be able to separate us from the love of God that is revealed in Christ Jesus our Lord.”</a:t>
            </a:r>
            <a:endParaRPr lang="en-US" sz="3600" b="1" i="1" dirty="0">
              <a:solidFill>
                <a:srgbClr val="212121"/>
              </a:solidFill>
              <a:effectLst/>
              <a:ea typeface="Calibri" panose="020F0502020204030204" pitchFamily="34" charset="0"/>
            </a:endParaRPr>
          </a:p>
          <a:p>
            <a:pPr lvl="0">
              <a:lnSpc>
                <a:spcPct val="115000"/>
              </a:lnSpc>
              <a:defRPr/>
            </a:pPr>
            <a:endParaRPr lang="en-US" sz="3600" b="1" i="1" dirty="0">
              <a:solidFill>
                <a:srgbClr val="212121"/>
              </a:solidFill>
              <a:effectLst/>
              <a:ea typeface="Calibri" panose="020F0502020204030204" pitchFamily="34" charset="0"/>
            </a:endParaRPr>
          </a:p>
        </p:txBody>
      </p:sp>
      <p:sp>
        <p:nvSpPr>
          <p:cNvPr id="4" name="Title 3">
            <a:extLst>
              <a:ext uri="{FF2B5EF4-FFF2-40B4-BE49-F238E27FC236}">
                <a16:creationId xmlns:a16="http://schemas.microsoft.com/office/drawing/2014/main" id="{E6C057AB-2665-4C13-9C96-49FA419C74EC}"/>
              </a:ext>
            </a:extLst>
          </p:cNvPr>
          <p:cNvSpPr>
            <a:spLocks noGrp="1"/>
          </p:cNvSpPr>
          <p:nvPr>
            <p:ph type="title"/>
          </p:nvPr>
        </p:nvSpPr>
        <p:spPr/>
        <p:txBody>
          <a:bodyPr/>
          <a:lstStyle/>
          <a:p>
            <a:endParaRPr lang="en-US"/>
          </a:p>
        </p:txBody>
      </p:sp>
      <p:sp>
        <p:nvSpPr>
          <p:cNvPr id="7" name="Title 1">
            <a:extLst>
              <a:ext uri="{FF2B5EF4-FFF2-40B4-BE49-F238E27FC236}">
                <a16:creationId xmlns:a16="http://schemas.microsoft.com/office/drawing/2014/main" id="{07292C3C-1A5C-487D-804C-FEF4F3342B0A}"/>
              </a:ext>
            </a:extLst>
          </p:cNvPr>
          <p:cNvSpPr txBox="1">
            <a:spLocks/>
          </p:cNvSpPr>
          <p:nvPr/>
        </p:nvSpPr>
        <p:spPr>
          <a:xfrm>
            <a:off x="487675" y="281168"/>
            <a:ext cx="11312435" cy="8415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a:solidFill>
                  <a:srgbClr val="306925"/>
                </a:solidFill>
                <a:latin typeface="Garden Grown US D" panose="02000506000000020004" pitchFamily="50" charset="0"/>
              </a:rPr>
              <a:t>Romans 8:31-35,37-39</a:t>
            </a:r>
            <a:r>
              <a:rPr lang="en-US" sz="6600" baseline="30000">
                <a:solidFill>
                  <a:srgbClr val="306925"/>
                </a:solidFill>
                <a:latin typeface="Garden Grown US D" panose="02000506000000020004" pitchFamily="50" charset="0"/>
              </a:rPr>
              <a:t> (NLT)</a:t>
            </a:r>
            <a:endParaRPr lang="en-US" sz="6600" baseline="30000" dirty="0">
              <a:solidFill>
                <a:srgbClr val="306925"/>
              </a:solidFill>
              <a:latin typeface="Garden Grown US D" panose="02000506000000020004" pitchFamily="50" charset="0"/>
            </a:endParaRPr>
          </a:p>
        </p:txBody>
      </p:sp>
    </p:spTree>
    <p:extLst>
      <p:ext uri="{BB962C8B-B14F-4D97-AF65-F5344CB8AC3E}">
        <p14:creationId xmlns:p14="http://schemas.microsoft.com/office/powerpoint/2010/main" val="79576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EA86A-7C94-43CC-BF29-EC773C1D6C69}"/>
              </a:ext>
            </a:extLst>
          </p:cNvPr>
          <p:cNvSpPr>
            <a:spLocks noGrp="1"/>
          </p:cNvSpPr>
          <p:nvPr>
            <p:ph type="title"/>
          </p:nvPr>
        </p:nvSpPr>
        <p:spPr>
          <a:xfrm>
            <a:off x="209058" y="1146577"/>
            <a:ext cx="4907185" cy="1053475"/>
          </a:xfrm>
        </p:spPr>
        <p:txBody>
          <a:bodyPr>
            <a:noAutofit/>
          </a:bodyPr>
          <a:lstStyle/>
          <a:p>
            <a:pPr algn="r"/>
            <a:r>
              <a:rPr lang="en-US" sz="5333" dirty="0"/>
              <a:t>CHURCHWIDE</a:t>
            </a:r>
            <a:br>
              <a:rPr lang="en-US" sz="5333" dirty="0"/>
            </a:br>
            <a:r>
              <a:rPr lang="en-US" sz="8000" dirty="0">
                <a:solidFill>
                  <a:srgbClr val="3D8450"/>
                </a:solidFill>
              </a:rPr>
              <a:t>SUMMER </a:t>
            </a:r>
            <a:r>
              <a:rPr lang="en-US" sz="5333" dirty="0"/>
              <a:t>BOOK STUDY</a:t>
            </a:r>
          </a:p>
        </p:txBody>
      </p:sp>
      <p:sp>
        <p:nvSpPr>
          <p:cNvPr id="3" name="Content Placeholder 2">
            <a:extLst>
              <a:ext uri="{FF2B5EF4-FFF2-40B4-BE49-F238E27FC236}">
                <a16:creationId xmlns:a16="http://schemas.microsoft.com/office/drawing/2014/main" id="{68F1BBCA-08CD-4EC7-8060-629215624A09}"/>
              </a:ext>
            </a:extLst>
          </p:cNvPr>
          <p:cNvSpPr>
            <a:spLocks noGrp="1"/>
          </p:cNvSpPr>
          <p:nvPr>
            <p:ph idx="1"/>
          </p:nvPr>
        </p:nvSpPr>
        <p:spPr>
          <a:xfrm>
            <a:off x="406837" y="3654821"/>
            <a:ext cx="4907185" cy="3348855"/>
          </a:xfrm>
        </p:spPr>
        <p:txBody>
          <a:bodyPr>
            <a:noAutofit/>
          </a:bodyPr>
          <a:lstStyle/>
          <a:p>
            <a:r>
              <a:rPr lang="en-US" sz="2400" b="1" dirty="0"/>
              <a:t>This Tuesday evening </a:t>
            </a:r>
            <a:br>
              <a:rPr lang="en-US" sz="2400" dirty="0"/>
            </a:br>
            <a:r>
              <a:rPr lang="en-US" sz="2400" dirty="0"/>
              <a:t>6:30-7:30pm </a:t>
            </a:r>
          </a:p>
          <a:p>
            <a:r>
              <a:rPr lang="en-US" sz="2400" b="1" dirty="0">
                <a:solidFill>
                  <a:srgbClr val="3D8450"/>
                </a:solidFill>
              </a:rPr>
              <a:t>AT THE WELL (4</a:t>
            </a:r>
            <a:r>
              <a:rPr lang="en-US" sz="2400" b="1" baseline="30000" dirty="0">
                <a:solidFill>
                  <a:srgbClr val="3D8450"/>
                </a:solidFill>
              </a:rPr>
              <a:t>th</a:t>
            </a:r>
            <a:r>
              <a:rPr lang="en-US" sz="2400" b="1" dirty="0">
                <a:solidFill>
                  <a:srgbClr val="3D8450"/>
                </a:solidFill>
              </a:rPr>
              <a:t> &amp; Pierre)</a:t>
            </a:r>
          </a:p>
          <a:p>
            <a:r>
              <a:rPr lang="en-US" sz="2400" b="1" dirty="0"/>
              <a:t>You’re invited!</a:t>
            </a:r>
          </a:p>
          <a:p>
            <a:r>
              <a:rPr lang="en-US" sz="2400" dirty="0"/>
              <a:t>Get the book and read along or just come and join the discussion!</a:t>
            </a:r>
          </a:p>
        </p:txBody>
      </p:sp>
      <p:pic>
        <p:nvPicPr>
          <p:cNvPr id="3074" name="Picture 2" descr="May be an image of book and text that says 'Emotionally Healthy Discipleship Shallow Christianity Mngfrom Transformation toDeep Deep Peter Scazzero'">
            <a:extLst>
              <a:ext uri="{FF2B5EF4-FFF2-40B4-BE49-F238E27FC236}">
                <a16:creationId xmlns:a16="http://schemas.microsoft.com/office/drawing/2014/main" id="{AA977CC8-9023-4968-A990-F8EE371439B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9000" contrast="3000"/>
                    </a14:imgEffect>
                  </a14:imgLayer>
                </a14:imgProps>
              </a:ext>
              <a:ext uri="{28A0092B-C50C-407E-A947-70E740481C1C}">
                <a14:useLocalDpi xmlns:a14="http://schemas.microsoft.com/office/drawing/2010/main" val="0"/>
              </a:ext>
            </a:extLst>
          </a:blip>
          <a:srcRect/>
          <a:stretch>
            <a:fillRect/>
          </a:stretch>
        </p:blipFill>
        <p:spPr bwMode="auto">
          <a:xfrm>
            <a:off x="55118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43973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313F4-9336-4884-A902-69B2616C168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242D317-7B6B-4409-9D9E-A01328A07622}"/>
              </a:ext>
            </a:extLst>
          </p:cNvPr>
          <p:cNvSpPr>
            <a:spLocks noGrp="1"/>
          </p:cNvSpPr>
          <p:nvPr>
            <p:ph type="subTitle" idx="1"/>
          </p:nvPr>
        </p:nvSpPr>
        <p:spPr/>
        <p:txBody>
          <a:bodyPr/>
          <a:lstStyle/>
          <a:p>
            <a:endParaRPr lang="en-US"/>
          </a:p>
        </p:txBody>
      </p:sp>
      <p:pic>
        <p:nvPicPr>
          <p:cNvPr id="6" name="Picture 5" descr="Background pattern&#10;&#10;Description automatically generated">
            <a:extLst>
              <a:ext uri="{FF2B5EF4-FFF2-40B4-BE49-F238E27FC236}">
                <a16:creationId xmlns:a16="http://schemas.microsoft.com/office/drawing/2014/main" id="{FBBB6B2D-4EC5-4246-B343-01E18DF3C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0"/>
            <a:ext cx="10972800" cy="6858000"/>
          </a:xfrm>
          <a:prstGeom prst="rect">
            <a:avLst/>
          </a:prstGeom>
        </p:spPr>
      </p:pic>
      <p:pic>
        <p:nvPicPr>
          <p:cNvPr id="5" name="Picture 4">
            <a:extLst>
              <a:ext uri="{FF2B5EF4-FFF2-40B4-BE49-F238E27FC236}">
                <a16:creationId xmlns:a16="http://schemas.microsoft.com/office/drawing/2014/main" id="{EE54ACC2-8510-4717-BDAC-5AF47B5E448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966401866"/>
      </p:ext>
    </p:extLst>
  </p:cSld>
  <p:clrMapOvr>
    <a:masterClrMapping/>
  </p:clrMapOvr>
  <mc:AlternateContent xmlns:mc="http://schemas.openxmlformats.org/markup-compatibility/2006" xmlns:p14="http://schemas.microsoft.com/office/powerpoint/2010/main">
    <mc:Choice Requires="p14">
      <p:transition spd="med" p14:dur="700" advTm="9000">
        <p:fade/>
      </p:transition>
    </mc:Choice>
    <mc:Fallback xmlns="">
      <p:transition spd="med" advTm="9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5A25B-E97B-4AB0-A272-824A3A76319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37DC901-D521-4E3A-A589-490FB94A8567}"/>
              </a:ext>
            </a:extLst>
          </p:cNvPr>
          <p:cNvSpPr>
            <a:spLocks noGrp="1"/>
          </p:cNvSpPr>
          <p:nvPr>
            <p:ph type="subTitle" idx="1"/>
          </p:nvPr>
        </p:nvSpPr>
        <p:spPr/>
        <p:txBody>
          <a:bodyPr/>
          <a:lstStyle/>
          <a:p>
            <a:endParaRPr lang="en-US"/>
          </a:p>
        </p:txBody>
      </p:sp>
      <p:pic>
        <p:nvPicPr>
          <p:cNvPr id="5" name="Picture 4" descr="A picture containing text, vegetable&#10;&#10;Description automatically generated">
            <a:extLst>
              <a:ext uri="{FF2B5EF4-FFF2-40B4-BE49-F238E27FC236}">
                <a16:creationId xmlns:a16="http://schemas.microsoft.com/office/drawing/2014/main" id="{3076AEE0-8715-4DC1-A15C-44263423299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6649" y="0"/>
            <a:ext cx="12192000" cy="6858000"/>
          </a:xfrm>
          <a:prstGeom prst="rect">
            <a:avLst/>
          </a:prstGeom>
        </p:spPr>
      </p:pic>
      <p:sp>
        <p:nvSpPr>
          <p:cNvPr id="4" name="TextBox 3"/>
          <p:cNvSpPr txBox="1"/>
          <p:nvPr/>
        </p:nvSpPr>
        <p:spPr>
          <a:xfrm>
            <a:off x="457200" y="1832452"/>
            <a:ext cx="3899140" cy="2215991"/>
          </a:xfrm>
          <a:prstGeom prst="rect">
            <a:avLst/>
          </a:prstGeom>
          <a:noFill/>
        </p:spPr>
        <p:txBody>
          <a:bodyPr wrap="square" rtlCol="0">
            <a:spAutoFit/>
          </a:bodyPr>
          <a:lstStyle/>
          <a:p>
            <a:r>
              <a:rPr lang="en-US" sz="4000" dirty="0">
                <a:solidFill>
                  <a:schemeClr val="accent6">
                    <a:lumMod val="50000"/>
                  </a:schemeClr>
                </a:solidFill>
                <a:latin typeface="Garden Grown US D" panose="02000506000000020004"/>
              </a:rPr>
              <a:t>JAMES 1:2-4</a:t>
            </a:r>
          </a:p>
          <a:p>
            <a:r>
              <a:rPr lang="en-US" sz="4000" dirty="0">
                <a:solidFill>
                  <a:schemeClr val="accent6">
                    <a:lumMod val="50000"/>
                  </a:schemeClr>
                </a:solidFill>
                <a:latin typeface="Garden Grown US D" panose="02000506000000020004"/>
              </a:rPr>
              <a:t>ROMANS 5:1-5</a:t>
            </a:r>
          </a:p>
          <a:p>
            <a:r>
              <a:rPr lang="en-US" sz="4000" dirty="0">
                <a:solidFill>
                  <a:schemeClr val="accent6">
                    <a:lumMod val="50000"/>
                  </a:schemeClr>
                </a:solidFill>
                <a:latin typeface="Garden Grown US D" panose="02000506000000020004"/>
              </a:rPr>
              <a:t>ROMANS 8:31-39</a:t>
            </a:r>
          </a:p>
          <a:p>
            <a:endParaRPr lang="en-US" dirty="0"/>
          </a:p>
        </p:txBody>
      </p:sp>
      <p:sp>
        <p:nvSpPr>
          <p:cNvPr id="6" name="TextBox 5"/>
          <p:cNvSpPr txBox="1"/>
          <p:nvPr/>
        </p:nvSpPr>
        <p:spPr>
          <a:xfrm>
            <a:off x="457200" y="172308"/>
            <a:ext cx="11808124" cy="1446550"/>
          </a:xfrm>
          <a:prstGeom prst="rect">
            <a:avLst/>
          </a:prstGeom>
          <a:noFill/>
        </p:spPr>
        <p:txBody>
          <a:bodyPr wrap="square" rtlCol="0">
            <a:spAutoFit/>
          </a:bodyPr>
          <a:lstStyle/>
          <a:p>
            <a:r>
              <a:rPr lang="en-US" sz="8800" dirty="0">
                <a:solidFill>
                  <a:srgbClr val="306925"/>
                </a:solidFill>
                <a:latin typeface="Garden Grown US D" panose="02000506000000020004" pitchFamily="50" charset="0"/>
              </a:rPr>
              <a:t>New Growth Through Adversity</a:t>
            </a:r>
            <a:endParaRPr lang="en-US" sz="8800" dirty="0"/>
          </a:p>
        </p:txBody>
      </p:sp>
    </p:spTree>
    <p:extLst>
      <p:ext uri="{BB962C8B-B14F-4D97-AF65-F5344CB8AC3E}">
        <p14:creationId xmlns:p14="http://schemas.microsoft.com/office/powerpoint/2010/main" val="149917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76CB9-B772-4B16-92A7-F694814C001A}"/>
              </a:ext>
            </a:extLst>
          </p:cNvPr>
          <p:cNvSpPr>
            <a:spLocks noGrp="1"/>
          </p:cNvSpPr>
          <p:nvPr>
            <p:ph type="title"/>
          </p:nvPr>
        </p:nvSpPr>
        <p:spPr>
          <a:xfrm>
            <a:off x="487675" y="141828"/>
            <a:ext cx="11312435" cy="1325563"/>
          </a:xfrm>
        </p:spPr>
        <p:txBody>
          <a:bodyPr>
            <a:noAutofit/>
          </a:bodyPr>
          <a:lstStyle/>
          <a:p>
            <a:r>
              <a:rPr lang="en-US" sz="6600" dirty="0">
                <a:solidFill>
                  <a:srgbClr val="306925"/>
                </a:solidFill>
                <a:latin typeface="Garden Grown US D" panose="02000506000000020004" pitchFamily="50" charset="0"/>
              </a:rPr>
              <a:t>A Message from James, the Brother of Jesus</a:t>
            </a:r>
          </a:p>
        </p:txBody>
      </p:sp>
      <p:pic>
        <p:nvPicPr>
          <p:cNvPr id="5" name="Content Placeholder 4" descr="A picture containing vegetable&#10;&#10;Description automatically generated">
            <a:extLst>
              <a:ext uri="{FF2B5EF4-FFF2-40B4-BE49-F238E27FC236}">
                <a16:creationId xmlns:a16="http://schemas.microsoft.com/office/drawing/2014/main" id="{E3A0A502-14DA-4FDE-BCA5-1C559BDB7FE5}"/>
              </a:ext>
            </a:extLst>
          </p:cNvPr>
          <p:cNvPicPr>
            <a:picLocks noGrp="1" noChangeAspect="1"/>
          </p:cNvPicPr>
          <p:nvPr>
            <p:ph idx="1"/>
          </p:nvPr>
        </p:nvPicPr>
        <p:blipFill>
          <a:blip r:embed="rId2" cstate="hqprint">
            <a:extLst>
              <a:ext uri="{28A0092B-C50C-407E-A947-70E740481C1C}">
                <a14:useLocalDpi xmlns:a14="http://schemas.microsoft.com/office/drawing/2010/main"/>
              </a:ext>
            </a:extLst>
          </a:blip>
          <a:stretch>
            <a:fillRect/>
          </a:stretch>
        </p:blipFill>
        <p:spPr>
          <a:xfrm>
            <a:off x="7087523" y="3925769"/>
            <a:ext cx="5104477" cy="2871268"/>
          </a:xfrm>
        </p:spPr>
      </p:pic>
      <p:sp>
        <p:nvSpPr>
          <p:cNvPr id="6" name="TextBox 5">
            <a:extLst>
              <a:ext uri="{FF2B5EF4-FFF2-40B4-BE49-F238E27FC236}">
                <a16:creationId xmlns:a16="http://schemas.microsoft.com/office/drawing/2014/main" id="{F1FCE256-2683-42A0-8B97-0C42A0D35A83}"/>
              </a:ext>
            </a:extLst>
          </p:cNvPr>
          <p:cNvSpPr txBox="1"/>
          <p:nvPr/>
        </p:nvSpPr>
        <p:spPr>
          <a:xfrm>
            <a:off x="315146" y="1307690"/>
            <a:ext cx="9501713" cy="5118324"/>
          </a:xfrm>
          <a:prstGeom prst="rect">
            <a:avLst/>
          </a:prstGeom>
          <a:noFill/>
        </p:spPr>
        <p:txBody>
          <a:bodyPr wrap="square" rtlCol="0">
            <a:spAutoFit/>
          </a:bodyPr>
          <a:lstStyle/>
          <a:p>
            <a:pPr marR="0" lvl="0" defTabSz="914400" rtl="0" eaLnBrk="1" fontAlgn="auto" latinLnBrk="0" hangingPunct="1">
              <a:lnSpc>
                <a:spcPct val="115000"/>
              </a:lnSpc>
              <a:spcBef>
                <a:spcPts val="0"/>
              </a:spcBef>
              <a:spcAft>
                <a:spcPts val="0"/>
              </a:spcAft>
              <a:buClrTx/>
              <a:buSzTx/>
              <a:tabLst/>
              <a:defRPr/>
            </a:pPr>
            <a:r>
              <a:rPr lang="en-US" sz="3400" dirty="0">
                <a:solidFill>
                  <a:srgbClr val="212121"/>
                </a:solidFill>
                <a:effectLst/>
                <a:ea typeface="Times New Roman" panose="02020603050405020304" pitchFamily="18" charset="0"/>
              </a:rPr>
              <a:t>         </a:t>
            </a:r>
            <a:r>
              <a:rPr lang="en-US" sz="4800" dirty="0">
                <a:solidFill>
                  <a:schemeClr val="accent6">
                    <a:lumMod val="50000"/>
                  </a:schemeClr>
                </a:solidFill>
                <a:effectLst/>
                <a:ea typeface="Times New Roman" panose="02020603050405020304" pitchFamily="18" charset="0"/>
              </a:rPr>
              <a:t>Be Happy You have Hard Times!!!</a:t>
            </a:r>
          </a:p>
          <a:p>
            <a:pPr marR="0" lvl="0" algn="l" defTabSz="914400" rtl="0" eaLnBrk="1" fontAlgn="auto" latinLnBrk="0" hangingPunct="1">
              <a:lnSpc>
                <a:spcPct val="115000"/>
              </a:lnSpc>
              <a:spcBef>
                <a:spcPts val="0"/>
              </a:spcBef>
              <a:spcAft>
                <a:spcPts val="0"/>
              </a:spcAft>
              <a:buClrTx/>
              <a:buSzTx/>
              <a:tabLst/>
              <a:defRPr/>
            </a:pPr>
            <a:endParaRPr kumimoji="0" lang="en-US" sz="2000" b="0" i="0" u="none" strike="noStrike" kern="1200" cap="none" spc="0" normalizeH="0" baseline="0" noProof="0" dirty="0">
              <a:ln>
                <a:noFill/>
              </a:ln>
              <a:solidFill>
                <a:srgbClr val="212121"/>
              </a:solidFill>
              <a:uLnTx/>
              <a:uFillTx/>
              <a:ea typeface="Calibri" panose="020F0502020204030204" pitchFamily="34" charset="0"/>
            </a:endParaRPr>
          </a:p>
          <a:p>
            <a:pPr lvl="0">
              <a:lnSpc>
                <a:spcPct val="115000"/>
              </a:lnSpc>
              <a:defRPr/>
            </a:pPr>
            <a:r>
              <a:rPr lang="en-US" sz="3600" b="1" i="1" baseline="30000" dirty="0"/>
              <a:t>2 </a:t>
            </a:r>
            <a:r>
              <a:rPr lang="en-US" sz="3600" i="1" dirty="0"/>
              <a:t>“Consider it pure joy, my brothers and sisters,</a:t>
            </a:r>
            <a:r>
              <a:rPr lang="en-US" sz="3600" i="1" baseline="30000" dirty="0"/>
              <a:t> </a:t>
            </a:r>
            <a:r>
              <a:rPr lang="en-US" sz="3600" i="1" dirty="0"/>
              <a:t>whenever you face trials of many kinds, </a:t>
            </a:r>
            <a:r>
              <a:rPr lang="en-US" sz="3600" b="1" i="1" baseline="30000" dirty="0"/>
              <a:t>3 </a:t>
            </a:r>
            <a:r>
              <a:rPr lang="en-US" sz="3600" i="1" dirty="0"/>
              <a:t>because you know that the testing of your faith produces perseverance. </a:t>
            </a:r>
            <a:r>
              <a:rPr lang="en-US" sz="3600" b="1" i="1" baseline="30000" dirty="0"/>
              <a:t>4 </a:t>
            </a:r>
            <a:r>
              <a:rPr lang="en-US" sz="3600" i="1" dirty="0"/>
              <a:t>Let perseverance finish its work so that you may be mature and complete, not lacking anything.”	</a:t>
            </a:r>
            <a:r>
              <a:rPr lang="en-US" sz="3200" dirty="0">
                <a:solidFill>
                  <a:srgbClr val="212121"/>
                </a:solidFill>
                <a:effectLst/>
                <a:ea typeface="Calibri" panose="020F0502020204030204" pitchFamily="34" charset="0"/>
              </a:rPr>
              <a:t>James 1:2-4 (NIV)</a:t>
            </a:r>
          </a:p>
        </p:txBody>
      </p:sp>
    </p:spTree>
    <p:extLst>
      <p:ext uri="{BB962C8B-B14F-4D97-AF65-F5344CB8AC3E}">
        <p14:creationId xmlns:p14="http://schemas.microsoft.com/office/powerpoint/2010/main" val="145245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76CB9-B772-4B16-92A7-F694814C001A}"/>
              </a:ext>
            </a:extLst>
          </p:cNvPr>
          <p:cNvSpPr>
            <a:spLocks noGrp="1"/>
          </p:cNvSpPr>
          <p:nvPr>
            <p:ph type="title"/>
          </p:nvPr>
        </p:nvSpPr>
        <p:spPr>
          <a:xfrm>
            <a:off x="487675" y="141828"/>
            <a:ext cx="11312435" cy="1325563"/>
          </a:xfrm>
        </p:spPr>
        <p:txBody>
          <a:bodyPr>
            <a:noAutofit/>
          </a:bodyPr>
          <a:lstStyle/>
          <a:p>
            <a:r>
              <a:rPr lang="en-US" sz="6600" dirty="0">
                <a:solidFill>
                  <a:srgbClr val="306925"/>
                </a:solidFill>
                <a:latin typeface="Garden Grown US D" panose="02000506000000020004" pitchFamily="50" charset="0"/>
              </a:rPr>
              <a:t>A Message from Jesus Himself!</a:t>
            </a:r>
          </a:p>
        </p:txBody>
      </p:sp>
      <p:pic>
        <p:nvPicPr>
          <p:cNvPr id="5" name="Content Placeholder 4" descr="A picture containing vegetable&#10;&#10;Description automatically generated">
            <a:extLst>
              <a:ext uri="{FF2B5EF4-FFF2-40B4-BE49-F238E27FC236}">
                <a16:creationId xmlns:a16="http://schemas.microsoft.com/office/drawing/2014/main" id="{E3A0A502-14DA-4FDE-BCA5-1C559BDB7FE5}"/>
              </a:ext>
            </a:extLst>
          </p:cNvPr>
          <p:cNvPicPr>
            <a:picLocks noGrp="1" noChangeAspect="1"/>
          </p:cNvPicPr>
          <p:nvPr>
            <p:ph idx="1"/>
          </p:nvPr>
        </p:nvPicPr>
        <p:blipFill>
          <a:blip r:embed="rId2" cstate="hqprint">
            <a:extLst>
              <a:ext uri="{28A0092B-C50C-407E-A947-70E740481C1C}">
                <a14:useLocalDpi xmlns:a14="http://schemas.microsoft.com/office/drawing/2010/main"/>
              </a:ext>
            </a:extLst>
          </a:blip>
          <a:stretch>
            <a:fillRect/>
          </a:stretch>
        </p:blipFill>
        <p:spPr>
          <a:xfrm>
            <a:off x="7087523" y="3925769"/>
            <a:ext cx="5104477" cy="2871268"/>
          </a:xfrm>
        </p:spPr>
      </p:pic>
      <p:sp>
        <p:nvSpPr>
          <p:cNvPr id="6" name="TextBox 5">
            <a:extLst>
              <a:ext uri="{FF2B5EF4-FFF2-40B4-BE49-F238E27FC236}">
                <a16:creationId xmlns:a16="http://schemas.microsoft.com/office/drawing/2014/main" id="{F1FCE256-2683-42A0-8B97-0C42A0D35A83}"/>
              </a:ext>
            </a:extLst>
          </p:cNvPr>
          <p:cNvSpPr txBox="1"/>
          <p:nvPr/>
        </p:nvSpPr>
        <p:spPr>
          <a:xfrm>
            <a:off x="487675" y="1728837"/>
            <a:ext cx="10140069" cy="2923877"/>
          </a:xfrm>
          <a:prstGeom prst="rect">
            <a:avLst/>
          </a:prstGeom>
          <a:noFill/>
        </p:spPr>
        <p:txBody>
          <a:bodyPr wrap="square" rtlCol="0">
            <a:spAutoFit/>
          </a:bodyPr>
          <a:lstStyle/>
          <a:p>
            <a:pPr lvl="0">
              <a:lnSpc>
                <a:spcPct val="115000"/>
              </a:lnSpc>
              <a:defRPr/>
            </a:pPr>
            <a:r>
              <a:rPr lang="en-US" sz="3600" b="1" i="1" baseline="30000" dirty="0"/>
              <a:t>33 </a:t>
            </a:r>
            <a:r>
              <a:rPr lang="en-US" sz="4000" i="1" dirty="0"/>
              <a:t>“I have told you all this so that you may have peace in me. Here on earth you will have many trials and sorrows. But take heart, because I have overcome the world.”   </a:t>
            </a:r>
            <a:r>
              <a:rPr lang="en-US" sz="4000" dirty="0">
                <a:solidFill>
                  <a:srgbClr val="212121"/>
                </a:solidFill>
                <a:effectLst/>
                <a:ea typeface="Calibri" panose="020F0502020204030204" pitchFamily="34" charset="0"/>
              </a:rPr>
              <a:t>John 16:33 (NLT)</a:t>
            </a:r>
          </a:p>
        </p:txBody>
      </p:sp>
    </p:spTree>
    <p:extLst>
      <p:ext uri="{BB962C8B-B14F-4D97-AF65-F5344CB8AC3E}">
        <p14:creationId xmlns:p14="http://schemas.microsoft.com/office/powerpoint/2010/main" val="673122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76CB9-B772-4B16-92A7-F694814C001A}"/>
              </a:ext>
            </a:extLst>
          </p:cNvPr>
          <p:cNvSpPr>
            <a:spLocks noGrp="1"/>
          </p:cNvSpPr>
          <p:nvPr>
            <p:ph type="title"/>
          </p:nvPr>
        </p:nvSpPr>
        <p:spPr>
          <a:xfrm>
            <a:off x="487675" y="141828"/>
            <a:ext cx="11312435" cy="1325563"/>
          </a:xfrm>
        </p:spPr>
        <p:txBody>
          <a:bodyPr>
            <a:noAutofit/>
          </a:bodyPr>
          <a:lstStyle/>
          <a:p>
            <a:r>
              <a:rPr lang="en-US" sz="6600" dirty="0">
                <a:solidFill>
                  <a:srgbClr val="306925"/>
                </a:solidFill>
                <a:latin typeface="Garden Grown US D" panose="02000506000000020004" pitchFamily="50" charset="0"/>
              </a:rPr>
              <a:t>A Message from Jesus Himself!</a:t>
            </a:r>
          </a:p>
        </p:txBody>
      </p:sp>
      <p:pic>
        <p:nvPicPr>
          <p:cNvPr id="5" name="Content Placeholder 4" descr="A picture containing vegetable&#10;&#10;Description automatically generated">
            <a:extLst>
              <a:ext uri="{FF2B5EF4-FFF2-40B4-BE49-F238E27FC236}">
                <a16:creationId xmlns:a16="http://schemas.microsoft.com/office/drawing/2014/main" id="{E3A0A502-14DA-4FDE-BCA5-1C559BDB7FE5}"/>
              </a:ext>
            </a:extLst>
          </p:cNvPr>
          <p:cNvPicPr>
            <a:picLocks noGrp="1" noChangeAspect="1"/>
          </p:cNvPicPr>
          <p:nvPr>
            <p:ph idx="1"/>
          </p:nvPr>
        </p:nvPicPr>
        <p:blipFill>
          <a:blip r:embed="rId2" cstate="hqprint">
            <a:extLst>
              <a:ext uri="{28A0092B-C50C-407E-A947-70E740481C1C}">
                <a14:useLocalDpi xmlns:a14="http://schemas.microsoft.com/office/drawing/2010/main"/>
              </a:ext>
            </a:extLst>
          </a:blip>
          <a:stretch>
            <a:fillRect/>
          </a:stretch>
        </p:blipFill>
        <p:spPr>
          <a:xfrm>
            <a:off x="7087523" y="3925769"/>
            <a:ext cx="5104477" cy="2871268"/>
          </a:xfrm>
        </p:spPr>
      </p:pic>
      <p:sp>
        <p:nvSpPr>
          <p:cNvPr id="6" name="TextBox 5">
            <a:extLst>
              <a:ext uri="{FF2B5EF4-FFF2-40B4-BE49-F238E27FC236}">
                <a16:creationId xmlns:a16="http://schemas.microsoft.com/office/drawing/2014/main" id="{F1FCE256-2683-42A0-8B97-0C42A0D35A83}"/>
              </a:ext>
            </a:extLst>
          </p:cNvPr>
          <p:cNvSpPr txBox="1"/>
          <p:nvPr/>
        </p:nvSpPr>
        <p:spPr>
          <a:xfrm>
            <a:off x="487674" y="1467391"/>
            <a:ext cx="11312435" cy="5189113"/>
          </a:xfrm>
          <a:prstGeom prst="rect">
            <a:avLst/>
          </a:prstGeom>
          <a:noFill/>
        </p:spPr>
        <p:txBody>
          <a:bodyPr wrap="square" rtlCol="0">
            <a:spAutoFit/>
          </a:bodyPr>
          <a:lstStyle/>
          <a:p>
            <a:pPr lvl="0">
              <a:lnSpc>
                <a:spcPct val="115000"/>
              </a:lnSpc>
              <a:defRPr/>
            </a:pPr>
            <a:r>
              <a:rPr lang="en-US" sz="3600" b="1" i="1" baseline="30000" dirty="0"/>
              <a:t>18 </a:t>
            </a:r>
            <a:r>
              <a:rPr lang="en-US" sz="3600" i="1" dirty="0"/>
              <a:t>“If the world hates you, know that it has hated me before it hated you. </a:t>
            </a:r>
            <a:r>
              <a:rPr lang="en-US" sz="3600" b="1" i="1" baseline="30000" dirty="0"/>
              <a:t>19 </a:t>
            </a:r>
            <a:r>
              <a:rPr lang="en-US" sz="3600" i="1" dirty="0"/>
              <a:t>If you were of the world, the world would love you as its own; but because you are not of the world, but I chose you out of the world, therefore the world hates you. </a:t>
            </a:r>
            <a:r>
              <a:rPr lang="en-US" sz="3600" b="1" i="1" baseline="30000" dirty="0"/>
              <a:t>20 </a:t>
            </a:r>
            <a:r>
              <a:rPr lang="en-US" sz="3600" i="1" dirty="0"/>
              <a:t>Remember the word that I said to you: ‘A servant is not greater than his master.’ If they persecuted </a:t>
            </a:r>
          </a:p>
          <a:p>
            <a:pPr lvl="0">
              <a:lnSpc>
                <a:spcPct val="115000"/>
              </a:lnSpc>
              <a:defRPr/>
            </a:pPr>
            <a:r>
              <a:rPr lang="en-US" sz="3600" i="1" dirty="0"/>
              <a:t>me, they will also persecute you.”</a:t>
            </a:r>
          </a:p>
          <a:p>
            <a:pPr lvl="0">
              <a:lnSpc>
                <a:spcPct val="115000"/>
              </a:lnSpc>
              <a:defRPr/>
            </a:pPr>
            <a:r>
              <a:rPr lang="en-US" sz="3200" dirty="0">
                <a:solidFill>
                  <a:srgbClr val="212121"/>
                </a:solidFill>
                <a:effectLst/>
                <a:ea typeface="Calibri" panose="020F0502020204030204" pitchFamily="34" charset="0"/>
              </a:rPr>
              <a:t>John 15:18-20a (ESV)</a:t>
            </a:r>
          </a:p>
        </p:txBody>
      </p:sp>
    </p:spTree>
    <p:extLst>
      <p:ext uri="{BB962C8B-B14F-4D97-AF65-F5344CB8AC3E}">
        <p14:creationId xmlns:p14="http://schemas.microsoft.com/office/powerpoint/2010/main" val="227983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76CB9-B772-4B16-92A7-F694814C001A}"/>
              </a:ext>
            </a:extLst>
          </p:cNvPr>
          <p:cNvSpPr>
            <a:spLocks noGrp="1"/>
          </p:cNvSpPr>
          <p:nvPr>
            <p:ph type="title"/>
          </p:nvPr>
        </p:nvSpPr>
        <p:spPr>
          <a:xfrm>
            <a:off x="487675" y="324715"/>
            <a:ext cx="11312435" cy="841582"/>
          </a:xfrm>
        </p:spPr>
        <p:txBody>
          <a:bodyPr>
            <a:noAutofit/>
          </a:bodyPr>
          <a:lstStyle/>
          <a:p>
            <a:r>
              <a:rPr lang="en-US" sz="6600" dirty="0">
                <a:solidFill>
                  <a:srgbClr val="306925"/>
                </a:solidFill>
                <a:latin typeface="Garden Grown US D" panose="02000506000000020004" pitchFamily="50" charset="0"/>
              </a:rPr>
              <a:t>Romans 5:1-5</a:t>
            </a:r>
            <a:r>
              <a:rPr lang="en-US" sz="6600" baseline="30000" dirty="0">
                <a:solidFill>
                  <a:srgbClr val="306925"/>
                </a:solidFill>
                <a:latin typeface="Garden Grown US D" panose="02000506000000020004" pitchFamily="50" charset="0"/>
              </a:rPr>
              <a:t> (ESV)</a:t>
            </a:r>
          </a:p>
        </p:txBody>
      </p:sp>
      <p:pic>
        <p:nvPicPr>
          <p:cNvPr id="5" name="Content Placeholder 4" descr="A picture containing vegetable&#10;&#10;Description automatically generated">
            <a:extLst>
              <a:ext uri="{FF2B5EF4-FFF2-40B4-BE49-F238E27FC236}">
                <a16:creationId xmlns:a16="http://schemas.microsoft.com/office/drawing/2014/main" id="{E3A0A502-14DA-4FDE-BCA5-1C559BDB7FE5}"/>
              </a:ext>
            </a:extLst>
          </p:cNvPr>
          <p:cNvPicPr>
            <a:picLocks noGrp="1" noChangeAspect="1"/>
          </p:cNvPicPr>
          <p:nvPr>
            <p:ph idx="1"/>
          </p:nvPr>
        </p:nvPicPr>
        <p:blipFill>
          <a:blip r:embed="rId2" cstate="hqprint">
            <a:extLst>
              <a:ext uri="{28A0092B-C50C-407E-A947-70E740481C1C}">
                <a14:useLocalDpi xmlns:a14="http://schemas.microsoft.com/office/drawing/2010/main"/>
              </a:ext>
            </a:extLst>
          </a:blip>
          <a:stretch>
            <a:fillRect/>
          </a:stretch>
        </p:blipFill>
        <p:spPr>
          <a:xfrm>
            <a:off x="7087523" y="3925769"/>
            <a:ext cx="5104477" cy="2871268"/>
          </a:xfrm>
        </p:spPr>
      </p:pic>
      <p:sp>
        <p:nvSpPr>
          <p:cNvPr id="6" name="TextBox 5">
            <a:extLst>
              <a:ext uri="{FF2B5EF4-FFF2-40B4-BE49-F238E27FC236}">
                <a16:creationId xmlns:a16="http://schemas.microsoft.com/office/drawing/2014/main" id="{F1FCE256-2683-42A0-8B97-0C42A0D35A83}"/>
              </a:ext>
            </a:extLst>
          </p:cNvPr>
          <p:cNvSpPr txBox="1"/>
          <p:nvPr/>
        </p:nvSpPr>
        <p:spPr>
          <a:xfrm>
            <a:off x="426712" y="1072308"/>
            <a:ext cx="11312434" cy="5155899"/>
          </a:xfrm>
          <a:prstGeom prst="rect">
            <a:avLst/>
          </a:prstGeom>
          <a:noFill/>
        </p:spPr>
        <p:txBody>
          <a:bodyPr wrap="square" rtlCol="0">
            <a:spAutoFit/>
          </a:bodyPr>
          <a:lstStyle/>
          <a:p>
            <a:pPr lvl="0">
              <a:lnSpc>
                <a:spcPct val="115000"/>
              </a:lnSpc>
              <a:defRPr/>
            </a:pPr>
            <a:r>
              <a:rPr lang="en-US" sz="3200" b="1" i="1" dirty="0"/>
              <a:t>“Therefore</a:t>
            </a:r>
            <a:r>
              <a:rPr lang="en-US" sz="3200" i="1" dirty="0"/>
              <a:t>, </a:t>
            </a:r>
            <a:r>
              <a:rPr lang="en-US" sz="3200" b="1" i="1" dirty="0"/>
              <a:t>since we have been justified by faith</a:t>
            </a:r>
            <a:r>
              <a:rPr lang="en-US" sz="3200" i="1" dirty="0"/>
              <a:t>, we have peace with God through our Lord Jesus Christ. </a:t>
            </a:r>
            <a:r>
              <a:rPr lang="en-US" sz="3200" b="1" i="1" baseline="30000" dirty="0"/>
              <a:t>2 </a:t>
            </a:r>
            <a:r>
              <a:rPr lang="en-US" sz="3200" i="1" dirty="0"/>
              <a:t>Through him we have also obtained access by faith into this grace in which we stand, and we rejoice in hope of the glory of God. </a:t>
            </a:r>
            <a:r>
              <a:rPr lang="en-US" sz="3200" b="1" i="1" baseline="30000" dirty="0"/>
              <a:t>3 </a:t>
            </a:r>
            <a:r>
              <a:rPr lang="en-US" sz="3200" i="1" dirty="0"/>
              <a:t>Not only that, but we rejoice in our sufferings, knowing that suffering produces endurance, </a:t>
            </a:r>
            <a:r>
              <a:rPr lang="en-US" sz="3200" b="1" i="1" baseline="30000" dirty="0"/>
              <a:t>4 </a:t>
            </a:r>
            <a:r>
              <a:rPr lang="en-US" sz="3200" i="1" dirty="0"/>
              <a:t>and endurance produces character, and character produces hope, </a:t>
            </a:r>
            <a:r>
              <a:rPr lang="en-US" sz="3200" b="1" i="1" baseline="30000" dirty="0"/>
              <a:t>5 </a:t>
            </a:r>
            <a:r>
              <a:rPr lang="en-US" sz="3200" i="1" dirty="0"/>
              <a:t>and hope does not put us to shame, </a:t>
            </a:r>
          </a:p>
          <a:p>
            <a:pPr lvl="0">
              <a:lnSpc>
                <a:spcPct val="115000"/>
              </a:lnSpc>
              <a:defRPr/>
            </a:pPr>
            <a:r>
              <a:rPr lang="en-US" sz="3200" i="1" dirty="0"/>
              <a:t>because God's love has been poured into our hearts </a:t>
            </a:r>
          </a:p>
          <a:p>
            <a:pPr lvl="0">
              <a:lnSpc>
                <a:spcPct val="115000"/>
              </a:lnSpc>
              <a:defRPr/>
            </a:pPr>
            <a:r>
              <a:rPr lang="en-US" sz="3200" i="1" dirty="0"/>
              <a:t>through the Holy Spirit who has been given to us.”</a:t>
            </a:r>
            <a:endParaRPr lang="en-US" sz="3200" i="1" dirty="0">
              <a:solidFill>
                <a:srgbClr val="212121"/>
              </a:solidFill>
              <a:effectLst/>
              <a:ea typeface="Calibri" panose="020F0502020204030204" pitchFamily="34" charset="0"/>
            </a:endParaRPr>
          </a:p>
        </p:txBody>
      </p:sp>
    </p:spTree>
    <p:extLst>
      <p:ext uri="{BB962C8B-B14F-4D97-AF65-F5344CB8AC3E}">
        <p14:creationId xmlns:p14="http://schemas.microsoft.com/office/powerpoint/2010/main" val="1218063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15532</TotalTime>
  <Words>1198</Words>
  <Application>Microsoft Office PowerPoint</Application>
  <PresentationFormat>Widescreen</PresentationFormat>
  <Paragraphs>87</Paragraphs>
  <Slides>22</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22</vt:i4>
      </vt:variant>
    </vt:vector>
  </HeadingPairs>
  <TitlesOfParts>
    <vt:vector size="30" baseType="lpstr">
      <vt:lpstr>Arial</vt:lpstr>
      <vt:lpstr>Calibri</vt:lpstr>
      <vt:lpstr>Calibri Light</vt:lpstr>
      <vt:lpstr>Garden Grown US D</vt:lpstr>
      <vt:lpstr>Ubuntu</vt:lpstr>
      <vt:lpstr>Office Theme</vt:lpstr>
      <vt:lpstr>10_Office Theme</vt:lpstr>
      <vt:lpstr>1_Office Theme</vt:lpstr>
      <vt:lpstr>WELCOME </vt:lpstr>
      <vt:lpstr>PowerPoint Presentation</vt:lpstr>
      <vt:lpstr>CHURCHWIDE SUMMER BOOK STUDY</vt:lpstr>
      <vt:lpstr>PowerPoint Presentation</vt:lpstr>
      <vt:lpstr>PowerPoint Presentation</vt:lpstr>
      <vt:lpstr>A Message from James, the Brother of Jesus</vt:lpstr>
      <vt:lpstr>A Message from Jesus Himself!</vt:lpstr>
      <vt:lpstr>A Message from Jesus Himself!</vt:lpstr>
      <vt:lpstr>Romans 5:1-5 (ESV)</vt:lpstr>
      <vt:lpstr>New Growth Through Adversity</vt:lpstr>
      <vt:lpstr>New Growth Through Adversity</vt:lpstr>
      <vt:lpstr>New Growth Through Adversity</vt:lpstr>
      <vt:lpstr>New Growth Through Adversity</vt:lpstr>
      <vt:lpstr>New Growth Through Adversity</vt:lpstr>
      <vt:lpstr>New Growth Through Adversity</vt:lpstr>
      <vt:lpstr>Ben shared last week on John 15</vt:lpstr>
      <vt:lpstr>God’s Pruning is Painful</vt:lpstr>
      <vt:lpstr>Romans 8:12-18 (NLT)</vt:lpstr>
      <vt:lpstr>PowerPoint Presentation</vt:lpstr>
      <vt:lpstr>Romans 8:31-35,37-39 (NLT)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NHAdmin</dc:creator>
  <cp:lastModifiedBy> </cp:lastModifiedBy>
  <cp:revision>76</cp:revision>
  <dcterms:created xsi:type="dcterms:W3CDTF">2021-04-15T20:47:33Z</dcterms:created>
  <dcterms:modified xsi:type="dcterms:W3CDTF">2021-05-23T04:22:43Z</dcterms:modified>
</cp:coreProperties>
</file>