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75" r:id="rId2"/>
    <p:sldId id="3323" r:id="rId3"/>
    <p:sldId id="3252" r:id="rId4"/>
    <p:sldId id="3167" r:id="rId5"/>
    <p:sldId id="3328" r:id="rId6"/>
    <p:sldId id="3329" r:id="rId7"/>
    <p:sldId id="3330" r:id="rId8"/>
    <p:sldId id="3326" r:id="rId9"/>
    <p:sldId id="257" r:id="rId10"/>
    <p:sldId id="3262" r:id="rId11"/>
    <p:sldId id="3331" r:id="rId12"/>
    <p:sldId id="3332" r:id="rId13"/>
    <p:sldId id="3333" r:id="rId14"/>
    <p:sldId id="3327" r:id="rId15"/>
    <p:sldId id="3170" r:id="rId16"/>
    <p:sldId id="3206" r:id="rId17"/>
    <p:sldId id="3334" r:id="rId18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97"/>
    <a:srgbClr val="4A4A4A"/>
    <a:srgbClr val="78BFEF"/>
    <a:srgbClr val="7DBFEF"/>
    <a:srgbClr val="C6E1F5"/>
    <a:srgbClr val="955115"/>
    <a:srgbClr val="FDE12F"/>
    <a:srgbClr val="88FA50"/>
    <a:srgbClr val="CCC176"/>
    <a:srgbClr val="F9C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79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50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2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302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8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5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5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7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5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86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8366632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TAKE REFUGE IN THE KING!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DA3207-9D9E-4288-B020-21987E05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But let all who take refuge in you rejoice; </a:t>
            </a:r>
          </a:p>
          <a:p>
            <a:pPr marL="0" indent="0">
              <a:buNone/>
            </a:pPr>
            <a:r>
              <a:rPr lang="en-US" sz="2800" dirty="0"/>
              <a:t>let them ever sing for joy, </a:t>
            </a:r>
          </a:p>
          <a:p>
            <a:pPr marL="0" indent="0">
              <a:buNone/>
            </a:pPr>
            <a:r>
              <a:rPr lang="en-US" sz="2800" dirty="0"/>
              <a:t>and spread your protection over them, </a:t>
            </a:r>
          </a:p>
          <a:p>
            <a:pPr marL="0" indent="0">
              <a:buNone/>
            </a:pPr>
            <a:r>
              <a:rPr lang="en-US" sz="2800" dirty="0"/>
              <a:t>that those who love your name may *exult in you. </a:t>
            </a:r>
            <a:br>
              <a:rPr lang="en-US" sz="2800" dirty="0"/>
            </a:br>
            <a:r>
              <a:rPr lang="en-US" sz="2800" dirty="0"/>
              <a:t>(*rejoice—NIV)</a:t>
            </a:r>
          </a:p>
          <a:p>
            <a:pPr marL="0" indent="0" algn="r">
              <a:buNone/>
            </a:pPr>
            <a:r>
              <a:rPr lang="en-US" sz="2800" i="1" dirty="0"/>
              <a:t>Psalm 5:11 ESV</a:t>
            </a:r>
          </a:p>
          <a:p>
            <a:pPr marL="0" lv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42237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TAKE REFUGE IN THE KING!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DA3207-9D9E-4288-B020-21987E05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1 </a:t>
            </a:r>
            <a:r>
              <a:rPr lang="en-US" sz="2800" dirty="0"/>
              <a:t>Give ear to my words, O </a:t>
            </a:r>
            <a:r>
              <a:rPr lang="en-US" sz="2800" cap="small" dirty="0"/>
              <a:t>Lord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    consider my groaning.</a:t>
            </a:r>
            <a:br>
              <a:rPr lang="en-US" sz="2800" dirty="0"/>
            </a:br>
            <a:r>
              <a:rPr lang="en-US" sz="2800" b="1" baseline="30000" dirty="0"/>
              <a:t>2 </a:t>
            </a:r>
            <a:r>
              <a:rPr lang="en-US" sz="2800" dirty="0"/>
              <a:t>Give attention to the sound of my cry,</a:t>
            </a:r>
            <a:br>
              <a:rPr lang="en-US" sz="2800" dirty="0"/>
            </a:br>
            <a:r>
              <a:rPr lang="en-US" sz="2800" dirty="0"/>
              <a:t>    my King and my God,</a:t>
            </a:r>
            <a:br>
              <a:rPr lang="en-US" sz="2800" dirty="0"/>
            </a:br>
            <a:r>
              <a:rPr lang="en-US" sz="2800" dirty="0"/>
              <a:t>    for to you do I pray.</a:t>
            </a:r>
          </a:p>
          <a:p>
            <a:pPr marL="0" indent="0" algn="r">
              <a:buNone/>
            </a:pPr>
            <a:r>
              <a:rPr lang="en-US" sz="2800" i="1" dirty="0"/>
              <a:t>Psalm 5:1-2 ESV</a:t>
            </a:r>
          </a:p>
          <a:p>
            <a:pPr marL="0" lv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25964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TAKE REFUGE IN THE KING!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DA3207-9D9E-4288-B020-21987E05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/>
              <a:t>4 </a:t>
            </a:r>
            <a:r>
              <a:rPr lang="en-US" sz="2800" dirty="0"/>
              <a:t>For you are not a God who delights in wickedness;</a:t>
            </a:r>
            <a:br>
              <a:rPr lang="en-US" sz="2800" dirty="0"/>
            </a:br>
            <a:r>
              <a:rPr lang="en-US" sz="2800" dirty="0"/>
              <a:t>    evil may not dwell with you.</a:t>
            </a:r>
            <a:br>
              <a:rPr lang="en-US" sz="2800" dirty="0"/>
            </a:br>
            <a:r>
              <a:rPr lang="en-US" sz="2800" b="1" baseline="30000" dirty="0"/>
              <a:t>5 </a:t>
            </a:r>
            <a:r>
              <a:rPr lang="en-US" sz="2800" dirty="0"/>
              <a:t>The boastful shall not stand before your eyes;</a:t>
            </a:r>
            <a:br>
              <a:rPr lang="en-US" sz="2800" dirty="0"/>
            </a:br>
            <a:r>
              <a:rPr lang="en-US" sz="2800" dirty="0"/>
              <a:t>    you hate all evildoers.</a:t>
            </a:r>
            <a:br>
              <a:rPr lang="en-US" sz="2800" dirty="0"/>
            </a:br>
            <a:r>
              <a:rPr lang="en-US" sz="2800" b="1" baseline="30000" dirty="0"/>
              <a:t>6 </a:t>
            </a:r>
            <a:r>
              <a:rPr lang="en-US" sz="2800" dirty="0"/>
              <a:t>You destroy those who speak lies;</a:t>
            </a:r>
            <a:br>
              <a:rPr lang="en-US" sz="2800" dirty="0"/>
            </a:br>
            <a:r>
              <a:rPr lang="en-US" sz="2800" dirty="0"/>
              <a:t>the </a:t>
            </a:r>
            <a:r>
              <a:rPr lang="en-US" sz="2800" cap="small" dirty="0"/>
              <a:t>Lord</a:t>
            </a:r>
            <a:r>
              <a:rPr lang="en-US" sz="2800" dirty="0"/>
              <a:t> abhors the bloodthirsty and deceitful man.</a:t>
            </a:r>
          </a:p>
          <a:p>
            <a:pPr marL="0" indent="0" algn="r">
              <a:buNone/>
            </a:pPr>
            <a:r>
              <a:rPr lang="en-US" sz="2800" i="1" dirty="0"/>
              <a:t>Psalm 5:4-6 ESV</a:t>
            </a:r>
          </a:p>
          <a:p>
            <a:pPr marL="0" lv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61971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REFLECTION QUESTIONS: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DA3207-9D9E-4288-B020-21987E05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21138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do you need to take refuge from?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Where do you currently go to take refuge?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would surrender to the King look like?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would taking refuge in the King look like?</a:t>
            </a:r>
          </a:p>
          <a:p>
            <a:pPr marL="0" lv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12102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2404"/>
            <a:ext cx="9144000" cy="4038667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E5797"/>
                </a:solidFill>
                <a:latin typeface="Feeling Passionate Personal Use" panose="02000500000000000000" pitchFamily="2" charset="0"/>
              </a:rPr>
              <a:t>Dave Geldart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07057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7905-6B0B-4C42-979C-668744E6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93E346-8197-4C7F-851D-2904F5E2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297B1-2FB8-470E-B3E5-034D2EC8D90D}"/>
              </a:ext>
            </a:extLst>
          </p:cNvPr>
          <p:cNvSpPr txBox="1"/>
          <p:nvPr/>
        </p:nvSpPr>
        <p:spPr>
          <a:xfrm>
            <a:off x="-221276" y="4266443"/>
            <a:ext cx="9564268" cy="77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14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ZOOM EQUIPPING COURSE 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ALL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TALLGRASS ADULTS</a:t>
            </a:r>
            <a:b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PURE DESIRE MINISTRIES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06E32-0D20-468A-8B41-5DAC10318F69}"/>
              </a:ext>
            </a:extLst>
          </p:cNvPr>
          <p:cNvSpPr txBox="1"/>
          <p:nvPr/>
        </p:nvSpPr>
        <p:spPr>
          <a:xfrm>
            <a:off x="85454" y="177807"/>
            <a:ext cx="897309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STARTING FEBRUARY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037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227774"/>
              </p:ext>
            </p:extLst>
          </p:nvPr>
        </p:nvGraphicFramePr>
        <p:xfrm>
          <a:off x="282575" y="1044575"/>
          <a:ext cx="860404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5511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46FC891-235F-4903-BA14-1E2C9D8E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" y="0"/>
            <a:ext cx="9126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44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46FC891-235F-4903-BA14-1E2C9D8E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" y="0"/>
            <a:ext cx="9126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4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2404"/>
            <a:ext cx="9144000" cy="4038667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E5797"/>
                </a:solidFill>
                <a:latin typeface="Feeling Passionate Personal Use" panose="02000500000000000000" pitchFamily="2" charset="0"/>
              </a:rPr>
              <a:t>AJ </a:t>
            </a:r>
            <a:r>
              <a:rPr lang="en-US" sz="7500" dirty="0" err="1">
                <a:solidFill>
                  <a:srgbClr val="2E5797"/>
                </a:solidFill>
                <a:latin typeface="Feeling Passionate Personal Use" panose="02000500000000000000" pitchFamily="2" charset="0"/>
              </a:rPr>
              <a:t>Baladad</a:t>
            </a:r>
            <a:endParaRPr lang="en-US" sz="7500" dirty="0">
              <a:solidFill>
                <a:srgbClr val="2E5797"/>
              </a:solidFill>
              <a:effectLst/>
              <a:latin typeface="Feeling Passionate Personal Use" panose="02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6913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F022-4DC3-497A-99A8-3E7D90A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7EC99-AA97-4C46-98E9-E53D24BB4126}"/>
              </a:ext>
            </a:extLst>
          </p:cNvPr>
          <p:cNvSpPr txBox="1"/>
          <p:nvPr/>
        </p:nvSpPr>
        <p:spPr>
          <a:xfrm>
            <a:off x="1405869" y="4591304"/>
            <a:ext cx="765267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GRAB A BOOK AND GUIDE ON THE RESOURCE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81531-82A1-4632-BA2D-4B24AE800337}"/>
              </a:ext>
            </a:extLst>
          </p:cNvPr>
          <p:cNvSpPr/>
          <p:nvPr/>
        </p:nvSpPr>
        <p:spPr>
          <a:xfrm>
            <a:off x="-340467" y="2811294"/>
            <a:ext cx="10245412" cy="1070042"/>
          </a:xfrm>
          <a:prstGeom prst="rect">
            <a:avLst/>
          </a:prstGeom>
          <a:solidFill>
            <a:srgbClr val="99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AEA8FB-2D44-44F8-9945-6BFE25561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1223"/>
            <a:ext cx="6858000" cy="3861054"/>
          </a:xfrm>
        </p:spPr>
      </p:pic>
    </p:spTree>
    <p:extLst>
      <p:ext uri="{BB962C8B-B14F-4D97-AF65-F5344CB8AC3E}">
        <p14:creationId xmlns:p14="http://schemas.microsoft.com/office/powerpoint/2010/main" val="28087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5352DC1A-7989-4ACE-A0E6-800F5BBE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 b="10612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40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B47A-5731-425F-B628-42500E4B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E0522-1B38-4C26-803C-A40DB858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" y="-60960"/>
            <a:ext cx="9160828" cy="6107218"/>
          </a:xfrm>
        </p:spPr>
      </p:pic>
    </p:spTree>
    <p:extLst>
      <p:ext uri="{BB962C8B-B14F-4D97-AF65-F5344CB8AC3E}">
        <p14:creationId xmlns:p14="http://schemas.microsoft.com/office/powerpoint/2010/main" val="10375080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146E-F5FC-4237-8CA1-BF1E82F2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piece, old, case&#10;&#10;Description automatically generated">
            <a:extLst>
              <a:ext uri="{FF2B5EF4-FFF2-40B4-BE49-F238E27FC236}">
                <a16:creationId xmlns:a16="http://schemas.microsoft.com/office/drawing/2014/main" id="{054E78F2-9E07-4D1C-8C3D-F7FAD772A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4997"/>
            <a:ext cx="9144000" cy="7315200"/>
          </a:xfrm>
        </p:spPr>
      </p:pic>
    </p:spTree>
    <p:extLst>
      <p:ext uri="{BB962C8B-B14F-4D97-AF65-F5344CB8AC3E}">
        <p14:creationId xmlns:p14="http://schemas.microsoft.com/office/powerpoint/2010/main" val="24287828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2404"/>
            <a:ext cx="9144000" cy="4038667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E5797"/>
                </a:solidFill>
                <a:latin typeface="Feeling Passionate Personal Use" panose="02000500000000000000" pitchFamily="2" charset="0"/>
              </a:rPr>
              <a:t>Hanna </a:t>
            </a:r>
            <a:r>
              <a:rPr lang="en-US" sz="7500" dirty="0" err="1">
                <a:solidFill>
                  <a:srgbClr val="2E5797"/>
                </a:solidFill>
                <a:latin typeface="Feeling Passionate Personal Use" panose="02000500000000000000" pitchFamily="2" charset="0"/>
              </a:rPr>
              <a:t>Hertzig</a:t>
            </a:r>
            <a:endParaRPr lang="en-US" sz="7500" dirty="0">
              <a:solidFill>
                <a:srgbClr val="2E5797"/>
              </a:solidFill>
              <a:effectLst/>
              <a:latin typeface="Feeling Passionate Personal Use" panose="02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9445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13F4-9336-4884-A902-69B2616C1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2D317-7B6B-4409-9D9E-A01328A07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BBB6B2D-4EC5-4246-B343-01E18DF3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54ACC2-8510-4717-BDAC-5AF47B5E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1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273</Words>
  <Application>Microsoft Office PowerPoint</Application>
  <PresentationFormat>On-screen Show (16:9)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Feeling Passionate Personal Use</vt:lpstr>
      <vt:lpstr>Ubuntu</vt:lpstr>
      <vt:lpstr>10_Office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REFUGE IN THE KING!</vt:lpstr>
      <vt:lpstr>TAKE REFUGE IN THE KING!</vt:lpstr>
      <vt:lpstr>TAKE REFUGE IN THE KING!</vt:lpstr>
      <vt:lpstr>REFLECTION QUESTIONS:</vt:lpstr>
      <vt:lpstr>PowerPoint Presentation</vt:lpstr>
      <vt:lpstr>PowerPoint Presentation</vt:lpstr>
      <vt:lpstr>PROPHETIC PROMISES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NEW HOPE COMMUNITY CHURCH</dc:creator>
  <cp:lastModifiedBy> </cp:lastModifiedBy>
  <cp:revision>2</cp:revision>
  <dcterms:created xsi:type="dcterms:W3CDTF">2021-01-24T21:51:50Z</dcterms:created>
  <dcterms:modified xsi:type="dcterms:W3CDTF">2021-01-25T15:14:21Z</dcterms:modified>
</cp:coreProperties>
</file>