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3175" r:id="rId3"/>
    <p:sldId id="2390" r:id="rId4"/>
    <p:sldId id="2839" r:id="rId5"/>
    <p:sldId id="2840" r:id="rId6"/>
    <p:sldId id="2874" r:id="rId7"/>
    <p:sldId id="2875" r:id="rId8"/>
    <p:sldId id="2876" r:id="rId9"/>
    <p:sldId id="2877" r:id="rId10"/>
    <p:sldId id="2878" r:id="rId11"/>
    <p:sldId id="2879" r:id="rId12"/>
    <p:sldId id="2880" r:id="rId13"/>
    <p:sldId id="2881" r:id="rId14"/>
    <p:sldId id="2873" r:id="rId15"/>
    <p:sldId id="2882" r:id="rId16"/>
    <p:sldId id="2883" r:id="rId17"/>
    <p:sldId id="2884" r:id="rId18"/>
    <p:sldId id="2885" r:id="rId19"/>
    <p:sldId id="2886" r:id="rId20"/>
    <p:sldId id="2887" r:id="rId21"/>
    <p:sldId id="2888" r:id="rId22"/>
    <p:sldId id="2889" r:id="rId23"/>
    <p:sldId id="2890" r:id="rId24"/>
    <p:sldId id="2891" r:id="rId25"/>
    <p:sldId id="2892" r:id="rId26"/>
    <p:sldId id="2893" r:id="rId27"/>
    <p:sldId id="2894" r:id="rId28"/>
    <p:sldId id="2895" r:id="rId29"/>
    <p:sldId id="2389" r:id="rId30"/>
    <p:sldId id="3198" r:id="rId31"/>
    <p:sldId id="3217" r:id="rId32"/>
    <p:sldId id="257" r:id="rId33"/>
    <p:sldId id="3190" r:id="rId34"/>
    <p:sldId id="3192" r:id="rId35"/>
    <p:sldId id="3193" r:id="rId36"/>
    <p:sldId id="3218" r:id="rId37"/>
    <p:sldId id="3219" r:id="rId38"/>
    <p:sldId id="3194" r:id="rId39"/>
    <p:sldId id="3195" r:id="rId40"/>
    <p:sldId id="3200" r:id="rId41"/>
    <p:sldId id="3201" r:id="rId42"/>
    <p:sldId id="3216" r:id="rId43"/>
    <p:sldId id="3202" r:id="rId44"/>
    <p:sldId id="3204" r:id="rId45"/>
    <p:sldId id="3205" r:id="rId46"/>
    <p:sldId id="3170" r:id="rId47"/>
    <p:sldId id="3206" r:id="rId48"/>
    <p:sldId id="3210" r:id="rId49"/>
    <p:sldId id="3208" r:id="rId50"/>
    <p:sldId id="3211" r:id="rId51"/>
    <p:sldId id="3209" r:id="rId52"/>
    <p:sldId id="3212" r:id="rId53"/>
    <p:sldId id="3213" r:id="rId54"/>
    <p:sldId id="3196" r:id="rId55"/>
    <p:sldId id="3197" r:id="rId56"/>
    <p:sldId id="3199" r:id="rId57"/>
    <p:sldId id="2896" r:id="rId58"/>
    <p:sldId id="2897" r:id="rId59"/>
    <p:sldId id="2898" r:id="rId60"/>
    <p:sldId id="2899" r:id="rId61"/>
    <p:sldId id="2900" r:id="rId62"/>
    <p:sldId id="2901" r:id="rId63"/>
    <p:sldId id="2902" r:id="rId64"/>
    <p:sldId id="2904" r:id="rId65"/>
    <p:sldId id="2903" r:id="rId66"/>
    <p:sldId id="2905" r:id="rId67"/>
    <p:sldId id="2906" r:id="rId68"/>
    <p:sldId id="2907" r:id="rId69"/>
    <p:sldId id="2908" r:id="rId70"/>
    <p:sldId id="2909" r:id="rId71"/>
    <p:sldId id="2910" r:id="rId72"/>
    <p:sldId id="2911" r:id="rId73"/>
    <p:sldId id="2912" r:id="rId74"/>
    <p:sldId id="2913" r:id="rId75"/>
    <p:sldId id="2914" r:id="rId76"/>
    <p:sldId id="2915" r:id="rId77"/>
    <p:sldId id="2916" r:id="rId78"/>
    <p:sldId id="2917" r:id="rId79"/>
    <p:sldId id="2918" r:id="rId80"/>
    <p:sldId id="2919" r:id="rId81"/>
    <p:sldId id="2920" r:id="rId82"/>
    <p:sldId id="2921" r:id="rId83"/>
    <p:sldId id="3189" r:id="rId84"/>
  </p:sldIdLst>
  <p:sldSz cx="9144000" cy="5143500" type="screen16x9"/>
  <p:notesSz cx="6858000" cy="9144000"/>
  <p:defaultTextStyle>
    <a:defPPr>
      <a:defRPr lang="en-US"/>
    </a:defPPr>
    <a:lvl1pPr marL="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97"/>
    <a:srgbClr val="F9CE85"/>
    <a:srgbClr val="EC9C10"/>
    <a:srgbClr val="152F55"/>
    <a:srgbClr val="17578A"/>
    <a:srgbClr val="84C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5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079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050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27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F9700-5D71-4E5D-8EA8-19A5FA1A4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427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4E97712-5A45-4B70-ADB8-BC30CD34A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31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168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59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68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43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062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352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1" y="113614"/>
            <a:ext cx="8776535" cy="790106"/>
          </a:xfrm>
        </p:spPr>
        <p:txBody>
          <a:bodyPr/>
          <a:lstStyle>
            <a:lvl1pPr>
              <a:defRPr sz="4125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11" y="1044724"/>
            <a:ext cx="8776535" cy="4038667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673024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053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544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970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789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2526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0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1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655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77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59" indent="0">
              <a:buNone/>
              <a:defRPr sz="750"/>
            </a:lvl4pPr>
            <a:lvl5pPr marL="1371545" indent="0">
              <a:buNone/>
              <a:defRPr sz="750"/>
            </a:lvl5pPr>
            <a:lvl6pPr marL="1714432" indent="0">
              <a:buNone/>
              <a:defRPr sz="750"/>
            </a:lvl6pPr>
            <a:lvl7pPr marL="2057318" indent="0">
              <a:buNone/>
              <a:defRPr sz="750"/>
            </a:lvl7pPr>
            <a:lvl8pPr marL="2400204" indent="0">
              <a:buNone/>
              <a:defRPr sz="750"/>
            </a:lvl8pPr>
            <a:lvl9pPr marL="274309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54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9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86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83666323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When on the day the great I Am,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the faithful and the true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The Lamb who was for sinners slain,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is making all things new.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804837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Behold our God shall live with us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and be our steadfast light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And we shall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e’er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 his people be,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9222273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 our king!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His rule and reign we’ll ever sing,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(repeat)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35323096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092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Canvas and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324786859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In my mother’s womb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formed me with Your hands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Known and loved by You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Before I took a breath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28999554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When I doubt it, Lord, remind me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wonderfully made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22710650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my future and for my good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Your glory and for Your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144184099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There's a healing light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Just beyond the clouds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Though I've walked through fire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 see clearly 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21934080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 know nothing has been wasted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No failure or mistake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31743524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4" y="2778647"/>
            <a:ext cx="8180172" cy="2881094"/>
          </a:xfrm>
        </p:spPr>
        <p:txBody>
          <a:bodyPr>
            <a:noAutofit/>
          </a:bodyPr>
          <a:lstStyle/>
          <a:p>
            <a:pPr algn="ctr"/>
            <a:r>
              <a:rPr lang="en-US" sz="3375" dirty="0">
                <a:solidFill>
                  <a:srgbClr val="096D87"/>
                </a:solidFill>
              </a:rPr>
              <a:t>WELCOME TO </a:t>
            </a:r>
            <a:br>
              <a:rPr lang="en-US" sz="3375" dirty="0">
                <a:solidFill>
                  <a:srgbClr val="096D87"/>
                </a:solidFill>
              </a:rPr>
            </a:br>
            <a:r>
              <a:rPr lang="en-US" sz="3375" dirty="0">
                <a:solidFill>
                  <a:srgbClr val="096D87"/>
                </a:solidFill>
              </a:rPr>
              <a:t>TALLGRASS CHURCH’S CENTRAL GATHERING IN BOYS &amp; GIRLS CLUB!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" y="456746"/>
            <a:ext cx="8704211" cy="32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73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my future and for my good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Your glory and for Your name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(Repeat)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33970022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When I doubt it, Lord, remind me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wonderfully made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2775122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 know nothing has been wasted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No failure or mistake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3015990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my future and for my good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 make all things work together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For Your glory and for Your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48621911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When I doubt it, Lord, remind me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wonderfully made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4181208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 know nothing has been wasted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No failure or mistake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You’re an artist and a potter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I’m the canvas and the clay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230940367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You're not finished with me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You're not finished with me yet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(Repeat)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4860341" y="4749311"/>
            <a:ext cx="416331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“Canvas and the Clay” By Pat Barrett, Ben Smith, Chris Tomlin. CCLI# 7133880.</a:t>
            </a:r>
          </a:p>
        </p:txBody>
      </p:sp>
    </p:spTree>
    <p:extLst>
      <p:ext uri="{BB962C8B-B14F-4D97-AF65-F5344CB8AC3E}">
        <p14:creationId xmlns:p14="http://schemas.microsoft.com/office/powerpoint/2010/main" val="35915867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4710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86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67207159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08BB-CE33-4B47-8A16-A36639B3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0"/>
            <a:ext cx="4225219" cy="5143500"/>
          </a:xfrm>
          <a:prstGeom prst="rect">
            <a:avLst/>
          </a:prstGeom>
        </p:spPr>
      </p:pic>
      <p:pic>
        <p:nvPicPr>
          <p:cNvPr id="3" name="Picture 2" descr="A picture containing dog, sitting, indoor, brown&#10;&#10;Description automatically generated">
            <a:extLst>
              <a:ext uri="{FF2B5EF4-FFF2-40B4-BE49-F238E27FC236}">
                <a16:creationId xmlns:a16="http://schemas.microsoft.com/office/drawing/2014/main" id="{6909ED23-A6A3-4167-9E94-B1801B5C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09" y="0"/>
            <a:ext cx="52627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13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to Christ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192972083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8608BB-CE33-4B47-8A16-A36639B3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81" y="0"/>
            <a:ext cx="4225219" cy="5143500"/>
          </a:xfrm>
          <a:prstGeom prst="rect">
            <a:avLst/>
          </a:prstGeom>
        </p:spPr>
      </p:pic>
      <p:pic>
        <p:nvPicPr>
          <p:cNvPr id="3" name="Picture 2" descr="A picture containing dog, sitting, indoor, brown&#10;&#10;Description automatically generated">
            <a:extLst>
              <a:ext uri="{FF2B5EF4-FFF2-40B4-BE49-F238E27FC236}">
                <a16:creationId xmlns:a16="http://schemas.microsoft.com/office/drawing/2014/main" id="{6909ED23-A6A3-4167-9E94-B1801B5C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009" y="0"/>
            <a:ext cx="526279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10774C-CCC3-4D19-ABA0-9B3B087551AB}"/>
              </a:ext>
            </a:extLst>
          </p:cNvPr>
          <p:cNvSpPr txBox="1"/>
          <p:nvPr/>
        </p:nvSpPr>
        <p:spPr>
          <a:xfrm>
            <a:off x="421332" y="1469813"/>
            <a:ext cx="3732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Like a dog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that returns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 his vomit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is a fool who repeats his folly. 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Proverbs 26:11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3231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13F4-9336-4884-A902-69B2616C1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2D317-7B6B-4409-9D9E-A01328A07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BBB6B2D-4EC5-4246-B343-01E18DF3C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54ACC2-8510-4717-BDAC-5AF47B5E4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119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CONFIDENCE IN CRAP OR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1 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Finally, my brothers and sisters, rejoice in the Lord. To write the same things to you is no trouble to me and is safe for you. 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2 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Look out for the dogs, look out for the evildoers, look out for those who mutilate the flesh. 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800" i="1" dirty="0"/>
              <a:t>Philippians 3:1-2</a:t>
            </a:r>
          </a:p>
        </p:txBody>
      </p:sp>
    </p:spTree>
    <p:extLst>
      <p:ext uri="{BB962C8B-B14F-4D97-AF65-F5344CB8AC3E}">
        <p14:creationId xmlns:p14="http://schemas.microsoft.com/office/powerpoint/2010/main" val="158784183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CONFIDENCE IN CRAP OR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 we are the circumcision, who worship by the Spirit of God and glory in Christ Jesus and put no confidence in the flesh—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4a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though I myself have reason for confidence in the flesh also.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sz="2800" i="1" dirty="0"/>
              <a:t>Philippians 3:3-4a</a:t>
            </a:r>
          </a:p>
        </p:txBody>
      </p:sp>
    </p:spTree>
    <p:extLst>
      <p:ext uri="{BB962C8B-B14F-4D97-AF65-F5344CB8AC3E}">
        <p14:creationId xmlns:p14="http://schemas.microsoft.com/office/powerpoint/2010/main" val="424803988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IMPRESSIVE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4b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If anyone else thinks he has reason for confidence in the flesh, I have more: 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circumcised on the eighth day, of the people of Israel, of the tribe of Benjamin, a Hebrew of Hebrews; as to the law, a Pharisee; 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6 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to zeal, a persecutor of the church; as to righteousness under the law, blameless.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3:4b-6</a:t>
            </a:r>
          </a:p>
        </p:txBody>
      </p:sp>
    </p:spTree>
    <p:extLst>
      <p:ext uri="{BB962C8B-B14F-4D97-AF65-F5344CB8AC3E}">
        <p14:creationId xmlns:p14="http://schemas.microsoft.com/office/powerpoint/2010/main" val="228521543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IMPRESSIVE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circumcised on the eighth 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of the people of Israel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of the tribe of Benjamin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 Hebrew of Hebrews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to the law, a Pharisee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to zeal, a persecutor of the church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 to righteousness under the law, blameless.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3:4b-6</a:t>
            </a:r>
          </a:p>
        </p:txBody>
      </p:sp>
    </p:spTree>
    <p:extLst>
      <p:ext uri="{BB962C8B-B14F-4D97-AF65-F5344CB8AC3E}">
        <p14:creationId xmlns:p14="http://schemas.microsoft.com/office/powerpoint/2010/main" val="24250987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IMPRESSIVE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Jew, born in Tarsus in Cilicia (no obscure city)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rought up in Jerusalem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Educated at the feet of Gamaliel according to the strict manner of the law of our fathers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ealous for God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ersecuted this Way to the death, binding and delivering to prison both men and women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 high priest and the whole council of elders are his references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/>
              <a:t>Acts 22:3-5</a:t>
            </a:r>
          </a:p>
        </p:txBody>
      </p:sp>
    </p:spTree>
    <p:extLst>
      <p:ext uri="{BB962C8B-B14F-4D97-AF65-F5344CB8AC3E}">
        <p14:creationId xmlns:p14="http://schemas.microsoft.com/office/powerpoint/2010/main" val="26900028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IMPRESSIVE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But whatever gain I had, I counted as loss for the sake of Christ. 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Indeed, I count everything as loss because of the surpassing worth of knowing Christ Jesus my Lord. For his sake I have suffered the loss of all things and count them as rubbish, in order that I may gain Christ 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9a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and be found in him, not having a righteousness of my own that comes from the law…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3:7-9a</a:t>
            </a:r>
          </a:p>
        </p:txBody>
      </p:sp>
    </p:spTree>
    <p:extLst>
      <p:ext uri="{BB962C8B-B14F-4D97-AF65-F5344CB8AC3E}">
        <p14:creationId xmlns:p14="http://schemas.microsoft.com/office/powerpoint/2010/main" val="177328823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PAUL’S IMPRESSIVE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9b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…but that which comes through faith in Christ, the righteousness from God that depends on faith— 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10 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that I may know him and the power of his resurrection, and may share his sufferings, becoming like him in his death, 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11 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that by any means possible I may attain the resurrection from the dead.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3:9b-11</a:t>
            </a:r>
          </a:p>
        </p:txBody>
      </p:sp>
    </p:spTree>
    <p:extLst>
      <p:ext uri="{BB962C8B-B14F-4D97-AF65-F5344CB8AC3E}">
        <p14:creationId xmlns:p14="http://schemas.microsoft.com/office/powerpoint/2010/main" val="379140941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Indeed, I count everything as loss because of the surpassing worth of knowing Christ Jesus my Lord. </a:t>
            </a:r>
            <a:b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his sake I have suffered the loss of all things and count them as rubbish, in order that I may gain Christ…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1210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Should nothing of our efforts stand,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no legacy survive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unless the Lord does raise the house,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in vain its builders strive.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3123029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Choose a 2021 Word of the Year</a:t>
            </a:r>
          </a:p>
        </p:txBody>
      </p:sp>
    </p:spTree>
    <p:extLst>
      <p:ext uri="{BB962C8B-B14F-4D97-AF65-F5344CB8AC3E}">
        <p14:creationId xmlns:p14="http://schemas.microsoft.com/office/powerpoint/2010/main" val="1754645937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TALLGRASSIANS’ 2021 WOTYS: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4289988" cy="485132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Nathan Hurst—compassion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Amber Johnson—expect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Jenny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Ifft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—relationship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Dave Geldart—beloved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Maddox Deaver—grow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Nick Costello—trust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Taylor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Hillegeist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—leadership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Elisha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Hillegeist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—obedience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Kate Deaver—peace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Matthias Bieber—healing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AA5484-89F0-4759-AA76-844D4410E6C1}"/>
              </a:ext>
            </a:extLst>
          </p:cNvPr>
          <p:cNvSpPr txBox="1">
            <a:spLocks/>
          </p:cNvSpPr>
          <p:nvPr/>
        </p:nvSpPr>
        <p:spPr>
          <a:xfrm>
            <a:off x="4572000" y="991219"/>
            <a:ext cx="4289988" cy="4038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3" indent="-171443" algn="l" defTabSz="6857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514329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857216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200102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542988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Terry Deaver—shine!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Ben Deaver—calm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Lacey Dunn—trustworthy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Kassi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Chapman—joyful grief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Rachel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Whiteaker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—joy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Annie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Eschke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—peace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Jim </a:t>
            </a:r>
            <a:r>
              <a:rPr lang="en-US" sz="2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Eschke</a:t>
            </a: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—rapture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Taylor McFall—space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Mary Gordon McFall—stretch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Dilan Oglesby—emerge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792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Choose a 2021 Word of the Year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Join me in reading the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Whole Bible Under 2 Years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80950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Choose a 2021 Word of the Year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Join me in reading the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Whole Bible Under 2 Years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Journal through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Great Annual Examen</a:t>
            </a:r>
            <a:endParaRPr lang="en-US" sz="2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951158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Choose a 2021 Word of the Year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Join me in reading the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Whole Bible Under 2 Years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Journal through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Great Annual Examen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Pray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your Prophetic Promises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531425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7905-6B0B-4C42-979C-668744E6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93E346-8197-4C7F-851D-2904F5E2B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3297B1-2FB8-470E-B3E5-034D2EC8D90D}"/>
              </a:ext>
            </a:extLst>
          </p:cNvPr>
          <p:cNvSpPr txBox="1"/>
          <p:nvPr/>
        </p:nvSpPr>
        <p:spPr>
          <a:xfrm>
            <a:off x="-228591" y="4185978"/>
            <a:ext cx="9564268" cy="828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14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ZOOM EQUIPPING COURSE FOR ALL TALLGRASS ADULTS</a:t>
            </a:r>
            <a:b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PURE DESIRE MINISTRIES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06E32-0D20-468A-8B41-5DAC10318F69}"/>
              </a:ext>
            </a:extLst>
          </p:cNvPr>
          <p:cNvSpPr txBox="1"/>
          <p:nvPr/>
        </p:nvSpPr>
        <p:spPr>
          <a:xfrm>
            <a:off x="85454" y="177807"/>
            <a:ext cx="897309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STARTING FEBRUARY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6819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227774"/>
              </p:ext>
            </p:extLst>
          </p:nvPr>
        </p:nvGraphicFramePr>
        <p:xfrm>
          <a:off x="282575" y="1044575"/>
          <a:ext cx="860404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55110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575882"/>
              </p:ext>
            </p:extLst>
          </p:nvPr>
        </p:nvGraphicFramePr>
        <p:xfrm>
          <a:off x="282575" y="1044575"/>
          <a:ext cx="860404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the monarch butterfly Lula emerge from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cocoon.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(9/6/14—9/17/14)</a:t>
                      </a:r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91480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or, indoor, insect&#10;&#10;Description automatically generated">
            <a:extLst>
              <a:ext uri="{FF2B5EF4-FFF2-40B4-BE49-F238E27FC236}">
                <a16:creationId xmlns:a16="http://schemas.microsoft.com/office/drawing/2014/main" id="{4EF4C632-D7F0-476F-9DE2-3066B16FC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38" y="-237600"/>
            <a:ext cx="5461198" cy="53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065CE-7687-409E-96B2-3DB58DC7D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62"/>
          <a:stretch/>
        </p:blipFill>
        <p:spPr>
          <a:xfrm>
            <a:off x="-3325138" y="-2089893"/>
            <a:ext cx="6650275" cy="9625686"/>
          </a:xfrm>
          <a:prstGeom prst="rect">
            <a:avLst/>
          </a:prstGeom>
        </p:spPr>
      </p:pic>
      <p:pic>
        <p:nvPicPr>
          <p:cNvPr id="5" name="Picture 4" descr="A picture containing indoor, sitting, orange&#10;&#10;Description automatically generated">
            <a:extLst>
              <a:ext uri="{FF2B5EF4-FFF2-40B4-BE49-F238E27FC236}">
                <a16:creationId xmlns:a16="http://schemas.microsoft.com/office/drawing/2014/main" id="{F405A806-1F58-481B-AFEE-D7EF8335B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r="16345"/>
          <a:stretch/>
        </p:blipFill>
        <p:spPr>
          <a:xfrm>
            <a:off x="6278400" y="0"/>
            <a:ext cx="3420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10341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628697"/>
              </p:ext>
            </p:extLst>
          </p:nvPr>
        </p:nvGraphicFramePr>
        <p:xfrm>
          <a:off x="282575" y="1044575"/>
          <a:ext cx="860404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the monarch butterfly Lula emerge from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cocoon.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(9/6/14—9/17/14)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Corinthians 5:17   Therefore,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anyone is in Christ,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a new creation.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 has passed away; behold,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has come.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06556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To you who boast tomorrow’s gain,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tell me what is your life?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 mist that vanishes at dawn,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5189611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369456"/>
              </p:ext>
            </p:extLst>
          </p:nvPr>
        </p:nvGraphicFramePr>
        <p:xfrm>
          <a:off x="282575" y="1044575"/>
          <a:ext cx="860404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the monarch butterfly Lula emerge from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cocoon.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(9/6/14—9/17/14)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Corinthians 5:17   Therefore,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anyone is in Christ,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a new creation.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 has passed away; behold,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has come.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You’ll be sunk by anxiety like others before you. It’s just a matter of time before something bad happens.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720074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PROPHETIC PROMISES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BD67E9-D4D1-495D-BB72-B40956D87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43273"/>
              </p:ext>
            </p:extLst>
          </p:nvPr>
        </p:nvGraphicFramePr>
        <p:xfrm>
          <a:off x="282575" y="1044575"/>
          <a:ext cx="860404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10">
                  <a:extLst>
                    <a:ext uri="{9D8B030D-6E8A-4147-A177-3AD203B41FA5}">
                      <a16:colId xmlns:a16="http://schemas.microsoft.com/office/drawing/2014/main" val="3349670216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3171011918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656699275"/>
                    </a:ext>
                  </a:extLst>
                </a:gridCol>
                <a:gridCol w="2151010">
                  <a:extLst>
                    <a:ext uri="{9D8B030D-6E8A-4147-A177-3AD203B41FA5}">
                      <a16:colId xmlns:a16="http://schemas.microsoft.com/office/drawing/2014/main" val="2096557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Encounter with God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Passage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Ubuntu" panose="020B0504030602030204" pitchFamily="34" charset="0"/>
                        </a:rPr>
                        <a:t>The Prophetic 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the monarch butterfly Lula emerge from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 cocoon.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(9/6/14—9/17/14)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Corinthians 5:17   Therefore,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anyone is in Christ,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 a new creation.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old has passed away; behold,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new has come.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You’ll be sunk by anxiety like others before you. It’s just a matter of time before something bad happens.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a NEW creation!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I’m being transformed.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6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1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0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497923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Memorize Philippians 3:8.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/>
              <a:t>Choose a 2021 Word of the Year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Join me in reading the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Whole Bible Under 2 Years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Journal through </a:t>
            </a:r>
            <a:r>
              <a:rPr lang="en-US" sz="28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Great Annual Examen</a:t>
            </a:r>
            <a:endParaRPr lang="en-US" sz="2800" dirty="0">
              <a:solidFill>
                <a:srgbClr val="00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Pray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your Prophetic Promises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marR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463297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CONFIDENCE IN CHRIST!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12 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Not that I have already obtained this or am already perfect, but I press on to make it my own, because Christ Jesus has made me his own. 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13 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Brothers and sisters, I do not consider that I have made it my own. But one thing I do: forgetting what lies behind and straining forward to what lies ahead, </a:t>
            </a:r>
            <a:r>
              <a:rPr lang="en-US" sz="2800" b="1" baseline="30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14 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 press on toward the goal for the prize of the upward call of God in Christ Jesus. 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3:12-14</a:t>
            </a:r>
          </a:p>
        </p:txBody>
      </p:sp>
    </p:spTree>
    <p:extLst>
      <p:ext uri="{BB962C8B-B14F-4D97-AF65-F5344CB8AC3E}">
        <p14:creationId xmlns:p14="http://schemas.microsoft.com/office/powerpoint/2010/main" val="3495894443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CONFIDENCE IN CHRIST!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12" y="1044724"/>
            <a:ext cx="8631696" cy="4038667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15 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Let those of us who are mature think this way, and if in anything you think otherwise, God will reveal that also to you. </a:t>
            </a:r>
            <a:r>
              <a:rPr lang="en-US" sz="2800" b="1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16 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Only let us hold true to what we have attained.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Philippians 3:15-16</a:t>
            </a:r>
          </a:p>
        </p:txBody>
      </p:sp>
    </p:spTree>
    <p:extLst>
      <p:ext uri="{BB962C8B-B14F-4D97-AF65-F5344CB8AC3E}">
        <p14:creationId xmlns:p14="http://schemas.microsoft.com/office/powerpoint/2010/main" val="359811359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7565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You Say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606531627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am I that the highest King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Would welcome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was lost but He brought me in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Oh, His love for me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Oh, His love for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3124144579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the Son sets free, Oh is free indeed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342508505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 Free at last, He has ransomed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His grace runs deep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While I was a slave to sin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died for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Yes, He died for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251915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 our king!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His rule and reign we’ll ever sing,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323615577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the Son sets free, Oh is free indeed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my Father’s house there’s a place for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3636833343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chosen, not forsaken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           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for me, not against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(Repeat)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37212599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the Son sets free, Oh is free indeed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my Father’s house there’s a place for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2721057075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my Father’s house there’s a place for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2319012921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chosen, not forsaken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           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for me, not against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(Repeat)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3890455348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am who You say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2946381058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Who the Son sets free, Oh is free indeed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my Father’s house there’s a place for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I’m a child of God; Yes, I 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897483" y="4749311"/>
            <a:ext cx="312617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“Who You Say I Am” by Ben Fielding and Reuben Morgan.</a:t>
            </a:r>
          </a:p>
        </p:txBody>
      </p:sp>
    </p:spTree>
    <p:extLst>
      <p:ext uri="{BB962C8B-B14F-4D97-AF65-F5344CB8AC3E}">
        <p14:creationId xmlns:p14="http://schemas.microsoft.com/office/powerpoint/2010/main" val="234560911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94391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24D01-7148-E74C-B58E-6C3757446FBE}"/>
              </a:ext>
            </a:extLst>
          </p:cNvPr>
          <p:cNvSpPr txBox="1"/>
          <p:nvPr/>
        </p:nvSpPr>
        <p:spPr>
          <a:xfrm>
            <a:off x="1143000" y="141758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New Wine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777126576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crushing, In the pressing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making new wine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soil I now surrender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breaking new 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19105815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His will be done, His kingdom come,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on earth as is above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Who is Himself our daily bread,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praise Him the Lord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2676856172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So I yield to You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and to Your careful hand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When I trust You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don’t need to understand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1098944607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Your vessel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an offering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whatever You want me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3326909820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came here with nothing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But all You have given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bring new wine out of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2954638761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crushing, In the pressing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making new wine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soil I now surrender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breaking new 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1514174147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Your vessel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an offering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whatever You want me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1882981947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came here with nothing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But all You have given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bring new wine out of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bring new wine out of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bring new wine out of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Ubuntu" panose="020B0504030602030204" pitchFamily="34" charset="0"/>
              <a:ea typeface="Cooper Hewitt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2944912353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Where there is new wine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 is new power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There is new freedom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4152718613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The Kingdom is here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lay down my old flames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To carry Your new fire today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3462570538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Your vessel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an offering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Make me whatever You want me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362943157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 came here with nothing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But all You have given me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Jesus bring new wine out of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26477436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Let living water satisfy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the thirsty without price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We’ll take a cup of kindness yet,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4214725893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So I yield to You and to Your careful hand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I’ll trust You; help when I don’t understand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In the crushing, In the pressing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Ubuntu" panose="020B0504030602030204" pitchFamily="34" charset="0"/>
                <a:ea typeface="Cooper Hewitt" pitchFamily="50" charset="0"/>
              </a:rPr>
              <a:t>You are making new wine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6267777" y="4749311"/>
            <a:ext cx="2755883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“New Wine” by Brooke </a:t>
            </a:r>
            <a:r>
              <a:rPr lang="en-US" sz="975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Ligertwood</a:t>
            </a:r>
            <a:r>
              <a:rPr lang="en-US" sz="975" dirty="0">
                <a:solidFill>
                  <a:prstClr val="black">
                    <a:lumMod val="50000"/>
                    <a:lumOff val="50000"/>
                  </a:prstClr>
                </a:solidFill>
              </a:rPr>
              <a:t>. CCLI: 7102397</a:t>
            </a:r>
          </a:p>
        </p:txBody>
      </p:sp>
    </p:spTree>
    <p:extLst>
      <p:ext uri="{BB962C8B-B14F-4D97-AF65-F5344CB8AC3E}">
        <p14:creationId xmlns:p14="http://schemas.microsoft.com/office/powerpoint/2010/main" val="2154390906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420794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" y="328952"/>
            <a:ext cx="4519461" cy="45194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286" y="2205271"/>
            <a:ext cx="6582401" cy="790106"/>
          </a:xfrm>
        </p:spPr>
        <p:txBody>
          <a:bodyPr>
            <a:noAutofit/>
          </a:bodyPr>
          <a:lstStyle/>
          <a:p>
            <a:r>
              <a:rPr lang="en-US" sz="55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8717057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A6994-64C1-3641-A7C7-B8E849979938}"/>
              </a:ext>
            </a:extLst>
          </p:cNvPr>
          <p:cNvSpPr txBox="1"/>
          <p:nvPr/>
        </p:nvSpPr>
        <p:spPr>
          <a:xfrm>
            <a:off x="0" y="14175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 our king!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His rule and reign we’ll ever sing,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Cooper Hewitt" pitchFamily="50" charset="0"/>
                <a:cs typeface="+mn-cs"/>
              </a:rPr>
              <a:t>all glory be to Christ!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65543-579B-5943-BD31-CBE6968A26BF}"/>
              </a:ext>
            </a:extLst>
          </p:cNvPr>
          <p:cNvSpPr txBox="1"/>
          <p:nvPr/>
        </p:nvSpPr>
        <p:spPr>
          <a:xfrm>
            <a:off x="5355668" y="4749311"/>
            <a:ext cx="3667992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“All Glory be to Christ” By Dustin </a:t>
            </a:r>
            <a:r>
              <a:rPr kumimoji="0" lang="en-US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Kensrue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(CC) 2012 Mars Hill Music</a:t>
            </a:r>
          </a:p>
        </p:txBody>
      </p:sp>
    </p:spTree>
    <p:extLst>
      <p:ext uri="{BB962C8B-B14F-4D97-AF65-F5344CB8AC3E}">
        <p14:creationId xmlns:p14="http://schemas.microsoft.com/office/powerpoint/2010/main" val="17217492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4262</TotalTime>
  <Words>2997</Words>
  <Application>Microsoft Office PowerPoint</Application>
  <PresentationFormat>On-screen Show (16:9)</PresentationFormat>
  <Paragraphs>352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Calibri</vt:lpstr>
      <vt:lpstr>Calibri Light</vt:lpstr>
      <vt:lpstr>Goudy Old Style</vt:lpstr>
      <vt:lpstr>Symbol</vt:lpstr>
      <vt:lpstr>Ubuntu</vt:lpstr>
      <vt:lpstr>10_Office Theme</vt:lpstr>
      <vt:lpstr>9_Office Theme</vt:lpstr>
      <vt:lpstr>WELCOME!</vt:lpstr>
      <vt:lpstr>WELCOME TO  TALLGRASS CHURCH’S CENTRAL GATHERING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WELCOME!</vt:lpstr>
      <vt:lpstr>PowerPoint Presentation</vt:lpstr>
      <vt:lpstr>PowerPoint Presentation</vt:lpstr>
      <vt:lpstr>PowerPoint Presentation</vt:lpstr>
      <vt:lpstr>CONFIDENCE IN CRAP OR CHRIST?</vt:lpstr>
      <vt:lpstr>CONFIDENCE IN CRAP OR CHRIST?</vt:lpstr>
      <vt:lpstr>PAUL’S IMPRESSIVE RESUME</vt:lpstr>
      <vt:lpstr>PAUL’S IMPRESSIVE RESUME</vt:lpstr>
      <vt:lpstr>PAUL’S IMPRESSIVE RESUME</vt:lpstr>
      <vt:lpstr>PAUL’S IMPRESSIVE RESUME</vt:lpstr>
      <vt:lpstr>PAUL’S IMPRESSIVE RESUME</vt:lpstr>
      <vt:lpstr>HOMEWORK:</vt:lpstr>
      <vt:lpstr>HOMEWORK:</vt:lpstr>
      <vt:lpstr>TALLGRASSIANS’ 2021 WOTYS:</vt:lpstr>
      <vt:lpstr>HOMEWORK:</vt:lpstr>
      <vt:lpstr>HOMEWORK:</vt:lpstr>
      <vt:lpstr>HOMEWORK:</vt:lpstr>
      <vt:lpstr>PowerPoint Presentation</vt:lpstr>
      <vt:lpstr>PROPHETIC PROMISES</vt:lpstr>
      <vt:lpstr>PROPHETIC PROMISES</vt:lpstr>
      <vt:lpstr>PowerPoint Presentation</vt:lpstr>
      <vt:lpstr>PROPHETIC PROMISES</vt:lpstr>
      <vt:lpstr>PROPHETIC PROMISES</vt:lpstr>
      <vt:lpstr>PROPHETIC PROMISES</vt:lpstr>
      <vt:lpstr>HOMEWORK:</vt:lpstr>
      <vt:lpstr>CONFIDENCE IN CHRIST!</vt:lpstr>
      <vt:lpstr>CONFIDENCE IN CHRIST!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 </cp:lastModifiedBy>
  <cp:revision>50</cp:revision>
  <dcterms:created xsi:type="dcterms:W3CDTF">2020-11-17T21:14:48Z</dcterms:created>
  <dcterms:modified xsi:type="dcterms:W3CDTF">2021-01-04T19:30:05Z</dcterms:modified>
</cp:coreProperties>
</file>