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83"/>
  </p:notesMasterIdLst>
  <p:sldIdLst>
    <p:sldId id="2389" r:id="rId3"/>
    <p:sldId id="2390" r:id="rId4"/>
    <p:sldId id="2839" r:id="rId5"/>
    <p:sldId id="2840" r:id="rId6"/>
    <p:sldId id="2841" r:id="rId7"/>
    <p:sldId id="2842" r:id="rId8"/>
    <p:sldId id="2843" r:id="rId9"/>
    <p:sldId id="2844" r:id="rId10"/>
    <p:sldId id="2845" r:id="rId11"/>
    <p:sldId id="2846" r:id="rId12"/>
    <p:sldId id="2847" r:id="rId13"/>
    <p:sldId id="2848" r:id="rId14"/>
    <p:sldId id="2849" r:id="rId15"/>
    <p:sldId id="2850" r:id="rId16"/>
    <p:sldId id="2851" r:id="rId17"/>
    <p:sldId id="2883" r:id="rId18"/>
    <p:sldId id="3240" r:id="rId19"/>
    <p:sldId id="3157" r:id="rId20"/>
    <p:sldId id="3166" r:id="rId21"/>
    <p:sldId id="3262" r:id="rId22"/>
    <p:sldId id="3263" r:id="rId23"/>
    <p:sldId id="2874" r:id="rId24"/>
    <p:sldId id="2875" r:id="rId25"/>
    <p:sldId id="2876" r:id="rId26"/>
    <p:sldId id="2877" r:id="rId27"/>
    <p:sldId id="2878" r:id="rId28"/>
    <p:sldId id="2879" r:id="rId29"/>
    <p:sldId id="2880" r:id="rId30"/>
    <p:sldId id="2881" r:id="rId31"/>
    <p:sldId id="2882" r:id="rId32"/>
    <p:sldId id="2884" r:id="rId33"/>
    <p:sldId id="3264" r:id="rId34"/>
    <p:sldId id="3250" r:id="rId35"/>
    <p:sldId id="3248" r:id="rId36"/>
    <p:sldId id="3266" r:id="rId37"/>
    <p:sldId id="3267" r:id="rId38"/>
    <p:sldId id="3268" r:id="rId39"/>
    <p:sldId id="3270" r:id="rId40"/>
    <p:sldId id="3271" r:id="rId41"/>
    <p:sldId id="3269" r:id="rId42"/>
    <p:sldId id="3272" r:id="rId43"/>
    <p:sldId id="3274" r:id="rId44"/>
    <p:sldId id="3273" r:id="rId45"/>
    <p:sldId id="3275" r:id="rId46"/>
    <p:sldId id="3276" r:id="rId47"/>
    <p:sldId id="3278" r:id="rId48"/>
    <p:sldId id="3249" r:id="rId49"/>
    <p:sldId id="3195" r:id="rId50"/>
    <p:sldId id="3265" r:id="rId51"/>
    <p:sldId id="2852" r:id="rId52"/>
    <p:sldId id="2853" r:id="rId53"/>
    <p:sldId id="2854" r:id="rId54"/>
    <p:sldId id="2855" r:id="rId55"/>
    <p:sldId id="2856" r:id="rId56"/>
    <p:sldId id="2857" r:id="rId57"/>
    <p:sldId id="2858" r:id="rId58"/>
    <p:sldId id="2859" r:id="rId59"/>
    <p:sldId id="2766" r:id="rId60"/>
    <p:sldId id="2760" r:id="rId61"/>
    <p:sldId id="2806" r:id="rId62"/>
    <p:sldId id="2807" r:id="rId63"/>
    <p:sldId id="2808" r:id="rId64"/>
    <p:sldId id="2809" r:id="rId65"/>
    <p:sldId id="2810" r:id="rId66"/>
    <p:sldId id="2811" r:id="rId67"/>
    <p:sldId id="2793" r:id="rId68"/>
    <p:sldId id="2860" r:id="rId69"/>
    <p:sldId id="2861" r:id="rId70"/>
    <p:sldId id="2862" r:id="rId71"/>
    <p:sldId id="2863" r:id="rId72"/>
    <p:sldId id="2864" r:id="rId73"/>
    <p:sldId id="2865" r:id="rId74"/>
    <p:sldId id="2866" r:id="rId75"/>
    <p:sldId id="2867" r:id="rId76"/>
    <p:sldId id="2868" r:id="rId77"/>
    <p:sldId id="2869" r:id="rId78"/>
    <p:sldId id="2870" r:id="rId79"/>
    <p:sldId id="2871" r:id="rId80"/>
    <p:sldId id="2872" r:id="rId81"/>
    <p:sldId id="2873" r:id="rId82"/>
  </p:sldIdLst>
  <p:sldSz cx="9144000" cy="5143500" type="screen16x9"/>
  <p:notesSz cx="6858000" cy="9144000"/>
  <p:defaultTextStyle>
    <a:defPPr>
      <a:defRPr lang="en-US"/>
    </a:defPPr>
    <a:lvl1pPr marL="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  <a:srgbClr val="2C5F15"/>
    <a:srgbClr val="291223"/>
    <a:srgbClr val="BB0000"/>
    <a:srgbClr val="42572F"/>
    <a:srgbClr val="C31313"/>
    <a:srgbClr val="2E5797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2337" autoAdjust="0"/>
  </p:normalViewPr>
  <p:slideViewPr>
    <p:cSldViewPr snapToGrid="0">
      <p:cViewPr varScale="1">
        <p:scale>
          <a:sx n="105" d="100"/>
          <a:sy n="105" d="100"/>
        </p:scale>
        <p:origin x="76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presProps" Target="pres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tableStyles" Target="tableStyles.xml"/><Relationship Id="rId61" Type="http://schemas.openxmlformats.org/officeDocument/2006/relationships/slide" Target="slides/slide59.xml"/><Relationship Id="rId82" Type="http://schemas.openxmlformats.org/officeDocument/2006/relationships/slide" Target="slides/slide8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85F0D-BD4E-474F-A6FA-F84247F2F4C2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662A8-CFD9-4802-8139-5781829BB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43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D11D86-7CDD-439B-B1F8-C9806E40C1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39844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7" indent="0" algn="ctr">
              <a:buNone/>
              <a:defRPr sz="1500"/>
            </a:lvl2pPr>
            <a:lvl3pPr marL="685773" indent="0" algn="ctr">
              <a:buNone/>
              <a:defRPr sz="1350"/>
            </a:lvl3pPr>
            <a:lvl4pPr marL="1028659" indent="0" algn="ctr">
              <a:buNone/>
              <a:defRPr sz="1200"/>
            </a:lvl4pPr>
            <a:lvl5pPr marL="1371545" indent="0" algn="ctr">
              <a:buNone/>
              <a:defRPr sz="1200"/>
            </a:lvl5pPr>
            <a:lvl6pPr marL="1714432" indent="0" algn="ctr">
              <a:buNone/>
              <a:defRPr sz="1200"/>
            </a:lvl6pPr>
            <a:lvl7pPr marL="2057318" indent="0" algn="ctr">
              <a:buNone/>
              <a:defRPr sz="1200"/>
            </a:lvl7pPr>
            <a:lvl8pPr marL="2400204" indent="0" algn="ctr">
              <a:buNone/>
              <a:defRPr sz="1200"/>
            </a:lvl8pPr>
            <a:lvl9pPr marL="274309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0793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0508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94277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D11D86-7CDD-439B-B1F8-C9806E40C1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39844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7" indent="0" algn="ctr">
              <a:buNone/>
              <a:defRPr sz="1500"/>
            </a:lvl2pPr>
            <a:lvl3pPr marL="685773" indent="0" algn="ctr">
              <a:buNone/>
              <a:defRPr sz="1350"/>
            </a:lvl3pPr>
            <a:lvl4pPr marL="1028659" indent="0" algn="ctr">
              <a:buNone/>
              <a:defRPr sz="1200"/>
            </a:lvl4pPr>
            <a:lvl5pPr marL="1371545" indent="0" algn="ctr">
              <a:buNone/>
              <a:defRPr sz="1200"/>
            </a:lvl5pPr>
            <a:lvl6pPr marL="1714432" indent="0" algn="ctr">
              <a:buNone/>
              <a:defRPr sz="1200"/>
            </a:lvl6pPr>
            <a:lvl7pPr marL="2057318" indent="0" algn="ctr">
              <a:buNone/>
              <a:defRPr sz="1200"/>
            </a:lvl7pPr>
            <a:lvl8pPr marL="2400204" indent="0" algn="ctr">
              <a:buNone/>
              <a:defRPr sz="1200"/>
            </a:lvl8pPr>
            <a:lvl9pPr marL="274309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63684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91A0E0-42F3-49BA-8B76-3CF834EE41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011" y="113614"/>
            <a:ext cx="8776535" cy="790106"/>
          </a:xfrm>
        </p:spPr>
        <p:txBody>
          <a:bodyPr/>
          <a:lstStyle>
            <a:lvl1pPr>
              <a:defRPr sz="4125" b="1" i="0" baseline="0">
                <a:solidFill>
                  <a:srgbClr val="2E5797"/>
                </a:solidFill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2011" y="1044724"/>
            <a:ext cx="8776535" cy="4038667"/>
          </a:xfrm>
        </p:spPr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  <a:lvl2pPr>
              <a:defRPr>
                <a:latin typeface="Ubuntu" panose="020B0504030602030204" pitchFamily="34" charset="0"/>
              </a:defRPr>
            </a:lvl2pPr>
            <a:lvl3pPr>
              <a:defRPr>
                <a:latin typeface="Ubuntu" panose="020B0504030602030204" pitchFamily="34" charset="0"/>
              </a:defRPr>
            </a:lvl3pPr>
            <a:lvl4pPr>
              <a:defRPr>
                <a:latin typeface="Ubuntu" panose="020B0504030602030204" pitchFamily="34" charset="0"/>
              </a:defRPr>
            </a:lvl4pPr>
            <a:lvl5pPr>
              <a:defRPr>
                <a:latin typeface="Ubuntu" panose="020B0504030602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242529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7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0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34052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28931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7" indent="0">
              <a:buNone/>
              <a:defRPr sz="1500" b="1"/>
            </a:lvl2pPr>
            <a:lvl3pPr marL="685773" indent="0">
              <a:buNone/>
              <a:defRPr sz="1350" b="1"/>
            </a:lvl3pPr>
            <a:lvl4pPr marL="1028659" indent="0">
              <a:buNone/>
              <a:defRPr sz="1200" b="1"/>
            </a:lvl4pPr>
            <a:lvl5pPr marL="1371545" indent="0">
              <a:buNone/>
              <a:defRPr sz="1200" b="1"/>
            </a:lvl5pPr>
            <a:lvl6pPr marL="1714432" indent="0">
              <a:buNone/>
              <a:defRPr sz="1200" b="1"/>
            </a:lvl6pPr>
            <a:lvl7pPr marL="2057318" indent="0">
              <a:buNone/>
              <a:defRPr sz="1200" b="1"/>
            </a:lvl7pPr>
            <a:lvl8pPr marL="2400204" indent="0">
              <a:buNone/>
              <a:defRPr sz="1200" b="1"/>
            </a:lvl8pPr>
            <a:lvl9pPr marL="274309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7" indent="0">
              <a:buNone/>
              <a:defRPr sz="1500" b="1"/>
            </a:lvl2pPr>
            <a:lvl3pPr marL="685773" indent="0">
              <a:buNone/>
              <a:defRPr sz="1350" b="1"/>
            </a:lvl3pPr>
            <a:lvl4pPr marL="1028659" indent="0">
              <a:buNone/>
              <a:defRPr sz="1200" b="1"/>
            </a:lvl4pPr>
            <a:lvl5pPr marL="1371545" indent="0">
              <a:buNone/>
              <a:defRPr sz="1200" b="1"/>
            </a:lvl5pPr>
            <a:lvl6pPr marL="1714432" indent="0">
              <a:buNone/>
              <a:defRPr sz="1200" b="1"/>
            </a:lvl6pPr>
            <a:lvl7pPr marL="2057318" indent="0">
              <a:buNone/>
              <a:defRPr sz="1200" b="1"/>
            </a:lvl7pPr>
            <a:lvl8pPr marL="2400204" indent="0">
              <a:buNone/>
              <a:defRPr sz="1200" b="1"/>
            </a:lvl8pPr>
            <a:lvl9pPr marL="274309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6038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46380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5231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7" indent="0">
              <a:buNone/>
              <a:defRPr sz="1050"/>
            </a:lvl2pPr>
            <a:lvl3pPr marL="685773" indent="0">
              <a:buNone/>
              <a:defRPr sz="900"/>
            </a:lvl3pPr>
            <a:lvl4pPr marL="1028659" indent="0">
              <a:buNone/>
              <a:defRPr sz="750"/>
            </a:lvl4pPr>
            <a:lvl5pPr marL="1371545" indent="0">
              <a:buNone/>
              <a:defRPr sz="750"/>
            </a:lvl5pPr>
            <a:lvl6pPr marL="1714432" indent="0">
              <a:buNone/>
              <a:defRPr sz="750"/>
            </a:lvl6pPr>
            <a:lvl7pPr marL="2057318" indent="0">
              <a:buNone/>
              <a:defRPr sz="750"/>
            </a:lvl7pPr>
            <a:lvl8pPr marL="2400204" indent="0">
              <a:buNone/>
              <a:defRPr sz="750"/>
            </a:lvl8pPr>
            <a:lvl9pPr marL="274309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9885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DF14A59-0B16-4197-A0E4-E4BEDCDA71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011" y="113614"/>
            <a:ext cx="8776535" cy="790106"/>
          </a:xfrm>
        </p:spPr>
        <p:txBody>
          <a:bodyPr/>
          <a:lstStyle>
            <a:lvl1pPr>
              <a:defRPr sz="4125" b="1" i="0" baseline="0">
                <a:solidFill>
                  <a:srgbClr val="42572F"/>
                </a:solidFill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2011" y="1044724"/>
            <a:ext cx="8776535" cy="4038667"/>
          </a:xfrm>
        </p:spPr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  <a:lvl2pPr>
              <a:defRPr>
                <a:latin typeface="Ubuntu" panose="020B0504030602030204" pitchFamily="34" charset="0"/>
              </a:defRPr>
            </a:lvl2pPr>
            <a:lvl3pPr>
              <a:defRPr>
                <a:latin typeface="Ubuntu" panose="020B0504030602030204" pitchFamily="34" charset="0"/>
              </a:defRPr>
            </a:lvl3pPr>
            <a:lvl4pPr>
              <a:defRPr>
                <a:latin typeface="Ubuntu" panose="020B0504030602030204" pitchFamily="34" charset="0"/>
              </a:defRPr>
            </a:lvl4pPr>
            <a:lvl5pPr>
              <a:defRPr>
                <a:latin typeface="Ubuntu" panose="020B0504030602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673024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87" indent="0">
              <a:buNone/>
              <a:defRPr sz="2100"/>
            </a:lvl2pPr>
            <a:lvl3pPr marL="685773" indent="0">
              <a:buNone/>
              <a:defRPr sz="1800"/>
            </a:lvl3pPr>
            <a:lvl4pPr marL="1028659" indent="0">
              <a:buNone/>
              <a:defRPr sz="1500"/>
            </a:lvl4pPr>
            <a:lvl5pPr marL="1371545" indent="0">
              <a:buNone/>
              <a:defRPr sz="1500"/>
            </a:lvl5pPr>
            <a:lvl6pPr marL="1714432" indent="0">
              <a:buNone/>
              <a:defRPr sz="1500"/>
            </a:lvl6pPr>
            <a:lvl7pPr marL="2057318" indent="0">
              <a:buNone/>
              <a:defRPr sz="1500"/>
            </a:lvl7pPr>
            <a:lvl8pPr marL="2400204" indent="0">
              <a:buNone/>
              <a:defRPr sz="1500"/>
            </a:lvl8pPr>
            <a:lvl9pPr marL="274309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7" indent="0">
              <a:buNone/>
              <a:defRPr sz="1050"/>
            </a:lvl2pPr>
            <a:lvl3pPr marL="685773" indent="0">
              <a:buNone/>
              <a:defRPr sz="900"/>
            </a:lvl3pPr>
            <a:lvl4pPr marL="1028659" indent="0">
              <a:buNone/>
              <a:defRPr sz="750"/>
            </a:lvl4pPr>
            <a:lvl5pPr marL="1371545" indent="0">
              <a:buNone/>
              <a:defRPr sz="750"/>
            </a:lvl5pPr>
            <a:lvl6pPr marL="1714432" indent="0">
              <a:buNone/>
              <a:defRPr sz="750"/>
            </a:lvl6pPr>
            <a:lvl7pPr marL="2057318" indent="0">
              <a:buNone/>
              <a:defRPr sz="750"/>
            </a:lvl7pPr>
            <a:lvl8pPr marL="2400204" indent="0">
              <a:buNone/>
              <a:defRPr sz="750"/>
            </a:lvl8pPr>
            <a:lvl9pPr marL="274309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32321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52495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634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7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0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7890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2526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7" indent="0">
              <a:buNone/>
              <a:defRPr sz="1500" b="1"/>
            </a:lvl2pPr>
            <a:lvl3pPr marL="685773" indent="0">
              <a:buNone/>
              <a:defRPr sz="1350" b="1"/>
            </a:lvl3pPr>
            <a:lvl4pPr marL="1028659" indent="0">
              <a:buNone/>
              <a:defRPr sz="1200" b="1"/>
            </a:lvl4pPr>
            <a:lvl5pPr marL="1371545" indent="0">
              <a:buNone/>
              <a:defRPr sz="1200" b="1"/>
            </a:lvl5pPr>
            <a:lvl6pPr marL="1714432" indent="0">
              <a:buNone/>
              <a:defRPr sz="1200" b="1"/>
            </a:lvl6pPr>
            <a:lvl7pPr marL="2057318" indent="0">
              <a:buNone/>
              <a:defRPr sz="1200" b="1"/>
            </a:lvl7pPr>
            <a:lvl8pPr marL="2400204" indent="0">
              <a:buNone/>
              <a:defRPr sz="1200" b="1"/>
            </a:lvl8pPr>
            <a:lvl9pPr marL="274309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7" indent="0">
              <a:buNone/>
              <a:defRPr sz="1500" b="1"/>
            </a:lvl2pPr>
            <a:lvl3pPr marL="685773" indent="0">
              <a:buNone/>
              <a:defRPr sz="1350" b="1"/>
            </a:lvl3pPr>
            <a:lvl4pPr marL="1028659" indent="0">
              <a:buNone/>
              <a:defRPr sz="1200" b="1"/>
            </a:lvl4pPr>
            <a:lvl5pPr marL="1371545" indent="0">
              <a:buNone/>
              <a:defRPr sz="1200" b="1"/>
            </a:lvl5pPr>
            <a:lvl6pPr marL="1714432" indent="0">
              <a:buNone/>
              <a:defRPr sz="1200" b="1"/>
            </a:lvl6pPr>
            <a:lvl7pPr marL="2057318" indent="0">
              <a:buNone/>
              <a:defRPr sz="1200" b="1"/>
            </a:lvl7pPr>
            <a:lvl8pPr marL="2400204" indent="0">
              <a:buNone/>
              <a:defRPr sz="1200" b="1"/>
            </a:lvl8pPr>
            <a:lvl9pPr marL="274309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2507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65681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6555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7" indent="0">
              <a:buNone/>
              <a:defRPr sz="1050"/>
            </a:lvl2pPr>
            <a:lvl3pPr marL="685773" indent="0">
              <a:buNone/>
              <a:defRPr sz="900"/>
            </a:lvl3pPr>
            <a:lvl4pPr marL="1028659" indent="0">
              <a:buNone/>
              <a:defRPr sz="750"/>
            </a:lvl4pPr>
            <a:lvl5pPr marL="1371545" indent="0">
              <a:buNone/>
              <a:defRPr sz="750"/>
            </a:lvl5pPr>
            <a:lvl6pPr marL="1714432" indent="0">
              <a:buNone/>
              <a:defRPr sz="750"/>
            </a:lvl6pPr>
            <a:lvl7pPr marL="2057318" indent="0">
              <a:buNone/>
              <a:defRPr sz="750"/>
            </a:lvl7pPr>
            <a:lvl8pPr marL="2400204" indent="0">
              <a:buNone/>
              <a:defRPr sz="750"/>
            </a:lvl8pPr>
            <a:lvl9pPr marL="274309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26777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87" indent="0">
              <a:buNone/>
              <a:defRPr sz="2100"/>
            </a:lvl2pPr>
            <a:lvl3pPr marL="685773" indent="0">
              <a:buNone/>
              <a:defRPr sz="1800"/>
            </a:lvl3pPr>
            <a:lvl4pPr marL="1028659" indent="0">
              <a:buNone/>
              <a:defRPr sz="1500"/>
            </a:lvl4pPr>
            <a:lvl5pPr marL="1371545" indent="0">
              <a:buNone/>
              <a:defRPr sz="1500"/>
            </a:lvl5pPr>
            <a:lvl6pPr marL="1714432" indent="0">
              <a:buNone/>
              <a:defRPr sz="1500"/>
            </a:lvl6pPr>
            <a:lvl7pPr marL="2057318" indent="0">
              <a:buNone/>
              <a:defRPr sz="1500"/>
            </a:lvl7pPr>
            <a:lvl8pPr marL="2400204" indent="0">
              <a:buNone/>
              <a:defRPr sz="1500"/>
            </a:lvl8pPr>
            <a:lvl9pPr marL="274309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7" indent="0">
              <a:buNone/>
              <a:defRPr sz="1050"/>
            </a:lvl2pPr>
            <a:lvl3pPr marL="685773" indent="0">
              <a:buNone/>
              <a:defRPr sz="900"/>
            </a:lvl3pPr>
            <a:lvl4pPr marL="1028659" indent="0">
              <a:buNone/>
              <a:defRPr sz="750"/>
            </a:lvl4pPr>
            <a:lvl5pPr marL="1371545" indent="0">
              <a:buNone/>
              <a:defRPr sz="750"/>
            </a:lvl5pPr>
            <a:lvl6pPr marL="1714432" indent="0">
              <a:buNone/>
              <a:defRPr sz="750"/>
            </a:lvl6pPr>
            <a:lvl7pPr marL="2057318" indent="0">
              <a:buNone/>
              <a:defRPr sz="750"/>
            </a:lvl7pPr>
            <a:lvl8pPr marL="2400204" indent="0">
              <a:buNone/>
              <a:defRPr sz="750"/>
            </a:lvl8pPr>
            <a:lvl9pPr marL="274309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4541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3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fade/>
  </p:transition>
  <p:txStyles>
    <p:titleStyle>
      <a:lvl1pPr algn="l" defTabSz="68577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3" indent="-171443" algn="l" defTabSz="68577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9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16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02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88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74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3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3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0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31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/>
  </p:transition>
  <p:txStyles>
    <p:titleStyle>
      <a:lvl1pPr algn="l" defTabSz="68577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3" indent="-171443" algn="l" defTabSz="68577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9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16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02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88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74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3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3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0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33B666FC-7291-42B5-B142-7898B1FAE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5" y="328952"/>
            <a:ext cx="4519461" cy="451946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4102" y="2205271"/>
            <a:ext cx="6582401" cy="790106"/>
          </a:xfrm>
        </p:spPr>
        <p:txBody>
          <a:bodyPr>
            <a:noAutofit/>
          </a:bodyPr>
          <a:lstStyle/>
          <a:p>
            <a:r>
              <a:rPr lang="en-US" sz="5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60519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140589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Yea, Lord, we greet Thee,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born this happy morning;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Jesus, to thee be all glory </a:t>
            </a:r>
            <a:r>
              <a:rPr lang="en-US" sz="3600" dirty="0" err="1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giv'n</a:t>
            </a: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;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Word of the Father,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now in flesh appearing;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345777" y="4749311"/>
            <a:ext cx="4677883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“O Come All Ye Faithful” By C. Frederick Oakley David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LaChance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Jr. John Francis Wade</a:t>
            </a:r>
          </a:p>
        </p:txBody>
      </p:sp>
    </p:spTree>
    <p:extLst>
      <p:ext uri="{BB962C8B-B14F-4D97-AF65-F5344CB8AC3E}">
        <p14:creationId xmlns:p14="http://schemas.microsoft.com/office/powerpoint/2010/main" val="52744191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O come, let us adore Him,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O come, let us adore Him,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O come, let us adore Him,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Christ, the Lord!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345777" y="4749311"/>
            <a:ext cx="4677883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“O Come All Ye Faithful” By C. Frederick Oakley David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LaChance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Jr. John Francis Wade</a:t>
            </a:r>
          </a:p>
        </p:txBody>
      </p:sp>
    </p:spTree>
    <p:extLst>
      <p:ext uri="{BB962C8B-B14F-4D97-AF65-F5344CB8AC3E}">
        <p14:creationId xmlns:p14="http://schemas.microsoft.com/office/powerpoint/2010/main" val="66819472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O come all ye faithful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O come all ye faithful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O come all ye faithful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to Bethlehem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345777" y="4749311"/>
            <a:ext cx="4677883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“O Come All Ye Faithful” By C. Frederick Oakley David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LaChance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Jr. John Francis Wade</a:t>
            </a:r>
          </a:p>
        </p:txBody>
      </p:sp>
    </p:spTree>
    <p:extLst>
      <p:ext uri="{BB962C8B-B14F-4D97-AF65-F5344CB8AC3E}">
        <p14:creationId xmlns:p14="http://schemas.microsoft.com/office/powerpoint/2010/main" val="12606751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O come all ye faithful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O come all ye faithful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O come all ye faithful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345777" y="4749311"/>
            <a:ext cx="4677883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“O Come All Ye Faithful” By C. Frederick Oakley David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LaChance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Jr. John Francis Wade</a:t>
            </a:r>
          </a:p>
        </p:txBody>
      </p:sp>
    </p:spTree>
    <p:extLst>
      <p:ext uri="{BB962C8B-B14F-4D97-AF65-F5344CB8AC3E}">
        <p14:creationId xmlns:p14="http://schemas.microsoft.com/office/powerpoint/2010/main" val="304737040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O come, let us adore Him,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O come, let us adore Him,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O come, let us adore Him,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Christ, the Lord!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345777" y="4749311"/>
            <a:ext cx="4677883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“O Come All Ye Faithful” By C. Frederick Oakley David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LaChance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Jr. John Francis Wade</a:t>
            </a:r>
          </a:p>
        </p:txBody>
      </p:sp>
    </p:spTree>
    <p:extLst>
      <p:ext uri="{BB962C8B-B14F-4D97-AF65-F5344CB8AC3E}">
        <p14:creationId xmlns:p14="http://schemas.microsoft.com/office/powerpoint/2010/main" val="224463118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O come all ye faithful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O come all ye faithful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O come all ye faithful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to Bethlehem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345777" y="4749311"/>
            <a:ext cx="4677883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“O Come All Ye Faithful” By C. Frederick Oakley David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LaChance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Jr. John Francis Wade</a:t>
            </a:r>
          </a:p>
        </p:txBody>
      </p:sp>
    </p:spTree>
    <p:extLst>
      <p:ext uri="{BB962C8B-B14F-4D97-AF65-F5344CB8AC3E}">
        <p14:creationId xmlns:p14="http://schemas.microsoft.com/office/powerpoint/2010/main" val="118831137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64997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44" y="2778647"/>
            <a:ext cx="8180172" cy="2881094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BB0000"/>
                </a:solidFill>
              </a:rPr>
              <a:t>WELCOME TO WEEK 4 OF </a:t>
            </a:r>
            <a:br>
              <a:rPr lang="en-US" sz="4000" dirty="0">
                <a:solidFill>
                  <a:srgbClr val="096D87"/>
                </a:solidFill>
              </a:rPr>
            </a:br>
            <a:r>
              <a:rPr lang="en-US" sz="4000" dirty="0">
                <a:solidFill>
                  <a:srgbClr val="2C5F15"/>
                </a:solidFill>
              </a:rPr>
              <a:t>ADVENT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4D93C-FD13-4F76-A112-B3893C4CB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706" y="456746"/>
            <a:ext cx="8704211" cy="322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6011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D505-344E-4382-A556-96E37FEE1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280DD1-407C-4E8C-9854-9337526855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284556288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D505-344E-4382-A556-96E37FEE1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280DD1-407C-4E8C-9854-9337526855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378137" cy="246270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A2153E-954C-4BCB-BCC4-BA33C8995D09}"/>
              </a:ext>
            </a:extLst>
          </p:cNvPr>
          <p:cNvSpPr txBox="1"/>
          <p:nvPr/>
        </p:nvSpPr>
        <p:spPr>
          <a:xfrm>
            <a:off x="4546382" y="155949"/>
            <a:ext cx="4331379" cy="2550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1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GET YOUR</a:t>
            </a:r>
            <a:b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CHRISTMAS</a:t>
            </a:r>
            <a:b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PACK…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9E9136-9A15-4ACF-B8B7-1064B2EC82DF}"/>
              </a:ext>
            </a:extLst>
          </p:cNvPr>
          <p:cNvSpPr txBox="1"/>
          <p:nvPr/>
        </p:nvSpPr>
        <p:spPr>
          <a:xfrm>
            <a:off x="364067" y="2528397"/>
            <a:ext cx="8513694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4500" normalizeH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TODAY!</a:t>
            </a:r>
            <a:endParaRPr kumimoji="0" lang="en-US" sz="11500" b="0" i="0" u="none" strike="noStrike" kern="1200" cap="none" spc="450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i="1" dirty="0">
                <a:solidFill>
                  <a:srgbClr val="70AD47">
                    <a:lumMod val="50000"/>
                  </a:srgbClr>
                </a:solidFill>
                <a:latin typeface="Calibri"/>
              </a:rPr>
              <a:t>IT’S NOT TOO LATE TO 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INVITE YOUR FRIENDS, FAMILY, AND NEIGHBORS! LET BEN KNOW HOW MANY ADDITIONAL PACKS YOU NEED.</a:t>
            </a:r>
          </a:p>
        </p:txBody>
      </p:sp>
    </p:spTree>
    <p:extLst>
      <p:ext uri="{BB962C8B-B14F-4D97-AF65-F5344CB8AC3E}">
        <p14:creationId xmlns:p14="http://schemas.microsoft.com/office/powerpoint/2010/main" val="244585454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44" y="2778647"/>
            <a:ext cx="8180172" cy="2881094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WELCOME TO 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TALLGRASS CHURCH’S ADVENT 2020</a:t>
            </a:r>
            <a:br>
              <a:rPr lang="en-US" sz="2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700" dirty="0">
                <a:solidFill>
                  <a:srgbClr val="C00000"/>
                </a:solidFill>
              </a:rPr>
              <a:t>CENTRAL GATHERINGS IN BOYS &amp; GIRLS CLUB!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4D93C-FD13-4F76-A112-B3893C4CB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38" y="435838"/>
            <a:ext cx="8875941" cy="328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0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44" y="2778647"/>
            <a:ext cx="8180172" cy="2881094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BB0000"/>
                </a:solidFill>
              </a:rPr>
              <a:t>WELCOME TO WEEK 4 OF </a:t>
            </a:r>
            <a:br>
              <a:rPr lang="en-US" sz="4000" dirty="0">
                <a:solidFill>
                  <a:srgbClr val="096D87"/>
                </a:solidFill>
              </a:rPr>
            </a:br>
            <a:r>
              <a:rPr lang="en-US" sz="4000" dirty="0">
                <a:solidFill>
                  <a:srgbClr val="2C5F15"/>
                </a:solidFill>
              </a:rPr>
              <a:t>ADVENT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4D93C-FD13-4F76-A112-B3893C4CB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706" y="456746"/>
            <a:ext cx="8704211" cy="322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0454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547987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0924D01-7148-E74C-B58E-6C3757446FBE}"/>
              </a:ext>
            </a:extLst>
          </p:cNvPr>
          <p:cNvSpPr txBox="1"/>
          <p:nvPr/>
        </p:nvSpPr>
        <p:spPr>
          <a:xfrm>
            <a:off x="1143000" y="1983128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72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Behold Our God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275243" y="4749311"/>
            <a:ext cx="4748416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“Behold Our God” By Jonathan Baird, Meghan Baird, Ryan Baird, Stephen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Altrogge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© 2011</a:t>
            </a:r>
          </a:p>
        </p:txBody>
      </p:sp>
    </p:spTree>
    <p:extLst>
      <p:ext uri="{BB962C8B-B14F-4D97-AF65-F5344CB8AC3E}">
        <p14:creationId xmlns:p14="http://schemas.microsoft.com/office/powerpoint/2010/main" val="179804936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Who has held the oceans in His hands?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Who has numbered every grain of sand?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Kings and nations tremble at His voice.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All creation rises to rejoice!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275243" y="4749311"/>
            <a:ext cx="4748416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“Behold Our God” By Jonathan Baird, Meghan Baird, Ryan Baird, Stephen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Altrogge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© 2011</a:t>
            </a:r>
          </a:p>
        </p:txBody>
      </p:sp>
    </p:spTree>
    <p:extLst>
      <p:ext uri="{BB962C8B-B14F-4D97-AF65-F5344CB8AC3E}">
        <p14:creationId xmlns:p14="http://schemas.microsoft.com/office/powerpoint/2010/main" val="2974523466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Behold our God seated on His throne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Come let us adore Him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Behold our King, nothing can compare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Come let us adore Him!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275243" y="4749311"/>
            <a:ext cx="4748416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“Behold Our God” By Jonathan Baird, Meghan Baird, Ryan Baird, Stephen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Altrogge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© 2011</a:t>
            </a:r>
          </a:p>
        </p:txBody>
      </p:sp>
    </p:spTree>
    <p:extLst>
      <p:ext uri="{BB962C8B-B14F-4D97-AF65-F5344CB8AC3E}">
        <p14:creationId xmlns:p14="http://schemas.microsoft.com/office/powerpoint/2010/main" val="4101885170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-286378" y="1417588"/>
            <a:ext cx="97167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Who has given counsel to the Lord?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Who can question any of His words?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Who</a:t>
            </a:r>
            <a:r>
              <a:rPr lang="en-US" sz="32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 can </a:t>
            </a: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teach</a:t>
            </a:r>
            <a:r>
              <a:rPr lang="en-US" sz="32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 the </a:t>
            </a: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One who knows</a:t>
            </a:r>
            <a:r>
              <a:rPr lang="en-US" sz="32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 all </a:t>
            </a: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things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Who can fathom all His wondrous deeds?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275243" y="4749311"/>
            <a:ext cx="4748416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“Behold Our God” By Jonathan Baird, Meghan Baird, Ryan Baird, Stephen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Altrogge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© 2011</a:t>
            </a:r>
          </a:p>
        </p:txBody>
      </p:sp>
    </p:spTree>
    <p:extLst>
      <p:ext uri="{BB962C8B-B14F-4D97-AF65-F5344CB8AC3E}">
        <p14:creationId xmlns:p14="http://schemas.microsoft.com/office/powerpoint/2010/main" val="106637180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Behold our God seated on His throne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Come let us adore Him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Behold our King, nothing can compare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Come let us adore Him!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275243" y="4749311"/>
            <a:ext cx="4748416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“Behold Our God” By Jonathan Baird, Meghan Baird, Ryan Baird, Stephen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Altrogge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© 2011</a:t>
            </a:r>
          </a:p>
        </p:txBody>
      </p:sp>
    </p:spTree>
    <p:extLst>
      <p:ext uri="{BB962C8B-B14F-4D97-AF65-F5344CB8AC3E}">
        <p14:creationId xmlns:p14="http://schemas.microsoft.com/office/powerpoint/2010/main" val="703996623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9596458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Who has felt the nails upon His hands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bearing all the guilt of sinful man?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God eternal, humbled to the grave.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Jesus, Savior, risen now to reign!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275243" y="4749311"/>
            <a:ext cx="4748416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“Behold Our God” By Jonathan Baird, Meghan Baird, Ryan Baird, Stephen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Altrogge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© 2011</a:t>
            </a:r>
          </a:p>
        </p:txBody>
      </p:sp>
    </p:spTree>
    <p:extLst>
      <p:ext uri="{BB962C8B-B14F-4D97-AF65-F5344CB8AC3E}">
        <p14:creationId xmlns:p14="http://schemas.microsoft.com/office/powerpoint/2010/main" val="2785942342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Behold our God seated on His throne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Come let us adore Him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Behold our King, nothing can compare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Come let us adore Him!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repeat</a:t>
            </a:r>
            <a:endParaRPr lang="en-US" sz="3600" dirty="0">
              <a:solidFill>
                <a:srgbClr val="000000"/>
              </a:solidFill>
              <a:latin typeface="Ubuntu" panose="020B0504030602030204" pitchFamily="34" charset="0"/>
              <a:ea typeface="Cooper Hewitt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275243" y="4749311"/>
            <a:ext cx="4748416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“Behold Our God” By Jonathan Baird, Meghan Baird, Ryan Baird, Stephen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Altrogge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© 2011</a:t>
            </a:r>
          </a:p>
        </p:txBody>
      </p:sp>
    </p:spTree>
    <p:extLst>
      <p:ext uri="{BB962C8B-B14F-4D97-AF65-F5344CB8AC3E}">
        <p14:creationId xmlns:p14="http://schemas.microsoft.com/office/powerpoint/2010/main" val="411394062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0924D01-7148-E74C-B58E-6C3757446FBE}"/>
              </a:ext>
            </a:extLst>
          </p:cNvPr>
          <p:cNvSpPr txBox="1"/>
          <p:nvPr/>
        </p:nvSpPr>
        <p:spPr>
          <a:xfrm>
            <a:off x="1143000" y="1417588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72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O Come All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72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Ye Faithful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345777" y="4749311"/>
            <a:ext cx="4677883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“O Come All Ye Faithful” By C. Frederick Oakley David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LaChance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Jr. John Francis Wade</a:t>
            </a:r>
          </a:p>
        </p:txBody>
      </p:sp>
    </p:spTree>
    <p:extLst>
      <p:ext uri="{BB962C8B-B14F-4D97-AF65-F5344CB8AC3E}">
        <p14:creationId xmlns:p14="http://schemas.microsoft.com/office/powerpoint/2010/main" val="1929720836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O come, let us adore Him,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O come, let us adore Him,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O come, let us adore Him,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Christ, the Lord!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275243" y="4749311"/>
            <a:ext cx="4748416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“Behold Our God” By Jonathan Baird, Meghan Baird, Ryan Baird, Stephen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Altrogge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© 2011</a:t>
            </a:r>
          </a:p>
        </p:txBody>
      </p:sp>
    </p:spTree>
    <p:extLst>
      <p:ext uri="{BB962C8B-B14F-4D97-AF65-F5344CB8AC3E}">
        <p14:creationId xmlns:p14="http://schemas.microsoft.com/office/powerpoint/2010/main" val="1520899442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516011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44" y="2778647"/>
            <a:ext cx="8180172" cy="2881094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BB0000"/>
                </a:solidFill>
              </a:rPr>
              <a:t>WELCOME TO WEEK 4 OF </a:t>
            </a:r>
            <a:br>
              <a:rPr lang="en-US" sz="4000" dirty="0">
                <a:solidFill>
                  <a:srgbClr val="096D87"/>
                </a:solidFill>
              </a:rPr>
            </a:br>
            <a:r>
              <a:rPr lang="en-US" sz="4000" dirty="0">
                <a:solidFill>
                  <a:srgbClr val="2C5F15"/>
                </a:solidFill>
              </a:rPr>
              <a:t>ADVENT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4D93C-FD13-4F76-A112-B3893C4CB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706" y="456746"/>
            <a:ext cx="8704211" cy="322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09774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F9CD945F-0190-4E37-816C-D7393B5AD5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1DC1909-3120-4B3A-A2EA-76B880BD4AC2}"/>
              </a:ext>
            </a:extLst>
          </p:cNvPr>
          <p:cNvSpPr txBox="1">
            <a:spLocks/>
          </p:cNvSpPr>
          <p:nvPr/>
        </p:nvSpPr>
        <p:spPr>
          <a:xfrm>
            <a:off x="282011" y="255847"/>
            <a:ext cx="8776535" cy="7901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>
                <a:solidFill>
                  <a:srgbClr val="C31313"/>
                </a:solidFill>
                <a:latin typeface="Feeling Passionate Personal Use" panose="02000500000000000000" pitchFamily="2" charset="0"/>
              </a:rPr>
              <a:t>Sing! *advent twenty-twenty*</a:t>
            </a:r>
          </a:p>
        </p:txBody>
      </p:sp>
    </p:spTree>
    <p:extLst>
      <p:ext uri="{BB962C8B-B14F-4D97-AF65-F5344CB8AC3E}">
        <p14:creationId xmlns:p14="http://schemas.microsoft.com/office/powerpoint/2010/main" val="959275977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1" y="1112454"/>
            <a:ext cx="8776535" cy="4038667"/>
          </a:xfrm>
        </p:spPr>
        <p:txBody>
          <a:bodyPr>
            <a:norm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baseline="30000" dirty="0"/>
              <a:t>25 </a:t>
            </a:r>
            <a:r>
              <a:rPr lang="en-US" sz="2800" dirty="0"/>
              <a:t>About midnight Paul and Silas </a:t>
            </a:r>
            <a:br>
              <a:rPr lang="en-US" sz="2800" dirty="0"/>
            </a:br>
            <a:r>
              <a:rPr lang="en-US" sz="2800" dirty="0"/>
              <a:t>were praying and </a:t>
            </a:r>
            <a:r>
              <a:rPr lang="en-US" sz="3200" dirty="0">
                <a:latin typeface="Feeling Passionate Personal Use" panose="02000500000000000000" pitchFamily="2" charset="0"/>
              </a:rPr>
              <a:t>singing</a:t>
            </a:r>
            <a:r>
              <a:rPr lang="en-US" sz="2800" dirty="0"/>
              <a:t> hymns to God, </a:t>
            </a:r>
            <a:br>
              <a:rPr lang="en-US" sz="2800" dirty="0"/>
            </a:br>
            <a:r>
              <a:rPr lang="en-US" sz="2800" dirty="0"/>
              <a:t>and the prisoners were listening to them…</a:t>
            </a: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00" i="1" dirty="0"/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/>
              <a:t>Acts 16:25-34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105D08-D4FA-49F5-89B4-B55F1AA1B90A}"/>
              </a:ext>
            </a:extLst>
          </p:cNvPr>
          <p:cNvSpPr txBox="1">
            <a:spLocks/>
          </p:cNvSpPr>
          <p:nvPr/>
        </p:nvSpPr>
        <p:spPr>
          <a:xfrm>
            <a:off x="0" y="245693"/>
            <a:ext cx="9144000" cy="7901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77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C31313"/>
                </a:solidFill>
                <a:effectLst/>
                <a:uLnTx/>
                <a:uFillTx/>
                <a:latin typeface="Feeling Passionate Personal Use" panose="02000500000000000000" pitchFamily="2" charset="0"/>
                <a:ea typeface="+mj-ea"/>
                <a:cs typeface="+mj-cs"/>
              </a:rPr>
              <a:t>Paul Sang!</a:t>
            </a:r>
          </a:p>
        </p:txBody>
      </p:sp>
    </p:spTree>
    <p:extLst>
      <p:ext uri="{BB962C8B-B14F-4D97-AF65-F5344CB8AC3E}">
        <p14:creationId xmlns:p14="http://schemas.microsoft.com/office/powerpoint/2010/main" val="18378939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1" y="1112454"/>
            <a:ext cx="8776535" cy="403866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baseline="30000" dirty="0"/>
              <a:t>14 </a:t>
            </a:r>
            <a:r>
              <a:rPr lang="en-US" sz="2800" dirty="0"/>
              <a:t>Do all things without grumbling or complaining, </a:t>
            </a:r>
            <a:r>
              <a:rPr lang="en-US" sz="2800" b="1" baseline="30000" dirty="0"/>
              <a:t>15 </a:t>
            </a:r>
            <a:r>
              <a:rPr lang="en-US" sz="2800" dirty="0"/>
              <a:t>that you may be blameless and innocent, </a:t>
            </a:r>
            <a:br>
              <a:rPr lang="en-US" sz="2800" dirty="0"/>
            </a:br>
            <a:r>
              <a:rPr lang="en-US" sz="2800" dirty="0"/>
              <a:t>children of God without blemish </a:t>
            </a:r>
            <a:br>
              <a:rPr lang="en-US" sz="2800" dirty="0"/>
            </a:br>
            <a:r>
              <a:rPr lang="en-US" sz="2800" dirty="0"/>
              <a:t>in the midst of a crooked and twisted generation, among whom you </a:t>
            </a:r>
            <a:r>
              <a:rPr lang="en-US" sz="3200" dirty="0">
                <a:latin typeface="Feeling Passionate Personal Use" panose="02000500000000000000" pitchFamily="2" charset="0"/>
              </a:rPr>
              <a:t>shine as lights in the world</a:t>
            </a:r>
            <a:r>
              <a:rPr lang="en-US" sz="2800" dirty="0"/>
              <a:t>,</a:t>
            </a:r>
            <a:r>
              <a:rPr lang="en-US" sz="2800" b="1" dirty="0"/>
              <a:t> </a:t>
            </a:r>
            <a:r>
              <a:rPr lang="en-US" sz="2800" b="1" baseline="30000" dirty="0"/>
              <a:t>16 </a:t>
            </a:r>
            <a:r>
              <a:rPr lang="en-US" sz="2800" dirty="0"/>
              <a:t>holding fast to the word of life…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400" i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i="1" dirty="0"/>
              <a:t>Philippians 2:14-16a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i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105D08-D4FA-49F5-89B4-B55F1AA1B90A}"/>
              </a:ext>
            </a:extLst>
          </p:cNvPr>
          <p:cNvSpPr txBox="1">
            <a:spLocks/>
          </p:cNvSpPr>
          <p:nvPr/>
        </p:nvSpPr>
        <p:spPr>
          <a:xfrm>
            <a:off x="0" y="245693"/>
            <a:ext cx="9144000" cy="7901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77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C31313"/>
                </a:solidFill>
                <a:effectLst/>
                <a:uLnTx/>
                <a:uFillTx/>
                <a:latin typeface="Feeling Passionate Personal Use" panose="02000500000000000000" pitchFamily="2" charset="0"/>
                <a:ea typeface="+mj-ea"/>
                <a:cs typeface="+mj-cs"/>
              </a:rPr>
              <a:t>Paul Sang!</a:t>
            </a:r>
          </a:p>
        </p:txBody>
      </p:sp>
    </p:spTree>
    <p:extLst>
      <p:ext uri="{BB962C8B-B14F-4D97-AF65-F5344CB8AC3E}">
        <p14:creationId xmlns:p14="http://schemas.microsoft.com/office/powerpoint/2010/main" val="6103978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1" y="1112454"/>
            <a:ext cx="8776535" cy="40386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And suddenly there was with the angel a multitude of the heavenly host praising God and saying,</a:t>
            </a:r>
          </a:p>
          <a:p>
            <a:pPr marL="0" indent="0" algn="ctr">
              <a:buNone/>
            </a:pPr>
            <a:endParaRPr lang="en-US" sz="400" dirty="0"/>
          </a:p>
          <a:p>
            <a:pPr marL="0" indent="0" algn="ctr">
              <a:buNone/>
            </a:pPr>
            <a:r>
              <a:rPr lang="en-US" sz="3200" dirty="0">
                <a:latin typeface="Feeling Passionate Personal Use" panose="02000500000000000000" pitchFamily="2" charset="0"/>
              </a:rPr>
              <a:t>“Glory to God in the highest</a:t>
            </a:r>
            <a:br>
              <a:rPr lang="en-US" sz="3200" dirty="0">
                <a:latin typeface="Feeling Passionate Personal Use" panose="02000500000000000000" pitchFamily="2" charset="0"/>
              </a:rPr>
            </a:br>
            <a:r>
              <a:rPr lang="en-US" sz="3200" dirty="0">
                <a:latin typeface="Feeling Passionate Personal Use" panose="02000500000000000000" pitchFamily="2" charset="0"/>
              </a:rPr>
              <a:t>    and on earth peace among those </a:t>
            </a:r>
            <a:br>
              <a:rPr lang="en-US" sz="3200" dirty="0">
                <a:latin typeface="Feeling Passionate Personal Use" panose="02000500000000000000" pitchFamily="2" charset="0"/>
              </a:rPr>
            </a:br>
            <a:r>
              <a:rPr lang="en-US" sz="3200" dirty="0">
                <a:latin typeface="Feeling Passionate Personal Use" panose="02000500000000000000" pitchFamily="2" charset="0"/>
              </a:rPr>
              <a:t>with whom he is pleased!”</a:t>
            </a:r>
          </a:p>
          <a:p>
            <a:pPr marL="0" indent="0" algn="ctr">
              <a:buNone/>
            </a:pPr>
            <a:endParaRPr lang="en-US" sz="400" dirty="0"/>
          </a:p>
          <a:p>
            <a:pPr marL="0" indent="0" algn="ctr">
              <a:buNone/>
            </a:pPr>
            <a:r>
              <a:rPr lang="en-US" sz="2800" i="1" dirty="0"/>
              <a:t>Luke 2:13-14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i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105D08-D4FA-49F5-89B4-B55F1AA1B90A}"/>
              </a:ext>
            </a:extLst>
          </p:cNvPr>
          <p:cNvSpPr txBox="1">
            <a:spLocks/>
          </p:cNvSpPr>
          <p:nvPr/>
        </p:nvSpPr>
        <p:spPr>
          <a:xfrm>
            <a:off x="0" y="245693"/>
            <a:ext cx="9144000" cy="7901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77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C31313"/>
                </a:solidFill>
                <a:effectLst/>
                <a:uLnTx/>
                <a:uFillTx/>
                <a:latin typeface="Feeling Passionate Personal Use" panose="02000500000000000000" pitchFamily="2" charset="0"/>
                <a:ea typeface="+mj-ea"/>
                <a:cs typeface="+mj-cs"/>
              </a:rPr>
              <a:t>The Heavens Sang!</a:t>
            </a:r>
          </a:p>
        </p:txBody>
      </p:sp>
    </p:spTree>
    <p:extLst>
      <p:ext uri="{BB962C8B-B14F-4D97-AF65-F5344CB8AC3E}">
        <p14:creationId xmlns:p14="http://schemas.microsoft.com/office/powerpoint/2010/main" val="22145498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1" y="1112454"/>
            <a:ext cx="8776535" cy="40386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And the shepherds returned, </a:t>
            </a:r>
            <a:br>
              <a:rPr lang="en-US" sz="2800" dirty="0"/>
            </a:br>
            <a:r>
              <a:rPr lang="en-US" sz="3200" dirty="0">
                <a:latin typeface="Feeling Passionate Personal Use" panose="02000500000000000000" pitchFamily="2" charset="0"/>
              </a:rPr>
              <a:t>glorifying and praising God </a:t>
            </a:r>
            <a:br>
              <a:rPr lang="en-US" sz="2800" dirty="0"/>
            </a:br>
            <a:r>
              <a:rPr lang="en-US" sz="2800" dirty="0"/>
              <a:t>for all they had heard and seen, </a:t>
            </a:r>
            <a:br>
              <a:rPr lang="en-US" sz="2800" dirty="0"/>
            </a:br>
            <a:r>
              <a:rPr lang="en-US" sz="2800" dirty="0"/>
              <a:t>as it had been told them.</a:t>
            </a:r>
          </a:p>
          <a:p>
            <a:pPr marL="0" indent="0" algn="ctr">
              <a:buNone/>
            </a:pPr>
            <a:r>
              <a:rPr lang="en-US" sz="2800" i="1" dirty="0"/>
              <a:t>Luke 2:20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105D08-D4FA-49F5-89B4-B55F1AA1B90A}"/>
              </a:ext>
            </a:extLst>
          </p:cNvPr>
          <p:cNvSpPr txBox="1">
            <a:spLocks/>
          </p:cNvSpPr>
          <p:nvPr/>
        </p:nvSpPr>
        <p:spPr>
          <a:xfrm>
            <a:off x="0" y="245693"/>
            <a:ext cx="9144000" cy="7901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77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C31313"/>
                </a:solidFill>
                <a:effectLst/>
                <a:uLnTx/>
                <a:uFillTx/>
                <a:latin typeface="Feeling Passionate Personal Use" panose="02000500000000000000" pitchFamily="2" charset="0"/>
                <a:ea typeface="+mj-ea"/>
                <a:cs typeface="+mj-cs"/>
              </a:rPr>
              <a:t>The Shepherds Sang!</a:t>
            </a:r>
          </a:p>
        </p:txBody>
      </p:sp>
    </p:spTree>
    <p:extLst>
      <p:ext uri="{BB962C8B-B14F-4D97-AF65-F5344CB8AC3E}">
        <p14:creationId xmlns:p14="http://schemas.microsoft.com/office/powerpoint/2010/main" val="30277833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949975-36C7-45F4-B1C4-3FC2A5D3E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42604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4E9803-5BC6-46D1-A9CF-E38865C650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" b="3969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9237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140589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O come, all ye faithful,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joyful and triumphant!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O come ye, O come ye to Bethlehem!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Come and behold him,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born the King of angels;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345777" y="4749311"/>
            <a:ext cx="4677883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“O Come All Ye Faithful” By C. Frederick Oakley David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LaChance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Jr. John Francis Wade</a:t>
            </a:r>
          </a:p>
        </p:txBody>
      </p:sp>
    </p:spTree>
    <p:extLst>
      <p:ext uri="{BB962C8B-B14F-4D97-AF65-F5344CB8AC3E}">
        <p14:creationId xmlns:p14="http://schemas.microsoft.com/office/powerpoint/2010/main" val="231230295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1" y="1112454"/>
            <a:ext cx="8776535" cy="40386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baseline="30000" dirty="0"/>
              <a:t>1 </a:t>
            </a:r>
            <a:r>
              <a:rPr lang="en-US" sz="2800" dirty="0"/>
              <a:t>The heavens declare the glory of God, </a:t>
            </a:r>
            <a:br>
              <a:rPr lang="en-US" sz="2800" dirty="0"/>
            </a:br>
            <a:r>
              <a:rPr lang="en-US" sz="2800" dirty="0"/>
              <a:t>and the sky above proclaims his handiwork. </a:t>
            </a:r>
            <a:br>
              <a:rPr lang="en-US" sz="2800" dirty="0"/>
            </a:br>
            <a:r>
              <a:rPr lang="en-US" sz="2800" b="1" baseline="30000" dirty="0"/>
              <a:t>2 </a:t>
            </a:r>
            <a:r>
              <a:rPr lang="en-US" sz="2800" dirty="0"/>
              <a:t>Day to day pours out speech, </a:t>
            </a:r>
            <a:br>
              <a:rPr lang="en-US" sz="2800" dirty="0"/>
            </a:br>
            <a:r>
              <a:rPr lang="en-US" sz="2800" dirty="0"/>
              <a:t>and night to night reveals knowledge. </a:t>
            </a:r>
            <a:r>
              <a:rPr lang="en-US" sz="2800" b="1" baseline="30000" dirty="0"/>
              <a:t>4 </a:t>
            </a:r>
            <a:r>
              <a:rPr lang="en-US" sz="2800" dirty="0"/>
              <a:t>Their voice goes out through all the earth, </a:t>
            </a:r>
            <a:br>
              <a:rPr lang="en-US" sz="2800" dirty="0"/>
            </a:br>
            <a:r>
              <a:rPr lang="en-US" sz="2800" dirty="0"/>
              <a:t>and their words to the end of the world.</a:t>
            </a:r>
          </a:p>
          <a:p>
            <a:pPr marL="0" indent="0" algn="ctr">
              <a:buNone/>
            </a:pPr>
            <a:r>
              <a:rPr lang="en-US" sz="2800" i="1" dirty="0"/>
              <a:t>Psalm 19:1-2, 4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i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105D08-D4FA-49F5-89B4-B55F1AA1B90A}"/>
              </a:ext>
            </a:extLst>
          </p:cNvPr>
          <p:cNvSpPr txBox="1">
            <a:spLocks/>
          </p:cNvSpPr>
          <p:nvPr/>
        </p:nvSpPr>
        <p:spPr>
          <a:xfrm>
            <a:off x="0" y="245693"/>
            <a:ext cx="9144000" cy="7901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77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C31313"/>
                </a:solidFill>
                <a:effectLst/>
                <a:uLnTx/>
                <a:uFillTx/>
                <a:latin typeface="Feeling Passionate Personal Use" panose="02000500000000000000" pitchFamily="2" charset="0"/>
                <a:ea typeface="+mj-ea"/>
                <a:cs typeface="+mj-cs"/>
              </a:rPr>
              <a:t>The Heavens Sing!</a:t>
            </a:r>
          </a:p>
        </p:txBody>
      </p:sp>
    </p:spTree>
    <p:extLst>
      <p:ext uri="{BB962C8B-B14F-4D97-AF65-F5344CB8AC3E}">
        <p14:creationId xmlns:p14="http://schemas.microsoft.com/office/powerpoint/2010/main" val="5085541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1" y="1112454"/>
            <a:ext cx="8776535" cy="40386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And when they had </a:t>
            </a:r>
            <a:r>
              <a:rPr lang="en-US" sz="3200" dirty="0">
                <a:latin typeface="Feeling Passionate Personal Use" panose="02000500000000000000" pitchFamily="2" charset="0"/>
              </a:rPr>
              <a:t>sung</a:t>
            </a:r>
            <a:r>
              <a:rPr lang="en-US" sz="2800" dirty="0"/>
              <a:t> a hymn, </a:t>
            </a:r>
            <a:br>
              <a:rPr lang="en-US" sz="2800" dirty="0"/>
            </a:br>
            <a:r>
              <a:rPr lang="en-US" sz="2800" dirty="0"/>
              <a:t>they went out to the Mount of Olives.</a:t>
            </a:r>
          </a:p>
          <a:p>
            <a:pPr marL="0" indent="0" algn="ctr">
              <a:buNone/>
            </a:pPr>
            <a:r>
              <a:rPr lang="en-US" sz="2800" i="1" dirty="0"/>
              <a:t>Mark 14:26 (Matthew 26:30)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i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105D08-D4FA-49F5-89B4-B55F1AA1B90A}"/>
              </a:ext>
            </a:extLst>
          </p:cNvPr>
          <p:cNvSpPr txBox="1">
            <a:spLocks/>
          </p:cNvSpPr>
          <p:nvPr/>
        </p:nvSpPr>
        <p:spPr>
          <a:xfrm>
            <a:off x="0" y="245693"/>
            <a:ext cx="9144000" cy="7901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77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C31313"/>
                </a:solidFill>
                <a:effectLst/>
                <a:uLnTx/>
                <a:uFillTx/>
                <a:latin typeface="Feeling Passionate Personal Use" panose="02000500000000000000" pitchFamily="2" charset="0"/>
                <a:ea typeface="+mj-ea"/>
                <a:cs typeface="+mj-cs"/>
              </a:rPr>
              <a:t>Jesus Sang!</a:t>
            </a:r>
          </a:p>
        </p:txBody>
      </p:sp>
    </p:spTree>
    <p:extLst>
      <p:ext uri="{BB962C8B-B14F-4D97-AF65-F5344CB8AC3E}">
        <p14:creationId xmlns:p14="http://schemas.microsoft.com/office/powerpoint/2010/main" val="8736559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1" y="1112454"/>
            <a:ext cx="8776535" cy="40386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baseline="30000" dirty="0"/>
              <a:t>9 </a:t>
            </a:r>
            <a:r>
              <a:rPr lang="en-US" sz="2800" dirty="0"/>
              <a:t>But we see him who for a little while was made lower than the angels, namely Jesus, crowned with glory and honor because of the suffering of death, </a:t>
            </a:r>
            <a:br>
              <a:rPr lang="en-US" sz="2800" dirty="0"/>
            </a:br>
            <a:r>
              <a:rPr lang="en-US" sz="2800" dirty="0"/>
              <a:t>so that by the grace of God he might taste death for everyone. </a:t>
            </a:r>
            <a:r>
              <a:rPr lang="en-US" sz="2800" b="1" baseline="30000" dirty="0"/>
              <a:t>10 </a:t>
            </a:r>
            <a:r>
              <a:rPr lang="en-US" sz="2800" dirty="0"/>
              <a:t>For it was fitting that he, for whom and by whom all things exist, in bringing many sons to glory, should make the founder of their salvation perfect through suffering.</a:t>
            </a:r>
          </a:p>
          <a:p>
            <a:pPr marL="0" indent="0" algn="ctr">
              <a:buNone/>
            </a:pPr>
            <a:r>
              <a:rPr lang="en-US" sz="2800" i="1" dirty="0"/>
              <a:t>Hebrews 2:9-10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i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105D08-D4FA-49F5-89B4-B55F1AA1B90A}"/>
              </a:ext>
            </a:extLst>
          </p:cNvPr>
          <p:cNvSpPr txBox="1">
            <a:spLocks/>
          </p:cNvSpPr>
          <p:nvPr/>
        </p:nvSpPr>
        <p:spPr>
          <a:xfrm>
            <a:off x="0" y="245693"/>
            <a:ext cx="9144000" cy="7901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77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C31313"/>
                </a:solidFill>
                <a:effectLst/>
                <a:uLnTx/>
                <a:uFillTx/>
                <a:latin typeface="Feeling Passionate Personal Use" panose="02000500000000000000" pitchFamily="2" charset="0"/>
                <a:ea typeface="+mj-ea"/>
                <a:cs typeface="+mj-cs"/>
              </a:rPr>
              <a:t>Jesus Sings!</a:t>
            </a:r>
          </a:p>
        </p:txBody>
      </p:sp>
    </p:spTree>
    <p:extLst>
      <p:ext uri="{BB962C8B-B14F-4D97-AF65-F5344CB8AC3E}">
        <p14:creationId xmlns:p14="http://schemas.microsoft.com/office/powerpoint/2010/main" val="16398964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1" y="1112454"/>
            <a:ext cx="8776535" cy="40386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baseline="30000" dirty="0"/>
              <a:t>11 </a:t>
            </a:r>
            <a:r>
              <a:rPr lang="en-US" sz="2800" dirty="0"/>
              <a:t>For he who sanctifies and </a:t>
            </a:r>
            <a:br>
              <a:rPr lang="en-US" sz="2800" dirty="0"/>
            </a:br>
            <a:r>
              <a:rPr lang="en-US" sz="2800" dirty="0"/>
              <a:t>those who are sanctified all have one source. </a:t>
            </a:r>
            <a:br>
              <a:rPr lang="en-US" sz="2800" dirty="0"/>
            </a:br>
            <a:r>
              <a:rPr lang="en-US" sz="2800" dirty="0"/>
              <a:t>That is why he is not ashamed to call them </a:t>
            </a:r>
            <a:br>
              <a:rPr lang="en-US" sz="2800" dirty="0"/>
            </a:br>
            <a:r>
              <a:rPr lang="en-US" sz="2800" dirty="0"/>
              <a:t>brothers and sisters, </a:t>
            </a:r>
            <a:r>
              <a:rPr lang="en-US" sz="2800" b="1" baseline="30000" dirty="0"/>
              <a:t>12 </a:t>
            </a:r>
            <a:r>
              <a:rPr lang="en-US" sz="2800" dirty="0"/>
              <a:t>saying, </a:t>
            </a:r>
          </a:p>
          <a:p>
            <a:pPr marL="0" indent="0" algn="ctr">
              <a:buNone/>
            </a:pPr>
            <a:r>
              <a:rPr lang="en-US" sz="2800" dirty="0"/>
              <a:t>“I will tell of your name to my brothers and sisters; </a:t>
            </a:r>
            <a:br>
              <a:rPr lang="en-US" sz="2800" dirty="0"/>
            </a:br>
            <a:r>
              <a:rPr lang="en-US" sz="2800" dirty="0"/>
              <a:t>in the midst of the congregation </a:t>
            </a:r>
            <a:br>
              <a:rPr lang="en-US" sz="2800" dirty="0"/>
            </a:br>
            <a:r>
              <a:rPr lang="en-US" sz="2800" dirty="0"/>
              <a:t>I will </a:t>
            </a:r>
            <a:r>
              <a:rPr lang="en-US" sz="3200" dirty="0">
                <a:latin typeface="Feeling Passionate Personal Use" panose="02000500000000000000" pitchFamily="2" charset="0"/>
              </a:rPr>
              <a:t>sing your praise</a:t>
            </a:r>
            <a:r>
              <a:rPr lang="en-US" sz="2800" dirty="0"/>
              <a:t>.” </a:t>
            </a:r>
            <a:br>
              <a:rPr lang="en-US" sz="2800" dirty="0"/>
            </a:br>
            <a:r>
              <a:rPr lang="en-US" sz="2800" i="1" dirty="0"/>
              <a:t>(quoting Psalm 18:49)</a:t>
            </a:r>
          </a:p>
          <a:p>
            <a:pPr marL="0" indent="0" algn="ctr">
              <a:buNone/>
            </a:pPr>
            <a:r>
              <a:rPr lang="en-US" sz="2800" i="1" dirty="0"/>
              <a:t>Hebrews 2:11-12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i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105D08-D4FA-49F5-89B4-B55F1AA1B90A}"/>
              </a:ext>
            </a:extLst>
          </p:cNvPr>
          <p:cNvSpPr txBox="1">
            <a:spLocks/>
          </p:cNvSpPr>
          <p:nvPr/>
        </p:nvSpPr>
        <p:spPr>
          <a:xfrm>
            <a:off x="0" y="245693"/>
            <a:ext cx="9144000" cy="7901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77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C31313"/>
                </a:solidFill>
                <a:effectLst/>
                <a:uLnTx/>
                <a:uFillTx/>
                <a:latin typeface="Feeling Passionate Personal Use" panose="02000500000000000000" pitchFamily="2" charset="0"/>
                <a:ea typeface="+mj-ea"/>
                <a:cs typeface="+mj-cs"/>
              </a:rPr>
              <a:t>Jesus Sings!</a:t>
            </a:r>
          </a:p>
        </p:txBody>
      </p:sp>
    </p:spTree>
    <p:extLst>
      <p:ext uri="{BB962C8B-B14F-4D97-AF65-F5344CB8AC3E}">
        <p14:creationId xmlns:p14="http://schemas.microsoft.com/office/powerpoint/2010/main" val="91851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1" y="1112454"/>
            <a:ext cx="8776535" cy="40386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The </a:t>
            </a:r>
            <a:r>
              <a:rPr lang="en-US" sz="2800" cap="small" dirty="0"/>
              <a:t>Lord</a:t>
            </a:r>
            <a:r>
              <a:rPr lang="en-US" sz="2800" dirty="0"/>
              <a:t> your God is in your midst, </a:t>
            </a:r>
            <a:br>
              <a:rPr lang="en-US" sz="2800" dirty="0"/>
            </a:br>
            <a:r>
              <a:rPr lang="en-US" sz="2800" dirty="0"/>
              <a:t>a mighty one who will save; </a:t>
            </a:r>
            <a:br>
              <a:rPr lang="en-US" sz="2800" dirty="0"/>
            </a:br>
            <a:r>
              <a:rPr lang="en-US" sz="2800" dirty="0"/>
              <a:t>he will rejoice over you with gladness; </a:t>
            </a:r>
            <a:br>
              <a:rPr lang="en-US" sz="2800" dirty="0"/>
            </a:br>
            <a:r>
              <a:rPr lang="en-US" sz="2800" dirty="0"/>
              <a:t>he will quiet you by his love; </a:t>
            </a:r>
            <a:br>
              <a:rPr lang="en-US" sz="2800" dirty="0"/>
            </a:br>
            <a:r>
              <a:rPr lang="en-US" sz="2800" dirty="0"/>
              <a:t>he will exult over you with loud singing.</a:t>
            </a:r>
          </a:p>
          <a:p>
            <a:pPr marL="0" indent="0" algn="ctr">
              <a:buNone/>
            </a:pPr>
            <a:r>
              <a:rPr lang="en-US" sz="2800" i="1" dirty="0"/>
              <a:t>Zephaniah 3:17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i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105D08-D4FA-49F5-89B4-B55F1AA1B90A}"/>
              </a:ext>
            </a:extLst>
          </p:cNvPr>
          <p:cNvSpPr txBox="1">
            <a:spLocks/>
          </p:cNvSpPr>
          <p:nvPr/>
        </p:nvSpPr>
        <p:spPr>
          <a:xfrm>
            <a:off x="0" y="245693"/>
            <a:ext cx="9144000" cy="7901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77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C31313"/>
                </a:solidFill>
                <a:effectLst/>
                <a:uLnTx/>
                <a:uFillTx/>
                <a:latin typeface="Feeling Passionate Personal Use" panose="02000500000000000000" pitchFamily="2" charset="0"/>
                <a:ea typeface="+mj-ea"/>
                <a:cs typeface="+mj-cs"/>
              </a:rPr>
              <a:t>Jesus Sings!</a:t>
            </a:r>
          </a:p>
        </p:txBody>
      </p:sp>
    </p:spTree>
    <p:extLst>
      <p:ext uri="{BB962C8B-B14F-4D97-AF65-F5344CB8AC3E}">
        <p14:creationId xmlns:p14="http://schemas.microsoft.com/office/powerpoint/2010/main" val="14514054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outdoor, sky, mountain, snow&#10;&#10;Description automatically generated">
            <a:extLst>
              <a:ext uri="{FF2B5EF4-FFF2-40B4-BE49-F238E27FC236}">
                <a16:creationId xmlns:a16="http://schemas.microsoft.com/office/drawing/2014/main" id="{B9D1DD03-11B1-4ABA-AB1B-965B27133E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" r="1" b="1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11142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1" y="1112454"/>
            <a:ext cx="8776535" cy="40386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The </a:t>
            </a:r>
            <a:r>
              <a:rPr lang="en-US" sz="2800" cap="small" dirty="0"/>
              <a:t>Lord</a:t>
            </a:r>
            <a:r>
              <a:rPr lang="en-US" sz="2800" dirty="0"/>
              <a:t> your God is in your midst, </a:t>
            </a:r>
            <a:br>
              <a:rPr lang="en-US" sz="2800" dirty="0"/>
            </a:br>
            <a:r>
              <a:rPr lang="en-US" sz="2800" dirty="0"/>
              <a:t>a mighty one who will save; </a:t>
            </a:r>
            <a:br>
              <a:rPr lang="en-US" sz="2800" dirty="0"/>
            </a:br>
            <a:r>
              <a:rPr lang="en-US" sz="2800" dirty="0"/>
              <a:t>he will rejoice over you with gladness; </a:t>
            </a:r>
            <a:br>
              <a:rPr lang="en-US" sz="2800" dirty="0"/>
            </a:br>
            <a:r>
              <a:rPr lang="en-US" sz="2800" dirty="0"/>
              <a:t>he will quiet you by his love; </a:t>
            </a:r>
            <a:br>
              <a:rPr lang="en-US" sz="2800" dirty="0"/>
            </a:br>
            <a:r>
              <a:rPr lang="en-US" sz="2800" dirty="0"/>
              <a:t>he will exult over you with loud singing.</a:t>
            </a:r>
          </a:p>
          <a:p>
            <a:pPr marL="0" indent="0" algn="ctr">
              <a:buNone/>
            </a:pPr>
            <a:r>
              <a:rPr lang="en-US" sz="2800" i="1" dirty="0"/>
              <a:t>Zephaniah 3:17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i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105D08-D4FA-49F5-89B4-B55F1AA1B90A}"/>
              </a:ext>
            </a:extLst>
          </p:cNvPr>
          <p:cNvSpPr txBox="1">
            <a:spLocks/>
          </p:cNvSpPr>
          <p:nvPr/>
        </p:nvSpPr>
        <p:spPr>
          <a:xfrm>
            <a:off x="0" y="245693"/>
            <a:ext cx="9144000" cy="7901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77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C31313"/>
                </a:solidFill>
                <a:effectLst/>
                <a:uLnTx/>
                <a:uFillTx/>
                <a:latin typeface="Feeling Passionate Personal Use" panose="02000500000000000000" pitchFamily="2" charset="0"/>
                <a:ea typeface="+mj-ea"/>
                <a:cs typeface="+mj-cs"/>
              </a:rPr>
              <a:t>Jesus Sings!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DD20F6-8977-4EE8-8299-AE8B16C15114}"/>
              </a:ext>
            </a:extLst>
          </p:cNvPr>
          <p:cNvSpPr txBox="1">
            <a:spLocks/>
          </p:cNvSpPr>
          <p:nvPr/>
        </p:nvSpPr>
        <p:spPr>
          <a:xfrm>
            <a:off x="0" y="4031046"/>
            <a:ext cx="9144000" cy="79010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6857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77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Feeling Passionate Personal Use" panose="02000500000000000000" pitchFamily="2" charset="0"/>
                <a:ea typeface="+mj-ea"/>
                <a:cs typeface="+mj-cs"/>
              </a:rPr>
              <a:t>What is Jesus singing over you?</a:t>
            </a:r>
          </a:p>
        </p:txBody>
      </p:sp>
    </p:spTree>
    <p:extLst>
      <p:ext uri="{BB962C8B-B14F-4D97-AF65-F5344CB8AC3E}">
        <p14:creationId xmlns:p14="http://schemas.microsoft.com/office/powerpoint/2010/main" val="6058454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1" y="1112454"/>
            <a:ext cx="8776535" cy="4038667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800" dirty="0"/>
              <a:t>Memorize Zephaniah 3:17.</a:t>
            </a: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r>
              <a:rPr lang="en-US" sz="2800" dirty="0"/>
              <a:t>Get outside and look up at the starry </a:t>
            </a:r>
            <a:br>
              <a:rPr lang="en-US" sz="2800" dirty="0"/>
            </a:br>
            <a:r>
              <a:rPr lang="en-US" sz="3200" dirty="0">
                <a:solidFill>
                  <a:srgbClr val="385723"/>
                </a:solidFill>
                <a:latin typeface="Feeling Passionate Personal Use" panose="02000500000000000000" pitchFamily="2" charset="0"/>
              </a:rPr>
              <a:t>song</a:t>
            </a:r>
            <a:r>
              <a:rPr lang="en-US" sz="2800" dirty="0"/>
              <a:t> and dance!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/>
              <a:t>Listen to Jesus </a:t>
            </a:r>
            <a:r>
              <a:rPr lang="en-US" sz="3200" dirty="0">
                <a:solidFill>
                  <a:srgbClr val="385723"/>
                </a:solidFill>
                <a:latin typeface="Feeling Passionate Personal Use" panose="02000500000000000000" pitchFamily="2" charset="0"/>
              </a:rPr>
              <a:t>singing</a:t>
            </a:r>
            <a:r>
              <a:rPr lang="en-US" sz="2800" dirty="0"/>
              <a:t> over you. </a:t>
            </a:r>
          </a:p>
          <a:p>
            <a:pPr marL="0" lvl="0" indent="0">
              <a:buNone/>
            </a:pPr>
            <a:r>
              <a:rPr lang="en-US" sz="2800" dirty="0"/>
              <a:t>     Feel the worth of your soul </a:t>
            </a:r>
          </a:p>
          <a:p>
            <a:pPr marL="0" lvl="0" indent="0">
              <a:buNone/>
            </a:pPr>
            <a:r>
              <a:rPr lang="en-US" sz="2800" dirty="0"/>
              <a:t>     and the love of God…</a:t>
            </a:r>
          </a:p>
          <a:p>
            <a:pPr marL="0" lvl="0" indent="0">
              <a:buNone/>
            </a:pPr>
            <a:r>
              <a:rPr lang="en-US" sz="2800" dirty="0"/>
              <a:t>     and then…</a:t>
            </a:r>
            <a:r>
              <a:rPr lang="en-US" sz="3200" dirty="0">
                <a:solidFill>
                  <a:srgbClr val="385723"/>
                </a:solidFill>
                <a:latin typeface="Feeling Passionate Personal Use" panose="02000500000000000000" pitchFamily="2" charset="0"/>
              </a:rPr>
              <a:t>sing</a:t>
            </a:r>
            <a:r>
              <a:rPr lang="en-US" sz="2800" dirty="0"/>
              <a:t>!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 </a:t>
            </a:r>
            <a:endParaRPr lang="en-US" sz="2800" dirty="0"/>
          </a:p>
          <a:p>
            <a:pPr marL="0" marR="0" indent="0">
              <a:spcBef>
                <a:spcPts val="75"/>
              </a:spcBef>
              <a:spcAft>
                <a:spcPts val="0"/>
              </a:spcAft>
              <a:buNone/>
            </a:pPr>
            <a:endParaRPr lang="en-US" sz="2800" i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105D08-D4FA-49F5-89B4-B55F1AA1B90A}"/>
              </a:ext>
            </a:extLst>
          </p:cNvPr>
          <p:cNvSpPr txBox="1">
            <a:spLocks/>
          </p:cNvSpPr>
          <p:nvPr/>
        </p:nvSpPr>
        <p:spPr>
          <a:xfrm>
            <a:off x="0" y="245693"/>
            <a:ext cx="9144000" cy="7901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77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C31313"/>
                </a:solidFill>
                <a:effectLst/>
                <a:uLnTx/>
                <a:uFillTx/>
                <a:latin typeface="Feeling Passionate Personal Use" panose="02000500000000000000" pitchFamily="2" charset="0"/>
                <a:ea typeface="+mj-ea"/>
                <a:cs typeface="+mj-cs"/>
              </a:rPr>
              <a:t>HOMEWORK:</a:t>
            </a:r>
          </a:p>
        </p:txBody>
      </p:sp>
    </p:spTree>
    <p:extLst>
      <p:ext uri="{BB962C8B-B14F-4D97-AF65-F5344CB8AC3E}">
        <p14:creationId xmlns:p14="http://schemas.microsoft.com/office/powerpoint/2010/main" val="15490013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F9CD945F-0190-4E37-816C-D7393B5AD5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1DC1909-3120-4B3A-A2EA-76B880BD4AC2}"/>
              </a:ext>
            </a:extLst>
          </p:cNvPr>
          <p:cNvSpPr txBox="1">
            <a:spLocks/>
          </p:cNvSpPr>
          <p:nvPr/>
        </p:nvSpPr>
        <p:spPr>
          <a:xfrm>
            <a:off x="282011" y="255847"/>
            <a:ext cx="8776535" cy="7901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>
                <a:solidFill>
                  <a:srgbClr val="C31313"/>
                </a:solidFill>
                <a:latin typeface="Feeling Passionate Personal Use" panose="02000500000000000000" pitchFamily="2" charset="0"/>
              </a:rPr>
              <a:t>Sing! *advent twenty-twenty*</a:t>
            </a:r>
          </a:p>
        </p:txBody>
      </p:sp>
    </p:spTree>
    <p:extLst>
      <p:ext uri="{BB962C8B-B14F-4D97-AF65-F5344CB8AC3E}">
        <p14:creationId xmlns:p14="http://schemas.microsoft.com/office/powerpoint/2010/main" val="1912925099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963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O come, let us adore Him,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O come, let us adore Him,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O come, let us adore Him,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Christ, the Lord!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345777" y="4749311"/>
            <a:ext cx="4677883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“O Come All Ye Faithful” By C. Frederick Oakley David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LaChance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Jr. John Francis Wade</a:t>
            </a:r>
          </a:p>
        </p:txBody>
      </p:sp>
    </p:spTree>
    <p:extLst>
      <p:ext uri="{BB962C8B-B14F-4D97-AF65-F5344CB8AC3E}">
        <p14:creationId xmlns:p14="http://schemas.microsoft.com/office/powerpoint/2010/main" val="1881626174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0924D01-7148-E74C-B58E-6C3757446FBE}"/>
              </a:ext>
            </a:extLst>
          </p:cNvPr>
          <p:cNvSpPr txBox="1"/>
          <p:nvPr/>
        </p:nvSpPr>
        <p:spPr>
          <a:xfrm>
            <a:off x="0" y="198312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72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Little Drummer Boy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927940" y="4749311"/>
            <a:ext cx="3095719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“Little Drummer Boy” By Katherine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Kennicott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Davis, 1941</a:t>
            </a:r>
          </a:p>
        </p:txBody>
      </p:sp>
    </p:spTree>
    <p:extLst>
      <p:ext uri="{BB962C8B-B14F-4D97-AF65-F5344CB8AC3E}">
        <p14:creationId xmlns:p14="http://schemas.microsoft.com/office/powerpoint/2010/main" val="2649354598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678924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Come they told me</a:t>
            </a:r>
            <a:r>
              <a:rPr lang="en-US" sz="28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…</a:t>
            </a:r>
            <a:endParaRPr lang="en-US" sz="4000" dirty="0">
              <a:solidFill>
                <a:srgbClr val="000000"/>
              </a:solidFill>
              <a:latin typeface="Ubuntu" panose="020B0504030602030204" pitchFamily="34" charset="0"/>
              <a:ea typeface="Cooper Hewitt" pitchFamily="50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A newborn King to see</a:t>
            </a:r>
            <a:r>
              <a:rPr lang="en-US" sz="28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…</a:t>
            </a:r>
            <a:endParaRPr lang="en-US" sz="4000" dirty="0">
              <a:solidFill>
                <a:srgbClr val="000000"/>
              </a:solidFill>
              <a:latin typeface="Ubuntu" panose="020B0504030602030204" pitchFamily="34" charset="0"/>
              <a:ea typeface="Cooper Hewitt" pitchFamily="50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Our finest gifts we bring</a:t>
            </a:r>
            <a:r>
              <a:rPr lang="en-US" sz="28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…</a:t>
            </a:r>
            <a:endParaRPr lang="en-US" sz="4000" dirty="0">
              <a:solidFill>
                <a:srgbClr val="000000"/>
              </a:solidFill>
              <a:latin typeface="Ubuntu" panose="020B0504030602030204" pitchFamily="34" charset="0"/>
              <a:ea typeface="Cooper Hewitt" pitchFamily="50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To lay before the King</a:t>
            </a:r>
            <a:r>
              <a:rPr lang="en-US" sz="28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…</a:t>
            </a:r>
            <a:endParaRPr lang="en-US" sz="4000" dirty="0">
              <a:solidFill>
                <a:srgbClr val="000000"/>
              </a:solidFill>
              <a:latin typeface="Ubuntu" panose="020B0504030602030204" pitchFamily="34" charset="0"/>
              <a:ea typeface="Cooper Hewitt" pitchFamily="50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4000" dirty="0">
              <a:solidFill>
                <a:srgbClr val="000000"/>
              </a:solidFill>
              <a:latin typeface="Ubuntu" panose="020B0504030602030204" pitchFamily="34" charset="0"/>
              <a:ea typeface="Cooper Hewitt" pitchFamily="50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So to honor Him</a:t>
            </a:r>
            <a:r>
              <a:rPr lang="en-US" sz="28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…</a:t>
            </a: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 here we come!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927940" y="4749311"/>
            <a:ext cx="3095719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“Little Drummer Boy” By Katherine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Kennicott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Davis, 1941</a:t>
            </a:r>
          </a:p>
        </p:txBody>
      </p:sp>
    </p:spTree>
    <p:extLst>
      <p:ext uri="{BB962C8B-B14F-4D97-AF65-F5344CB8AC3E}">
        <p14:creationId xmlns:p14="http://schemas.microsoft.com/office/powerpoint/2010/main" val="3881722087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2661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678924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Little baby</a:t>
            </a:r>
            <a:r>
              <a:rPr lang="en-US" sz="28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…</a:t>
            </a:r>
            <a:endParaRPr lang="en-US" sz="4000" dirty="0">
              <a:solidFill>
                <a:srgbClr val="000000"/>
              </a:solidFill>
              <a:latin typeface="Ubuntu" panose="020B0504030602030204" pitchFamily="34" charset="0"/>
              <a:ea typeface="Cooper Hewitt" pitchFamily="50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 am a poor boy too</a:t>
            </a:r>
            <a:r>
              <a:rPr lang="en-US" sz="28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…</a:t>
            </a:r>
            <a:endParaRPr lang="en-US" sz="4000" dirty="0">
              <a:solidFill>
                <a:srgbClr val="000000"/>
              </a:solidFill>
              <a:latin typeface="Ubuntu" panose="020B0504030602030204" pitchFamily="34" charset="0"/>
              <a:ea typeface="Cooper Hewitt" pitchFamily="50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 have no gift to bring</a:t>
            </a:r>
            <a:r>
              <a:rPr lang="en-US" sz="28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…</a:t>
            </a:r>
            <a:endParaRPr lang="en-US" sz="4000" dirty="0">
              <a:solidFill>
                <a:srgbClr val="000000"/>
              </a:solidFill>
              <a:latin typeface="Ubuntu" panose="020B0504030602030204" pitchFamily="34" charset="0"/>
              <a:ea typeface="Cooper Hewitt" pitchFamily="50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That’s fit to give our King</a:t>
            </a:r>
            <a:r>
              <a:rPr lang="en-US" sz="28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…</a:t>
            </a:r>
            <a:endParaRPr lang="en-US" sz="4000" dirty="0">
              <a:solidFill>
                <a:srgbClr val="000000"/>
              </a:solidFill>
              <a:latin typeface="Ubuntu" panose="020B0504030602030204" pitchFamily="34" charset="0"/>
              <a:ea typeface="Cooper Hewitt" pitchFamily="50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4000" dirty="0">
              <a:solidFill>
                <a:srgbClr val="000000"/>
              </a:solidFill>
              <a:latin typeface="Ubuntu" panose="020B0504030602030204" pitchFamily="34" charset="0"/>
              <a:ea typeface="Cooper Hewitt" pitchFamily="50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Shall I play for You?</a:t>
            </a:r>
            <a:r>
              <a:rPr lang="en-US" sz="28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…</a:t>
            </a: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 On my drum!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927940" y="4749311"/>
            <a:ext cx="3095719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“Little Drummer Boy” By Katherine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Kennicott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Davis, 1941</a:t>
            </a:r>
          </a:p>
        </p:txBody>
      </p:sp>
    </p:spTree>
    <p:extLst>
      <p:ext uri="{BB962C8B-B14F-4D97-AF65-F5344CB8AC3E}">
        <p14:creationId xmlns:p14="http://schemas.microsoft.com/office/powerpoint/2010/main" val="3762498550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171367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400" i="1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Make a joyful noise to the LORD,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400" i="1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all the earth! Serve the LORD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400" i="1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with gladness! Come into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400" i="1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his presence with singing!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7496575" y="4641027"/>
            <a:ext cx="1527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Psalm 100:1-2</a:t>
            </a:r>
          </a:p>
        </p:txBody>
      </p:sp>
    </p:spTree>
    <p:extLst>
      <p:ext uri="{BB962C8B-B14F-4D97-AF65-F5344CB8AC3E}">
        <p14:creationId xmlns:p14="http://schemas.microsoft.com/office/powerpoint/2010/main" val="1711628469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463481"/>
            <a:ext cx="9144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Mary nodded</a:t>
            </a:r>
            <a:r>
              <a:rPr lang="en-US" sz="28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…</a:t>
            </a:r>
            <a:endParaRPr lang="en-US" sz="4000" dirty="0">
              <a:solidFill>
                <a:srgbClr val="000000"/>
              </a:solidFill>
              <a:latin typeface="Ubuntu" panose="020B0504030602030204" pitchFamily="34" charset="0"/>
              <a:ea typeface="Cooper Hewitt" pitchFamily="50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The ox and lamb kept time</a:t>
            </a:r>
            <a:r>
              <a:rPr lang="en-US" sz="28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…</a:t>
            </a:r>
            <a:endParaRPr lang="en-US" sz="4000" dirty="0">
              <a:solidFill>
                <a:srgbClr val="000000"/>
              </a:solidFill>
              <a:latin typeface="Ubuntu" panose="020B0504030602030204" pitchFamily="34" charset="0"/>
              <a:ea typeface="Cooper Hewitt" pitchFamily="50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 played my drum for Him</a:t>
            </a:r>
            <a:r>
              <a:rPr lang="en-US" sz="28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…</a:t>
            </a:r>
            <a:endParaRPr lang="en-US" sz="4000" dirty="0">
              <a:solidFill>
                <a:srgbClr val="000000"/>
              </a:solidFill>
              <a:latin typeface="Ubuntu" panose="020B0504030602030204" pitchFamily="34" charset="0"/>
              <a:ea typeface="Cooper Hewitt" pitchFamily="50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 played my best for Him</a:t>
            </a:r>
            <a:r>
              <a:rPr lang="en-US" sz="28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…</a:t>
            </a:r>
            <a:endParaRPr lang="en-US" sz="4000" dirty="0">
              <a:solidFill>
                <a:srgbClr val="000000"/>
              </a:solidFill>
              <a:latin typeface="Ubuntu" panose="020B0504030602030204" pitchFamily="34" charset="0"/>
              <a:ea typeface="Cooper Hewitt" pitchFamily="50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Ubuntu" panose="020B0504030602030204" pitchFamily="34" charset="0"/>
              <a:ea typeface="Cooper Hewitt" pitchFamily="50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Then He smiled at me…</a:t>
            </a:r>
            <a:endParaRPr lang="en-US" sz="5400" dirty="0">
              <a:solidFill>
                <a:srgbClr val="000000"/>
              </a:solidFill>
              <a:latin typeface="Ubuntu" panose="020B0504030602030204" pitchFamily="34" charset="0"/>
              <a:ea typeface="Cooper Hewitt" pitchFamily="50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Me and my drum!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927940" y="4749311"/>
            <a:ext cx="3095719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“Little Drummer Boy” By Katherine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Kennicott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Davis, 1941</a:t>
            </a:r>
          </a:p>
        </p:txBody>
      </p:sp>
    </p:spTree>
    <p:extLst>
      <p:ext uri="{BB962C8B-B14F-4D97-AF65-F5344CB8AC3E}">
        <p14:creationId xmlns:p14="http://schemas.microsoft.com/office/powerpoint/2010/main" val="2438300518"/>
      </p:ext>
    </p:extLst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air drumming </a:t>
            </a: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&amp;</a:t>
            </a:r>
            <a:endParaRPr lang="en-US" sz="4000" i="1" dirty="0">
              <a:solidFill>
                <a:srgbClr val="000000"/>
              </a:solidFill>
              <a:latin typeface="Ubuntu" panose="020B0504030602030204" pitchFamily="34" charset="0"/>
              <a:ea typeface="Cooper Hewitt" pitchFamily="50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chest thumping</a:t>
            </a: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is</a:t>
            </a:r>
            <a:r>
              <a:rPr lang="en-US" sz="4000" i="1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 </a:t>
            </a:r>
            <a:r>
              <a:rPr lang="en-US" sz="48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encouraged</a:t>
            </a:r>
          </a:p>
        </p:txBody>
      </p:sp>
    </p:spTree>
    <p:extLst>
      <p:ext uri="{BB962C8B-B14F-4D97-AF65-F5344CB8AC3E}">
        <p14:creationId xmlns:p14="http://schemas.microsoft.com/office/powerpoint/2010/main" val="2886008023"/>
      </p:ext>
    </p:extLst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125642"/>
      </p:ext>
    </p:extLst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0924D01-7148-E74C-B58E-6C3757446FBE}"/>
              </a:ext>
            </a:extLst>
          </p:cNvPr>
          <p:cNvSpPr txBox="1"/>
          <p:nvPr/>
        </p:nvSpPr>
        <p:spPr>
          <a:xfrm>
            <a:off x="1143000" y="1971586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72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King of Kings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3311840" y="4749311"/>
            <a:ext cx="5711820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“King of Kings” By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By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Jason Ingram, Brooke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Ligertwood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&amp; Scott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Ligertwood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© 2019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Hillsong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Music Publishing</a:t>
            </a:r>
          </a:p>
        </p:txBody>
      </p:sp>
    </p:spTree>
    <p:extLst>
      <p:ext uri="{BB962C8B-B14F-4D97-AF65-F5344CB8AC3E}">
        <p14:creationId xmlns:p14="http://schemas.microsoft.com/office/powerpoint/2010/main" val="215100445"/>
      </p:ext>
    </p:extLst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309593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In the darkness in the waiting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Without hope without light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Till from heaven You came running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There was mercy in Your eyes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To fulfill the law and prophets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To a virgin came the Word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From a throne of endless glory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To a cradle in the dirt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3311840" y="4749311"/>
            <a:ext cx="5711820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“King of Kings” By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By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Jason Ingram, Brooke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Ligertwood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&amp; Scott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Ligertwood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© 2019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Hillsong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Music Publishing</a:t>
            </a:r>
          </a:p>
        </p:txBody>
      </p:sp>
    </p:spTree>
    <p:extLst>
      <p:ext uri="{BB962C8B-B14F-4D97-AF65-F5344CB8AC3E}">
        <p14:creationId xmlns:p14="http://schemas.microsoft.com/office/powerpoint/2010/main" val="315136741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O come all ye faithful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O come all ye faithful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O come all ye faithful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to Bethlehem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repeat</a:t>
            </a:r>
            <a:endParaRPr lang="en-US" sz="3200" dirty="0">
              <a:solidFill>
                <a:srgbClr val="000000"/>
              </a:solidFill>
              <a:latin typeface="Ubuntu" panose="020B0504030602030204" pitchFamily="34" charset="0"/>
              <a:ea typeface="Cooper Hewitt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345777" y="4749311"/>
            <a:ext cx="4677883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“O Come All Ye Faithful” By C. Frederick Oakley David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LaChance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Jr. John Francis Wade</a:t>
            </a:r>
          </a:p>
        </p:txBody>
      </p:sp>
    </p:spTree>
    <p:extLst>
      <p:ext uri="{BB962C8B-B14F-4D97-AF65-F5344CB8AC3E}">
        <p14:creationId xmlns:p14="http://schemas.microsoft.com/office/powerpoint/2010/main" val="2288231964"/>
      </p:ext>
    </p:extLst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Praise the Father, Praise the Son,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Praise the Spirit three in One.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God of glory – Majesty.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Praise, forever, to the King of Kings.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3311840" y="4749311"/>
            <a:ext cx="5711820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“King of Kings” By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By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Jason Ingram, Brooke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Ligertwood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&amp; Scott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Ligertwood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© 2019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Hillsong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Music Publishing</a:t>
            </a:r>
          </a:p>
        </p:txBody>
      </p:sp>
    </p:spTree>
    <p:extLst>
      <p:ext uri="{BB962C8B-B14F-4D97-AF65-F5344CB8AC3E}">
        <p14:creationId xmlns:p14="http://schemas.microsoft.com/office/powerpoint/2010/main" val="2004350578"/>
      </p:ext>
    </p:extLst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309593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To reveal the kingdom coming,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And to reconcile the lost,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To redeem the whole creation,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You did not despise the cross.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For even in Your suffering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You saw to the other side,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Knowing this was our salvation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Jesus for our sake You died.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3311840" y="4749311"/>
            <a:ext cx="5711820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“King of Kings” By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By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Jason Ingram, Brooke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Ligertwood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&amp; Scott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Ligertwood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© 2019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Hillsong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Music Publishing</a:t>
            </a:r>
          </a:p>
        </p:txBody>
      </p:sp>
    </p:spTree>
    <p:extLst>
      <p:ext uri="{BB962C8B-B14F-4D97-AF65-F5344CB8AC3E}">
        <p14:creationId xmlns:p14="http://schemas.microsoft.com/office/powerpoint/2010/main" val="856061302"/>
      </p:ext>
    </p:extLst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Praise the Father, Praise the Son,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Praise the Spirit three in One.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God of glory – Majesty.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Praise, forever, to the King of Kings.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3311840" y="4749311"/>
            <a:ext cx="5711820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“King of Kings” By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By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Jason Ingram, Brooke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Ligertwood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&amp; Scott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Ligertwood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© 2019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Hillsong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Music Publishing</a:t>
            </a:r>
          </a:p>
        </p:txBody>
      </p:sp>
    </p:spTree>
    <p:extLst>
      <p:ext uri="{BB962C8B-B14F-4D97-AF65-F5344CB8AC3E}">
        <p14:creationId xmlns:p14="http://schemas.microsoft.com/office/powerpoint/2010/main" val="2672578779"/>
      </p:ext>
    </p:extLst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309593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And the morning that You rose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All of heaven held its breath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‘till that stone was moved for good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For the Lamb had conquered death.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And the dead rose from their tombs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And the angels stood in awe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For the souls of all who’d come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To the Father are restored.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3311840" y="4749311"/>
            <a:ext cx="5711820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“King of Kings” By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By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Jason Ingram, Brooke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Ligertwood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&amp; Scott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Ligertwood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© 2019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Hillsong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Music Publishing</a:t>
            </a:r>
          </a:p>
        </p:txBody>
      </p:sp>
    </p:spTree>
    <p:extLst>
      <p:ext uri="{BB962C8B-B14F-4D97-AF65-F5344CB8AC3E}">
        <p14:creationId xmlns:p14="http://schemas.microsoft.com/office/powerpoint/2010/main" val="279641214"/>
      </p:ext>
    </p:extLst>
  </p:cSld>
  <p:clrMapOvr>
    <a:masterClrMapping/>
  </p:clrMapOvr>
  <p:transition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309593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And the Church of Christ was born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Then the Spirit lit the flame            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Now this gospel truth of old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Shall not kneel shall not faint.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By His blood and in His Name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In His freedom I am free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For the love of Jesus Christ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Who has resurrected me!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3311840" y="4749311"/>
            <a:ext cx="5711820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“King of Kings” By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By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Jason Ingram, Brooke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Ligertwood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&amp; Scott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Ligertwood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© 2019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Hillsong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Music Publishing</a:t>
            </a:r>
          </a:p>
        </p:txBody>
      </p:sp>
    </p:spTree>
    <p:extLst>
      <p:ext uri="{BB962C8B-B14F-4D97-AF65-F5344CB8AC3E}">
        <p14:creationId xmlns:p14="http://schemas.microsoft.com/office/powerpoint/2010/main" val="1368997850"/>
      </p:ext>
    </p:extLst>
  </p:cSld>
  <p:clrMapOvr>
    <a:masterClrMapping/>
  </p:clrMapOvr>
  <p:transition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140589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Praise the Father, Praise the Son,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Praise the Spirit three in One.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God of glory – Majesty.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Praise, forever, to the King of Kings.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Praise, forever, to the King of Kings!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3311840" y="4749311"/>
            <a:ext cx="5711820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“King of Kings” By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By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Jason Ingram, Brooke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Ligertwood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&amp; Scott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Ligertwood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© 2019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Hillsong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Music Publishing</a:t>
            </a:r>
          </a:p>
        </p:txBody>
      </p:sp>
    </p:spTree>
    <p:extLst>
      <p:ext uri="{BB962C8B-B14F-4D97-AF65-F5344CB8AC3E}">
        <p14:creationId xmlns:p14="http://schemas.microsoft.com/office/powerpoint/2010/main" val="334776777"/>
      </p:ext>
    </p:extLst>
  </p:cSld>
  <p:clrMapOvr>
    <a:masterClrMapping/>
  </p:clrMapOvr>
  <p:transition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407240"/>
      </p:ext>
    </p:extLst>
  </p:cSld>
  <p:clrMapOvr>
    <a:masterClrMapping/>
  </p:clrMapOvr>
  <p:transition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0924D01-7148-E74C-B58E-6C3757446FBE}"/>
              </a:ext>
            </a:extLst>
          </p:cNvPr>
          <p:cNvSpPr txBox="1"/>
          <p:nvPr/>
        </p:nvSpPr>
        <p:spPr>
          <a:xfrm>
            <a:off x="0" y="142913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72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Graves into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72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Gardens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493252" y="4749311"/>
            <a:ext cx="4530407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342900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“Graves into Gardens” by Steven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Furtick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, Chris Brown, Tiffany Hammer, Brandon Lake</a:t>
            </a:r>
          </a:p>
        </p:txBody>
      </p:sp>
    </p:spTree>
    <p:extLst>
      <p:ext uri="{BB962C8B-B14F-4D97-AF65-F5344CB8AC3E}">
        <p14:creationId xmlns:p14="http://schemas.microsoft.com/office/powerpoint/2010/main" val="1204556182"/>
      </p:ext>
    </p:extLst>
  </p:cSld>
  <p:clrMapOvr>
    <a:masterClrMapping/>
  </p:clrMapOvr>
  <p:transition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986701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 searched the world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But it couldn’t fill me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Man’s empty praise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and treasures that fade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Are never enough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493252" y="4749311"/>
            <a:ext cx="4530407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342900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“Graves into Gardens” by Steven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Furtick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, Chris Brown, Tiffany Hammer, Brandon Lake</a:t>
            </a:r>
          </a:p>
        </p:txBody>
      </p:sp>
    </p:spTree>
    <p:extLst>
      <p:ext uri="{BB962C8B-B14F-4D97-AF65-F5344CB8AC3E}">
        <p14:creationId xmlns:p14="http://schemas.microsoft.com/office/powerpoint/2010/main" val="3233899488"/>
      </p:ext>
    </p:extLst>
  </p:cSld>
  <p:clrMapOvr>
    <a:masterClrMapping/>
  </p:clrMapOvr>
  <p:transition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986701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Then You came along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And put me back together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And every desire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is now satisfied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Here in Your love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493252" y="4749311"/>
            <a:ext cx="4530407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342900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“Graves into Gardens” by Steven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Furtick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, Chris Brown, Tiffany Hammer, Brandon Lake</a:t>
            </a:r>
          </a:p>
        </p:txBody>
      </p:sp>
    </p:spTree>
    <p:extLst>
      <p:ext uri="{BB962C8B-B14F-4D97-AF65-F5344CB8AC3E}">
        <p14:creationId xmlns:p14="http://schemas.microsoft.com/office/powerpoint/2010/main" val="399666777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Sing, choirs of angels,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sing in exultation,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Sing, all ye citizens of </a:t>
            </a:r>
            <a:r>
              <a:rPr lang="en-US" sz="3600" dirty="0" err="1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heav'n</a:t>
            </a: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 above: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"Glory to God, all glory in the highest!"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345777" y="4749311"/>
            <a:ext cx="4677883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“O Come All Ye Faithful” By C. Frederick Oakley David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LaChance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Jr. John Francis Wade</a:t>
            </a:r>
          </a:p>
        </p:txBody>
      </p:sp>
    </p:spTree>
    <p:extLst>
      <p:ext uri="{BB962C8B-B14F-4D97-AF65-F5344CB8AC3E}">
        <p14:creationId xmlns:p14="http://schemas.microsoft.com/office/powerpoint/2010/main" val="2682081068"/>
      </p:ext>
    </p:extLst>
  </p:cSld>
  <p:clrMapOvr>
    <a:masterClrMapping/>
  </p:clrMapOvr>
  <p:transition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294478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Oh there’s nothing better than You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There’s nothing better than You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Lord there’s nothing;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nothing is better than You.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493252" y="4749311"/>
            <a:ext cx="4530407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342900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“Graves into Gardens” by Steven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Furtick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, Chris Brown, Tiffany Hammer, Brandon Lake</a:t>
            </a:r>
          </a:p>
        </p:txBody>
      </p:sp>
    </p:spTree>
    <p:extLst>
      <p:ext uri="{BB962C8B-B14F-4D97-AF65-F5344CB8AC3E}">
        <p14:creationId xmlns:p14="http://schemas.microsoft.com/office/powerpoint/2010/main" val="608899387"/>
      </p:ext>
    </p:extLst>
  </p:cSld>
  <p:clrMapOvr>
    <a:masterClrMapping/>
  </p:clrMapOvr>
  <p:transition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1143000" y="986701"/>
            <a:ext cx="6858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I’m not afraid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To show You my weakness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My failures and flaws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Lord You’ve seen them all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And You still call me friend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493252" y="4749311"/>
            <a:ext cx="4530407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342900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“Graves into Gardens” by Steven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Furtick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, Chris Brown, Tiffany Hammer, Brandon Lake</a:t>
            </a:r>
          </a:p>
        </p:txBody>
      </p:sp>
    </p:spTree>
    <p:extLst>
      <p:ext uri="{BB962C8B-B14F-4D97-AF65-F5344CB8AC3E}">
        <p14:creationId xmlns:p14="http://schemas.microsoft.com/office/powerpoint/2010/main" val="1827285767"/>
      </p:ext>
    </p:extLst>
  </p:cSld>
  <p:clrMapOvr>
    <a:masterClrMapping/>
  </p:clrMapOvr>
  <p:transition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986701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err="1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‘Cause</a:t>
            </a: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 the God of the mountain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is the God of the valley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There’s not a place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Your mercy and grace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Won’t find me again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493252" y="4749311"/>
            <a:ext cx="4530407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342900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“Graves into Gardens” by Steven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Furtick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, Chris Brown, Tiffany Hammer, Brandon Lake</a:t>
            </a:r>
          </a:p>
        </p:txBody>
      </p:sp>
    </p:spTree>
    <p:extLst>
      <p:ext uri="{BB962C8B-B14F-4D97-AF65-F5344CB8AC3E}">
        <p14:creationId xmlns:p14="http://schemas.microsoft.com/office/powerpoint/2010/main" val="1475926745"/>
      </p:ext>
    </p:extLst>
  </p:cSld>
  <p:clrMapOvr>
    <a:masterClrMapping/>
  </p:clrMapOvr>
  <p:transition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294478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Oh there’s nothing better than You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There’s nothing better than You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Lord there’s nothing;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nothing is better than You.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493252" y="4749311"/>
            <a:ext cx="4530407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342900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“Graves into Gardens” by Steven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Furtick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, Chris Brown, Tiffany Hammer, Brandon Lake</a:t>
            </a:r>
          </a:p>
        </p:txBody>
      </p:sp>
    </p:spTree>
    <p:extLst>
      <p:ext uri="{BB962C8B-B14F-4D97-AF65-F5344CB8AC3E}">
        <p14:creationId xmlns:p14="http://schemas.microsoft.com/office/powerpoint/2010/main" val="652831221"/>
      </p:ext>
    </p:extLst>
  </p:cSld>
  <p:clrMapOvr>
    <a:masterClrMapping/>
  </p:clrMapOvr>
  <p:transition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668777" y="1294478"/>
            <a:ext cx="78064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You turn morning to dancing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You give beauty for ashes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You turn shame into glory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You’re the only One who can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493252" y="4749311"/>
            <a:ext cx="4530407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342900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“Graves into Gardens” by Steven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Furtick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, Chris Brown, Tiffany Hammer, Brandon Lake</a:t>
            </a:r>
          </a:p>
        </p:txBody>
      </p:sp>
    </p:spTree>
    <p:extLst>
      <p:ext uri="{BB962C8B-B14F-4D97-AF65-F5344CB8AC3E}">
        <p14:creationId xmlns:p14="http://schemas.microsoft.com/office/powerpoint/2010/main" val="3187801481"/>
      </p:ext>
    </p:extLst>
  </p:cSld>
  <p:clrMapOvr>
    <a:masterClrMapping/>
  </p:clrMapOvr>
  <p:transition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1143000" y="1294478"/>
            <a:ext cx="685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You turn graves into gardens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You turn bones into armies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You turn seas into highways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You’re the only One who can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493252" y="4749311"/>
            <a:ext cx="4530407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342900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“Graves into Gardens” by Steven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Furtick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, Chris Brown, Tiffany Hammer, Brandon Lake</a:t>
            </a:r>
          </a:p>
        </p:txBody>
      </p:sp>
    </p:spTree>
    <p:extLst>
      <p:ext uri="{BB962C8B-B14F-4D97-AF65-F5344CB8AC3E}">
        <p14:creationId xmlns:p14="http://schemas.microsoft.com/office/powerpoint/2010/main" val="2113983122"/>
      </p:ext>
    </p:extLst>
  </p:cSld>
  <p:clrMapOvr>
    <a:masterClrMapping/>
  </p:clrMapOvr>
  <p:transition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1143000" y="1775379"/>
            <a:ext cx="68580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You’re the only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One who can!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493252" y="4749311"/>
            <a:ext cx="4530407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342900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“Graves into Gardens” by Steven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Furtick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, Chris Brown, Tiffany Hammer, Brandon Lake</a:t>
            </a:r>
          </a:p>
        </p:txBody>
      </p:sp>
    </p:spTree>
    <p:extLst>
      <p:ext uri="{BB962C8B-B14F-4D97-AF65-F5344CB8AC3E}">
        <p14:creationId xmlns:p14="http://schemas.microsoft.com/office/powerpoint/2010/main" val="110074659"/>
      </p:ext>
    </p:extLst>
  </p:cSld>
  <p:clrMapOvr>
    <a:masterClrMapping/>
  </p:clrMapOvr>
  <p:transition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294478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Oh there’s nothing better than You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There’s nothing better than You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Lord there’s nothing;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nothing is better than You.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493252" y="4749311"/>
            <a:ext cx="4530407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342900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“Graves into Gardens” by Steven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Furtick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, Chris Brown, Tiffany Hammer, Brandon Lake</a:t>
            </a:r>
          </a:p>
        </p:txBody>
      </p:sp>
    </p:spTree>
    <p:extLst>
      <p:ext uri="{BB962C8B-B14F-4D97-AF65-F5344CB8AC3E}">
        <p14:creationId xmlns:p14="http://schemas.microsoft.com/office/powerpoint/2010/main" val="1051600323"/>
      </p:ext>
    </p:extLst>
  </p:cSld>
  <p:clrMapOvr>
    <a:masterClrMapping/>
  </p:clrMapOvr>
  <p:transition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1143000" y="1294478"/>
            <a:ext cx="685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You turn graves into gardens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You turn bones into armies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You turn seas into highways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You’re the only One who can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493252" y="4749311"/>
            <a:ext cx="4530407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342900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“Graves into Gardens” by Steven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Furtick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, Chris Brown, Tiffany Hammer, Brandon Lake</a:t>
            </a:r>
          </a:p>
        </p:txBody>
      </p:sp>
    </p:spTree>
    <p:extLst>
      <p:ext uri="{BB962C8B-B14F-4D97-AF65-F5344CB8AC3E}">
        <p14:creationId xmlns:p14="http://schemas.microsoft.com/office/powerpoint/2010/main" val="3714840194"/>
      </p:ext>
    </p:extLst>
  </p:cSld>
  <p:clrMapOvr>
    <a:masterClrMapping/>
  </p:clrMapOvr>
  <p:transition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1143000" y="1279089"/>
            <a:ext cx="6858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You’re the only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One who can!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You’re the only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One who can!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493252" y="4749311"/>
            <a:ext cx="4530407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342900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“Graves into Gardens” by Steven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Furtick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, Chris Brown, Tiffany Hammer, Brandon Lake</a:t>
            </a:r>
          </a:p>
        </p:txBody>
      </p:sp>
    </p:spTree>
    <p:extLst>
      <p:ext uri="{BB962C8B-B14F-4D97-AF65-F5344CB8AC3E}">
        <p14:creationId xmlns:p14="http://schemas.microsoft.com/office/powerpoint/2010/main" val="251649394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O come, let us adore Him,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O come, let us adore Him,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O come, let us adore Him,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Christ, the Lord!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345777" y="4749311"/>
            <a:ext cx="4677883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“O Come All Ye Faithful” By C. Frederick Oakley David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LaChance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Jr. John Francis Wade</a:t>
            </a:r>
          </a:p>
        </p:txBody>
      </p:sp>
    </p:spTree>
    <p:extLst>
      <p:ext uri="{BB962C8B-B14F-4D97-AF65-F5344CB8AC3E}">
        <p14:creationId xmlns:p14="http://schemas.microsoft.com/office/powerpoint/2010/main" val="738502708"/>
      </p:ext>
    </p:extLst>
  </p:cSld>
  <p:clrMapOvr>
    <a:masterClrMapping/>
  </p:clrMapOvr>
  <p:transition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20927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O come all ye faithful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O come all ye faithful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O come all ye faithful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to Bethlehem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repeat</a:t>
            </a:r>
            <a:endParaRPr lang="en-US" sz="3200" dirty="0">
              <a:solidFill>
                <a:srgbClr val="000000"/>
              </a:solidFill>
              <a:latin typeface="Ubuntu" panose="020B0504030602030204" pitchFamily="34" charset="0"/>
              <a:ea typeface="Cooper Hewitt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345777" y="4749311"/>
            <a:ext cx="4677883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“O Come All Ye Faithful” By C. Frederick Oakley David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LaChance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 Jr. John Francis Wade</a:t>
            </a:r>
          </a:p>
        </p:txBody>
      </p:sp>
    </p:spTree>
    <p:extLst>
      <p:ext uri="{BB962C8B-B14F-4D97-AF65-F5344CB8AC3E}">
        <p14:creationId xmlns:p14="http://schemas.microsoft.com/office/powerpoint/2010/main" val="289264889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2668</Words>
  <Application>Microsoft Office PowerPoint</Application>
  <PresentationFormat>On-screen Show (16:9)</PresentationFormat>
  <Paragraphs>309</Paragraphs>
  <Slides>80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80</vt:i4>
      </vt:variant>
    </vt:vector>
  </HeadingPairs>
  <TitlesOfParts>
    <vt:vector size="87" baseType="lpstr">
      <vt:lpstr>Arial</vt:lpstr>
      <vt:lpstr>Calibri</vt:lpstr>
      <vt:lpstr>Calibri Light</vt:lpstr>
      <vt:lpstr>Feeling Passionate Personal Use</vt:lpstr>
      <vt:lpstr>Ubuntu</vt:lpstr>
      <vt:lpstr>10_Office Theme</vt:lpstr>
      <vt:lpstr>11_Office Theme</vt:lpstr>
      <vt:lpstr>WELCOME!</vt:lpstr>
      <vt:lpstr>WELCOME TO  TALLGRASS CHURCH’S ADVENT 2020 CENTRAL GATHERINGS IN BOYS &amp; GIRLS CLUB!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WELCOME TO WEEK 4 OF  ADVENT 2020</vt:lpstr>
      <vt:lpstr>PowerPoint Presentation</vt:lpstr>
      <vt:lpstr>PowerPoint Presentation</vt:lpstr>
      <vt:lpstr>WELCOME TO WEEK 4 OF  ADVENT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WELCOME TO WEEK 4 OF  ADVENT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NEW HOPE COMMUNITY CHURCH</dc:creator>
  <cp:lastModifiedBy>NEW HOPE COMMUNITY CHURCH</cp:lastModifiedBy>
  <cp:revision>2</cp:revision>
  <dcterms:created xsi:type="dcterms:W3CDTF">2020-12-20T13:00:33Z</dcterms:created>
  <dcterms:modified xsi:type="dcterms:W3CDTF">2020-12-20T13:24:29Z</dcterms:modified>
</cp:coreProperties>
</file>