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44" r:id="rId2"/>
  </p:sldMasterIdLst>
  <p:notesMasterIdLst>
    <p:notesMasterId r:id="rId73"/>
  </p:notesMasterIdLst>
  <p:sldIdLst>
    <p:sldId id="2389" r:id="rId3"/>
    <p:sldId id="2390" r:id="rId4"/>
    <p:sldId id="2824" r:id="rId5"/>
    <p:sldId id="2813" r:id="rId6"/>
    <p:sldId id="2814" r:id="rId7"/>
    <p:sldId id="2815" r:id="rId8"/>
    <p:sldId id="2816" r:id="rId9"/>
    <p:sldId id="2817" r:id="rId10"/>
    <p:sldId id="2818" r:id="rId11"/>
    <p:sldId id="2819" r:id="rId12"/>
    <p:sldId id="2820" r:id="rId13"/>
    <p:sldId id="2821" r:id="rId14"/>
    <p:sldId id="2822" r:id="rId15"/>
    <p:sldId id="2823" r:id="rId16"/>
    <p:sldId id="3240" r:id="rId17"/>
    <p:sldId id="2393" r:id="rId18"/>
    <p:sldId id="3157" r:id="rId19"/>
    <p:sldId id="3166" r:id="rId20"/>
    <p:sldId id="3239" r:id="rId21"/>
    <p:sldId id="3234" r:id="rId22"/>
    <p:sldId id="3235" r:id="rId23"/>
    <p:sldId id="3237" r:id="rId24"/>
    <p:sldId id="2832" r:id="rId25"/>
    <p:sldId id="2825" r:id="rId26"/>
    <p:sldId id="2835" r:id="rId27"/>
    <p:sldId id="2836" r:id="rId28"/>
    <p:sldId id="2837" r:id="rId29"/>
    <p:sldId id="2833" r:id="rId30"/>
    <p:sldId id="3233" r:id="rId31"/>
    <p:sldId id="3250" r:id="rId32"/>
    <p:sldId id="3248" r:id="rId33"/>
    <p:sldId id="3252" r:id="rId34"/>
    <p:sldId id="3253" r:id="rId35"/>
    <p:sldId id="3251" r:id="rId36"/>
    <p:sldId id="3254" r:id="rId37"/>
    <p:sldId id="3255" r:id="rId38"/>
    <p:sldId id="3256" r:id="rId39"/>
    <p:sldId id="3257" r:id="rId40"/>
    <p:sldId id="3258" r:id="rId41"/>
    <p:sldId id="3242" r:id="rId42"/>
    <p:sldId id="3241" r:id="rId43"/>
    <p:sldId id="3244" r:id="rId44"/>
    <p:sldId id="3243" r:id="rId45"/>
    <p:sldId id="3246" r:id="rId46"/>
    <p:sldId id="3247" r:id="rId47"/>
    <p:sldId id="3259" r:id="rId48"/>
    <p:sldId id="3260" r:id="rId49"/>
    <p:sldId id="3208" r:id="rId50"/>
    <p:sldId id="3249" r:id="rId51"/>
    <p:sldId id="3261" r:id="rId52"/>
    <p:sldId id="3195" r:id="rId53"/>
    <p:sldId id="3238" r:id="rId54"/>
    <p:sldId id="2812" r:id="rId55"/>
    <p:sldId id="2834" r:id="rId56"/>
    <p:sldId id="2826" r:id="rId57"/>
    <p:sldId id="2827" r:id="rId58"/>
    <p:sldId id="2828" r:id="rId59"/>
    <p:sldId id="2829" r:id="rId60"/>
    <p:sldId id="2830" r:id="rId61"/>
    <p:sldId id="2831" r:id="rId62"/>
    <p:sldId id="2838" r:id="rId63"/>
    <p:sldId id="2766" r:id="rId64"/>
    <p:sldId id="2760" r:id="rId65"/>
    <p:sldId id="2806" r:id="rId66"/>
    <p:sldId id="2807" r:id="rId67"/>
    <p:sldId id="2808" r:id="rId68"/>
    <p:sldId id="2809" r:id="rId69"/>
    <p:sldId id="2810" r:id="rId70"/>
    <p:sldId id="2811" r:id="rId71"/>
    <p:sldId id="2793" r:id="rId72"/>
  </p:sldIdLst>
  <p:sldSz cx="9144000" cy="5143500" type="screen16x9"/>
  <p:notesSz cx="6858000" cy="9144000"/>
  <p:defaultTextStyle>
    <a:defPPr>
      <a:defRPr lang="en-US"/>
    </a:defPPr>
    <a:lvl1pPr marL="0" algn="l" defTabSz="411480" rtl="0" eaLnBrk="1" latinLnBrk="0" hangingPunct="1">
      <a:defRPr sz="1620" kern="1200">
        <a:solidFill>
          <a:schemeClr val="tx1"/>
        </a:solidFill>
        <a:latin typeface="+mn-lt"/>
        <a:ea typeface="+mn-ea"/>
        <a:cs typeface="+mn-cs"/>
      </a:defRPr>
    </a:lvl1pPr>
    <a:lvl2pPr marL="411480" algn="l" defTabSz="411480" rtl="0" eaLnBrk="1" latinLnBrk="0" hangingPunct="1">
      <a:defRPr sz="1620" kern="1200">
        <a:solidFill>
          <a:schemeClr val="tx1"/>
        </a:solidFill>
        <a:latin typeface="+mn-lt"/>
        <a:ea typeface="+mn-ea"/>
        <a:cs typeface="+mn-cs"/>
      </a:defRPr>
    </a:lvl2pPr>
    <a:lvl3pPr marL="822960" algn="l" defTabSz="411480" rtl="0" eaLnBrk="1" latinLnBrk="0" hangingPunct="1">
      <a:defRPr sz="1620" kern="1200">
        <a:solidFill>
          <a:schemeClr val="tx1"/>
        </a:solidFill>
        <a:latin typeface="+mn-lt"/>
        <a:ea typeface="+mn-ea"/>
        <a:cs typeface="+mn-cs"/>
      </a:defRPr>
    </a:lvl3pPr>
    <a:lvl4pPr marL="1234440" algn="l" defTabSz="411480" rtl="0" eaLnBrk="1" latinLnBrk="0" hangingPunct="1">
      <a:defRPr sz="1620" kern="1200">
        <a:solidFill>
          <a:schemeClr val="tx1"/>
        </a:solidFill>
        <a:latin typeface="+mn-lt"/>
        <a:ea typeface="+mn-ea"/>
        <a:cs typeface="+mn-cs"/>
      </a:defRPr>
    </a:lvl4pPr>
    <a:lvl5pPr marL="1645920" algn="l" defTabSz="411480" rtl="0" eaLnBrk="1" latinLnBrk="0" hangingPunct="1">
      <a:defRPr sz="1620" kern="1200">
        <a:solidFill>
          <a:schemeClr val="tx1"/>
        </a:solidFill>
        <a:latin typeface="+mn-lt"/>
        <a:ea typeface="+mn-ea"/>
        <a:cs typeface="+mn-cs"/>
      </a:defRPr>
    </a:lvl5pPr>
    <a:lvl6pPr marL="2057400" algn="l" defTabSz="411480" rtl="0" eaLnBrk="1" latinLnBrk="0" hangingPunct="1">
      <a:defRPr sz="1620" kern="1200">
        <a:solidFill>
          <a:schemeClr val="tx1"/>
        </a:solidFill>
        <a:latin typeface="+mn-lt"/>
        <a:ea typeface="+mn-ea"/>
        <a:cs typeface="+mn-cs"/>
      </a:defRPr>
    </a:lvl6pPr>
    <a:lvl7pPr marL="2468880" algn="l" defTabSz="411480" rtl="0" eaLnBrk="1" latinLnBrk="0" hangingPunct="1">
      <a:defRPr sz="1620" kern="1200">
        <a:solidFill>
          <a:schemeClr val="tx1"/>
        </a:solidFill>
        <a:latin typeface="+mn-lt"/>
        <a:ea typeface="+mn-ea"/>
        <a:cs typeface="+mn-cs"/>
      </a:defRPr>
    </a:lvl7pPr>
    <a:lvl8pPr marL="2880360" algn="l" defTabSz="411480" rtl="0" eaLnBrk="1" latinLnBrk="0" hangingPunct="1">
      <a:defRPr sz="1620" kern="1200">
        <a:solidFill>
          <a:schemeClr val="tx1"/>
        </a:solidFill>
        <a:latin typeface="+mn-lt"/>
        <a:ea typeface="+mn-ea"/>
        <a:cs typeface="+mn-cs"/>
      </a:defRPr>
    </a:lvl8pPr>
    <a:lvl9pPr marL="3291840" algn="l" defTabSz="411480" rtl="0" eaLnBrk="1" latinLnBrk="0" hangingPunct="1">
      <a:defRPr sz="162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5F15"/>
    <a:srgbClr val="291223"/>
    <a:srgbClr val="BB0000"/>
    <a:srgbClr val="42572F"/>
    <a:srgbClr val="C31313"/>
    <a:srgbClr val="2E5797"/>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92337" autoAdjust="0"/>
  </p:normalViewPr>
  <p:slideViewPr>
    <p:cSldViewPr snapToGrid="0">
      <p:cViewPr varScale="1">
        <p:scale>
          <a:sx n="107" d="100"/>
          <a:sy n="107" d="100"/>
        </p:scale>
        <p:origin x="690" y="96"/>
      </p:cViewPr>
      <p:guideLst/>
    </p:cSldViewPr>
  </p:slideViewPr>
  <p:notesTextViewPr>
    <p:cViewPr>
      <p:scale>
        <a:sx n="1" d="1"/>
        <a:sy n="1" d="1"/>
      </p:scale>
      <p:origin x="0" y="0"/>
    </p:cViewPr>
  </p:notesTextViewPr>
  <p:sorterViewPr>
    <p:cViewPr>
      <p:scale>
        <a:sx n="100" d="100"/>
        <a:sy n="100" d="100"/>
      </p:scale>
      <p:origin x="0" y="-38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285F0D-BD4E-474F-A6FA-F84247F2F4C2}" type="datetimeFigureOut">
              <a:rPr lang="en-US" smtClean="0"/>
              <a:t>12/14/2020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D662A8-CFD9-4802-8139-5781829BB7C1}" type="slidenum">
              <a:rPr lang="en-US" smtClean="0"/>
              <a:t>‹#›</a:t>
            </a:fld>
            <a:endParaRPr lang="en-US"/>
          </a:p>
        </p:txBody>
      </p:sp>
    </p:spTree>
    <p:extLst>
      <p:ext uri="{BB962C8B-B14F-4D97-AF65-F5344CB8AC3E}">
        <p14:creationId xmlns:p14="http://schemas.microsoft.com/office/powerpoint/2010/main" val="3550843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D662A8-CFD9-4802-8139-5781829BB7C1}" type="slidenum">
              <a:rPr lang="en-US" smtClean="0"/>
              <a:t>43</a:t>
            </a:fld>
            <a:endParaRPr lang="en-US"/>
          </a:p>
        </p:txBody>
      </p:sp>
    </p:spTree>
    <p:extLst>
      <p:ext uri="{BB962C8B-B14F-4D97-AF65-F5344CB8AC3E}">
        <p14:creationId xmlns:p14="http://schemas.microsoft.com/office/powerpoint/2010/main" val="24307208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D11D86-7CDD-439B-B1F8-C9806E40C16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9139844" cy="5143501"/>
          </a:xfrm>
          <a:prstGeom prst="rect">
            <a:avLst/>
          </a:prstGeom>
        </p:spPr>
      </p:pic>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87" indent="0" algn="ctr">
              <a:buNone/>
              <a:defRPr sz="1500"/>
            </a:lvl2pPr>
            <a:lvl3pPr marL="685773" indent="0" algn="ctr">
              <a:buNone/>
              <a:defRPr sz="1350"/>
            </a:lvl3pPr>
            <a:lvl4pPr marL="1028659" indent="0" algn="ctr">
              <a:buNone/>
              <a:defRPr sz="1200"/>
            </a:lvl4pPr>
            <a:lvl5pPr marL="1371545" indent="0" algn="ctr">
              <a:buNone/>
              <a:defRPr sz="1200"/>
            </a:lvl5pPr>
            <a:lvl6pPr marL="1714432" indent="0" algn="ctr">
              <a:buNone/>
              <a:defRPr sz="1200"/>
            </a:lvl6pPr>
            <a:lvl7pPr marL="2057318" indent="0" algn="ctr">
              <a:buNone/>
              <a:defRPr sz="1200"/>
            </a:lvl7pPr>
            <a:lvl8pPr marL="2400204" indent="0" algn="ctr">
              <a:buNone/>
              <a:defRPr sz="1200"/>
            </a:lvl8pPr>
            <a:lvl9pPr marL="274309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12/14/2020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200793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12/14/2020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40508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44"/>
            <a:ext cx="5800725" cy="435887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12/14/2020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394277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D11D86-7CDD-439B-B1F8-C9806E40C16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9139844" cy="5143501"/>
          </a:xfrm>
          <a:prstGeom prst="rect">
            <a:avLst/>
          </a:prstGeom>
        </p:spPr>
      </p:pic>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87" indent="0" algn="ctr">
              <a:buNone/>
              <a:defRPr sz="1500"/>
            </a:lvl2pPr>
            <a:lvl3pPr marL="685773" indent="0" algn="ctr">
              <a:buNone/>
              <a:defRPr sz="1350"/>
            </a:lvl3pPr>
            <a:lvl4pPr marL="1028659" indent="0" algn="ctr">
              <a:buNone/>
              <a:defRPr sz="1200"/>
            </a:lvl4pPr>
            <a:lvl5pPr marL="1371545" indent="0" algn="ctr">
              <a:buNone/>
              <a:defRPr sz="1200"/>
            </a:lvl5pPr>
            <a:lvl6pPr marL="1714432" indent="0" algn="ctr">
              <a:buNone/>
              <a:defRPr sz="1200"/>
            </a:lvl6pPr>
            <a:lvl7pPr marL="2057318" indent="0" algn="ctr">
              <a:buNone/>
              <a:defRPr sz="1200"/>
            </a:lvl7pPr>
            <a:lvl8pPr marL="2400204" indent="0" algn="ctr">
              <a:buNone/>
              <a:defRPr sz="1200"/>
            </a:lvl8pPr>
            <a:lvl9pPr marL="274309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12/14/2020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663684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91A0E0-42F3-49BA-8B76-3CF834EE41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p:cNvSpPr>
            <a:spLocks noGrp="1"/>
          </p:cNvSpPr>
          <p:nvPr>
            <p:ph type="title"/>
          </p:nvPr>
        </p:nvSpPr>
        <p:spPr>
          <a:xfrm>
            <a:off x="282011" y="113614"/>
            <a:ext cx="8776535" cy="790106"/>
          </a:xfrm>
        </p:spPr>
        <p:txBody>
          <a:bodyPr/>
          <a:lstStyle>
            <a:lvl1pPr>
              <a:defRPr sz="4125" b="1" i="0" baseline="0">
                <a:solidFill>
                  <a:srgbClr val="2E5797"/>
                </a:solidFill>
                <a:latin typeface="Ubuntu" panose="020B0504030602030204"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282011" y="1044724"/>
            <a:ext cx="8776535" cy="4038667"/>
          </a:xfrm>
        </p:spPr>
        <p:txBody>
          <a:bodyPr/>
          <a:lstStyle>
            <a:lvl1pPr>
              <a:defRPr>
                <a:latin typeface="Ubuntu" panose="020B0504030602030204" pitchFamily="34" charset="0"/>
              </a:defRPr>
            </a:lvl1pPr>
            <a:lvl2pPr>
              <a:defRPr>
                <a:latin typeface="Ubuntu" panose="020B0504030602030204" pitchFamily="34" charset="0"/>
              </a:defRPr>
            </a:lvl2pPr>
            <a:lvl3pPr>
              <a:defRPr>
                <a:latin typeface="Ubuntu" panose="020B0504030602030204" pitchFamily="34" charset="0"/>
              </a:defRPr>
            </a:lvl3pPr>
            <a:lvl4pPr>
              <a:defRPr>
                <a:latin typeface="Ubuntu" panose="020B0504030602030204" pitchFamily="34" charset="0"/>
              </a:defRPr>
            </a:lvl4pPr>
            <a:lvl5pPr>
              <a:defRPr>
                <a:latin typeface="Ubuntu" panose="020B0504030602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242529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887" indent="0">
              <a:buNone/>
              <a:defRPr sz="1500">
                <a:solidFill>
                  <a:schemeClr val="tx1">
                    <a:tint val="75000"/>
                  </a:schemeClr>
                </a:solidFill>
              </a:defRPr>
            </a:lvl2pPr>
            <a:lvl3pPr marL="685773" indent="0">
              <a:buNone/>
              <a:defRPr sz="1350">
                <a:solidFill>
                  <a:schemeClr val="tx1">
                    <a:tint val="75000"/>
                  </a:schemeClr>
                </a:solidFill>
              </a:defRPr>
            </a:lvl3pPr>
            <a:lvl4pPr marL="1028659" indent="0">
              <a:buNone/>
              <a:defRPr sz="1200">
                <a:solidFill>
                  <a:schemeClr val="tx1">
                    <a:tint val="75000"/>
                  </a:schemeClr>
                </a:solidFill>
              </a:defRPr>
            </a:lvl4pPr>
            <a:lvl5pPr marL="1371545" indent="0">
              <a:buNone/>
              <a:defRPr sz="1200">
                <a:solidFill>
                  <a:schemeClr val="tx1">
                    <a:tint val="75000"/>
                  </a:schemeClr>
                </a:solidFill>
              </a:defRPr>
            </a:lvl5pPr>
            <a:lvl6pPr marL="1714432" indent="0">
              <a:buNone/>
              <a:defRPr sz="1200">
                <a:solidFill>
                  <a:schemeClr val="tx1">
                    <a:tint val="75000"/>
                  </a:schemeClr>
                </a:solidFill>
              </a:defRPr>
            </a:lvl6pPr>
            <a:lvl7pPr marL="2057318" indent="0">
              <a:buNone/>
              <a:defRPr sz="1200">
                <a:solidFill>
                  <a:schemeClr val="tx1">
                    <a:tint val="75000"/>
                  </a:schemeClr>
                </a:solidFill>
              </a:defRPr>
            </a:lvl7pPr>
            <a:lvl8pPr marL="2400204" indent="0">
              <a:buNone/>
              <a:defRPr sz="1200">
                <a:solidFill>
                  <a:schemeClr val="tx1">
                    <a:tint val="75000"/>
                  </a:schemeClr>
                </a:solidFill>
              </a:defRPr>
            </a:lvl8pPr>
            <a:lvl9pPr marL="274309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12/14/2020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434052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12/14/2020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328931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87" indent="0">
              <a:buNone/>
              <a:defRPr sz="1500" b="1"/>
            </a:lvl2pPr>
            <a:lvl3pPr marL="685773" indent="0">
              <a:buNone/>
              <a:defRPr sz="1350" b="1"/>
            </a:lvl3pPr>
            <a:lvl4pPr marL="1028659" indent="0">
              <a:buNone/>
              <a:defRPr sz="1200" b="1"/>
            </a:lvl4pPr>
            <a:lvl5pPr marL="1371545" indent="0">
              <a:buNone/>
              <a:defRPr sz="1200" b="1"/>
            </a:lvl5pPr>
            <a:lvl6pPr marL="1714432" indent="0">
              <a:buNone/>
              <a:defRPr sz="1200" b="1"/>
            </a:lvl6pPr>
            <a:lvl7pPr marL="2057318" indent="0">
              <a:buNone/>
              <a:defRPr sz="1200" b="1"/>
            </a:lvl7pPr>
            <a:lvl8pPr marL="2400204" indent="0">
              <a:buNone/>
              <a:defRPr sz="1200" b="1"/>
            </a:lvl8pPr>
            <a:lvl9pPr marL="274309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7"/>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87" indent="0">
              <a:buNone/>
              <a:defRPr sz="1500" b="1"/>
            </a:lvl2pPr>
            <a:lvl3pPr marL="685773" indent="0">
              <a:buNone/>
              <a:defRPr sz="1350" b="1"/>
            </a:lvl3pPr>
            <a:lvl4pPr marL="1028659" indent="0">
              <a:buNone/>
              <a:defRPr sz="1200" b="1"/>
            </a:lvl4pPr>
            <a:lvl5pPr marL="1371545" indent="0">
              <a:buNone/>
              <a:defRPr sz="1200" b="1"/>
            </a:lvl5pPr>
            <a:lvl6pPr marL="1714432" indent="0">
              <a:buNone/>
              <a:defRPr sz="1200" b="1"/>
            </a:lvl6pPr>
            <a:lvl7pPr marL="2057318" indent="0">
              <a:buNone/>
              <a:defRPr sz="1200" b="1"/>
            </a:lvl7pPr>
            <a:lvl8pPr marL="2400204" indent="0">
              <a:buNone/>
              <a:defRPr sz="1200" b="1"/>
            </a:lvl8pPr>
            <a:lvl9pPr marL="2743090" indent="0">
              <a:buNone/>
              <a:defRPr sz="1200" b="1"/>
            </a:lvl9pPr>
          </a:lstStyle>
          <a:p>
            <a:pPr lvl="0"/>
            <a:r>
              <a:rPr lang="en-US"/>
              <a:t>Edit Master text styles</a:t>
            </a:r>
          </a:p>
        </p:txBody>
      </p:sp>
      <p:sp>
        <p:nvSpPr>
          <p:cNvPr id="6" name="Content Placeholder 5"/>
          <p:cNvSpPr>
            <a:spLocks noGrp="1"/>
          </p:cNvSpPr>
          <p:nvPr>
            <p:ph sz="quarter" idx="4"/>
          </p:nvPr>
        </p:nvSpPr>
        <p:spPr>
          <a:xfrm>
            <a:off x="4629152" y="1878807"/>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4CEE4-815D-451B-96FB-9D21C7BDC208}" type="datetimeFigureOut">
              <a:rPr lang="en-US" smtClean="0">
                <a:solidFill>
                  <a:prstClr val="black">
                    <a:tint val="75000"/>
                  </a:prstClr>
                </a:solidFill>
              </a:rPr>
              <a:pPr/>
              <a:t>12/14/2020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136038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4CEE4-815D-451B-96FB-9D21C7BDC208}" type="datetimeFigureOut">
              <a:rPr lang="en-US" smtClean="0">
                <a:solidFill>
                  <a:prstClr val="black">
                    <a:tint val="75000"/>
                  </a:prstClr>
                </a:solidFill>
              </a:rPr>
              <a:pPr/>
              <a:t>12/14/2020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146380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4CEE4-815D-451B-96FB-9D21C7BDC208}" type="datetimeFigureOut">
              <a:rPr lang="en-US" smtClean="0">
                <a:solidFill>
                  <a:prstClr val="black">
                    <a:tint val="75000"/>
                  </a:prstClr>
                </a:solidFill>
              </a:rPr>
              <a:pPr/>
              <a:t>12/14/2020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05231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887" indent="0">
              <a:buNone/>
              <a:defRPr sz="1050"/>
            </a:lvl2pPr>
            <a:lvl3pPr marL="685773" indent="0">
              <a:buNone/>
              <a:defRPr sz="900"/>
            </a:lvl3pPr>
            <a:lvl4pPr marL="1028659" indent="0">
              <a:buNone/>
              <a:defRPr sz="750"/>
            </a:lvl4pPr>
            <a:lvl5pPr marL="1371545" indent="0">
              <a:buNone/>
              <a:defRPr sz="750"/>
            </a:lvl5pPr>
            <a:lvl6pPr marL="1714432" indent="0">
              <a:buNone/>
              <a:defRPr sz="750"/>
            </a:lvl6pPr>
            <a:lvl7pPr marL="2057318" indent="0">
              <a:buNone/>
              <a:defRPr sz="750"/>
            </a:lvl7pPr>
            <a:lvl8pPr marL="2400204" indent="0">
              <a:buNone/>
              <a:defRPr sz="750"/>
            </a:lvl8pPr>
            <a:lvl9pPr marL="274309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12/14/2020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839885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BDF14A59-0B16-4197-A0E4-E4BEDCDA71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282011" y="113614"/>
            <a:ext cx="8776535" cy="790106"/>
          </a:xfrm>
        </p:spPr>
        <p:txBody>
          <a:bodyPr/>
          <a:lstStyle>
            <a:lvl1pPr>
              <a:defRPr sz="4125" b="1" i="0" baseline="0">
                <a:solidFill>
                  <a:srgbClr val="42572F"/>
                </a:solidFill>
                <a:latin typeface="Ubuntu" panose="020B0504030602030204"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282011" y="1044724"/>
            <a:ext cx="8776535" cy="4038667"/>
          </a:xfrm>
        </p:spPr>
        <p:txBody>
          <a:bodyPr/>
          <a:lstStyle>
            <a:lvl1pPr>
              <a:defRPr>
                <a:latin typeface="Ubuntu" panose="020B0504030602030204" pitchFamily="34" charset="0"/>
              </a:defRPr>
            </a:lvl1pPr>
            <a:lvl2pPr>
              <a:defRPr>
                <a:latin typeface="Ubuntu" panose="020B0504030602030204" pitchFamily="34" charset="0"/>
              </a:defRPr>
            </a:lvl2pPr>
            <a:lvl3pPr>
              <a:defRPr>
                <a:latin typeface="Ubuntu" panose="020B0504030602030204" pitchFamily="34" charset="0"/>
              </a:defRPr>
            </a:lvl3pPr>
            <a:lvl4pPr>
              <a:defRPr>
                <a:latin typeface="Ubuntu" panose="020B0504030602030204" pitchFamily="34" charset="0"/>
              </a:defRPr>
            </a:lvl4pPr>
            <a:lvl5pPr>
              <a:defRPr>
                <a:latin typeface="Ubuntu" panose="020B0504030602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673024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887" indent="0">
              <a:buNone/>
              <a:defRPr sz="2100"/>
            </a:lvl2pPr>
            <a:lvl3pPr marL="685773" indent="0">
              <a:buNone/>
              <a:defRPr sz="1800"/>
            </a:lvl3pPr>
            <a:lvl4pPr marL="1028659" indent="0">
              <a:buNone/>
              <a:defRPr sz="1500"/>
            </a:lvl4pPr>
            <a:lvl5pPr marL="1371545" indent="0">
              <a:buNone/>
              <a:defRPr sz="1500"/>
            </a:lvl5pPr>
            <a:lvl6pPr marL="1714432" indent="0">
              <a:buNone/>
              <a:defRPr sz="1500"/>
            </a:lvl6pPr>
            <a:lvl7pPr marL="2057318" indent="0">
              <a:buNone/>
              <a:defRPr sz="1500"/>
            </a:lvl7pPr>
            <a:lvl8pPr marL="2400204" indent="0">
              <a:buNone/>
              <a:defRPr sz="1500"/>
            </a:lvl8pPr>
            <a:lvl9pPr marL="274309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887" indent="0">
              <a:buNone/>
              <a:defRPr sz="1050"/>
            </a:lvl2pPr>
            <a:lvl3pPr marL="685773" indent="0">
              <a:buNone/>
              <a:defRPr sz="900"/>
            </a:lvl3pPr>
            <a:lvl4pPr marL="1028659" indent="0">
              <a:buNone/>
              <a:defRPr sz="750"/>
            </a:lvl4pPr>
            <a:lvl5pPr marL="1371545" indent="0">
              <a:buNone/>
              <a:defRPr sz="750"/>
            </a:lvl5pPr>
            <a:lvl6pPr marL="1714432" indent="0">
              <a:buNone/>
              <a:defRPr sz="750"/>
            </a:lvl6pPr>
            <a:lvl7pPr marL="2057318" indent="0">
              <a:buNone/>
              <a:defRPr sz="750"/>
            </a:lvl7pPr>
            <a:lvl8pPr marL="2400204" indent="0">
              <a:buNone/>
              <a:defRPr sz="750"/>
            </a:lvl8pPr>
            <a:lvl9pPr marL="274309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12/14/2020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132321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12/14/2020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252495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44"/>
            <a:ext cx="5800725" cy="435887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12/14/2020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07634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887" indent="0">
              <a:buNone/>
              <a:defRPr sz="1500">
                <a:solidFill>
                  <a:schemeClr val="tx1">
                    <a:tint val="75000"/>
                  </a:schemeClr>
                </a:solidFill>
              </a:defRPr>
            </a:lvl2pPr>
            <a:lvl3pPr marL="685773" indent="0">
              <a:buNone/>
              <a:defRPr sz="1350">
                <a:solidFill>
                  <a:schemeClr val="tx1">
                    <a:tint val="75000"/>
                  </a:schemeClr>
                </a:solidFill>
              </a:defRPr>
            </a:lvl3pPr>
            <a:lvl4pPr marL="1028659" indent="0">
              <a:buNone/>
              <a:defRPr sz="1200">
                <a:solidFill>
                  <a:schemeClr val="tx1">
                    <a:tint val="75000"/>
                  </a:schemeClr>
                </a:solidFill>
              </a:defRPr>
            </a:lvl4pPr>
            <a:lvl5pPr marL="1371545" indent="0">
              <a:buNone/>
              <a:defRPr sz="1200">
                <a:solidFill>
                  <a:schemeClr val="tx1">
                    <a:tint val="75000"/>
                  </a:schemeClr>
                </a:solidFill>
              </a:defRPr>
            </a:lvl5pPr>
            <a:lvl6pPr marL="1714432" indent="0">
              <a:buNone/>
              <a:defRPr sz="1200">
                <a:solidFill>
                  <a:schemeClr val="tx1">
                    <a:tint val="75000"/>
                  </a:schemeClr>
                </a:solidFill>
              </a:defRPr>
            </a:lvl6pPr>
            <a:lvl7pPr marL="2057318" indent="0">
              <a:buNone/>
              <a:defRPr sz="1200">
                <a:solidFill>
                  <a:schemeClr val="tx1">
                    <a:tint val="75000"/>
                  </a:schemeClr>
                </a:solidFill>
              </a:defRPr>
            </a:lvl7pPr>
            <a:lvl8pPr marL="2400204" indent="0">
              <a:buNone/>
              <a:defRPr sz="1200">
                <a:solidFill>
                  <a:schemeClr val="tx1">
                    <a:tint val="75000"/>
                  </a:schemeClr>
                </a:solidFill>
              </a:defRPr>
            </a:lvl8pPr>
            <a:lvl9pPr marL="274309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12/14/2020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497890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12/14/2020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802526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87" indent="0">
              <a:buNone/>
              <a:defRPr sz="1500" b="1"/>
            </a:lvl2pPr>
            <a:lvl3pPr marL="685773" indent="0">
              <a:buNone/>
              <a:defRPr sz="1350" b="1"/>
            </a:lvl3pPr>
            <a:lvl4pPr marL="1028659" indent="0">
              <a:buNone/>
              <a:defRPr sz="1200" b="1"/>
            </a:lvl4pPr>
            <a:lvl5pPr marL="1371545" indent="0">
              <a:buNone/>
              <a:defRPr sz="1200" b="1"/>
            </a:lvl5pPr>
            <a:lvl6pPr marL="1714432" indent="0">
              <a:buNone/>
              <a:defRPr sz="1200" b="1"/>
            </a:lvl6pPr>
            <a:lvl7pPr marL="2057318" indent="0">
              <a:buNone/>
              <a:defRPr sz="1200" b="1"/>
            </a:lvl7pPr>
            <a:lvl8pPr marL="2400204" indent="0">
              <a:buNone/>
              <a:defRPr sz="1200" b="1"/>
            </a:lvl8pPr>
            <a:lvl9pPr marL="274309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7"/>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87" indent="0">
              <a:buNone/>
              <a:defRPr sz="1500" b="1"/>
            </a:lvl2pPr>
            <a:lvl3pPr marL="685773" indent="0">
              <a:buNone/>
              <a:defRPr sz="1350" b="1"/>
            </a:lvl3pPr>
            <a:lvl4pPr marL="1028659" indent="0">
              <a:buNone/>
              <a:defRPr sz="1200" b="1"/>
            </a:lvl4pPr>
            <a:lvl5pPr marL="1371545" indent="0">
              <a:buNone/>
              <a:defRPr sz="1200" b="1"/>
            </a:lvl5pPr>
            <a:lvl6pPr marL="1714432" indent="0">
              <a:buNone/>
              <a:defRPr sz="1200" b="1"/>
            </a:lvl6pPr>
            <a:lvl7pPr marL="2057318" indent="0">
              <a:buNone/>
              <a:defRPr sz="1200" b="1"/>
            </a:lvl7pPr>
            <a:lvl8pPr marL="2400204" indent="0">
              <a:buNone/>
              <a:defRPr sz="1200" b="1"/>
            </a:lvl8pPr>
            <a:lvl9pPr marL="2743090" indent="0">
              <a:buNone/>
              <a:defRPr sz="1200" b="1"/>
            </a:lvl9pPr>
          </a:lstStyle>
          <a:p>
            <a:pPr lvl="0"/>
            <a:r>
              <a:rPr lang="en-US"/>
              <a:t>Edit Master text styles</a:t>
            </a:r>
          </a:p>
        </p:txBody>
      </p:sp>
      <p:sp>
        <p:nvSpPr>
          <p:cNvPr id="6" name="Content Placeholder 5"/>
          <p:cNvSpPr>
            <a:spLocks noGrp="1"/>
          </p:cNvSpPr>
          <p:nvPr>
            <p:ph sz="quarter" idx="4"/>
          </p:nvPr>
        </p:nvSpPr>
        <p:spPr>
          <a:xfrm>
            <a:off x="4629152" y="1878807"/>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4CEE4-815D-451B-96FB-9D21C7BDC208}" type="datetimeFigureOut">
              <a:rPr lang="en-US" smtClean="0">
                <a:solidFill>
                  <a:prstClr val="black">
                    <a:tint val="75000"/>
                  </a:prstClr>
                </a:solidFill>
              </a:rPr>
              <a:pPr/>
              <a:t>12/14/2020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12507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4CEE4-815D-451B-96FB-9D21C7BDC208}" type="datetimeFigureOut">
              <a:rPr lang="en-US" smtClean="0">
                <a:solidFill>
                  <a:prstClr val="black">
                    <a:tint val="75000"/>
                  </a:prstClr>
                </a:solidFill>
              </a:rPr>
              <a:pPr/>
              <a:t>12/14/2020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165681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4CEE4-815D-451B-96FB-9D21C7BDC208}" type="datetimeFigureOut">
              <a:rPr lang="en-US" smtClean="0">
                <a:solidFill>
                  <a:prstClr val="black">
                    <a:tint val="75000"/>
                  </a:prstClr>
                </a:solidFill>
              </a:rPr>
              <a:pPr/>
              <a:t>12/14/2020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946555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887" indent="0">
              <a:buNone/>
              <a:defRPr sz="1050"/>
            </a:lvl2pPr>
            <a:lvl3pPr marL="685773" indent="0">
              <a:buNone/>
              <a:defRPr sz="900"/>
            </a:lvl3pPr>
            <a:lvl4pPr marL="1028659" indent="0">
              <a:buNone/>
              <a:defRPr sz="750"/>
            </a:lvl4pPr>
            <a:lvl5pPr marL="1371545" indent="0">
              <a:buNone/>
              <a:defRPr sz="750"/>
            </a:lvl5pPr>
            <a:lvl6pPr marL="1714432" indent="0">
              <a:buNone/>
              <a:defRPr sz="750"/>
            </a:lvl6pPr>
            <a:lvl7pPr marL="2057318" indent="0">
              <a:buNone/>
              <a:defRPr sz="750"/>
            </a:lvl7pPr>
            <a:lvl8pPr marL="2400204" indent="0">
              <a:buNone/>
              <a:defRPr sz="750"/>
            </a:lvl8pPr>
            <a:lvl9pPr marL="274309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12/14/2020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526777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887" indent="0">
              <a:buNone/>
              <a:defRPr sz="2100"/>
            </a:lvl2pPr>
            <a:lvl3pPr marL="685773" indent="0">
              <a:buNone/>
              <a:defRPr sz="1800"/>
            </a:lvl3pPr>
            <a:lvl4pPr marL="1028659" indent="0">
              <a:buNone/>
              <a:defRPr sz="1500"/>
            </a:lvl4pPr>
            <a:lvl5pPr marL="1371545" indent="0">
              <a:buNone/>
              <a:defRPr sz="1500"/>
            </a:lvl5pPr>
            <a:lvl6pPr marL="1714432" indent="0">
              <a:buNone/>
              <a:defRPr sz="1500"/>
            </a:lvl6pPr>
            <a:lvl7pPr marL="2057318" indent="0">
              <a:buNone/>
              <a:defRPr sz="1500"/>
            </a:lvl7pPr>
            <a:lvl8pPr marL="2400204" indent="0">
              <a:buNone/>
              <a:defRPr sz="1500"/>
            </a:lvl8pPr>
            <a:lvl9pPr marL="274309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887" indent="0">
              <a:buNone/>
              <a:defRPr sz="1050"/>
            </a:lvl2pPr>
            <a:lvl3pPr marL="685773" indent="0">
              <a:buNone/>
              <a:defRPr sz="900"/>
            </a:lvl3pPr>
            <a:lvl4pPr marL="1028659" indent="0">
              <a:buNone/>
              <a:defRPr sz="750"/>
            </a:lvl4pPr>
            <a:lvl5pPr marL="1371545" indent="0">
              <a:buNone/>
              <a:defRPr sz="750"/>
            </a:lvl5pPr>
            <a:lvl6pPr marL="1714432" indent="0">
              <a:buNone/>
              <a:defRPr sz="750"/>
            </a:lvl6pPr>
            <a:lvl7pPr marL="2057318" indent="0">
              <a:buNone/>
              <a:defRPr sz="750"/>
            </a:lvl7pPr>
            <a:lvl8pPr marL="2400204" indent="0">
              <a:buNone/>
              <a:defRPr sz="750"/>
            </a:lvl8pPr>
            <a:lvl9pPr marL="274309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12/14/2020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844541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CF4CEE4-815D-451B-96FB-9D21C7BDC208}" type="datetimeFigureOut">
              <a:rPr lang="en-US" smtClean="0">
                <a:solidFill>
                  <a:prstClr val="black">
                    <a:tint val="75000"/>
                  </a:prstClr>
                </a:solidFill>
              </a:rPr>
              <a:pPr/>
              <a:t>12/14/2020</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803716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fade/>
  </p:transition>
  <p:txStyles>
    <p:titleStyle>
      <a:lvl1pPr algn="l" defTabSz="68577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3" indent="-171443" algn="l" defTabSz="68577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9" indent="-171443" algn="l" defTabSz="68577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16" indent="-171443" algn="l" defTabSz="68577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02"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88"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74"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61"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47"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33"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73" rtl="0" eaLnBrk="1" latinLnBrk="0" hangingPunct="1">
        <a:defRPr sz="1350" kern="1200">
          <a:solidFill>
            <a:schemeClr val="tx1"/>
          </a:solidFill>
          <a:latin typeface="+mn-lt"/>
          <a:ea typeface="+mn-ea"/>
          <a:cs typeface="+mn-cs"/>
        </a:defRPr>
      </a:lvl1pPr>
      <a:lvl2pPr marL="342887" algn="l" defTabSz="685773" rtl="0" eaLnBrk="1" latinLnBrk="0" hangingPunct="1">
        <a:defRPr sz="1350" kern="1200">
          <a:solidFill>
            <a:schemeClr val="tx1"/>
          </a:solidFill>
          <a:latin typeface="+mn-lt"/>
          <a:ea typeface="+mn-ea"/>
          <a:cs typeface="+mn-cs"/>
        </a:defRPr>
      </a:lvl2pPr>
      <a:lvl3pPr marL="685773" algn="l" defTabSz="685773" rtl="0" eaLnBrk="1" latinLnBrk="0" hangingPunct="1">
        <a:defRPr sz="1350" kern="1200">
          <a:solidFill>
            <a:schemeClr val="tx1"/>
          </a:solidFill>
          <a:latin typeface="+mn-lt"/>
          <a:ea typeface="+mn-ea"/>
          <a:cs typeface="+mn-cs"/>
        </a:defRPr>
      </a:lvl3pPr>
      <a:lvl4pPr marL="1028659" algn="l" defTabSz="685773" rtl="0" eaLnBrk="1" latinLnBrk="0" hangingPunct="1">
        <a:defRPr sz="1350" kern="1200">
          <a:solidFill>
            <a:schemeClr val="tx1"/>
          </a:solidFill>
          <a:latin typeface="+mn-lt"/>
          <a:ea typeface="+mn-ea"/>
          <a:cs typeface="+mn-cs"/>
        </a:defRPr>
      </a:lvl4pPr>
      <a:lvl5pPr marL="1371545" algn="l" defTabSz="685773" rtl="0" eaLnBrk="1" latinLnBrk="0" hangingPunct="1">
        <a:defRPr sz="1350" kern="1200">
          <a:solidFill>
            <a:schemeClr val="tx1"/>
          </a:solidFill>
          <a:latin typeface="+mn-lt"/>
          <a:ea typeface="+mn-ea"/>
          <a:cs typeface="+mn-cs"/>
        </a:defRPr>
      </a:lvl5pPr>
      <a:lvl6pPr marL="1714432" algn="l" defTabSz="685773" rtl="0" eaLnBrk="1" latinLnBrk="0" hangingPunct="1">
        <a:defRPr sz="1350" kern="1200">
          <a:solidFill>
            <a:schemeClr val="tx1"/>
          </a:solidFill>
          <a:latin typeface="+mn-lt"/>
          <a:ea typeface="+mn-ea"/>
          <a:cs typeface="+mn-cs"/>
        </a:defRPr>
      </a:lvl6pPr>
      <a:lvl7pPr marL="2057318" algn="l" defTabSz="685773" rtl="0" eaLnBrk="1" latinLnBrk="0" hangingPunct="1">
        <a:defRPr sz="1350" kern="1200">
          <a:solidFill>
            <a:schemeClr val="tx1"/>
          </a:solidFill>
          <a:latin typeface="+mn-lt"/>
          <a:ea typeface="+mn-ea"/>
          <a:cs typeface="+mn-cs"/>
        </a:defRPr>
      </a:lvl7pPr>
      <a:lvl8pPr marL="2400204" algn="l" defTabSz="685773" rtl="0" eaLnBrk="1" latinLnBrk="0" hangingPunct="1">
        <a:defRPr sz="1350" kern="1200">
          <a:solidFill>
            <a:schemeClr val="tx1"/>
          </a:solidFill>
          <a:latin typeface="+mn-lt"/>
          <a:ea typeface="+mn-ea"/>
          <a:cs typeface="+mn-cs"/>
        </a:defRPr>
      </a:lvl8pPr>
      <a:lvl9pPr marL="2743090" algn="l" defTabSz="68577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CF4CEE4-815D-451B-96FB-9D21C7BDC208}" type="datetimeFigureOut">
              <a:rPr lang="en-US" smtClean="0">
                <a:solidFill>
                  <a:prstClr val="black">
                    <a:tint val="75000"/>
                  </a:prstClr>
                </a:solidFill>
              </a:rPr>
              <a:pPr/>
              <a:t>12/14/2020</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431506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fade/>
  </p:transition>
  <p:txStyles>
    <p:titleStyle>
      <a:lvl1pPr algn="l" defTabSz="68577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3" indent="-171443" algn="l" defTabSz="68577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9" indent="-171443" algn="l" defTabSz="68577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16" indent="-171443" algn="l" defTabSz="68577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02"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88"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74"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61"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47"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33"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73" rtl="0" eaLnBrk="1" latinLnBrk="0" hangingPunct="1">
        <a:defRPr sz="1350" kern="1200">
          <a:solidFill>
            <a:schemeClr val="tx1"/>
          </a:solidFill>
          <a:latin typeface="+mn-lt"/>
          <a:ea typeface="+mn-ea"/>
          <a:cs typeface="+mn-cs"/>
        </a:defRPr>
      </a:lvl1pPr>
      <a:lvl2pPr marL="342887" algn="l" defTabSz="685773" rtl="0" eaLnBrk="1" latinLnBrk="0" hangingPunct="1">
        <a:defRPr sz="1350" kern="1200">
          <a:solidFill>
            <a:schemeClr val="tx1"/>
          </a:solidFill>
          <a:latin typeface="+mn-lt"/>
          <a:ea typeface="+mn-ea"/>
          <a:cs typeface="+mn-cs"/>
        </a:defRPr>
      </a:lvl2pPr>
      <a:lvl3pPr marL="685773" algn="l" defTabSz="685773" rtl="0" eaLnBrk="1" latinLnBrk="0" hangingPunct="1">
        <a:defRPr sz="1350" kern="1200">
          <a:solidFill>
            <a:schemeClr val="tx1"/>
          </a:solidFill>
          <a:latin typeface="+mn-lt"/>
          <a:ea typeface="+mn-ea"/>
          <a:cs typeface="+mn-cs"/>
        </a:defRPr>
      </a:lvl3pPr>
      <a:lvl4pPr marL="1028659" algn="l" defTabSz="685773" rtl="0" eaLnBrk="1" latinLnBrk="0" hangingPunct="1">
        <a:defRPr sz="1350" kern="1200">
          <a:solidFill>
            <a:schemeClr val="tx1"/>
          </a:solidFill>
          <a:latin typeface="+mn-lt"/>
          <a:ea typeface="+mn-ea"/>
          <a:cs typeface="+mn-cs"/>
        </a:defRPr>
      </a:lvl4pPr>
      <a:lvl5pPr marL="1371545" algn="l" defTabSz="685773" rtl="0" eaLnBrk="1" latinLnBrk="0" hangingPunct="1">
        <a:defRPr sz="1350" kern="1200">
          <a:solidFill>
            <a:schemeClr val="tx1"/>
          </a:solidFill>
          <a:latin typeface="+mn-lt"/>
          <a:ea typeface="+mn-ea"/>
          <a:cs typeface="+mn-cs"/>
        </a:defRPr>
      </a:lvl5pPr>
      <a:lvl6pPr marL="1714432" algn="l" defTabSz="685773" rtl="0" eaLnBrk="1" latinLnBrk="0" hangingPunct="1">
        <a:defRPr sz="1350" kern="1200">
          <a:solidFill>
            <a:schemeClr val="tx1"/>
          </a:solidFill>
          <a:latin typeface="+mn-lt"/>
          <a:ea typeface="+mn-ea"/>
          <a:cs typeface="+mn-cs"/>
        </a:defRPr>
      </a:lvl6pPr>
      <a:lvl7pPr marL="2057318" algn="l" defTabSz="685773" rtl="0" eaLnBrk="1" latinLnBrk="0" hangingPunct="1">
        <a:defRPr sz="1350" kern="1200">
          <a:solidFill>
            <a:schemeClr val="tx1"/>
          </a:solidFill>
          <a:latin typeface="+mn-lt"/>
          <a:ea typeface="+mn-ea"/>
          <a:cs typeface="+mn-cs"/>
        </a:defRPr>
      </a:lvl7pPr>
      <a:lvl8pPr marL="2400204" algn="l" defTabSz="685773" rtl="0" eaLnBrk="1" latinLnBrk="0" hangingPunct="1">
        <a:defRPr sz="1350" kern="1200">
          <a:solidFill>
            <a:schemeClr val="tx1"/>
          </a:solidFill>
          <a:latin typeface="+mn-lt"/>
          <a:ea typeface="+mn-ea"/>
          <a:cs typeface="+mn-cs"/>
        </a:defRPr>
      </a:lvl8pPr>
      <a:lvl9pPr marL="2743090" algn="l" defTabSz="68577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sign&#10;&#10;Description automatically generated">
            <a:extLst>
              <a:ext uri="{FF2B5EF4-FFF2-40B4-BE49-F238E27FC236}">
                <a16:creationId xmlns:a16="http://schemas.microsoft.com/office/drawing/2014/main" id="{33B666FC-7291-42B5-B142-7898B1FAED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0245" y="328952"/>
            <a:ext cx="4519461" cy="4519461"/>
          </a:xfrm>
        </p:spPr>
      </p:pic>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a:xfrm>
            <a:off x="4814102" y="2205271"/>
            <a:ext cx="6582401" cy="790106"/>
          </a:xfrm>
        </p:spPr>
        <p:txBody>
          <a:bodyPr>
            <a:noAutofit/>
          </a:bodyPr>
          <a:lstStyle/>
          <a:p>
            <a:r>
              <a:rPr lang="en-US" sz="5500" dirty="0">
                <a:solidFill>
                  <a:schemeClr val="tx1">
                    <a:lumMod val="75000"/>
                    <a:lumOff val="25000"/>
                  </a:schemeClr>
                </a:solidFill>
              </a:rPr>
              <a:t>WELCOME!</a:t>
            </a:r>
          </a:p>
        </p:txBody>
      </p:sp>
    </p:spTree>
    <p:extLst>
      <p:ext uri="{BB962C8B-B14F-4D97-AF65-F5344CB8AC3E}">
        <p14:creationId xmlns:p14="http://schemas.microsoft.com/office/powerpoint/2010/main" val="605190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0924D01-7148-E74C-B58E-6C3757446FBE}"/>
              </a:ext>
            </a:extLst>
          </p:cNvPr>
          <p:cNvSpPr txBox="1"/>
          <p:nvPr/>
        </p:nvSpPr>
        <p:spPr>
          <a:xfrm>
            <a:off x="511210" y="1848475"/>
            <a:ext cx="8121580" cy="1446550"/>
          </a:xfrm>
          <a:prstGeom prst="rect">
            <a:avLst/>
          </a:prstGeom>
          <a:noFill/>
        </p:spPr>
        <p:txBody>
          <a:bodyPr wrap="square" rtlCol="0">
            <a:spAutoFit/>
          </a:bodyPr>
          <a:lstStyle/>
          <a:p>
            <a:pPr algn="ctr" defTabSz="685800" fontAlgn="base">
              <a:spcBef>
                <a:spcPct val="0"/>
              </a:spcBef>
              <a:spcAft>
                <a:spcPct val="0"/>
              </a:spcAft>
            </a:pPr>
            <a:r>
              <a:rPr lang="en-US" sz="4400" dirty="0">
                <a:solidFill>
                  <a:srgbClr val="000000"/>
                </a:solidFill>
                <a:latin typeface="Ubuntu" panose="020B0504030602030204" pitchFamily="34" charset="0"/>
                <a:ea typeface="Cooper Hewitt" pitchFamily="50" charset="0"/>
              </a:rPr>
              <a:t>You are my joy, You are my joy.</a:t>
            </a:r>
          </a:p>
          <a:p>
            <a:pPr algn="ctr" defTabSz="685800" fontAlgn="base">
              <a:spcBef>
                <a:spcPct val="0"/>
              </a:spcBef>
              <a:spcAft>
                <a:spcPct val="0"/>
              </a:spcAft>
            </a:pPr>
            <a:r>
              <a:rPr lang="en-US" sz="4400" dirty="0">
                <a:solidFill>
                  <a:srgbClr val="000000"/>
                </a:solidFill>
                <a:latin typeface="Ubuntu" panose="020B0504030602030204" pitchFamily="34" charset="0"/>
                <a:ea typeface="Cooper Hewitt" pitchFamily="50" charset="0"/>
              </a:rPr>
              <a:t>You are my joy, You are my joy!</a:t>
            </a:r>
          </a:p>
        </p:txBody>
      </p:sp>
      <p:sp>
        <p:nvSpPr>
          <p:cNvPr id="5" name="TextBox 4">
            <a:extLst>
              <a:ext uri="{FF2B5EF4-FFF2-40B4-BE49-F238E27FC236}">
                <a16:creationId xmlns:a16="http://schemas.microsoft.com/office/drawing/2014/main" id="{EAC65543-579B-5943-BD31-CBE6968A26BF}"/>
              </a:ext>
            </a:extLst>
          </p:cNvPr>
          <p:cNvSpPr txBox="1"/>
          <p:nvPr/>
        </p:nvSpPr>
        <p:spPr>
          <a:xfrm>
            <a:off x="5267502" y="4749311"/>
            <a:ext cx="3756157" cy="242374"/>
          </a:xfrm>
          <a:prstGeom prst="rect">
            <a:avLst/>
          </a:prstGeom>
          <a:noFill/>
        </p:spPr>
        <p:txBody>
          <a:bodyPr wrap="none" rtlCol="0">
            <a:spAutoFit/>
          </a:bodyPr>
          <a:lstStyle/>
          <a:p>
            <a:pPr algn="r"/>
            <a:r>
              <a:rPr lang="en-US" sz="975" dirty="0">
                <a:solidFill>
                  <a:prstClr val="black">
                    <a:lumMod val="50000"/>
                    <a:lumOff val="50000"/>
                  </a:prstClr>
                </a:solidFill>
              </a:rPr>
              <a:t>“You Are My Joy” By Andrea Marie Reagan, Brock Human, Will Reagan</a:t>
            </a:r>
          </a:p>
        </p:txBody>
      </p:sp>
    </p:spTree>
    <p:extLst>
      <p:ext uri="{BB962C8B-B14F-4D97-AF65-F5344CB8AC3E}">
        <p14:creationId xmlns:p14="http://schemas.microsoft.com/office/powerpoint/2010/main" val="63627887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0924D01-7148-E74C-B58E-6C3757446FBE}"/>
              </a:ext>
            </a:extLst>
          </p:cNvPr>
          <p:cNvSpPr txBox="1"/>
          <p:nvPr/>
        </p:nvSpPr>
        <p:spPr>
          <a:xfrm>
            <a:off x="0" y="1263700"/>
            <a:ext cx="9144000" cy="2616101"/>
          </a:xfrm>
          <a:prstGeom prst="rect">
            <a:avLst/>
          </a:prstGeom>
          <a:noFill/>
        </p:spPr>
        <p:txBody>
          <a:bodyPr wrap="square" rtlCol="0">
            <a:spAutoFit/>
          </a:bodyPr>
          <a:lstStyle/>
          <a:p>
            <a:pPr algn="ctr" defTabSz="685800" fontAlgn="base">
              <a:spcBef>
                <a:spcPct val="0"/>
              </a:spcBef>
              <a:spcAft>
                <a:spcPct val="0"/>
              </a:spcAft>
            </a:pPr>
            <a:r>
              <a:rPr lang="en-US" sz="4400" dirty="0">
                <a:solidFill>
                  <a:srgbClr val="000000"/>
                </a:solidFill>
                <a:latin typeface="Ubuntu" panose="020B0504030602030204" pitchFamily="34" charset="0"/>
                <a:ea typeface="Cooper Hewitt" pitchFamily="50" charset="0"/>
              </a:rPr>
              <a:t>You are my joy, You are my joy.</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(In You is all my hope and my peace)</a:t>
            </a:r>
          </a:p>
          <a:p>
            <a:pPr algn="ctr" defTabSz="685800" fontAlgn="base">
              <a:spcBef>
                <a:spcPct val="0"/>
              </a:spcBef>
              <a:spcAft>
                <a:spcPct val="0"/>
              </a:spcAft>
            </a:pPr>
            <a:r>
              <a:rPr lang="en-US" sz="4400" dirty="0">
                <a:solidFill>
                  <a:srgbClr val="000000"/>
                </a:solidFill>
                <a:latin typeface="Ubuntu" panose="020B0504030602030204" pitchFamily="34" charset="0"/>
                <a:ea typeface="Cooper Hewitt" pitchFamily="50" charset="0"/>
              </a:rPr>
              <a:t>You are my joy, You are my joy!</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(In You is all my hope and my peace)</a:t>
            </a:r>
          </a:p>
        </p:txBody>
      </p:sp>
      <p:sp>
        <p:nvSpPr>
          <p:cNvPr id="5" name="TextBox 4">
            <a:extLst>
              <a:ext uri="{FF2B5EF4-FFF2-40B4-BE49-F238E27FC236}">
                <a16:creationId xmlns:a16="http://schemas.microsoft.com/office/drawing/2014/main" id="{EAC65543-579B-5943-BD31-CBE6968A26BF}"/>
              </a:ext>
            </a:extLst>
          </p:cNvPr>
          <p:cNvSpPr txBox="1"/>
          <p:nvPr/>
        </p:nvSpPr>
        <p:spPr>
          <a:xfrm>
            <a:off x="5267502" y="4749311"/>
            <a:ext cx="3756157" cy="242374"/>
          </a:xfrm>
          <a:prstGeom prst="rect">
            <a:avLst/>
          </a:prstGeom>
          <a:noFill/>
        </p:spPr>
        <p:txBody>
          <a:bodyPr wrap="none" rtlCol="0">
            <a:spAutoFit/>
          </a:bodyPr>
          <a:lstStyle/>
          <a:p>
            <a:pPr algn="r"/>
            <a:r>
              <a:rPr lang="en-US" sz="975" dirty="0">
                <a:solidFill>
                  <a:prstClr val="black">
                    <a:lumMod val="50000"/>
                    <a:lumOff val="50000"/>
                  </a:prstClr>
                </a:solidFill>
              </a:rPr>
              <a:t>“You Are My Joy” By Andrea Marie Reagan, Brock Human, Will Reagan</a:t>
            </a:r>
          </a:p>
        </p:txBody>
      </p:sp>
    </p:spTree>
    <p:extLst>
      <p:ext uri="{BB962C8B-B14F-4D97-AF65-F5344CB8AC3E}">
        <p14:creationId xmlns:p14="http://schemas.microsoft.com/office/powerpoint/2010/main" val="146711758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BA6994-64C1-3641-A7C7-B8E849979938}"/>
              </a:ext>
            </a:extLst>
          </p:cNvPr>
          <p:cNvSpPr txBox="1"/>
          <p:nvPr/>
        </p:nvSpPr>
        <p:spPr>
          <a:xfrm>
            <a:off x="0" y="863590"/>
            <a:ext cx="9144000" cy="3416320"/>
          </a:xfrm>
          <a:prstGeom prst="rect">
            <a:avLst/>
          </a:prstGeom>
          <a:noFill/>
        </p:spPr>
        <p:txBody>
          <a:bodyPr wrap="square" rtlCol="0">
            <a:spAutoFit/>
          </a:bodyPr>
          <a:lstStyle/>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Joy to the world, the Lord is come!</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Let earth receive her King;</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Let every heart prepare Him room,</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And Heaven and nature sing,</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And Heaven and nature sing,</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And Heaven, &amp; Heaven, &amp; nature sing.</a:t>
            </a:r>
          </a:p>
        </p:txBody>
      </p:sp>
      <p:sp>
        <p:nvSpPr>
          <p:cNvPr id="5" name="TextBox 4">
            <a:extLst>
              <a:ext uri="{FF2B5EF4-FFF2-40B4-BE49-F238E27FC236}">
                <a16:creationId xmlns:a16="http://schemas.microsoft.com/office/drawing/2014/main" id="{EAC65543-579B-5943-BD31-CBE6968A26BF}"/>
              </a:ext>
            </a:extLst>
          </p:cNvPr>
          <p:cNvSpPr txBox="1"/>
          <p:nvPr/>
        </p:nvSpPr>
        <p:spPr>
          <a:xfrm>
            <a:off x="5894276" y="4749311"/>
            <a:ext cx="3129383" cy="242374"/>
          </a:xfrm>
          <a:prstGeom prst="rect">
            <a:avLst/>
          </a:prstGeom>
          <a:noFill/>
        </p:spPr>
        <p:txBody>
          <a:bodyPr wrap="none" rtlCol="0">
            <a:spAutoFit/>
          </a:bodyPr>
          <a:lstStyle/>
          <a:p>
            <a:pPr algn="r"/>
            <a:r>
              <a:rPr lang="en-US" sz="975" dirty="0">
                <a:solidFill>
                  <a:prstClr val="black">
                    <a:lumMod val="50000"/>
                    <a:lumOff val="50000"/>
                  </a:prstClr>
                </a:solidFill>
              </a:rPr>
              <a:t>“Joy to the World” By George </a:t>
            </a:r>
            <a:r>
              <a:rPr lang="en-US" sz="975" dirty="0" err="1">
                <a:solidFill>
                  <a:prstClr val="black">
                    <a:lumMod val="50000"/>
                    <a:lumOff val="50000"/>
                  </a:prstClr>
                </a:solidFill>
              </a:rPr>
              <a:t>Frideric</a:t>
            </a:r>
            <a:r>
              <a:rPr lang="en-US" sz="975" dirty="0">
                <a:solidFill>
                  <a:prstClr val="black">
                    <a:lumMod val="50000"/>
                    <a:lumOff val="50000"/>
                  </a:prstClr>
                </a:solidFill>
              </a:rPr>
              <a:t> Handel, Isaac Watts</a:t>
            </a:r>
          </a:p>
        </p:txBody>
      </p:sp>
    </p:spTree>
    <p:extLst>
      <p:ext uri="{BB962C8B-B14F-4D97-AF65-F5344CB8AC3E}">
        <p14:creationId xmlns:p14="http://schemas.microsoft.com/office/powerpoint/2010/main" val="49616190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0924D01-7148-E74C-B58E-6C3757446FBE}"/>
              </a:ext>
            </a:extLst>
          </p:cNvPr>
          <p:cNvSpPr txBox="1"/>
          <p:nvPr/>
        </p:nvSpPr>
        <p:spPr>
          <a:xfrm>
            <a:off x="511210" y="2187030"/>
            <a:ext cx="8121580" cy="769441"/>
          </a:xfrm>
          <a:prstGeom prst="rect">
            <a:avLst/>
          </a:prstGeom>
          <a:noFill/>
        </p:spPr>
        <p:txBody>
          <a:bodyPr wrap="square" rtlCol="0">
            <a:spAutoFit/>
          </a:bodyPr>
          <a:lstStyle/>
          <a:p>
            <a:pPr algn="ctr" defTabSz="685800" fontAlgn="base">
              <a:spcBef>
                <a:spcPct val="0"/>
              </a:spcBef>
              <a:spcAft>
                <a:spcPct val="0"/>
              </a:spcAft>
            </a:pPr>
            <a:r>
              <a:rPr lang="en-US" sz="4400" dirty="0">
                <a:solidFill>
                  <a:srgbClr val="000000"/>
                </a:solidFill>
                <a:latin typeface="Ubuntu" panose="020B0504030602030204" pitchFamily="34" charset="0"/>
                <a:ea typeface="Cooper Hewitt" pitchFamily="50" charset="0"/>
              </a:rPr>
              <a:t>You are my joy, You are my joy!</a:t>
            </a:r>
          </a:p>
        </p:txBody>
      </p:sp>
      <p:sp>
        <p:nvSpPr>
          <p:cNvPr id="5" name="TextBox 4">
            <a:extLst>
              <a:ext uri="{FF2B5EF4-FFF2-40B4-BE49-F238E27FC236}">
                <a16:creationId xmlns:a16="http://schemas.microsoft.com/office/drawing/2014/main" id="{EAC65543-579B-5943-BD31-CBE6968A26BF}"/>
              </a:ext>
            </a:extLst>
          </p:cNvPr>
          <p:cNvSpPr txBox="1"/>
          <p:nvPr/>
        </p:nvSpPr>
        <p:spPr>
          <a:xfrm>
            <a:off x="5267502" y="4749311"/>
            <a:ext cx="3756157" cy="242374"/>
          </a:xfrm>
          <a:prstGeom prst="rect">
            <a:avLst/>
          </a:prstGeom>
          <a:noFill/>
        </p:spPr>
        <p:txBody>
          <a:bodyPr wrap="none" rtlCol="0">
            <a:spAutoFit/>
          </a:bodyPr>
          <a:lstStyle/>
          <a:p>
            <a:pPr algn="r"/>
            <a:r>
              <a:rPr lang="en-US" sz="975" dirty="0">
                <a:solidFill>
                  <a:prstClr val="black">
                    <a:lumMod val="50000"/>
                    <a:lumOff val="50000"/>
                  </a:prstClr>
                </a:solidFill>
              </a:rPr>
              <a:t>“You Are My Joy” By Andrea Marie Reagan, Brock Human, Will Reagan</a:t>
            </a:r>
          </a:p>
        </p:txBody>
      </p:sp>
    </p:spTree>
    <p:extLst>
      <p:ext uri="{BB962C8B-B14F-4D97-AF65-F5344CB8AC3E}">
        <p14:creationId xmlns:p14="http://schemas.microsoft.com/office/powerpoint/2010/main" val="399747119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92514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a:xfrm>
            <a:off x="444844" y="2778647"/>
            <a:ext cx="8180172" cy="2881094"/>
          </a:xfrm>
        </p:spPr>
        <p:txBody>
          <a:bodyPr>
            <a:noAutofit/>
          </a:bodyPr>
          <a:lstStyle/>
          <a:p>
            <a:pPr algn="ctr"/>
            <a:r>
              <a:rPr lang="en-US" sz="4000" dirty="0">
                <a:solidFill>
                  <a:srgbClr val="BB0000"/>
                </a:solidFill>
              </a:rPr>
              <a:t>WELCOME TO WEEK 3 OF </a:t>
            </a:r>
            <a:br>
              <a:rPr lang="en-US" sz="4000" dirty="0">
                <a:solidFill>
                  <a:srgbClr val="096D87"/>
                </a:solidFill>
              </a:rPr>
            </a:br>
            <a:r>
              <a:rPr lang="en-US" sz="4000" dirty="0">
                <a:solidFill>
                  <a:srgbClr val="2C5F15"/>
                </a:solidFill>
              </a:rPr>
              <a:t>ADVENT 2020</a:t>
            </a:r>
          </a:p>
        </p:txBody>
      </p:sp>
      <p:pic>
        <p:nvPicPr>
          <p:cNvPr id="5" name="Picture 4">
            <a:extLst>
              <a:ext uri="{FF2B5EF4-FFF2-40B4-BE49-F238E27FC236}">
                <a16:creationId xmlns:a16="http://schemas.microsoft.com/office/drawing/2014/main" id="{95A4D93C-FD13-4F76-A112-B3893C4CB41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4706" y="456746"/>
            <a:ext cx="8704211" cy="3225567"/>
          </a:xfrm>
          <a:prstGeom prst="rect">
            <a:avLst/>
          </a:prstGeom>
        </p:spPr>
      </p:pic>
    </p:spTree>
    <p:extLst>
      <p:ext uri="{BB962C8B-B14F-4D97-AF65-F5344CB8AC3E}">
        <p14:creationId xmlns:p14="http://schemas.microsoft.com/office/powerpoint/2010/main" val="199386011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p:txBody>
          <a:bodyPr/>
          <a:lstStyle/>
          <a:p>
            <a:r>
              <a:rPr lang="en-US" dirty="0"/>
              <a:t>TITLES GO HERE CAPS</a:t>
            </a:r>
          </a:p>
        </p:txBody>
      </p:sp>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p:txBody>
          <a:bodyPr>
            <a:normAutofit/>
          </a:bodyPr>
          <a:lstStyle/>
          <a:p>
            <a:r>
              <a:rPr lang="en-US" sz="3000" dirty="0"/>
              <a:t>Type stuff in here. </a:t>
            </a:r>
            <a:br>
              <a:rPr lang="en-US" sz="3000" dirty="0"/>
            </a:br>
            <a:r>
              <a:rPr lang="en-US" sz="2625" dirty="0"/>
              <a:t>Make at least 35 </a:t>
            </a:r>
            <a:r>
              <a:rPr lang="en-US" sz="2625" dirty="0" err="1"/>
              <a:t>pt</a:t>
            </a:r>
            <a:r>
              <a:rPr lang="en-US" sz="2625" dirty="0"/>
              <a:t> Ubuntu. Pref 40+</a:t>
            </a:r>
          </a:p>
        </p:txBody>
      </p:sp>
      <p:pic>
        <p:nvPicPr>
          <p:cNvPr id="5" name="Picture 4" descr="Background pattern&#10;&#10;Description automatically generated">
            <a:extLst>
              <a:ext uri="{FF2B5EF4-FFF2-40B4-BE49-F238E27FC236}">
                <a16:creationId xmlns:a16="http://schemas.microsoft.com/office/drawing/2014/main" id="{F35E18A9-96D0-4F0A-A338-3B74F77C7B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9470"/>
            <a:ext cx="9144000" cy="5332970"/>
          </a:xfrm>
          <a:prstGeom prst="rect">
            <a:avLst/>
          </a:prstGeom>
        </p:spPr>
      </p:pic>
      <p:sp>
        <p:nvSpPr>
          <p:cNvPr id="8" name="TextBox 7">
            <a:extLst>
              <a:ext uri="{FF2B5EF4-FFF2-40B4-BE49-F238E27FC236}">
                <a16:creationId xmlns:a16="http://schemas.microsoft.com/office/drawing/2014/main" id="{D592230A-54EA-444A-8209-EF6D5E290DC5}"/>
              </a:ext>
            </a:extLst>
          </p:cNvPr>
          <p:cNvSpPr txBox="1"/>
          <p:nvPr/>
        </p:nvSpPr>
        <p:spPr>
          <a:xfrm>
            <a:off x="372628" y="179158"/>
            <a:ext cx="6675802" cy="707886"/>
          </a:xfrm>
          <a:prstGeom prst="rect">
            <a:avLst/>
          </a:prstGeom>
          <a:noFill/>
        </p:spPr>
        <p:txBody>
          <a:bodyPr wrap="none" rtlCol="0">
            <a:spAutoFit/>
          </a:bodyPr>
          <a:lstStyle/>
          <a:p>
            <a:pPr marL="0" marR="0" lvl="0" indent="0" algn="l" defTabSz="41148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HOPE FOR THE HOLIDAYS 2020</a:t>
            </a:r>
          </a:p>
        </p:txBody>
      </p:sp>
      <p:sp>
        <p:nvSpPr>
          <p:cNvPr id="9" name="TextBox 8">
            <a:extLst>
              <a:ext uri="{FF2B5EF4-FFF2-40B4-BE49-F238E27FC236}">
                <a16:creationId xmlns:a16="http://schemas.microsoft.com/office/drawing/2014/main" id="{317F2B48-EC1E-4907-A358-3AB4A2224524}"/>
              </a:ext>
            </a:extLst>
          </p:cNvPr>
          <p:cNvSpPr txBox="1"/>
          <p:nvPr/>
        </p:nvSpPr>
        <p:spPr>
          <a:xfrm>
            <a:off x="389105" y="1051802"/>
            <a:ext cx="3741128" cy="2800767"/>
          </a:xfrm>
          <a:prstGeom prst="rect">
            <a:avLst/>
          </a:prstGeom>
          <a:noFill/>
        </p:spPr>
        <p:txBody>
          <a:bodyPr wrap="square" rtlCol="0">
            <a:spAutoFit/>
          </a:bodyPr>
          <a:lstStyle/>
          <a:p>
            <a:pPr marL="0" marR="0" lvl="0" indent="0" algn="l" defTabSz="41148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Bahnschrift Light" panose="020B0502040204020203" pitchFamily="34" charset="0"/>
                <a:ea typeface="+mn-ea"/>
                <a:cs typeface="+mn-cs"/>
              </a:rPr>
              <a:t>We were able to give 21 handwritten Christmas cards and almost $1000 of gift cards to young adults who have aged out of foster care!</a:t>
            </a:r>
            <a:br>
              <a:rPr kumimoji="0" lang="en-US" sz="2200" b="0" i="0" u="none" strike="noStrike" kern="1200" cap="none" spc="0" normalizeH="0" baseline="0" noProof="0" dirty="0">
                <a:ln>
                  <a:noFill/>
                </a:ln>
                <a:solidFill>
                  <a:srgbClr val="FFFFFF"/>
                </a:solidFill>
                <a:effectLst/>
                <a:uLnTx/>
                <a:uFillTx/>
                <a:latin typeface="Bahnschrift Light" panose="020B0502040204020203" pitchFamily="34" charset="0"/>
                <a:ea typeface="+mn-ea"/>
                <a:cs typeface="+mn-cs"/>
              </a:rPr>
            </a:br>
            <a:br>
              <a:rPr kumimoji="0" lang="en-US" sz="2200" b="0" i="0" u="none" strike="noStrike" kern="1200" cap="none" spc="0" normalizeH="0" baseline="0" noProof="0" dirty="0">
                <a:ln>
                  <a:noFill/>
                </a:ln>
                <a:solidFill>
                  <a:srgbClr val="FFFFFF"/>
                </a:solidFill>
                <a:effectLst/>
                <a:uLnTx/>
                <a:uFillTx/>
                <a:latin typeface="Bahnschrift Light" panose="020B0502040204020203" pitchFamily="34" charset="0"/>
                <a:ea typeface="+mn-ea"/>
                <a:cs typeface="+mn-cs"/>
              </a:rPr>
            </a:br>
            <a:r>
              <a:rPr kumimoji="0" lang="en-US" sz="2200" b="1" i="0" u="none" strike="noStrike" kern="1200" cap="none" spc="0" normalizeH="0" baseline="0" noProof="0" dirty="0">
                <a:ln>
                  <a:noFill/>
                </a:ln>
                <a:solidFill>
                  <a:srgbClr val="FFE699"/>
                </a:solidFill>
                <a:effectLst/>
                <a:uLnTx/>
                <a:uFillTx/>
                <a:latin typeface="Bahnschrift Light" panose="020B0502040204020203" pitchFamily="34" charset="0"/>
                <a:ea typeface="+mn-ea"/>
                <a:cs typeface="+mn-cs"/>
              </a:rPr>
              <a:t>Way to #neighboringwellyall</a:t>
            </a:r>
            <a:endParaRPr kumimoji="0" lang="en-US" sz="2200" b="1" i="0" u="none" strike="noStrike" kern="1200" cap="none" spc="0" normalizeH="0" baseline="0" noProof="0" dirty="0">
              <a:ln>
                <a:noFill/>
              </a:ln>
              <a:solidFill>
                <a:srgbClr val="FFE699"/>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D3CC45D9-8D28-47D4-A53D-D5C84797BCE3}"/>
              </a:ext>
            </a:extLst>
          </p:cNvPr>
          <p:cNvPicPr>
            <a:picLocks noChangeAspect="1"/>
          </p:cNvPicPr>
          <p:nvPr/>
        </p:nvPicPr>
        <p:blipFill rotWithShape="1">
          <a:blip r:embed="rId3"/>
          <a:srcRect l="5822" r="5835"/>
          <a:stretch/>
        </p:blipFill>
        <p:spPr>
          <a:xfrm>
            <a:off x="4291914" y="1076218"/>
            <a:ext cx="4657040" cy="3953668"/>
          </a:xfrm>
          <a:prstGeom prst="rect">
            <a:avLst/>
          </a:prstGeom>
        </p:spPr>
      </p:pic>
    </p:spTree>
    <p:extLst>
      <p:ext uri="{BB962C8B-B14F-4D97-AF65-F5344CB8AC3E}">
        <p14:creationId xmlns:p14="http://schemas.microsoft.com/office/powerpoint/2010/main" val="249531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D505-344E-4382-A556-96E37FEE182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7280DD1-407C-4E8C-9854-9337526855A6}"/>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6000" contrast="6000"/>
                    </a14:imgEffect>
                  </a14:imgLayer>
                </a14:imgProps>
              </a:ext>
              <a:ext uri="{28A0092B-C50C-407E-A947-70E740481C1C}">
                <a14:useLocalDpi xmlns:a14="http://schemas.microsoft.com/office/drawing/2010/main" val="0"/>
              </a:ext>
            </a:extLst>
          </a:blip>
          <a:srcRect/>
          <a:stretch/>
        </p:blipFill>
        <p:spPr>
          <a:xfrm>
            <a:off x="0" y="0"/>
            <a:ext cx="9144000" cy="5143500"/>
          </a:xfrm>
        </p:spPr>
      </p:pic>
    </p:spTree>
    <p:extLst>
      <p:ext uri="{BB962C8B-B14F-4D97-AF65-F5344CB8AC3E}">
        <p14:creationId xmlns:p14="http://schemas.microsoft.com/office/powerpoint/2010/main" val="284556288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D505-344E-4382-A556-96E37FEE182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7280DD1-407C-4E8C-9854-9337526855A6}"/>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6000" contrast="6000"/>
                    </a14:imgEffect>
                  </a14:imgLayer>
                </a14:imgProps>
              </a:ext>
              <a:ext uri="{28A0092B-C50C-407E-A947-70E740481C1C}">
                <a14:useLocalDpi xmlns:a14="http://schemas.microsoft.com/office/drawing/2010/main" val="0"/>
              </a:ext>
            </a:extLst>
          </a:blip>
          <a:srcRect/>
          <a:stretch/>
        </p:blipFill>
        <p:spPr>
          <a:xfrm>
            <a:off x="0" y="0"/>
            <a:ext cx="4378137" cy="2462702"/>
          </a:xfrm>
        </p:spPr>
      </p:pic>
      <p:sp>
        <p:nvSpPr>
          <p:cNvPr id="3" name="TextBox 2">
            <a:extLst>
              <a:ext uri="{FF2B5EF4-FFF2-40B4-BE49-F238E27FC236}">
                <a16:creationId xmlns:a16="http://schemas.microsoft.com/office/drawing/2014/main" id="{C1A2153E-954C-4BCB-BCC4-BA33C8995D09}"/>
              </a:ext>
            </a:extLst>
          </p:cNvPr>
          <p:cNvSpPr txBox="1"/>
          <p:nvPr/>
        </p:nvSpPr>
        <p:spPr>
          <a:xfrm>
            <a:off x="4546382" y="155949"/>
            <a:ext cx="4331379" cy="2550250"/>
          </a:xfrm>
          <a:prstGeom prst="rect">
            <a:avLst/>
          </a:prstGeom>
          <a:noFill/>
        </p:spPr>
        <p:txBody>
          <a:bodyPr wrap="none" rtlCol="0">
            <a:spAutoFit/>
          </a:bodyPr>
          <a:lstStyle/>
          <a:p>
            <a:pPr marL="0" marR="0" lvl="0" indent="0" algn="l" defTabSz="411480" rtl="0" eaLnBrk="1" fontAlgn="auto" latinLnBrk="0" hangingPunct="1">
              <a:lnSpc>
                <a:spcPct val="8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70AD47">
                    <a:lumMod val="50000"/>
                  </a:srgbClr>
                </a:solidFill>
                <a:effectLst/>
                <a:uLnTx/>
                <a:uFillTx/>
                <a:latin typeface="Calibri"/>
                <a:ea typeface="+mn-ea"/>
                <a:cs typeface="+mn-cs"/>
              </a:rPr>
              <a:t>GET YOUR</a:t>
            </a:r>
            <a:br>
              <a:rPr kumimoji="0" lang="en-US" sz="6600" b="1" i="0" u="none" strike="noStrike" kern="1200" cap="none" spc="0" normalizeH="0" baseline="0" noProof="0" dirty="0">
                <a:ln>
                  <a:noFill/>
                </a:ln>
                <a:solidFill>
                  <a:srgbClr val="70AD47">
                    <a:lumMod val="50000"/>
                  </a:srgbClr>
                </a:solidFill>
                <a:effectLst/>
                <a:uLnTx/>
                <a:uFillTx/>
                <a:latin typeface="Calibri"/>
                <a:ea typeface="+mn-ea"/>
                <a:cs typeface="+mn-cs"/>
              </a:rPr>
            </a:br>
            <a:r>
              <a:rPr kumimoji="0" lang="en-US" sz="6600" b="1" i="0" u="none" strike="noStrike" kern="1200" cap="none" spc="0" normalizeH="0" baseline="0" noProof="0" dirty="0">
                <a:ln>
                  <a:noFill/>
                </a:ln>
                <a:solidFill>
                  <a:srgbClr val="C00000"/>
                </a:solidFill>
                <a:effectLst/>
                <a:uLnTx/>
                <a:uFillTx/>
                <a:latin typeface="Calibri"/>
                <a:ea typeface="+mn-ea"/>
                <a:cs typeface="+mn-cs"/>
              </a:rPr>
              <a:t>CHRISTMAS</a:t>
            </a:r>
            <a:br>
              <a:rPr kumimoji="0" lang="en-US" sz="6600" b="1" i="0" u="none" strike="noStrike" kern="1200" cap="none" spc="0" normalizeH="0" baseline="0" noProof="0" dirty="0">
                <a:ln>
                  <a:noFill/>
                </a:ln>
                <a:solidFill>
                  <a:srgbClr val="C00000"/>
                </a:solidFill>
                <a:effectLst/>
                <a:uLnTx/>
                <a:uFillTx/>
                <a:latin typeface="Calibri"/>
                <a:ea typeface="+mn-ea"/>
                <a:cs typeface="+mn-cs"/>
              </a:rPr>
            </a:br>
            <a:r>
              <a:rPr kumimoji="0" lang="en-US" sz="6600" b="1" i="0" u="none" strike="noStrike" kern="1200" cap="none" spc="0" normalizeH="0" baseline="0" noProof="0" dirty="0">
                <a:ln>
                  <a:noFill/>
                </a:ln>
                <a:solidFill>
                  <a:srgbClr val="C00000"/>
                </a:solidFill>
                <a:effectLst/>
                <a:uLnTx/>
                <a:uFillTx/>
                <a:latin typeface="Calibri"/>
                <a:ea typeface="+mn-ea"/>
                <a:cs typeface="+mn-cs"/>
              </a:rPr>
              <a:t>PACK!</a:t>
            </a:r>
          </a:p>
        </p:txBody>
      </p:sp>
      <p:sp>
        <p:nvSpPr>
          <p:cNvPr id="4" name="TextBox 3">
            <a:extLst>
              <a:ext uri="{FF2B5EF4-FFF2-40B4-BE49-F238E27FC236}">
                <a16:creationId xmlns:a16="http://schemas.microsoft.com/office/drawing/2014/main" id="{DF9E9136-9A15-4ACF-B8B7-1064B2EC82DF}"/>
              </a:ext>
            </a:extLst>
          </p:cNvPr>
          <p:cNvSpPr txBox="1"/>
          <p:nvPr/>
        </p:nvSpPr>
        <p:spPr>
          <a:xfrm>
            <a:off x="364067" y="2528397"/>
            <a:ext cx="8422807" cy="2569934"/>
          </a:xfrm>
          <a:prstGeom prst="rect">
            <a:avLst/>
          </a:prstGeom>
          <a:noFill/>
        </p:spPr>
        <p:txBody>
          <a:bodyPr wrap="square" rtlCol="0">
            <a:spAutoFit/>
          </a:bodyPr>
          <a:lstStyle/>
          <a:p>
            <a:pPr marL="0" marR="0" lvl="0" indent="0" algn="l" defTabSz="41148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You’ll need a special CHRISTMAS PACK for the Zoom PJ Party CG on Sunday Dec 27! </a:t>
            </a:r>
            <a:r>
              <a:rPr kumimoji="0" lang="en-US" sz="2400" b="1" i="0" u="none" strike="noStrike" kern="1200" cap="none" spc="0" normalizeH="0" baseline="0" noProof="0" dirty="0">
                <a:ln>
                  <a:noFill/>
                </a:ln>
                <a:solidFill>
                  <a:srgbClr val="C00000"/>
                </a:solidFill>
                <a:effectLst/>
                <a:uLnTx/>
                <a:uFillTx/>
                <a:latin typeface="Calibri"/>
                <a:ea typeface="+mn-ea"/>
                <a:cs typeface="+mn-cs"/>
              </a:rPr>
              <a:t>LET US KNOW BY THIS WEDNESDAY </a:t>
            </a:r>
            <a:r>
              <a:rPr kumimoji="0" lang="en-US" sz="2400" b="0" i="0" u="none" strike="noStrike" kern="1200" cap="none" spc="0" normalizeH="0" baseline="0" noProof="0" dirty="0">
                <a:ln>
                  <a:noFill/>
                </a:ln>
                <a:solidFill>
                  <a:prstClr val="black"/>
                </a:solidFill>
                <a:effectLst/>
                <a:uLnTx/>
                <a:uFillTx/>
                <a:latin typeface="Calibri"/>
                <a:ea typeface="+mn-ea"/>
                <a:cs typeface="+mn-cs"/>
              </a:rPr>
              <a:t>(Dec 16) if you want to pick yours up next Sunday morning (Dec 20) or prefer a local delivery on Tuesday, Dec 22: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bendeaver@tallgrass.church</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br>
              <a:rPr kumimoji="0" lang="en-US" sz="2500" b="0" i="0" u="none" strike="noStrike" kern="1200" cap="none" spc="0" normalizeH="0" baseline="0" noProof="0" dirty="0">
                <a:ln>
                  <a:noFill/>
                </a:ln>
                <a:solidFill>
                  <a:prstClr val="black"/>
                </a:solidFill>
                <a:effectLst/>
                <a:uLnTx/>
                <a:uFillTx/>
                <a:latin typeface="Calibri"/>
                <a:ea typeface="+mn-ea"/>
                <a:cs typeface="+mn-cs"/>
              </a:rPr>
            </a:br>
            <a:endParaRPr kumimoji="0" lang="en-US" sz="15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11480" rtl="0" eaLnBrk="1" fontAlgn="auto" latinLnBrk="0" hangingPunct="1">
              <a:lnSpc>
                <a:spcPct val="100000"/>
              </a:lnSpc>
              <a:spcBef>
                <a:spcPts val="0"/>
              </a:spcBef>
              <a:spcAft>
                <a:spcPts val="0"/>
              </a:spcAft>
              <a:buClrTx/>
              <a:buSzTx/>
              <a:buFontTx/>
              <a:buNone/>
              <a:tabLst/>
              <a:defRPr/>
            </a:pPr>
            <a:r>
              <a:rPr kumimoji="0" lang="en-US" sz="2500" b="1" i="1" u="none" strike="noStrike" kern="1200" cap="none" spc="0" normalizeH="0" baseline="0" noProof="0" dirty="0">
                <a:ln>
                  <a:noFill/>
                </a:ln>
                <a:solidFill>
                  <a:srgbClr val="70AD47">
                    <a:lumMod val="50000"/>
                  </a:srgbClr>
                </a:solidFill>
                <a:effectLst/>
                <a:uLnTx/>
                <a:uFillTx/>
                <a:latin typeface="Calibri"/>
                <a:ea typeface="+mn-ea"/>
                <a:cs typeface="+mn-cs"/>
              </a:rPr>
              <a:t>INVITE YOUR FRIENDS, FAMILY, AND NEIGHBORS NOW! </a:t>
            </a:r>
            <a:br>
              <a:rPr kumimoji="0" lang="en-US" sz="2500" b="1" i="1" u="none" strike="noStrike" kern="1200" cap="none" spc="0" normalizeH="0" baseline="0" noProof="0" dirty="0">
                <a:ln>
                  <a:noFill/>
                </a:ln>
                <a:solidFill>
                  <a:srgbClr val="70AD47">
                    <a:lumMod val="50000"/>
                  </a:srgbClr>
                </a:solidFill>
                <a:effectLst/>
                <a:uLnTx/>
                <a:uFillTx/>
                <a:latin typeface="Calibri"/>
                <a:ea typeface="+mn-ea"/>
                <a:cs typeface="+mn-cs"/>
              </a:rPr>
            </a:br>
            <a:r>
              <a:rPr kumimoji="0" lang="en-US" sz="2500" b="1" i="1" u="none" strike="noStrike" kern="1200" cap="none" spc="0" normalizeH="0" baseline="0" noProof="0" dirty="0">
                <a:ln>
                  <a:noFill/>
                </a:ln>
                <a:solidFill>
                  <a:srgbClr val="70AD47">
                    <a:lumMod val="50000"/>
                  </a:srgbClr>
                </a:solidFill>
                <a:effectLst/>
                <a:uLnTx/>
                <a:uFillTx/>
                <a:latin typeface="Calibri"/>
                <a:ea typeface="+mn-ea"/>
                <a:cs typeface="+mn-cs"/>
              </a:rPr>
              <a:t>LET US KNOW HOW MANY ADDITIONAL PACKS YOU’LL NEED.</a:t>
            </a:r>
          </a:p>
        </p:txBody>
      </p:sp>
    </p:spTree>
    <p:extLst>
      <p:ext uri="{BB962C8B-B14F-4D97-AF65-F5344CB8AC3E}">
        <p14:creationId xmlns:p14="http://schemas.microsoft.com/office/powerpoint/2010/main" val="244585454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a:xfrm>
            <a:off x="444844" y="2778647"/>
            <a:ext cx="8180172" cy="2881094"/>
          </a:xfrm>
        </p:spPr>
        <p:txBody>
          <a:bodyPr>
            <a:noAutofit/>
          </a:bodyPr>
          <a:lstStyle/>
          <a:p>
            <a:pPr algn="ctr"/>
            <a:r>
              <a:rPr lang="en-US" sz="4000" dirty="0">
                <a:solidFill>
                  <a:srgbClr val="BB0000"/>
                </a:solidFill>
              </a:rPr>
              <a:t>WELCOME TO WEEK 3 OF </a:t>
            </a:r>
            <a:br>
              <a:rPr lang="en-US" sz="4000" dirty="0">
                <a:solidFill>
                  <a:srgbClr val="096D87"/>
                </a:solidFill>
              </a:rPr>
            </a:br>
            <a:r>
              <a:rPr lang="en-US" sz="4000" dirty="0">
                <a:solidFill>
                  <a:srgbClr val="2C5F15"/>
                </a:solidFill>
              </a:rPr>
              <a:t>ADVENT 2020</a:t>
            </a:r>
          </a:p>
        </p:txBody>
      </p:sp>
      <p:pic>
        <p:nvPicPr>
          <p:cNvPr id="5" name="Picture 4">
            <a:extLst>
              <a:ext uri="{FF2B5EF4-FFF2-40B4-BE49-F238E27FC236}">
                <a16:creationId xmlns:a16="http://schemas.microsoft.com/office/drawing/2014/main" id="{95A4D93C-FD13-4F76-A112-B3893C4CB41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4706" y="456746"/>
            <a:ext cx="8704211" cy="3225567"/>
          </a:xfrm>
          <a:prstGeom prst="rect">
            <a:avLst/>
          </a:prstGeom>
        </p:spPr>
      </p:pic>
    </p:spTree>
    <p:extLst>
      <p:ext uri="{BB962C8B-B14F-4D97-AF65-F5344CB8AC3E}">
        <p14:creationId xmlns:p14="http://schemas.microsoft.com/office/powerpoint/2010/main" val="218522925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a:xfrm>
            <a:off x="444844" y="2778647"/>
            <a:ext cx="8180172" cy="2881094"/>
          </a:xfrm>
        </p:spPr>
        <p:txBody>
          <a:bodyPr>
            <a:noAutofit/>
          </a:bodyPr>
          <a:lstStyle/>
          <a:p>
            <a:pPr algn="ctr"/>
            <a:r>
              <a:rPr lang="en-US" sz="2800" dirty="0">
                <a:solidFill>
                  <a:srgbClr val="C00000"/>
                </a:solidFill>
              </a:rPr>
              <a:t>WELCOME TO </a:t>
            </a:r>
            <a:br>
              <a:rPr lang="en-US" sz="2800" dirty="0">
                <a:solidFill>
                  <a:srgbClr val="C00000"/>
                </a:solidFill>
              </a:rPr>
            </a:br>
            <a:r>
              <a:rPr lang="en-US" sz="2800" dirty="0">
                <a:solidFill>
                  <a:schemeClr val="accent6">
                    <a:lumMod val="50000"/>
                  </a:schemeClr>
                </a:solidFill>
              </a:rPr>
              <a:t>TALLGRASS CHURCH’S ADVENT 2020</a:t>
            </a:r>
            <a:br>
              <a:rPr lang="en-US" sz="2800" dirty="0">
                <a:solidFill>
                  <a:schemeClr val="accent6">
                    <a:lumMod val="50000"/>
                  </a:schemeClr>
                </a:solidFill>
              </a:rPr>
            </a:br>
            <a:r>
              <a:rPr lang="en-US" sz="2700" dirty="0">
                <a:solidFill>
                  <a:srgbClr val="C00000"/>
                </a:solidFill>
              </a:rPr>
              <a:t>CENTRAL GATHERINGS IN BOYS &amp; GIRLS CLUB!</a:t>
            </a:r>
          </a:p>
        </p:txBody>
      </p:sp>
      <p:pic>
        <p:nvPicPr>
          <p:cNvPr id="5" name="Picture 4">
            <a:extLst>
              <a:ext uri="{FF2B5EF4-FFF2-40B4-BE49-F238E27FC236}">
                <a16:creationId xmlns:a16="http://schemas.microsoft.com/office/drawing/2014/main" id="{95A4D93C-FD13-4F76-A112-B3893C4CB41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6338" y="435838"/>
            <a:ext cx="8875941" cy="3289206"/>
          </a:xfrm>
          <a:prstGeom prst="rect">
            <a:avLst/>
          </a:prstGeom>
        </p:spPr>
      </p:pic>
    </p:spTree>
    <p:extLst>
      <p:ext uri="{BB962C8B-B14F-4D97-AF65-F5344CB8AC3E}">
        <p14:creationId xmlns:p14="http://schemas.microsoft.com/office/powerpoint/2010/main" val="2628307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ild standing next to a tree&#10;&#10;Description automatically generated">
            <a:extLst>
              <a:ext uri="{FF2B5EF4-FFF2-40B4-BE49-F238E27FC236}">
                <a16:creationId xmlns:a16="http://schemas.microsoft.com/office/drawing/2014/main" id="{E67938FF-9173-4DBB-B6D2-0C68C766ED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8146"/>
            <a:ext cx="9144000" cy="9144000"/>
          </a:xfrm>
          <a:prstGeom prst="rect">
            <a:avLst/>
          </a:prstGeom>
        </p:spPr>
      </p:pic>
      <p:sp>
        <p:nvSpPr>
          <p:cNvPr id="4" name="Title 1">
            <a:extLst>
              <a:ext uri="{FF2B5EF4-FFF2-40B4-BE49-F238E27FC236}">
                <a16:creationId xmlns:a16="http://schemas.microsoft.com/office/drawing/2014/main" id="{080D9823-302D-4ED3-986D-279A5AF3214B}"/>
              </a:ext>
            </a:extLst>
          </p:cNvPr>
          <p:cNvSpPr txBox="1">
            <a:spLocks/>
          </p:cNvSpPr>
          <p:nvPr/>
        </p:nvSpPr>
        <p:spPr>
          <a:xfrm rot="20478243">
            <a:off x="-611726" y="2664736"/>
            <a:ext cx="4870130" cy="2280406"/>
          </a:xfrm>
          <a:prstGeom prst="rect">
            <a:avLst/>
          </a:prstGeom>
        </p:spPr>
        <p:txBody>
          <a:bodyPr>
            <a:normAutofit/>
          </a:bodyPr>
          <a:lstStyle>
            <a:lvl1pPr algn="l" defTabSz="685773"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200" dirty="0">
                <a:solidFill>
                  <a:srgbClr val="291223"/>
                </a:solidFill>
                <a:latin typeface="Feeling Passionate Personal Use" panose="02000500000000000000" pitchFamily="2" charset="0"/>
              </a:rPr>
              <a:t>Daniel</a:t>
            </a:r>
            <a:br>
              <a:rPr lang="en-US" sz="4200" dirty="0">
                <a:solidFill>
                  <a:srgbClr val="291223"/>
                </a:solidFill>
                <a:latin typeface="Feeling Passionate Personal Use" panose="02000500000000000000" pitchFamily="2" charset="0"/>
              </a:rPr>
            </a:br>
            <a:r>
              <a:rPr lang="en-US" sz="4200" dirty="0">
                <a:solidFill>
                  <a:srgbClr val="291223"/>
                </a:solidFill>
                <a:latin typeface="Feeling Passionate Personal Use" panose="02000500000000000000" pitchFamily="2" charset="0"/>
              </a:rPr>
              <a:t>Schmitz</a:t>
            </a:r>
          </a:p>
        </p:txBody>
      </p:sp>
    </p:spTree>
    <p:extLst>
      <p:ext uri="{BB962C8B-B14F-4D97-AF65-F5344CB8AC3E}">
        <p14:creationId xmlns:p14="http://schemas.microsoft.com/office/powerpoint/2010/main" val="390285777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cat&#10;&#10;Description automatically generated">
            <a:extLst>
              <a:ext uri="{FF2B5EF4-FFF2-40B4-BE49-F238E27FC236}">
                <a16:creationId xmlns:a16="http://schemas.microsoft.com/office/drawing/2014/main" id="{F2CB5198-6685-4D81-9A2C-EBD4FD6F7F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9131"/>
            <a:ext cx="9143999" cy="6095999"/>
          </a:xfrm>
          <a:prstGeom prst="rect">
            <a:avLst/>
          </a:prstGeom>
        </p:spPr>
      </p:pic>
      <p:sp>
        <p:nvSpPr>
          <p:cNvPr id="4" name="Title 1">
            <a:extLst>
              <a:ext uri="{FF2B5EF4-FFF2-40B4-BE49-F238E27FC236}">
                <a16:creationId xmlns:a16="http://schemas.microsoft.com/office/drawing/2014/main" id="{4752AA89-207D-4EDB-8171-EE34D2542BCC}"/>
              </a:ext>
            </a:extLst>
          </p:cNvPr>
          <p:cNvSpPr txBox="1">
            <a:spLocks/>
          </p:cNvSpPr>
          <p:nvPr/>
        </p:nvSpPr>
        <p:spPr>
          <a:xfrm rot="20835512">
            <a:off x="-1011313" y="299113"/>
            <a:ext cx="6413149" cy="2280406"/>
          </a:xfrm>
          <a:prstGeom prst="rect">
            <a:avLst/>
          </a:prstGeom>
        </p:spPr>
        <p:txBody>
          <a:bodyPr>
            <a:normAutofit/>
          </a:bodyPr>
          <a:lstStyle>
            <a:lvl1pPr algn="l" defTabSz="685773"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200" dirty="0">
                <a:solidFill>
                  <a:srgbClr val="291223"/>
                </a:solidFill>
                <a:latin typeface="Feeling Passionate Personal Use" panose="02000500000000000000" pitchFamily="2" charset="0"/>
              </a:rPr>
              <a:t>Kane </a:t>
            </a:r>
            <a:r>
              <a:rPr lang="en-US" sz="4200" dirty="0" err="1">
                <a:solidFill>
                  <a:srgbClr val="291223"/>
                </a:solidFill>
                <a:latin typeface="Feeling Passionate Personal Use" panose="02000500000000000000" pitchFamily="2" charset="0"/>
              </a:rPr>
              <a:t>Boeckman</a:t>
            </a:r>
            <a:endParaRPr lang="en-US" sz="4200" dirty="0">
              <a:solidFill>
                <a:srgbClr val="291223"/>
              </a:solidFill>
              <a:latin typeface="Feeling Passionate Personal Use" panose="02000500000000000000" pitchFamily="2" charset="0"/>
            </a:endParaRPr>
          </a:p>
        </p:txBody>
      </p:sp>
    </p:spTree>
    <p:extLst>
      <p:ext uri="{BB962C8B-B14F-4D97-AF65-F5344CB8AC3E}">
        <p14:creationId xmlns:p14="http://schemas.microsoft.com/office/powerpoint/2010/main" val="378329320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3795B-8BB8-47C8-AA3B-0FD3BB9D621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F42213D-4087-4513-9421-D875A3124DC7}"/>
              </a:ext>
            </a:extLst>
          </p:cNvPr>
          <p:cNvSpPr>
            <a:spLocks noGrp="1"/>
          </p:cNvSpPr>
          <p:nvPr>
            <p:ph idx="1"/>
          </p:nvPr>
        </p:nvSpPr>
        <p:spPr/>
        <p:txBody>
          <a:bodyPr/>
          <a:lstStyle/>
          <a:p>
            <a:endParaRPr lang="en-US"/>
          </a:p>
        </p:txBody>
      </p:sp>
      <p:pic>
        <p:nvPicPr>
          <p:cNvPr id="4" name="Picture 3" descr="A picture containing person, posing, person, holding&#10;&#10;Description automatically generated">
            <a:extLst>
              <a:ext uri="{FF2B5EF4-FFF2-40B4-BE49-F238E27FC236}">
                <a16:creationId xmlns:a16="http://schemas.microsoft.com/office/drawing/2014/main" id="{894AC97F-4454-4964-98C4-842FDB3F4E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772648" y="-428562"/>
            <a:ext cx="7795260" cy="5846445"/>
          </a:xfrm>
          <a:prstGeom prst="rect">
            <a:avLst/>
          </a:prstGeom>
        </p:spPr>
      </p:pic>
      <p:sp>
        <p:nvSpPr>
          <p:cNvPr id="5" name="Title 1">
            <a:extLst>
              <a:ext uri="{FF2B5EF4-FFF2-40B4-BE49-F238E27FC236}">
                <a16:creationId xmlns:a16="http://schemas.microsoft.com/office/drawing/2014/main" id="{CF3D2CC1-AC96-401D-95F2-2BBA480C5322}"/>
              </a:ext>
            </a:extLst>
          </p:cNvPr>
          <p:cNvSpPr txBox="1">
            <a:spLocks/>
          </p:cNvSpPr>
          <p:nvPr/>
        </p:nvSpPr>
        <p:spPr>
          <a:xfrm rot="1201559">
            <a:off x="4516615" y="336377"/>
            <a:ext cx="4870130" cy="2280406"/>
          </a:xfrm>
          <a:prstGeom prst="rect">
            <a:avLst/>
          </a:prstGeom>
        </p:spPr>
        <p:txBody>
          <a:bodyPr>
            <a:normAutofit/>
          </a:bodyPr>
          <a:lstStyle>
            <a:lvl1pPr algn="l" defTabSz="685773"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200" dirty="0">
                <a:solidFill>
                  <a:srgbClr val="291223"/>
                </a:solidFill>
                <a:latin typeface="Feeling Passionate Personal Use" panose="02000500000000000000" pitchFamily="2" charset="0"/>
              </a:rPr>
              <a:t>Bruce</a:t>
            </a:r>
            <a:br>
              <a:rPr lang="en-US" sz="4200" dirty="0">
                <a:solidFill>
                  <a:srgbClr val="291223"/>
                </a:solidFill>
                <a:latin typeface="Feeling Passionate Personal Use" panose="02000500000000000000" pitchFamily="2" charset="0"/>
              </a:rPr>
            </a:br>
            <a:r>
              <a:rPr lang="en-US" sz="4200" dirty="0">
                <a:solidFill>
                  <a:srgbClr val="291223"/>
                </a:solidFill>
                <a:latin typeface="Feeling Passionate Personal Use" panose="02000500000000000000" pitchFamily="2" charset="0"/>
              </a:rPr>
              <a:t>Chapman</a:t>
            </a:r>
          </a:p>
        </p:txBody>
      </p:sp>
    </p:spTree>
    <p:extLst>
      <p:ext uri="{BB962C8B-B14F-4D97-AF65-F5344CB8AC3E}">
        <p14:creationId xmlns:p14="http://schemas.microsoft.com/office/powerpoint/2010/main" val="131798804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0924D01-7148-E74C-B58E-6C3757446FBE}"/>
              </a:ext>
            </a:extLst>
          </p:cNvPr>
          <p:cNvSpPr txBox="1"/>
          <p:nvPr/>
        </p:nvSpPr>
        <p:spPr>
          <a:xfrm>
            <a:off x="1143000" y="1971586"/>
            <a:ext cx="6858000" cy="1200329"/>
          </a:xfrm>
          <a:prstGeom prst="rect">
            <a:avLst/>
          </a:prstGeom>
          <a:noFill/>
        </p:spPr>
        <p:txBody>
          <a:bodyPr wrap="square" rtlCol="0">
            <a:spAutoFit/>
          </a:bodyPr>
          <a:lstStyle/>
          <a:p>
            <a:pPr algn="ctr" defTabSz="685800" fontAlgn="base">
              <a:spcBef>
                <a:spcPct val="0"/>
              </a:spcBef>
              <a:spcAft>
                <a:spcPct val="0"/>
              </a:spcAft>
            </a:pPr>
            <a:r>
              <a:rPr lang="en-US" sz="7200" dirty="0">
                <a:solidFill>
                  <a:srgbClr val="000000"/>
                </a:solidFill>
                <a:latin typeface="Ubuntu" panose="020B0504030602030204" pitchFamily="34" charset="0"/>
                <a:ea typeface="Cooper Hewitt" pitchFamily="50" charset="0"/>
              </a:rPr>
              <a:t>Silent Night</a:t>
            </a:r>
          </a:p>
        </p:txBody>
      </p:sp>
      <p:sp>
        <p:nvSpPr>
          <p:cNvPr id="5" name="TextBox 4">
            <a:extLst>
              <a:ext uri="{FF2B5EF4-FFF2-40B4-BE49-F238E27FC236}">
                <a16:creationId xmlns:a16="http://schemas.microsoft.com/office/drawing/2014/main" id="{EAC65543-579B-5943-BD31-CBE6968A26BF}"/>
              </a:ext>
            </a:extLst>
          </p:cNvPr>
          <p:cNvSpPr txBox="1"/>
          <p:nvPr/>
        </p:nvSpPr>
        <p:spPr>
          <a:xfrm>
            <a:off x="5923130" y="4749311"/>
            <a:ext cx="3100529" cy="242374"/>
          </a:xfrm>
          <a:prstGeom prst="rect">
            <a:avLst/>
          </a:prstGeom>
          <a:noFill/>
        </p:spPr>
        <p:txBody>
          <a:bodyPr wrap="none" rtlCol="0">
            <a:spAutoFit/>
          </a:bodyPr>
          <a:lstStyle/>
          <a:p>
            <a:pPr algn="r"/>
            <a:r>
              <a:rPr lang="en-US" sz="975" dirty="0">
                <a:solidFill>
                  <a:prstClr val="black">
                    <a:lumMod val="50000"/>
                    <a:lumOff val="50000"/>
                  </a:prstClr>
                </a:solidFill>
              </a:rPr>
              <a:t>By: Franz </a:t>
            </a:r>
            <a:r>
              <a:rPr lang="en-US" sz="975" dirty="0" err="1">
                <a:solidFill>
                  <a:prstClr val="black">
                    <a:lumMod val="50000"/>
                    <a:lumOff val="50000"/>
                  </a:prstClr>
                </a:solidFill>
              </a:rPr>
              <a:t>Xaver</a:t>
            </a:r>
            <a:r>
              <a:rPr lang="en-US" sz="975" dirty="0">
                <a:solidFill>
                  <a:prstClr val="black">
                    <a:lumMod val="50000"/>
                    <a:lumOff val="50000"/>
                  </a:prstClr>
                </a:solidFill>
              </a:rPr>
              <a:t> Gruber John Freeman Young Joseph Mohr</a:t>
            </a:r>
          </a:p>
        </p:txBody>
      </p:sp>
    </p:spTree>
    <p:extLst>
      <p:ext uri="{BB962C8B-B14F-4D97-AF65-F5344CB8AC3E}">
        <p14:creationId xmlns:p14="http://schemas.microsoft.com/office/powerpoint/2010/main" val="183848774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0924D01-7148-E74C-B58E-6C3757446FBE}"/>
              </a:ext>
            </a:extLst>
          </p:cNvPr>
          <p:cNvSpPr txBox="1"/>
          <p:nvPr/>
        </p:nvSpPr>
        <p:spPr>
          <a:xfrm>
            <a:off x="0" y="863590"/>
            <a:ext cx="9144000" cy="3416320"/>
          </a:xfrm>
          <a:prstGeom prst="rect">
            <a:avLst/>
          </a:prstGeom>
          <a:noFill/>
        </p:spPr>
        <p:txBody>
          <a:bodyPr wrap="square" rtlCol="0">
            <a:spAutoFit/>
          </a:bodyPr>
          <a:lstStyle/>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Silent night, holy night,</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All is calm, all is bright</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Round yon virgin mother and Child.</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Holy Infant, so tender and mild,</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Sleep in heavenly peace,</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Sleep in heavenly peace.</a:t>
            </a:r>
          </a:p>
        </p:txBody>
      </p:sp>
      <p:sp>
        <p:nvSpPr>
          <p:cNvPr id="6" name="TextBox 5">
            <a:extLst>
              <a:ext uri="{FF2B5EF4-FFF2-40B4-BE49-F238E27FC236}">
                <a16:creationId xmlns:a16="http://schemas.microsoft.com/office/drawing/2014/main" id="{EAC65543-579B-5943-BD31-CBE6968A26BF}"/>
              </a:ext>
            </a:extLst>
          </p:cNvPr>
          <p:cNvSpPr txBox="1"/>
          <p:nvPr/>
        </p:nvSpPr>
        <p:spPr>
          <a:xfrm>
            <a:off x="5923130" y="4749311"/>
            <a:ext cx="3100529" cy="242374"/>
          </a:xfrm>
          <a:prstGeom prst="rect">
            <a:avLst/>
          </a:prstGeom>
          <a:noFill/>
        </p:spPr>
        <p:txBody>
          <a:bodyPr wrap="none" rtlCol="0">
            <a:spAutoFit/>
          </a:bodyPr>
          <a:lstStyle/>
          <a:p>
            <a:pPr algn="r"/>
            <a:r>
              <a:rPr lang="en-US" sz="975" dirty="0">
                <a:solidFill>
                  <a:prstClr val="black">
                    <a:lumMod val="50000"/>
                    <a:lumOff val="50000"/>
                  </a:prstClr>
                </a:solidFill>
              </a:rPr>
              <a:t>By: Franz </a:t>
            </a:r>
            <a:r>
              <a:rPr lang="en-US" sz="975" dirty="0" err="1">
                <a:solidFill>
                  <a:prstClr val="black">
                    <a:lumMod val="50000"/>
                    <a:lumOff val="50000"/>
                  </a:prstClr>
                </a:solidFill>
              </a:rPr>
              <a:t>Xaver</a:t>
            </a:r>
            <a:r>
              <a:rPr lang="en-US" sz="975" dirty="0">
                <a:solidFill>
                  <a:prstClr val="black">
                    <a:lumMod val="50000"/>
                    <a:lumOff val="50000"/>
                  </a:prstClr>
                </a:solidFill>
              </a:rPr>
              <a:t> Gruber John Freeman Young Joseph Mohr</a:t>
            </a:r>
          </a:p>
        </p:txBody>
      </p:sp>
    </p:spTree>
    <p:extLst>
      <p:ext uri="{BB962C8B-B14F-4D97-AF65-F5344CB8AC3E}">
        <p14:creationId xmlns:p14="http://schemas.microsoft.com/office/powerpoint/2010/main" val="226402107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0924D01-7148-E74C-B58E-6C3757446FBE}"/>
              </a:ext>
            </a:extLst>
          </p:cNvPr>
          <p:cNvSpPr txBox="1"/>
          <p:nvPr/>
        </p:nvSpPr>
        <p:spPr>
          <a:xfrm>
            <a:off x="0" y="863590"/>
            <a:ext cx="9144000" cy="3416320"/>
          </a:xfrm>
          <a:prstGeom prst="rect">
            <a:avLst/>
          </a:prstGeom>
          <a:noFill/>
        </p:spPr>
        <p:txBody>
          <a:bodyPr wrap="square" rtlCol="0">
            <a:spAutoFit/>
          </a:bodyPr>
          <a:lstStyle/>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Silent night, holy night,</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Shepherds quake at the sight;</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Glories stream from heaven afar,</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Heavenly hosts sing Alleluia!</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Christ the Savior is born,</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Christ the Savior is born!</a:t>
            </a:r>
          </a:p>
        </p:txBody>
      </p:sp>
      <p:sp>
        <p:nvSpPr>
          <p:cNvPr id="6" name="TextBox 5">
            <a:extLst>
              <a:ext uri="{FF2B5EF4-FFF2-40B4-BE49-F238E27FC236}">
                <a16:creationId xmlns:a16="http://schemas.microsoft.com/office/drawing/2014/main" id="{EAC65543-579B-5943-BD31-CBE6968A26BF}"/>
              </a:ext>
            </a:extLst>
          </p:cNvPr>
          <p:cNvSpPr txBox="1"/>
          <p:nvPr/>
        </p:nvSpPr>
        <p:spPr>
          <a:xfrm>
            <a:off x="5923130" y="4749311"/>
            <a:ext cx="3100529" cy="242374"/>
          </a:xfrm>
          <a:prstGeom prst="rect">
            <a:avLst/>
          </a:prstGeom>
          <a:noFill/>
        </p:spPr>
        <p:txBody>
          <a:bodyPr wrap="none" rtlCol="0">
            <a:spAutoFit/>
          </a:bodyPr>
          <a:lstStyle/>
          <a:p>
            <a:pPr algn="r"/>
            <a:r>
              <a:rPr lang="en-US" sz="975" dirty="0">
                <a:solidFill>
                  <a:prstClr val="black">
                    <a:lumMod val="50000"/>
                    <a:lumOff val="50000"/>
                  </a:prstClr>
                </a:solidFill>
              </a:rPr>
              <a:t>By: Franz </a:t>
            </a:r>
            <a:r>
              <a:rPr lang="en-US" sz="975" dirty="0" err="1">
                <a:solidFill>
                  <a:prstClr val="black">
                    <a:lumMod val="50000"/>
                    <a:lumOff val="50000"/>
                  </a:prstClr>
                </a:solidFill>
              </a:rPr>
              <a:t>Xaver</a:t>
            </a:r>
            <a:r>
              <a:rPr lang="en-US" sz="975" dirty="0">
                <a:solidFill>
                  <a:prstClr val="black">
                    <a:lumMod val="50000"/>
                    <a:lumOff val="50000"/>
                  </a:prstClr>
                </a:solidFill>
              </a:rPr>
              <a:t> Gruber John Freeman Young Joseph Mohr</a:t>
            </a:r>
          </a:p>
        </p:txBody>
      </p:sp>
    </p:spTree>
    <p:extLst>
      <p:ext uri="{BB962C8B-B14F-4D97-AF65-F5344CB8AC3E}">
        <p14:creationId xmlns:p14="http://schemas.microsoft.com/office/powerpoint/2010/main" val="51144918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0924D01-7148-E74C-B58E-6C3757446FBE}"/>
              </a:ext>
            </a:extLst>
          </p:cNvPr>
          <p:cNvSpPr txBox="1"/>
          <p:nvPr/>
        </p:nvSpPr>
        <p:spPr>
          <a:xfrm>
            <a:off x="0" y="863590"/>
            <a:ext cx="9144000" cy="3416320"/>
          </a:xfrm>
          <a:prstGeom prst="rect">
            <a:avLst/>
          </a:prstGeom>
          <a:noFill/>
        </p:spPr>
        <p:txBody>
          <a:bodyPr wrap="square" rtlCol="0">
            <a:spAutoFit/>
          </a:bodyPr>
          <a:lstStyle/>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Silent night, holy night,</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Son of God, love’s pure light;</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Radiant beams from Thy holy face</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With the dawn of redeeming grace,</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Jesus, Lord, at Thy birth,</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Jesus, Lord, at Thy birth.</a:t>
            </a:r>
          </a:p>
        </p:txBody>
      </p:sp>
      <p:sp>
        <p:nvSpPr>
          <p:cNvPr id="6" name="TextBox 5">
            <a:extLst>
              <a:ext uri="{FF2B5EF4-FFF2-40B4-BE49-F238E27FC236}">
                <a16:creationId xmlns:a16="http://schemas.microsoft.com/office/drawing/2014/main" id="{EAC65543-579B-5943-BD31-CBE6968A26BF}"/>
              </a:ext>
            </a:extLst>
          </p:cNvPr>
          <p:cNvSpPr txBox="1"/>
          <p:nvPr/>
        </p:nvSpPr>
        <p:spPr>
          <a:xfrm>
            <a:off x="5923130" y="4749311"/>
            <a:ext cx="3100529" cy="242374"/>
          </a:xfrm>
          <a:prstGeom prst="rect">
            <a:avLst/>
          </a:prstGeom>
          <a:noFill/>
        </p:spPr>
        <p:txBody>
          <a:bodyPr wrap="none" rtlCol="0">
            <a:spAutoFit/>
          </a:bodyPr>
          <a:lstStyle/>
          <a:p>
            <a:pPr algn="r"/>
            <a:r>
              <a:rPr lang="en-US" sz="975" dirty="0">
                <a:solidFill>
                  <a:prstClr val="black">
                    <a:lumMod val="50000"/>
                    <a:lumOff val="50000"/>
                  </a:prstClr>
                </a:solidFill>
              </a:rPr>
              <a:t>By: Franz </a:t>
            </a:r>
            <a:r>
              <a:rPr lang="en-US" sz="975" dirty="0" err="1">
                <a:solidFill>
                  <a:prstClr val="black">
                    <a:lumMod val="50000"/>
                    <a:lumOff val="50000"/>
                  </a:prstClr>
                </a:solidFill>
              </a:rPr>
              <a:t>Xaver</a:t>
            </a:r>
            <a:r>
              <a:rPr lang="en-US" sz="975" dirty="0">
                <a:solidFill>
                  <a:prstClr val="black">
                    <a:lumMod val="50000"/>
                    <a:lumOff val="50000"/>
                  </a:prstClr>
                </a:solidFill>
              </a:rPr>
              <a:t> Gruber John Freeman Young Joseph Mohr</a:t>
            </a:r>
          </a:p>
        </p:txBody>
      </p:sp>
    </p:spTree>
    <p:extLst>
      <p:ext uri="{BB962C8B-B14F-4D97-AF65-F5344CB8AC3E}">
        <p14:creationId xmlns:p14="http://schemas.microsoft.com/office/powerpoint/2010/main" val="69889047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0924D01-7148-E74C-B58E-6C3757446FBE}"/>
              </a:ext>
            </a:extLst>
          </p:cNvPr>
          <p:cNvSpPr txBox="1"/>
          <p:nvPr/>
        </p:nvSpPr>
        <p:spPr>
          <a:xfrm>
            <a:off x="0" y="863590"/>
            <a:ext cx="9144000" cy="3416320"/>
          </a:xfrm>
          <a:prstGeom prst="rect">
            <a:avLst/>
          </a:prstGeom>
          <a:noFill/>
        </p:spPr>
        <p:txBody>
          <a:bodyPr wrap="square" rtlCol="0">
            <a:spAutoFit/>
          </a:bodyPr>
          <a:lstStyle/>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Silent night, holy night</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Wondrous star, lend thy light;</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With the angels let us sing,</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Alleluia to our King;</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Christ the Savior is born,</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Christ the Savior is born!</a:t>
            </a:r>
          </a:p>
        </p:txBody>
      </p:sp>
      <p:sp>
        <p:nvSpPr>
          <p:cNvPr id="6" name="TextBox 5">
            <a:extLst>
              <a:ext uri="{FF2B5EF4-FFF2-40B4-BE49-F238E27FC236}">
                <a16:creationId xmlns:a16="http://schemas.microsoft.com/office/drawing/2014/main" id="{EAC65543-579B-5943-BD31-CBE6968A26BF}"/>
              </a:ext>
            </a:extLst>
          </p:cNvPr>
          <p:cNvSpPr txBox="1"/>
          <p:nvPr/>
        </p:nvSpPr>
        <p:spPr>
          <a:xfrm>
            <a:off x="5923130" y="4749311"/>
            <a:ext cx="3100529" cy="242374"/>
          </a:xfrm>
          <a:prstGeom prst="rect">
            <a:avLst/>
          </a:prstGeom>
          <a:noFill/>
        </p:spPr>
        <p:txBody>
          <a:bodyPr wrap="none" rtlCol="0">
            <a:spAutoFit/>
          </a:bodyPr>
          <a:lstStyle/>
          <a:p>
            <a:pPr algn="r"/>
            <a:r>
              <a:rPr lang="en-US" sz="975" dirty="0">
                <a:solidFill>
                  <a:prstClr val="black">
                    <a:lumMod val="50000"/>
                    <a:lumOff val="50000"/>
                  </a:prstClr>
                </a:solidFill>
              </a:rPr>
              <a:t>By: Franz </a:t>
            </a:r>
            <a:r>
              <a:rPr lang="en-US" sz="975" dirty="0" err="1">
                <a:solidFill>
                  <a:prstClr val="black">
                    <a:lumMod val="50000"/>
                    <a:lumOff val="50000"/>
                  </a:prstClr>
                </a:solidFill>
              </a:rPr>
              <a:t>Xaver</a:t>
            </a:r>
            <a:r>
              <a:rPr lang="en-US" sz="975" dirty="0">
                <a:solidFill>
                  <a:prstClr val="black">
                    <a:lumMod val="50000"/>
                    <a:lumOff val="50000"/>
                  </a:prstClr>
                </a:solidFill>
              </a:rPr>
              <a:t> Gruber John Freeman Young Joseph Mohr</a:t>
            </a:r>
          </a:p>
        </p:txBody>
      </p:sp>
    </p:spTree>
    <p:extLst>
      <p:ext uri="{BB962C8B-B14F-4D97-AF65-F5344CB8AC3E}">
        <p14:creationId xmlns:p14="http://schemas.microsoft.com/office/powerpoint/2010/main" val="312506860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40788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a:xfrm>
            <a:off x="444844" y="2778647"/>
            <a:ext cx="8180172" cy="2881094"/>
          </a:xfrm>
        </p:spPr>
        <p:txBody>
          <a:bodyPr>
            <a:noAutofit/>
          </a:bodyPr>
          <a:lstStyle/>
          <a:p>
            <a:pPr algn="ctr"/>
            <a:r>
              <a:rPr lang="en-US" sz="4000" dirty="0">
                <a:solidFill>
                  <a:srgbClr val="BB0000"/>
                </a:solidFill>
              </a:rPr>
              <a:t>WELCOME TO WEEK 3 OF </a:t>
            </a:r>
            <a:br>
              <a:rPr lang="en-US" sz="4000" dirty="0">
                <a:solidFill>
                  <a:srgbClr val="096D87"/>
                </a:solidFill>
              </a:rPr>
            </a:br>
            <a:r>
              <a:rPr lang="en-US" sz="4000" dirty="0">
                <a:solidFill>
                  <a:srgbClr val="2C5F15"/>
                </a:solidFill>
              </a:rPr>
              <a:t>ADVENT 2020</a:t>
            </a:r>
          </a:p>
        </p:txBody>
      </p:sp>
      <p:pic>
        <p:nvPicPr>
          <p:cNvPr id="5" name="Picture 4">
            <a:extLst>
              <a:ext uri="{FF2B5EF4-FFF2-40B4-BE49-F238E27FC236}">
                <a16:creationId xmlns:a16="http://schemas.microsoft.com/office/drawing/2014/main" id="{95A4D93C-FD13-4F76-A112-B3893C4CB41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4706" y="456746"/>
            <a:ext cx="8704211" cy="3225567"/>
          </a:xfrm>
          <a:prstGeom prst="rect">
            <a:avLst/>
          </a:prstGeom>
        </p:spPr>
      </p:pic>
    </p:spTree>
    <p:extLst>
      <p:ext uri="{BB962C8B-B14F-4D97-AF65-F5344CB8AC3E}">
        <p14:creationId xmlns:p14="http://schemas.microsoft.com/office/powerpoint/2010/main" val="357222626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0924D01-7148-E74C-B58E-6C3757446FBE}"/>
              </a:ext>
            </a:extLst>
          </p:cNvPr>
          <p:cNvSpPr txBox="1"/>
          <p:nvPr/>
        </p:nvSpPr>
        <p:spPr>
          <a:xfrm>
            <a:off x="1143000" y="1417588"/>
            <a:ext cx="6858000" cy="2308324"/>
          </a:xfrm>
          <a:prstGeom prst="rect">
            <a:avLst/>
          </a:prstGeom>
          <a:noFill/>
        </p:spPr>
        <p:txBody>
          <a:bodyPr wrap="square" rtlCol="0">
            <a:spAutoFit/>
          </a:bodyPr>
          <a:lstStyle/>
          <a:p>
            <a:pPr algn="ctr" defTabSz="685800" fontAlgn="base">
              <a:spcBef>
                <a:spcPct val="0"/>
              </a:spcBef>
              <a:spcAft>
                <a:spcPct val="0"/>
              </a:spcAft>
            </a:pPr>
            <a:r>
              <a:rPr lang="en-US" sz="7200" dirty="0">
                <a:solidFill>
                  <a:srgbClr val="000000"/>
                </a:solidFill>
                <a:latin typeface="Ubuntu" panose="020B0504030602030204" pitchFamily="34" charset="0"/>
                <a:ea typeface="Cooper Hewitt" pitchFamily="50" charset="0"/>
              </a:rPr>
              <a:t>Joy to the World</a:t>
            </a:r>
          </a:p>
        </p:txBody>
      </p:sp>
      <p:sp>
        <p:nvSpPr>
          <p:cNvPr id="5" name="TextBox 4">
            <a:extLst>
              <a:ext uri="{FF2B5EF4-FFF2-40B4-BE49-F238E27FC236}">
                <a16:creationId xmlns:a16="http://schemas.microsoft.com/office/drawing/2014/main" id="{EAC65543-579B-5943-BD31-CBE6968A26BF}"/>
              </a:ext>
            </a:extLst>
          </p:cNvPr>
          <p:cNvSpPr txBox="1"/>
          <p:nvPr/>
        </p:nvSpPr>
        <p:spPr>
          <a:xfrm>
            <a:off x="5894276" y="4749311"/>
            <a:ext cx="3129383" cy="242374"/>
          </a:xfrm>
          <a:prstGeom prst="rect">
            <a:avLst/>
          </a:prstGeom>
          <a:noFill/>
        </p:spPr>
        <p:txBody>
          <a:bodyPr wrap="none" rtlCol="0">
            <a:spAutoFit/>
          </a:bodyPr>
          <a:lstStyle/>
          <a:p>
            <a:pPr algn="r"/>
            <a:r>
              <a:rPr lang="en-US" sz="975" dirty="0">
                <a:solidFill>
                  <a:prstClr val="black">
                    <a:lumMod val="50000"/>
                    <a:lumOff val="50000"/>
                  </a:prstClr>
                </a:solidFill>
              </a:rPr>
              <a:t>“Joy to the World” By George </a:t>
            </a:r>
            <a:r>
              <a:rPr lang="en-US" sz="975" dirty="0" err="1">
                <a:solidFill>
                  <a:prstClr val="black">
                    <a:lumMod val="50000"/>
                    <a:lumOff val="50000"/>
                  </a:prstClr>
                </a:solidFill>
              </a:rPr>
              <a:t>Frideric</a:t>
            </a:r>
            <a:r>
              <a:rPr lang="en-US" sz="975" dirty="0">
                <a:solidFill>
                  <a:prstClr val="black">
                    <a:lumMod val="50000"/>
                    <a:lumOff val="50000"/>
                  </a:prstClr>
                </a:solidFill>
              </a:rPr>
              <a:t> Handel, Isaac Watts</a:t>
            </a:r>
          </a:p>
        </p:txBody>
      </p:sp>
    </p:spTree>
    <p:extLst>
      <p:ext uri="{BB962C8B-B14F-4D97-AF65-F5344CB8AC3E}">
        <p14:creationId xmlns:p14="http://schemas.microsoft.com/office/powerpoint/2010/main" val="421334961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iece of paper&#10;&#10;Description automatically generated">
            <a:extLst>
              <a:ext uri="{FF2B5EF4-FFF2-40B4-BE49-F238E27FC236}">
                <a16:creationId xmlns:a16="http://schemas.microsoft.com/office/drawing/2014/main" id="{F9CD945F-0190-4E37-816C-D7393B5AD566}"/>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961"/>
            <a:ext cx="9143980" cy="5142539"/>
          </a:xfrm>
          <a:prstGeom prst="rect">
            <a:avLst/>
          </a:prstGeom>
        </p:spPr>
      </p:pic>
      <p:sp>
        <p:nvSpPr>
          <p:cNvPr id="4" name="Title 1">
            <a:extLst>
              <a:ext uri="{FF2B5EF4-FFF2-40B4-BE49-F238E27FC236}">
                <a16:creationId xmlns:a16="http://schemas.microsoft.com/office/drawing/2014/main" id="{C1DC1909-3120-4B3A-A2EA-76B880BD4AC2}"/>
              </a:ext>
            </a:extLst>
          </p:cNvPr>
          <p:cNvSpPr txBox="1">
            <a:spLocks/>
          </p:cNvSpPr>
          <p:nvPr/>
        </p:nvSpPr>
        <p:spPr>
          <a:xfrm>
            <a:off x="282011" y="255847"/>
            <a:ext cx="8776535" cy="790106"/>
          </a:xfrm>
          <a:prstGeom prst="rect">
            <a:avLst/>
          </a:prstGeom>
        </p:spPr>
        <p:txBody>
          <a:bodyPr>
            <a:normAutofit/>
          </a:bodyPr>
          <a:lstStyle>
            <a:lvl1pPr algn="l" defTabSz="685773"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5000" dirty="0">
                <a:solidFill>
                  <a:srgbClr val="C31313"/>
                </a:solidFill>
                <a:latin typeface="Feeling Passionate Personal Use" panose="02000500000000000000" pitchFamily="2" charset="0"/>
              </a:rPr>
              <a:t>Speak! *advent twenty-twenty*</a:t>
            </a:r>
          </a:p>
        </p:txBody>
      </p:sp>
    </p:spTree>
    <p:extLst>
      <p:ext uri="{BB962C8B-B14F-4D97-AF65-F5344CB8AC3E}">
        <p14:creationId xmlns:p14="http://schemas.microsoft.com/office/powerpoint/2010/main" val="95927597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1" y="1112454"/>
            <a:ext cx="8776535" cy="4038667"/>
          </a:xfrm>
        </p:spPr>
        <p:txBody>
          <a:bodyPr>
            <a:normAutofit/>
          </a:bodyPr>
          <a:lstStyle/>
          <a:p>
            <a:pPr marL="0" marR="0" lvl="0" indent="0">
              <a:lnSpc>
                <a:spcPct val="100000"/>
              </a:lnSpc>
              <a:spcBef>
                <a:spcPts val="0"/>
              </a:spcBef>
              <a:spcAft>
                <a:spcPts val="0"/>
              </a:spcAft>
              <a:buNone/>
            </a:pPr>
            <a:r>
              <a:rPr lang="en-US" sz="2800" b="1" dirty="0">
                <a:solidFill>
                  <a:srgbClr val="000000"/>
                </a:solidFill>
                <a:effectLst/>
                <a:ea typeface="Calibri" panose="020F0502020204030204" pitchFamily="34" charset="0"/>
                <a:cs typeface="Calibri" panose="020F0502020204030204" pitchFamily="34" charset="0"/>
              </a:rPr>
              <a:t>Proverbs 12:18</a:t>
            </a:r>
            <a:r>
              <a:rPr lang="en-US" sz="2800" dirty="0">
                <a:solidFill>
                  <a:srgbClr val="000000"/>
                </a:solidFill>
                <a:effectLst/>
                <a:ea typeface="Calibri" panose="020F0502020204030204" pitchFamily="34" charset="0"/>
                <a:cs typeface="Calibri" panose="020F0502020204030204" pitchFamily="34" charset="0"/>
              </a:rPr>
              <a:t>   There is one whose rash words are like sword thrusts, but the tongue of the wise brings healing.</a:t>
            </a:r>
            <a:endParaRPr lang="en-US" sz="2800" dirty="0">
              <a:effectLst/>
              <a:ea typeface="Calibri" panose="020F0502020204030204" pitchFamily="34" charset="0"/>
              <a:cs typeface="Times New Roman" panose="02020603050405020304" pitchFamily="18" charset="0"/>
            </a:endParaRPr>
          </a:p>
          <a:p>
            <a:pPr marL="0" indent="0">
              <a:lnSpc>
                <a:spcPct val="100000"/>
              </a:lnSpc>
              <a:buNone/>
            </a:pPr>
            <a:r>
              <a:rPr lang="en-US" sz="2800" b="1" dirty="0">
                <a:solidFill>
                  <a:srgbClr val="000000"/>
                </a:solidFill>
                <a:effectLst/>
                <a:ea typeface="Calibri" panose="020F0502020204030204" pitchFamily="34" charset="0"/>
                <a:cs typeface="Calibri" panose="020F0502020204030204" pitchFamily="34" charset="0"/>
              </a:rPr>
              <a:t>James 3:11-12</a:t>
            </a:r>
            <a:r>
              <a:rPr lang="en-US" sz="2800" dirty="0">
                <a:solidFill>
                  <a:srgbClr val="000000"/>
                </a:solidFill>
                <a:effectLst/>
                <a:ea typeface="Calibri" panose="020F0502020204030204" pitchFamily="34" charset="0"/>
                <a:cs typeface="Calibri" panose="020F0502020204030204" pitchFamily="34" charset="0"/>
              </a:rPr>
              <a:t>   </a:t>
            </a:r>
            <a:r>
              <a:rPr lang="en-US" sz="2800" b="1" baseline="30000" dirty="0">
                <a:solidFill>
                  <a:srgbClr val="000000"/>
                </a:solidFill>
                <a:effectLst/>
                <a:ea typeface="Calibri" panose="020F0502020204030204" pitchFamily="34" charset="0"/>
                <a:cs typeface="Calibri" panose="020F0502020204030204" pitchFamily="34" charset="0"/>
              </a:rPr>
              <a:t>11 </a:t>
            </a:r>
            <a:r>
              <a:rPr lang="en-US" sz="2800" dirty="0">
                <a:solidFill>
                  <a:srgbClr val="000000"/>
                </a:solidFill>
                <a:effectLst/>
                <a:ea typeface="Calibri" panose="020F0502020204030204" pitchFamily="34" charset="0"/>
                <a:cs typeface="Calibri" panose="020F0502020204030204" pitchFamily="34" charset="0"/>
              </a:rPr>
              <a:t>Does a spring pour forth from the same opening both fresh and salt water? </a:t>
            </a:r>
            <a:r>
              <a:rPr lang="en-US" sz="2800" b="1" baseline="30000" dirty="0">
                <a:solidFill>
                  <a:srgbClr val="000000"/>
                </a:solidFill>
                <a:effectLst/>
                <a:ea typeface="Calibri" panose="020F0502020204030204" pitchFamily="34" charset="0"/>
                <a:cs typeface="Calibri" panose="020F0502020204030204" pitchFamily="34" charset="0"/>
              </a:rPr>
              <a:t>12 </a:t>
            </a:r>
            <a:r>
              <a:rPr lang="en-US" sz="2800" dirty="0">
                <a:solidFill>
                  <a:srgbClr val="000000"/>
                </a:solidFill>
                <a:effectLst/>
                <a:ea typeface="Calibri" panose="020F0502020204030204" pitchFamily="34" charset="0"/>
                <a:cs typeface="Calibri" panose="020F0502020204030204" pitchFamily="34" charset="0"/>
              </a:rPr>
              <a:t>Can a fig tree, my brothers, bear olives, or a grapevine produce figs? Neither can a salt pond yield fresh water. </a:t>
            </a:r>
            <a:endParaRPr lang="en-US" sz="2800" i="1" dirty="0"/>
          </a:p>
        </p:txBody>
      </p:sp>
      <p:sp>
        <p:nvSpPr>
          <p:cNvPr id="4" name="Title 1">
            <a:extLst>
              <a:ext uri="{FF2B5EF4-FFF2-40B4-BE49-F238E27FC236}">
                <a16:creationId xmlns:a16="http://schemas.microsoft.com/office/drawing/2014/main" id="{41105D08-D4FA-49F5-89B4-B55F1AA1B90A}"/>
              </a:ext>
            </a:extLst>
          </p:cNvPr>
          <p:cNvSpPr txBox="1">
            <a:spLocks/>
          </p:cNvSpPr>
          <p:nvPr/>
        </p:nvSpPr>
        <p:spPr>
          <a:xfrm>
            <a:off x="0" y="245693"/>
            <a:ext cx="9144000" cy="790106"/>
          </a:xfrm>
          <a:prstGeom prst="rect">
            <a:avLst/>
          </a:prstGeom>
        </p:spPr>
        <p:txBody>
          <a:bodyPr>
            <a:normAutofit/>
          </a:bodyPr>
          <a:lstStyle>
            <a:lvl1pPr algn="l" defTabSz="685773"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773" rtl="0" eaLnBrk="1" fontAlgn="auto" latinLnBrk="0" hangingPunct="1">
              <a:lnSpc>
                <a:spcPct val="90000"/>
              </a:lnSpc>
              <a:spcBef>
                <a:spcPct val="0"/>
              </a:spcBef>
              <a:spcAft>
                <a:spcPts val="0"/>
              </a:spcAft>
              <a:buClrTx/>
              <a:buSzTx/>
              <a:buFontTx/>
              <a:buNone/>
              <a:tabLst/>
              <a:defRPr/>
            </a:pPr>
            <a:r>
              <a:rPr kumimoji="0" lang="en-US" sz="5000" b="0" i="0" u="none" strike="noStrike" kern="1200" cap="none" spc="0" normalizeH="0" baseline="0" noProof="0" dirty="0">
                <a:ln>
                  <a:noFill/>
                </a:ln>
                <a:solidFill>
                  <a:srgbClr val="C31313"/>
                </a:solidFill>
                <a:effectLst/>
                <a:uLnTx/>
                <a:uFillTx/>
                <a:latin typeface="Feeling Passionate Personal Use" panose="02000500000000000000" pitchFamily="2" charset="0"/>
                <a:ea typeface="+mj-ea"/>
                <a:cs typeface="+mj-cs"/>
              </a:rPr>
              <a:t>Speak! *advent twenty-twenty*</a:t>
            </a:r>
          </a:p>
        </p:txBody>
      </p:sp>
    </p:spTree>
    <p:extLst>
      <p:ext uri="{BB962C8B-B14F-4D97-AF65-F5344CB8AC3E}">
        <p14:creationId xmlns:p14="http://schemas.microsoft.com/office/powerpoint/2010/main" val="1837893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1" y="1112454"/>
            <a:ext cx="8776535" cy="4038667"/>
          </a:xfrm>
        </p:spPr>
        <p:txBody>
          <a:bodyPr>
            <a:normAutofit/>
          </a:bodyPr>
          <a:lstStyle/>
          <a:p>
            <a:pPr marL="0" lvl="0" indent="0">
              <a:buNone/>
            </a:pPr>
            <a:r>
              <a:rPr lang="en-US" sz="2800" b="1" dirty="0"/>
              <a:t>James 3:9-10</a:t>
            </a:r>
            <a:r>
              <a:rPr lang="en-US" sz="2800" dirty="0"/>
              <a:t>   </a:t>
            </a:r>
            <a:r>
              <a:rPr lang="en-US" sz="2800" b="1" baseline="30000" dirty="0"/>
              <a:t>9 </a:t>
            </a:r>
            <a:r>
              <a:rPr lang="en-US" sz="2800" dirty="0"/>
              <a:t>With it we bless our Lord and Father, and with it we curse people who are made in the likeness of God. </a:t>
            </a:r>
            <a:r>
              <a:rPr lang="en-US" sz="2800" b="1" baseline="30000" dirty="0"/>
              <a:t>10 </a:t>
            </a:r>
            <a:r>
              <a:rPr lang="en-US" sz="2800" dirty="0"/>
              <a:t>From the same mouth come blessing and cursing. My brothers and sisters, these things ought not to be so.</a:t>
            </a:r>
          </a:p>
        </p:txBody>
      </p:sp>
      <p:sp>
        <p:nvSpPr>
          <p:cNvPr id="4" name="Title 1">
            <a:extLst>
              <a:ext uri="{FF2B5EF4-FFF2-40B4-BE49-F238E27FC236}">
                <a16:creationId xmlns:a16="http://schemas.microsoft.com/office/drawing/2014/main" id="{41105D08-D4FA-49F5-89B4-B55F1AA1B90A}"/>
              </a:ext>
            </a:extLst>
          </p:cNvPr>
          <p:cNvSpPr txBox="1">
            <a:spLocks/>
          </p:cNvSpPr>
          <p:nvPr/>
        </p:nvSpPr>
        <p:spPr>
          <a:xfrm>
            <a:off x="0" y="245693"/>
            <a:ext cx="9144000" cy="790106"/>
          </a:xfrm>
          <a:prstGeom prst="rect">
            <a:avLst/>
          </a:prstGeom>
        </p:spPr>
        <p:txBody>
          <a:bodyPr>
            <a:normAutofit/>
          </a:bodyPr>
          <a:lstStyle>
            <a:lvl1pPr algn="l" defTabSz="685773"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773" rtl="0" eaLnBrk="1" fontAlgn="auto" latinLnBrk="0" hangingPunct="1">
              <a:lnSpc>
                <a:spcPct val="90000"/>
              </a:lnSpc>
              <a:spcBef>
                <a:spcPct val="0"/>
              </a:spcBef>
              <a:spcAft>
                <a:spcPts val="0"/>
              </a:spcAft>
              <a:buClrTx/>
              <a:buSzTx/>
              <a:buFontTx/>
              <a:buNone/>
              <a:tabLst/>
              <a:defRPr/>
            </a:pPr>
            <a:r>
              <a:rPr kumimoji="0" lang="en-US" sz="5000" b="0" i="0" u="none" strike="noStrike" kern="1200" cap="none" spc="0" normalizeH="0" baseline="0" noProof="0" dirty="0">
                <a:ln>
                  <a:noFill/>
                </a:ln>
                <a:solidFill>
                  <a:srgbClr val="C31313"/>
                </a:solidFill>
                <a:effectLst/>
                <a:uLnTx/>
                <a:uFillTx/>
                <a:latin typeface="Feeling Passionate Personal Use" panose="02000500000000000000" pitchFamily="2" charset="0"/>
                <a:ea typeface="+mj-ea"/>
                <a:cs typeface="+mj-cs"/>
              </a:rPr>
              <a:t>Speak! *advent twenty-twenty*</a:t>
            </a:r>
          </a:p>
        </p:txBody>
      </p:sp>
    </p:spTree>
    <p:extLst>
      <p:ext uri="{BB962C8B-B14F-4D97-AF65-F5344CB8AC3E}">
        <p14:creationId xmlns:p14="http://schemas.microsoft.com/office/powerpoint/2010/main" val="1054109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1" y="1112454"/>
            <a:ext cx="8776535" cy="4038667"/>
          </a:xfrm>
        </p:spPr>
        <p:txBody>
          <a:bodyPr>
            <a:normAutofit/>
          </a:bodyPr>
          <a:lstStyle/>
          <a:p>
            <a:pPr marL="0" lvl="0" indent="0">
              <a:buNone/>
            </a:pPr>
            <a:r>
              <a:rPr lang="en-US" sz="2800" b="1" dirty="0"/>
              <a:t>James 3:5-8</a:t>
            </a:r>
            <a:r>
              <a:rPr lang="en-US" sz="2800" dirty="0"/>
              <a:t>   </a:t>
            </a:r>
            <a:r>
              <a:rPr lang="en-US" sz="2800" b="1" baseline="30000" dirty="0"/>
              <a:t>5 </a:t>
            </a:r>
            <a:r>
              <a:rPr lang="en-US" sz="2800" dirty="0"/>
              <a:t>So also the tongue is a small member, yet it boasts of great things. How great a forest is set ablaze by such a small fire! </a:t>
            </a:r>
            <a:r>
              <a:rPr lang="en-US" sz="2800" b="1" baseline="30000" dirty="0"/>
              <a:t>6 </a:t>
            </a:r>
            <a:r>
              <a:rPr lang="en-US" sz="2800" dirty="0"/>
              <a:t>And the tongue is a fire, a world of unrighteousness. The tongue is set among our members, staining the whole body, setting on fire the entire course of life, and set on fire by hell. </a:t>
            </a:r>
            <a:r>
              <a:rPr lang="en-US" sz="2800" b="1" baseline="30000" dirty="0"/>
              <a:t>7 </a:t>
            </a:r>
            <a:r>
              <a:rPr lang="en-US" sz="2800" dirty="0"/>
              <a:t>For every kind of beast and bird, of reptile and sea creature, can be tamed and has been tamed by mankind, </a:t>
            </a:r>
            <a:r>
              <a:rPr lang="en-US" sz="2800" b="1" baseline="30000" dirty="0"/>
              <a:t>8 </a:t>
            </a:r>
            <a:r>
              <a:rPr lang="en-US" sz="2800" dirty="0"/>
              <a:t>but no human being can tame the tongue. It is a restless evil, full of deadly poison.</a:t>
            </a:r>
          </a:p>
        </p:txBody>
      </p:sp>
      <p:sp>
        <p:nvSpPr>
          <p:cNvPr id="4" name="Title 1">
            <a:extLst>
              <a:ext uri="{FF2B5EF4-FFF2-40B4-BE49-F238E27FC236}">
                <a16:creationId xmlns:a16="http://schemas.microsoft.com/office/drawing/2014/main" id="{41105D08-D4FA-49F5-89B4-B55F1AA1B90A}"/>
              </a:ext>
            </a:extLst>
          </p:cNvPr>
          <p:cNvSpPr txBox="1">
            <a:spLocks/>
          </p:cNvSpPr>
          <p:nvPr/>
        </p:nvSpPr>
        <p:spPr>
          <a:xfrm>
            <a:off x="0" y="245693"/>
            <a:ext cx="9144000" cy="790106"/>
          </a:xfrm>
          <a:prstGeom prst="rect">
            <a:avLst/>
          </a:prstGeom>
        </p:spPr>
        <p:txBody>
          <a:bodyPr>
            <a:normAutofit/>
          </a:bodyPr>
          <a:lstStyle>
            <a:lvl1pPr algn="l" defTabSz="685773"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773" rtl="0" eaLnBrk="1" fontAlgn="auto" latinLnBrk="0" hangingPunct="1">
              <a:lnSpc>
                <a:spcPct val="90000"/>
              </a:lnSpc>
              <a:spcBef>
                <a:spcPct val="0"/>
              </a:spcBef>
              <a:spcAft>
                <a:spcPts val="0"/>
              </a:spcAft>
              <a:buClrTx/>
              <a:buSzTx/>
              <a:buFontTx/>
              <a:buNone/>
              <a:tabLst/>
              <a:defRPr/>
            </a:pPr>
            <a:r>
              <a:rPr kumimoji="0" lang="en-US" sz="5000" b="0" i="0" u="none" strike="noStrike" kern="1200" cap="none" spc="0" normalizeH="0" baseline="0" noProof="0" dirty="0">
                <a:ln>
                  <a:noFill/>
                </a:ln>
                <a:solidFill>
                  <a:srgbClr val="C31313"/>
                </a:solidFill>
                <a:effectLst/>
                <a:uLnTx/>
                <a:uFillTx/>
                <a:latin typeface="Feeling Passionate Personal Use" panose="02000500000000000000" pitchFamily="2" charset="0"/>
                <a:ea typeface="+mj-ea"/>
                <a:cs typeface="+mj-cs"/>
              </a:rPr>
              <a:t>Speak! *advent twenty-twenty*</a:t>
            </a:r>
          </a:p>
        </p:txBody>
      </p:sp>
    </p:spTree>
    <p:extLst>
      <p:ext uri="{BB962C8B-B14F-4D97-AF65-F5344CB8AC3E}">
        <p14:creationId xmlns:p14="http://schemas.microsoft.com/office/powerpoint/2010/main" val="30732891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1" y="1112454"/>
            <a:ext cx="8776535" cy="4038667"/>
          </a:xfrm>
        </p:spPr>
        <p:txBody>
          <a:bodyPr>
            <a:normAutofit/>
          </a:bodyPr>
          <a:lstStyle/>
          <a:p>
            <a:pPr marL="0" marR="0" indent="0" algn="ctr">
              <a:spcBef>
                <a:spcPts val="75"/>
              </a:spcBef>
              <a:spcAft>
                <a:spcPts val="0"/>
              </a:spcAft>
              <a:buNone/>
            </a:pPr>
            <a:r>
              <a:rPr lang="en-US" sz="2800" b="1" baseline="30000" dirty="0">
                <a:effectLst/>
                <a:ea typeface="Times New Roman" panose="02020603050405020304" pitchFamily="18" charset="0"/>
              </a:rPr>
              <a:t>14 </a:t>
            </a:r>
            <a:r>
              <a:rPr lang="en-US" sz="2800" dirty="0">
                <a:effectLst/>
                <a:ea typeface="Times New Roman" panose="02020603050405020304" pitchFamily="18" charset="0"/>
              </a:rPr>
              <a:t>Do all things without grumbling or disputing, </a:t>
            </a:r>
            <a:br>
              <a:rPr lang="en-US" sz="2800" dirty="0">
                <a:effectLst/>
                <a:ea typeface="Times New Roman" panose="02020603050405020304" pitchFamily="18" charset="0"/>
              </a:rPr>
            </a:br>
            <a:r>
              <a:rPr lang="en-US" sz="2800" b="1" baseline="30000" dirty="0">
                <a:effectLst/>
                <a:ea typeface="Times New Roman" panose="02020603050405020304" pitchFamily="18" charset="0"/>
              </a:rPr>
              <a:t>15 </a:t>
            </a:r>
            <a:r>
              <a:rPr lang="en-US" sz="2800" dirty="0">
                <a:effectLst/>
                <a:ea typeface="Times New Roman" panose="02020603050405020304" pitchFamily="18" charset="0"/>
              </a:rPr>
              <a:t>that you may be blameless and innocent, </a:t>
            </a:r>
            <a:br>
              <a:rPr lang="en-US" sz="2800" dirty="0">
                <a:effectLst/>
                <a:ea typeface="Times New Roman" panose="02020603050405020304" pitchFamily="18" charset="0"/>
              </a:rPr>
            </a:br>
            <a:r>
              <a:rPr lang="en-US" sz="2800" dirty="0">
                <a:effectLst/>
                <a:ea typeface="Times New Roman" panose="02020603050405020304" pitchFamily="18" charset="0"/>
              </a:rPr>
              <a:t>children of God without blemish </a:t>
            </a:r>
            <a:br>
              <a:rPr lang="en-US" sz="2800" dirty="0">
                <a:effectLst/>
                <a:ea typeface="Times New Roman" panose="02020603050405020304" pitchFamily="18" charset="0"/>
              </a:rPr>
            </a:br>
            <a:r>
              <a:rPr lang="en-US" sz="2800" dirty="0">
                <a:effectLst/>
                <a:ea typeface="Times New Roman" panose="02020603050405020304" pitchFamily="18" charset="0"/>
              </a:rPr>
              <a:t>in the midst of a crooked and twisted generation, among whom you</a:t>
            </a:r>
            <a:endParaRPr lang="en-US" sz="400" dirty="0">
              <a:effectLst/>
              <a:ea typeface="Times New Roman" panose="02020603050405020304" pitchFamily="18" charset="0"/>
            </a:endParaRPr>
          </a:p>
          <a:p>
            <a:pPr marL="0" marR="0" indent="0" algn="ctr">
              <a:spcBef>
                <a:spcPts val="75"/>
              </a:spcBef>
              <a:spcAft>
                <a:spcPts val="0"/>
              </a:spcAft>
              <a:buNone/>
            </a:pPr>
            <a:br>
              <a:rPr lang="en-US" sz="400" dirty="0">
                <a:latin typeface="Feeling Passionate Personal Use" panose="02000500000000000000" pitchFamily="2" charset="0"/>
                <a:ea typeface="Times New Roman" panose="02020603050405020304" pitchFamily="18" charset="0"/>
              </a:rPr>
            </a:br>
            <a:br>
              <a:rPr lang="en-US" sz="400" dirty="0">
                <a:latin typeface="Feeling Passionate Personal Use" panose="02000500000000000000" pitchFamily="2" charset="0"/>
                <a:ea typeface="Times New Roman" panose="02020603050405020304" pitchFamily="18" charset="0"/>
              </a:rPr>
            </a:br>
            <a:br>
              <a:rPr lang="en-US" sz="400" dirty="0">
                <a:solidFill>
                  <a:srgbClr val="42572F"/>
                </a:solidFill>
                <a:latin typeface="Feeling Passionate Personal Use" panose="02000500000000000000" pitchFamily="2" charset="0"/>
                <a:ea typeface="Times New Roman" panose="02020603050405020304" pitchFamily="18" charset="0"/>
              </a:rPr>
            </a:br>
            <a:r>
              <a:rPr lang="en-US" sz="3200" dirty="0">
                <a:solidFill>
                  <a:srgbClr val="42572F"/>
                </a:solidFill>
                <a:effectLst/>
                <a:latin typeface="Feeling Passionate Personal Use" panose="02000500000000000000" pitchFamily="2" charset="0"/>
                <a:ea typeface="Times New Roman" panose="02020603050405020304" pitchFamily="18" charset="0"/>
              </a:rPr>
              <a:t>shine as lights in the world</a:t>
            </a:r>
            <a:r>
              <a:rPr lang="en-US" sz="2800" dirty="0">
                <a:effectLst/>
                <a:ea typeface="Times New Roman" panose="02020603050405020304" pitchFamily="18" charset="0"/>
              </a:rPr>
              <a:t>,</a:t>
            </a:r>
            <a:r>
              <a:rPr lang="en-US" sz="2800" b="1" dirty="0">
                <a:effectLst/>
                <a:ea typeface="Times New Roman" panose="02020603050405020304" pitchFamily="18" charset="0"/>
              </a:rPr>
              <a:t> </a:t>
            </a:r>
            <a:br>
              <a:rPr lang="en-US" sz="2800" b="1" dirty="0">
                <a:effectLst/>
                <a:ea typeface="Times New Roman" panose="02020603050405020304" pitchFamily="18" charset="0"/>
              </a:rPr>
            </a:br>
            <a:r>
              <a:rPr lang="en-US" sz="2800" b="1" baseline="30000" dirty="0">
                <a:effectLst/>
                <a:ea typeface="Times New Roman" panose="02020603050405020304" pitchFamily="18" charset="0"/>
              </a:rPr>
              <a:t>16a </a:t>
            </a:r>
            <a:r>
              <a:rPr lang="en-US" sz="2800" dirty="0">
                <a:effectLst/>
                <a:ea typeface="Times New Roman" panose="02020603050405020304" pitchFamily="18" charset="0"/>
              </a:rPr>
              <a:t>holding fast to the</a:t>
            </a:r>
            <a:r>
              <a:rPr lang="en-US" sz="3200" dirty="0">
                <a:solidFill>
                  <a:srgbClr val="2C5F15"/>
                </a:solidFill>
                <a:effectLst/>
                <a:latin typeface="Feeling Passionate Personal Use" panose="02000500000000000000" pitchFamily="2" charset="0"/>
                <a:ea typeface="Times New Roman" panose="02020603050405020304" pitchFamily="18" charset="0"/>
              </a:rPr>
              <a:t> </a:t>
            </a:r>
            <a:r>
              <a:rPr lang="en-US" sz="3200" dirty="0">
                <a:solidFill>
                  <a:srgbClr val="2C5F15"/>
                </a:solidFill>
                <a:effectLst/>
                <a:latin typeface="Feeling Passionate Personal Use" panose="02000500000000000000" pitchFamily="2" charset="0"/>
                <a:ea typeface="Times New Roman" panose="02020603050405020304" pitchFamily="18" charset="0"/>
                <a:cs typeface="Calibri" panose="020F0502020204030204" pitchFamily="34" charset="0"/>
              </a:rPr>
              <a:t>word of life…</a:t>
            </a:r>
            <a:endParaRPr lang="en-US" sz="3200" dirty="0">
              <a:solidFill>
                <a:srgbClr val="2C5F15"/>
              </a:solidFill>
              <a:effectLst/>
              <a:latin typeface="Feeling Passionate Personal Use" panose="02000500000000000000" pitchFamily="2" charset="0"/>
              <a:ea typeface="Times New Roman" panose="02020603050405020304" pitchFamily="18" charset="0"/>
            </a:endParaRPr>
          </a:p>
          <a:p>
            <a:pPr marL="0" marR="0" indent="0" algn="ctr">
              <a:spcBef>
                <a:spcPts val="75"/>
              </a:spcBef>
              <a:spcAft>
                <a:spcPts val="0"/>
              </a:spcAft>
              <a:buNone/>
            </a:pPr>
            <a:endParaRPr lang="en-US" sz="400" dirty="0">
              <a:latin typeface="Feeling Passionate Personal Use" panose="02000500000000000000" pitchFamily="2" charset="0"/>
              <a:ea typeface="Times New Roman" panose="02020603050405020304" pitchFamily="18" charset="0"/>
            </a:endParaRPr>
          </a:p>
          <a:p>
            <a:pPr marL="0" marR="0" indent="0" algn="ctr">
              <a:spcBef>
                <a:spcPts val="75"/>
              </a:spcBef>
              <a:spcAft>
                <a:spcPts val="0"/>
              </a:spcAft>
              <a:buNone/>
            </a:pPr>
            <a:r>
              <a:rPr lang="en-US" sz="2800" i="1" dirty="0"/>
              <a:t>Philippians 2:14-16a</a:t>
            </a:r>
          </a:p>
        </p:txBody>
      </p:sp>
      <p:sp>
        <p:nvSpPr>
          <p:cNvPr id="4" name="Title 1">
            <a:extLst>
              <a:ext uri="{FF2B5EF4-FFF2-40B4-BE49-F238E27FC236}">
                <a16:creationId xmlns:a16="http://schemas.microsoft.com/office/drawing/2014/main" id="{41105D08-D4FA-49F5-89B4-B55F1AA1B90A}"/>
              </a:ext>
            </a:extLst>
          </p:cNvPr>
          <p:cNvSpPr txBox="1">
            <a:spLocks/>
          </p:cNvSpPr>
          <p:nvPr/>
        </p:nvSpPr>
        <p:spPr>
          <a:xfrm>
            <a:off x="0" y="245693"/>
            <a:ext cx="9144000" cy="790106"/>
          </a:xfrm>
          <a:prstGeom prst="rect">
            <a:avLst/>
          </a:prstGeom>
        </p:spPr>
        <p:txBody>
          <a:bodyPr>
            <a:normAutofit/>
          </a:bodyPr>
          <a:lstStyle>
            <a:lvl1pPr algn="l" defTabSz="685773"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773" rtl="0" eaLnBrk="1" fontAlgn="auto" latinLnBrk="0" hangingPunct="1">
              <a:lnSpc>
                <a:spcPct val="90000"/>
              </a:lnSpc>
              <a:spcBef>
                <a:spcPct val="0"/>
              </a:spcBef>
              <a:spcAft>
                <a:spcPts val="0"/>
              </a:spcAft>
              <a:buClrTx/>
              <a:buSzTx/>
              <a:buFontTx/>
              <a:buNone/>
              <a:tabLst/>
              <a:defRPr/>
            </a:pPr>
            <a:r>
              <a:rPr kumimoji="0" lang="en-US" sz="5000" b="0" i="0" u="none" strike="noStrike" kern="1200" cap="none" spc="0" normalizeH="0" baseline="0" noProof="0" dirty="0">
                <a:ln>
                  <a:noFill/>
                </a:ln>
                <a:solidFill>
                  <a:srgbClr val="C31313"/>
                </a:solidFill>
                <a:effectLst/>
                <a:uLnTx/>
                <a:uFillTx/>
                <a:latin typeface="Feeling Passionate Personal Use" panose="02000500000000000000" pitchFamily="2" charset="0"/>
                <a:ea typeface="+mj-ea"/>
                <a:cs typeface="+mj-cs"/>
              </a:rPr>
              <a:t>Speak! *advent twenty-twenty*</a:t>
            </a:r>
          </a:p>
        </p:txBody>
      </p:sp>
    </p:spTree>
    <p:extLst>
      <p:ext uri="{BB962C8B-B14F-4D97-AF65-F5344CB8AC3E}">
        <p14:creationId xmlns:p14="http://schemas.microsoft.com/office/powerpoint/2010/main" val="200062878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1" y="1112454"/>
            <a:ext cx="8776535" cy="4038667"/>
          </a:xfrm>
        </p:spPr>
        <p:txBody>
          <a:bodyPr>
            <a:normAutofit lnSpcReduction="10000"/>
          </a:bodyPr>
          <a:lstStyle/>
          <a:p>
            <a:pPr marL="0" marR="0" lvl="0" indent="0">
              <a:lnSpc>
                <a:spcPct val="115000"/>
              </a:lnSpc>
              <a:spcBef>
                <a:spcPts val="0"/>
              </a:spcBef>
              <a:spcAft>
                <a:spcPts val="0"/>
              </a:spcAft>
              <a:buNone/>
            </a:pPr>
            <a:r>
              <a:rPr lang="en-US" sz="2800" b="1" dirty="0">
                <a:solidFill>
                  <a:srgbClr val="000000"/>
                </a:solidFill>
                <a:effectLst/>
                <a:ea typeface="Calibri" panose="020F0502020204030204" pitchFamily="34" charset="0"/>
                <a:cs typeface="Calibri" panose="020F0502020204030204" pitchFamily="34" charset="0"/>
              </a:rPr>
              <a:t>John 1:1-5   </a:t>
            </a:r>
            <a:r>
              <a:rPr lang="en-US" sz="2800" b="1" baseline="30000" dirty="0">
                <a:solidFill>
                  <a:srgbClr val="000000"/>
                </a:solidFill>
                <a:effectLst/>
                <a:ea typeface="Times New Roman" panose="02020603050405020304" pitchFamily="18" charset="0"/>
                <a:cs typeface="Calibri" panose="020F0502020204030204" pitchFamily="34" charset="0"/>
              </a:rPr>
              <a:t>1 </a:t>
            </a:r>
            <a:r>
              <a:rPr lang="en-US" sz="2800" dirty="0">
                <a:solidFill>
                  <a:srgbClr val="000000"/>
                </a:solidFill>
                <a:effectLst/>
                <a:ea typeface="Times New Roman" panose="02020603050405020304" pitchFamily="18" charset="0"/>
                <a:cs typeface="Calibri" panose="020F0502020204030204" pitchFamily="34" charset="0"/>
              </a:rPr>
              <a:t>In the beginning was the </a:t>
            </a:r>
            <a:r>
              <a:rPr lang="en-US" sz="3200" dirty="0">
                <a:solidFill>
                  <a:srgbClr val="000000"/>
                </a:solidFill>
                <a:effectLst/>
                <a:latin typeface="Feeling Passionate Personal Use" panose="02000500000000000000" pitchFamily="2" charset="0"/>
                <a:ea typeface="Times New Roman" panose="02020603050405020304" pitchFamily="18" charset="0"/>
                <a:cs typeface="Calibri" panose="020F0502020204030204" pitchFamily="34" charset="0"/>
              </a:rPr>
              <a:t>Word</a:t>
            </a:r>
            <a:r>
              <a:rPr lang="en-US" sz="2800" dirty="0">
                <a:solidFill>
                  <a:srgbClr val="000000"/>
                </a:solidFill>
                <a:effectLst/>
                <a:ea typeface="Times New Roman" panose="02020603050405020304" pitchFamily="18" charset="0"/>
                <a:cs typeface="Calibri" panose="020F0502020204030204" pitchFamily="34" charset="0"/>
              </a:rPr>
              <a:t>, and the </a:t>
            </a:r>
            <a:r>
              <a:rPr lang="en-US" sz="3200" dirty="0">
                <a:solidFill>
                  <a:srgbClr val="000000"/>
                </a:solidFill>
                <a:effectLst/>
                <a:latin typeface="Feeling Passionate Personal Use" panose="02000500000000000000" pitchFamily="2" charset="0"/>
                <a:ea typeface="Times New Roman" panose="02020603050405020304" pitchFamily="18" charset="0"/>
                <a:cs typeface="Calibri" panose="020F0502020204030204" pitchFamily="34" charset="0"/>
              </a:rPr>
              <a:t>Word</a:t>
            </a:r>
            <a:r>
              <a:rPr lang="en-US" sz="2800" dirty="0">
                <a:solidFill>
                  <a:srgbClr val="000000"/>
                </a:solidFill>
                <a:effectLst/>
                <a:ea typeface="Times New Roman" panose="02020603050405020304" pitchFamily="18" charset="0"/>
                <a:cs typeface="Calibri" panose="020F0502020204030204" pitchFamily="34" charset="0"/>
              </a:rPr>
              <a:t> was with God, and the </a:t>
            </a:r>
            <a:r>
              <a:rPr lang="en-US" sz="3200" dirty="0">
                <a:solidFill>
                  <a:srgbClr val="000000"/>
                </a:solidFill>
                <a:effectLst/>
                <a:latin typeface="Feeling Passionate Personal Use" panose="02000500000000000000" pitchFamily="2" charset="0"/>
                <a:ea typeface="Times New Roman" panose="02020603050405020304" pitchFamily="18" charset="0"/>
                <a:cs typeface="Calibri" panose="020F0502020204030204" pitchFamily="34" charset="0"/>
              </a:rPr>
              <a:t>Word</a:t>
            </a:r>
            <a:r>
              <a:rPr lang="en-US" sz="2800" dirty="0">
                <a:solidFill>
                  <a:srgbClr val="000000"/>
                </a:solidFill>
                <a:effectLst/>
                <a:ea typeface="Times New Roman" panose="02020603050405020304" pitchFamily="18" charset="0"/>
                <a:cs typeface="Calibri" panose="020F0502020204030204" pitchFamily="34" charset="0"/>
              </a:rPr>
              <a:t> was God. </a:t>
            </a:r>
            <a:r>
              <a:rPr lang="en-US" sz="2800" b="1" baseline="30000" dirty="0">
                <a:solidFill>
                  <a:srgbClr val="000000"/>
                </a:solidFill>
                <a:effectLst/>
                <a:ea typeface="Times New Roman" panose="02020603050405020304" pitchFamily="18" charset="0"/>
                <a:cs typeface="Calibri" panose="020F0502020204030204" pitchFamily="34" charset="0"/>
              </a:rPr>
              <a:t>2 </a:t>
            </a:r>
            <a:r>
              <a:rPr lang="en-US" sz="2800" dirty="0">
                <a:solidFill>
                  <a:srgbClr val="000000"/>
                </a:solidFill>
                <a:effectLst/>
                <a:ea typeface="Times New Roman" panose="02020603050405020304" pitchFamily="18" charset="0"/>
                <a:cs typeface="Calibri" panose="020F0502020204030204" pitchFamily="34" charset="0"/>
              </a:rPr>
              <a:t>He was in the beginning with God. </a:t>
            </a:r>
            <a:r>
              <a:rPr lang="en-US" sz="2800" b="1" baseline="30000" dirty="0">
                <a:solidFill>
                  <a:srgbClr val="000000"/>
                </a:solidFill>
                <a:effectLst/>
                <a:ea typeface="Times New Roman" panose="02020603050405020304" pitchFamily="18" charset="0"/>
                <a:cs typeface="Calibri" panose="020F0502020204030204" pitchFamily="34" charset="0"/>
              </a:rPr>
              <a:t>3 </a:t>
            </a:r>
            <a:r>
              <a:rPr lang="en-US" sz="2800" dirty="0">
                <a:solidFill>
                  <a:srgbClr val="000000"/>
                </a:solidFill>
                <a:effectLst/>
                <a:ea typeface="Times New Roman" panose="02020603050405020304" pitchFamily="18" charset="0"/>
                <a:cs typeface="Calibri" panose="020F0502020204030204" pitchFamily="34" charset="0"/>
              </a:rPr>
              <a:t>All things were made through him, and without him was not any thing made that was made. </a:t>
            </a:r>
            <a:r>
              <a:rPr lang="en-US" sz="2800" b="1" baseline="30000" dirty="0">
                <a:solidFill>
                  <a:srgbClr val="000000"/>
                </a:solidFill>
                <a:effectLst/>
                <a:ea typeface="Times New Roman" panose="02020603050405020304" pitchFamily="18" charset="0"/>
                <a:cs typeface="Calibri" panose="020F0502020204030204" pitchFamily="34" charset="0"/>
              </a:rPr>
              <a:t>4 </a:t>
            </a:r>
            <a:r>
              <a:rPr lang="en-US" sz="2800" dirty="0">
                <a:solidFill>
                  <a:srgbClr val="000000"/>
                </a:solidFill>
                <a:effectLst/>
                <a:ea typeface="Times New Roman" panose="02020603050405020304" pitchFamily="18" charset="0"/>
                <a:cs typeface="Calibri" panose="020F0502020204030204" pitchFamily="34" charset="0"/>
              </a:rPr>
              <a:t>In him was </a:t>
            </a:r>
            <a:r>
              <a:rPr lang="en-US" sz="3200" dirty="0">
                <a:solidFill>
                  <a:srgbClr val="000000"/>
                </a:solidFill>
                <a:effectLst/>
                <a:latin typeface="Feeling Passionate Personal Use" panose="02000500000000000000" pitchFamily="2" charset="0"/>
                <a:ea typeface="Times New Roman" panose="02020603050405020304" pitchFamily="18" charset="0"/>
                <a:cs typeface="Calibri" panose="020F0502020204030204" pitchFamily="34" charset="0"/>
              </a:rPr>
              <a:t>life</a:t>
            </a:r>
            <a:r>
              <a:rPr lang="en-US" sz="2800" dirty="0">
                <a:solidFill>
                  <a:srgbClr val="000000"/>
                </a:solidFill>
                <a:effectLst/>
                <a:ea typeface="Times New Roman" panose="02020603050405020304" pitchFamily="18" charset="0"/>
                <a:cs typeface="Calibri" panose="020F0502020204030204" pitchFamily="34" charset="0"/>
              </a:rPr>
              <a:t>, and the </a:t>
            </a:r>
            <a:r>
              <a:rPr lang="en-US" sz="3200" dirty="0">
                <a:solidFill>
                  <a:srgbClr val="000000"/>
                </a:solidFill>
                <a:effectLst/>
                <a:latin typeface="Feeling Passionate Personal Use" panose="02000500000000000000" pitchFamily="2" charset="0"/>
                <a:ea typeface="Times New Roman" panose="02020603050405020304" pitchFamily="18" charset="0"/>
                <a:cs typeface="Calibri" panose="020F0502020204030204" pitchFamily="34" charset="0"/>
              </a:rPr>
              <a:t>life</a:t>
            </a:r>
            <a:r>
              <a:rPr lang="en-US" sz="2800" dirty="0">
                <a:solidFill>
                  <a:srgbClr val="000000"/>
                </a:solidFill>
                <a:effectLst/>
                <a:ea typeface="Times New Roman" panose="02020603050405020304" pitchFamily="18" charset="0"/>
                <a:cs typeface="Calibri" panose="020F0502020204030204" pitchFamily="34" charset="0"/>
              </a:rPr>
              <a:t> was the </a:t>
            </a:r>
            <a:r>
              <a:rPr lang="en-US" sz="3200" dirty="0">
                <a:solidFill>
                  <a:srgbClr val="000000"/>
                </a:solidFill>
                <a:effectLst/>
                <a:latin typeface="Feeling Passionate Personal Use" panose="02000500000000000000" pitchFamily="2" charset="0"/>
                <a:ea typeface="Times New Roman" panose="02020603050405020304" pitchFamily="18" charset="0"/>
                <a:cs typeface="Calibri" panose="020F0502020204030204" pitchFamily="34" charset="0"/>
              </a:rPr>
              <a:t>light</a:t>
            </a:r>
            <a:r>
              <a:rPr lang="en-US" sz="2800" dirty="0">
                <a:solidFill>
                  <a:srgbClr val="000000"/>
                </a:solidFill>
                <a:effectLst/>
                <a:ea typeface="Times New Roman" panose="02020603050405020304" pitchFamily="18" charset="0"/>
                <a:cs typeface="Calibri" panose="020F0502020204030204" pitchFamily="34" charset="0"/>
              </a:rPr>
              <a:t> of men. </a:t>
            </a:r>
            <a:r>
              <a:rPr lang="en-US" sz="2800" b="1" baseline="30000" dirty="0">
                <a:solidFill>
                  <a:srgbClr val="000000"/>
                </a:solidFill>
                <a:effectLst/>
                <a:ea typeface="Times New Roman" panose="02020603050405020304" pitchFamily="18" charset="0"/>
                <a:cs typeface="Calibri" panose="020F0502020204030204" pitchFamily="34" charset="0"/>
              </a:rPr>
              <a:t>5 </a:t>
            </a:r>
            <a:r>
              <a:rPr lang="en-US" sz="2800" dirty="0">
                <a:solidFill>
                  <a:srgbClr val="000000"/>
                </a:solidFill>
                <a:effectLst/>
                <a:ea typeface="Times New Roman" panose="02020603050405020304" pitchFamily="18" charset="0"/>
                <a:cs typeface="Calibri" panose="020F0502020204030204" pitchFamily="34" charset="0"/>
              </a:rPr>
              <a:t>The </a:t>
            </a:r>
            <a:r>
              <a:rPr lang="en-US" sz="3200" dirty="0">
                <a:solidFill>
                  <a:srgbClr val="000000"/>
                </a:solidFill>
                <a:effectLst/>
                <a:latin typeface="Feeling Passionate Personal Use" panose="02000500000000000000" pitchFamily="2" charset="0"/>
                <a:ea typeface="Times New Roman" panose="02020603050405020304" pitchFamily="18" charset="0"/>
                <a:cs typeface="Calibri" panose="020F0502020204030204" pitchFamily="34" charset="0"/>
              </a:rPr>
              <a:t>light</a:t>
            </a:r>
            <a:r>
              <a:rPr lang="en-US" sz="2800" dirty="0">
                <a:solidFill>
                  <a:srgbClr val="000000"/>
                </a:solidFill>
                <a:effectLst/>
                <a:ea typeface="Times New Roman" panose="02020603050405020304" pitchFamily="18" charset="0"/>
                <a:cs typeface="Calibri" panose="020F0502020204030204" pitchFamily="34" charset="0"/>
              </a:rPr>
              <a:t> shines in the darkness, and the darkness has not overcome it. </a:t>
            </a:r>
            <a:endParaRPr lang="en-US" sz="2800" dirty="0">
              <a:effectLst/>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41105D08-D4FA-49F5-89B4-B55F1AA1B90A}"/>
              </a:ext>
            </a:extLst>
          </p:cNvPr>
          <p:cNvSpPr txBox="1">
            <a:spLocks/>
          </p:cNvSpPr>
          <p:nvPr/>
        </p:nvSpPr>
        <p:spPr>
          <a:xfrm>
            <a:off x="0" y="245693"/>
            <a:ext cx="9144000" cy="790106"/>
          </a:xfrm>
          <a:prstGeom prst="rect">
            <a:avLst/>
          </a:prstGeom>
        </p:spPr>
        <p:txBody>
          <a:bodyPr>
            <a:normAutofit/>
          </a:bodyPr>
          <a:lstStyle>
            <a:lvl1pPr algn="l" defTabSz="685773"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773" rtl="0" eaLnBrk="1" fontAlgn="auto" latinLnBrk="0" hangingPunct="1">
              <a:lnSpc>
                <a:spcPct val="90000"/>
              </a:lnSpc>
              <a:spcBef>
                <a:spcPct val="0"/>
              </a:spcBef>
              <a:spcAft>
                <a:spcPts val="0"/>
              </a:spcAft>
              <a:buClrTx/>
              <a:buSzTx/>
              <a:buFontTx/>
              <a:buNone/>
              <a:tabLst/>
              <a:defRPr/>
            </a:pPr>
            <a:r>
              <a:rPr kumimoji="0" lang="en-US" sz="5000" b="0" i="0" u="none" strike="noStrike" kern="1200" cap="none" spc="0" normalizeH="0" baseline="0" noProof="0" dirty="0">
                <a:ln>
                  <a:noFill/>
                </a:ln>
                <a:solidFill>
                  <a:srgbClr val="C31313"/>
                </a:solidFill>
                <a:effectLst/>
                <a:uLnTx/>
                <a:uFillTx/>
                <a:latin typeface="Feeling Passionate Personal Use" panose="02000500000000000000" pitchFamily="2" charset="0"/>
                <a:ea typeface="+mj-ea"/>
                <a:cs typeface="+mj-cs"/>
              </a:rPr>
              <a:t>Speak! *advent twenty-twenty*</a:t>
            </a:r>
          </a:p>
        </p:txBody>
      </p:sp>
    </p:spTree>
    <p:extLst>
      <p:ext uri="{BB962C8B-B14F-4D97-AF65-F5344CB8AC3E}">
        <p14:creationId xmlns:p14="http://schemas.microsoft.com/office/powerpoint/2010/main" val="312661028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1" y="957007"/>
            <a:ext cx="8776535" cy="3861882"/>
          </a:xfrm>
        </p:spPr>
        <p:txBody>
          <a:bodyPr>
            <a:noAutofit/>
          </a:bodyPr>
          <a:lstStyle/>
          <a:p>
            <a:pPr marL="0" marR="0" lvl="0" indent="0" algn="ctr">
              <a:lnSpc>
                <a:spcPct val="115000"/>
              </a:lnSpc>
              <a:spcBef>
                <a:spcPts val="0"/>
              </a:spcBef>
              <a:spcAft>
                <a:spcPts val="0"/>
              </a:spcAft>
              <a:buNone/>
            </a:pPr>
            <a:r>
              <a:rPr lang="en-US" sz="2800" b="1" baseline="30000" dirty="0">
                <a:solidFill>
                  <a:srgbClr val="000000"/>
                </a:solidFill>
                <a:ea typeface="Calibri" panose="020F0502020204030204" pitchFamily="34" charset="0"/>
                <a:cs typeface="Calibri" panose="020F0502020204030204" pitchFamily="34" charset="0"/>
              </a:rPr>
              <a:t>1</a:t>
            </a:r>
            <a:r>
              <a:rPr lang="en-US" sz="2800" b="1" baseline="30000" dirty="0">
                <a:solidFill>
                  <a:srgbClr val="000000"/>
                </a:solidFill>
                <a:effectLst/>
                <a:ea typeface="Calibri" panose="020F0502020204030204" pitchFamily="34" charset="0"/>
                <a:cs typeface="Calibri" panose="020F0502020204030204" pitchFamily="34" charset="0"/>
              </a:rPr>
              <a:t> </a:t>
            </a:r>
            <a:r>
              <a:rPr lang="en-US" sz="2800" dirty="0">
                <a:solidFill>
                  <a:srgbClr val="000000"/>
                </a:solidFill>
                <a:effectLst/>
                <a:ea typeface="Calibri" panose="020F0502020204030204" pitchFamily="34" charset="0"/>
                <a:cs typeface="Calibri" panose="020F0502020204030204" pitchFamily="34" charset="0"/>
              </a:rPr>
              <a:t>The heavens declare the glory of God,</a:t>
            </a:r>
            <a:br>
              <a:rPr lang="en-US" sz="2800" dirty="0">
                <a:solidFill>
                  <a:srgbClr val="000000"/>
                </a:solidFill>
                <a:effectLst/>
                <a:ea typeface="Calibri" panose="020F0502020204030204" pitchFamily="34" charset="0"/>
                <a:cs typeface="Calibri" panose="020F0502020204030204" pitchFamily="34" charset="0"/>
              </a:rPr>
            </a:br>
            <a:r>
              <a:rPr lang="en-US" sz="2800" dirty="0">
                <a:solidFill>
                  <a:srgbClr val="000000"/>
                </a:solidFill>
                <a:effectLst/>
                <a:ea typeface="Calibri" panose="020F0502020204030204" pitchFamily="34" charset="0"/>
                <a:cs typeface="Calibri" panose="020F0502020204030204" pitchFamily="34" charset="0"/>
              </a:rPr>
              <a:t>    and the sky above proclaims his handiwork.</a:t>
            </a:r>
            <a:br>
              <a:rPr lang="en-US" sz="2800" dirty="0">
                <a:solidFill>
                  <a:srgbClr val="000000"/>
                </a:solidFill>
                <a:effectLst/>
                <a:ea typeface="Calibri" panose="020F0502020204030204" pitchFamily="34" charset="0"/>
                <a:cs typeface="Calibri" panose="020F0502020204030204" pitchFamily="34" charset="0"/>
              </a:rPr>
            </a:br>
            <a:r>
              <a:rPr lang="en-US" sz="2800" b="1" baseline="30000" dirty="0">
                <a:solidFill>
                  <a:srgbClr val="000000"/>
                </a:solidFill>
                <a:effectLst/>
                <a:ea typeface="Calibri" panose="020F0502020204030204" pitchFamily="34" charset="0"/>
                <a:cs typeface="Calibri" panose="020F0502020204030204" pitchFamily="34" charset="0"/>
              </a:rPr>
              <a:t>2 </a:t>
            </a:r>
            <a:r>
              <a:rPr lang="en-US" sz="2800" dirty="0">
                <a:solidFill>
                  <a:srgbClr val="000000"/>
                </a:solidFill>
                <a:effectLst/>
                <a:ea typeface="Calibri" panose="020F0502020204030204" pitchFamily="34" charset="0"/>
                <a:cs typeface="Calibri" panose="020F0502020204030204" pitchFamily="34" charset="0"/>
              </a:rPr>
              <a:t>Day to day pours out speech,</a:t>
            </a:r>
            <a:br>
              <a:rPr lang="en-US" sz="2800" dirty="0">
                <a:solidFill>
                  <a:srgbClr val="000000"/>
                </a:solidFill>
                <a:effectLst/>
                <a:ea typeface="Calibri" panose="020F0502020204030204" pitchFamily="34" charset="0"/>
                <a:cs typeface="Calibri" panose="020F0502020204030204" pitchFamily="34" charset="0"/>
              </a:rPr>
            </a:br>
            <a:r>
              <a:rPr lang="en-US" sz="2800" dirty="0">
                <a:solidFill>
                  <a:srgbClr val="000000"/>
                </a:solidFill>
                <a:effectLst/>
                <a:ea typeface="Calibri" panose="020F0502020204030204" pitchFamily="34" charset="0"/>
                <a:cs typeface="Calibri" panose="020F0502020204030204" pitchFamily="34" charset="0"/>
              </a:rPr>
              <a:t>    and night to night reveals knowledge.</a:t>
            </a:r>
            <a:br>
              <a:rPr lang="en-US" sz="2800" dirty="0">
                <a:solidFill>
                  <a:srgbClr val="000000"/>
                </a:solidFill>
                <a:effectLst/>
                <a:ea typeface="Calibri" panose="020F0502020204030204" pitchFamily="34" charset="0"/>
                <a:cs typeface="Calibri" panose="020F0502020204030204" pitchFamily="34" charset="0"/>
              </a:rPr>
            </a:br>
            <a:r>
              <a:rPr lang="en-US" sz="2800" b="1" baseline="30000" dirty="0">
                <a:solidFill>
                  <a:srgbClr val="000000"/>
                </a:solidFill>
                <a:effectLst/>
                <a:ea typeface="Calibri" panose="020F0502020204030204" pitchFamily="34" charset="0"/>
                <a:cs typeface="Calibri" panose="020F0502020204030204" pitchFamily="34" charset="0"/>
              </a:rPr>
              <a:t>3 </a:t>
            </a:r>
            <a:r>
              <a:rPr lang="en-US" sz="2800" dirty="0">
                <a:solidFill>
                  <a:srgbClr val="000000"/>
                </a:solidFill>
                <a:effectLst/>
                <a:ea typeface="Calibri" panose="020F0502020204030204" pitchFamily="34" charset="0"/>
                <a:cs typeface="Calibri" panose="020F0502020204030204" pitchFamily="34" charset="0"/>
              </a:rPr>
              <a:t>There is no speech, nor are there words,</a:t>
            </a:r>
            <a:br>
              <a:rPr lang="en-US" sz="2800" dirty="0">
                <a:solidFill>
                  <a:srgbClr val="000000"/>
                </a:solidFill>
                <a:effectLst/>
                <a:ea typeface="Calibri" panose="020F0502020204030204" pitchFamily="34" charset="0"/>
                <a:cs typeface="Calibri" panose="020F0502020204030204" pitchFamily="34" charset="0"/>
              </a:rPr>
            </a:br>
            <a:r>
              <a:rPr lang="en-US" sz="2800" dirty="0">
                <a:solidFill>
                  <a:srgbClr val="000000"/>
                </a:solidFill>
                <a:effectLst/>
                <a:ea typeface="Calibri" panose="020F0502020204030204" pitchFamily="34" charset="0"/>
                <a:cs typeface="Calibri" panose="020F0502020204030204" pitchFamily="34" charset="0"/>
              </a:rPr>
              <a:t>    whose voice is not heard.</a:t>
            </a:r>
            <a:br>
              <a:rPr lang="en-US" sz="2800" dirty="0">
                <a:solidFill>
                  <a:srgbClr val="000000"/>
                </a:solidFill>
                <a:effectLst/>
                <a:ea typeface="Calibri" panose="020F0502020204030204" pitchFamily="34" charset="0"/>
                <a:cs typeface="Calibri" panose="020F0502020204030204" pitchFamily="34" charset="0"/>
              </a:rPr>
            </a:br>
            <a:r>
              <a:rPr lang="en-US" sz="2800" b="1" baseline="30000" dirty="0">
                <a:solidFill>
                  <a:srgbClr val="000000"/>
                </a:solidFill>
                <a:effectLst/>
                <a:ea typeface="Calibri" panose="020F0502020204030204" pitchFamily="34" charset="0"/>
                <a:cs typeface="Calibri" panose="020F0502020204030204" pitchFamily="34" charset="0"/>
              </a:rPr>
              <a:t>4 </a:t>
            </a:r>
            <a:r>
              <a:rPr lang="en-US" sz="2800" dirty="0">
                <a:solidFill>
                  <a:srgbClr val="000000"/>
                </a:solidFill>
                <a:effectLst/>
                <a:ea typeface="Calibri" panose="020F0502020204030204" pitchFamily="34" charset="0"/>
                <a:cs typeface="Calibri" panose="020F0502020204030204" pitchFamily="34" charset="0"/>
              </a:rPr>
              <a:t>Their voice goes out through all the earth,</a:t>
            </a:r>
            <a:br>
              <a:rPr lang="en-US" sz="2800" dirty="0">
                <a:solidFill>
                  <a:srgbClr val="000000"/>
                </a:solidFill>
                <a:effectLst/>
                <a:ea typeface="Calibri" panose="020F0502020204030204" pitchFamily="34" charset="0"/>
                <a:cs typeface="Calibri" panose="020F0502020204030204" pitchFamily="34" charset="0"/>
              </a:rPr>
            </a:br>
            <a:r>
              <a:rPr lang="en-US" sz="2800" dirty="0">
                <a:solidFill>
                  <a:srgbClr val="000000"/>
                </a:solidFill>
                <a:effectLst/>
                <a:ea typeface="Calibri" panose="020F0502020204030204" pitchFamily="34" charset="0"/>
                <a:cs typeface="Calibri" panose="020F0502020204030204" pitchFamily="34" charset="0"/>
              </a:rPr>
              <a:t>    and their words to the end of the world.</a:t>
            </a:r>
            <a:endParaRPr lang="en-US" sz="2800" dirty="0">
              <a:effectLst/>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41105D08-D4FA-49F5-89B4-B55F1AA1B90A}"/>
              </a:ext>
            </a:extLst>
          </p:cNvPr>
          <p:cNvSpPr txBox="1">
            <a:spLocks/>
          </p:cNvSpPr>
          <p:nvPr/>
        </p:nvSpPr>
        <p:spPr>
          <a:xfrm>
            <a:off x="0" y="245693"/>
            <a:ext cx="9144000" cy="790106"/>
          </a:xfrm>
          <a:prstGeom prst="rect">
            <a:avLst/>
          </a:prstGeom>
        </p:spPr>
        <p:txBody>
          <a:bodyPr>
            <a:normAutofit/>
          </a:bodyPr>
          <a:lstStyle>
            <a:lvl1pPr algn="l" defTabSz="685773"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773" rtl="0" eaLnBrk="1" fontAlgn="auto" latinLnBrk="0" hangingPunct="1">
              <a:lnSpc>
                <a:spcPct val="90000"/>
              </a:lnSpc>
              <a:spcBef>
                <a:spcPct val="0"/>
              </a:spcBef>
              <a:spcAft>
                <a:spcPts val="0"/>
              </a:spcAft>
              <a:buClrTx/>
              <a:buSzTx/>
              <a:buFontTx/>
              <a:buNone/>
              <a:tabLst/>
              <a:defRPr/>
            </a:pPr>
            <a:r>
              <a:rPr lang="en-US" sz="5000" dirty="0">
                <a:solidFill>
                  <a:srgbClr val="C31313"/>
                </a:solidFill>
                <a:latin typeface="Feeling Passionate Personal Use" panose="02000500000000000000" pitchFamily="2" charset="0"/>
              </a:rPr>
              <a:t>Psalm Nineteen</a:t>
            </a:r>
            <a:endParaRPr kumimoji="0" lang="en-US" sz="5000" b="0" i="0" u="none" strike="noStrike" kern="1200" cap="none" spc="0" normalizeH="0" baseline="0" noProof="0" dirty="0">
              <a:ln>
                <a:noFill/>
              </a:ln>
              <a:solidFill>
                <a:srgbClr val="C31313"/>
              </a:solidFill>
              <a:effectLst/>
              <a:uLnTx/>
              <a:uFillTx/>
              <a:latin typeface="Feeling Passionate Personal Use" panose="02000500000000000000" pitchFamily="2" charset="0"/>
              <a:ea typeface="+mj-ea"/>
              <a:cs typeface="+mj-cs"/>
            </a:endParaRPr>
          </a:p>
        </p:txBody>
      </p:sp>
    </p:spTree>
    <p:extLst>
      <p:ext uri="{BB962C8B-B14F-4D97-AF65-F5344CB8AC3E}">
        <p14:creationId xmlns:p14="http://schemas.microsoft.com/office/powerpoint/2010/main" val="2323701801"/>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1" y="1112454"/>
            <a:ext cx="8776535" cy="4038667"/>
          </a:xfrm>
        </p:spPr>
        <p:txBody>
          <a:bodyPr>
            <a:noAutofit/>
          </a:bodyPr>
          <a:lstStyle/>
          <a:p>
            <a:pPr marL="0" marR="0" lvl="0" indent="0">
              <a:lnSpc>
                <a:spcPct val="115000"/>
              </a:lnSpc>
              <a:spcBef>
                <a:spcPts val="0"/>
              </a:spcBef>
              <a:spcAft>
                <a:spcPts val="0"/>
              </a:spcAft>
              <a:buNone/>
            </a:pPr>
            <a:r>
              <a:rPr lang="en-US" sz="2800" b="1" dirty="0">
                <a:solidFill>
                  <a:srgbClr val="000000"/>
                </a:solidFill>
                <a:effectLst/>
                <a:ea typeface="Calibri" panose="020F0502020204030204" pitchFamily="34" charset="0"/>
                <a:cs typeface="Calibri" panose="020F0502020204030204" pitchFamily="34" charset="0"/>
              </a:rPr>
              <a:t>John 1:14   </a:t>
            </a:r>
            <a:r>
              <a:rPr lang="en-US" sz="2800" dirty="0">
                <a:solidFill>
                  <a:srgbClr val="000000"/>
                </a:solidFill>
                <a:effectLst/>
                <a:ea typeface="Times New Roman" panose="02020603050405020304" pitchFamily="18" charset="0"/>
                <a:cs typeface="Calibri" panose="020F0502020204030204" pitchFamily="34" charset="0"/>
              </a:rPr>
              <a:t>And the </a:t>
            </a:r>
            <a:r>
              <a:rPr lang="en-US" sz="3200" dirty="0">
                <a:solidFill>
                  <a:srgbClr val="000000"/>
                </a:solidFill>
                <a:effectLst/>
                <a:latin typeface="Feeling Passionate Personal Use" panose="02000500000000000000" pitchFamily="2" charset="0"/>
                <a:ea typeface="Times New Roman" panose="02020603050405020304" pitchFamily="18" charset="0"/>
                <a:cs typeface="Calibri" panose="020F0502020204030204" pitchFamily="34" charset="0"/>
              </a:rPr>
              <a:t>Word</a:t>
            </a:r>
            <a:r>
              <a:rPr lang="en-US" sz="2800" dirty="0">
                <a:solidFill>
                  <a:srgbClr val="000000"/>
                </a:solidFill>
                <a:effectLst/>
                <a:ea typeface="Times New Roman" panose="02020603050405020304" pitchFamily="18" charset="0"/>
                <a:cs typeface="Calibri" panose="020F0502020204030204" pitchFamily="34" charset="0"/>
              </a:rPr>
              <a:t> became flesh and dwelt among us, and we have seen his glory, glory as of the only Son from the Father, full of grace and truth. </a:t>
            </a:r>
            <a:endParaRPr lang="en-US" sz="2800" dirty="0">
              <a:effectLst/>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41105D08-D4FA-49F5-89B4-B55F1AA1B90A}"/>
              </a:ext>
            </a:extLst>
          </p:cNvPr>
          <p:cNvSpPr txBox="1">
            <a:spLocks/>
          </p:cNvSpPr>
          <p:nvPr/>
        </p:nvSpPr>
        <p:spPr>
          <a:xfrm>
            <a:off x="0" y="245693"/>
            <a:ext cx="9144000" cy="790106"/>
          </a:xfrm>
          <a:prstGeom prst="rect">
            <a:avLst/>
          </a:prstGeom>
        </p:spPr>
        <p:txBody>
          <a:bodyPr>
            <a:normAutofit/>
          </a:bodyPr>
          <a:lstStyle>
            <a:lvl1pPr algn="l" defTabSz="685773"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773" rtl="0" eaLnBrk="1" fontAlgn="auto" latinLnBrk="0" hangingPunct="1">
              <a:lnSpc>
                <a:spcPct val="90000"/>
              </a:lnSpc>
              <a:spcBef>
                <a:spcPct val="0"/>
              </a:spcBef>
              <a:spcAft>
                <a:spcPts val="0"/>
              </a:spcAft>
              <a:buClrTx/>
              <a:buSzTx/>
              <a:buFontTx/>
              <a:buNone/>
              <a:tabLst/>
              <a:defRPr/>
            </a:pPr>
            <a:r>
              <a:rPr kumimoji="0" lang="en-US" sz="5000" b="0" i="0" u="none" strike="noStrike" kern="1200" cap="none" spc="0" normalizeH="0" baseline="0" noProof="0" dirty="0">
                <a:ln>
                  <a:noFill/>
                </a:ln>
                <a:solidFill>
                  <a:srgbClr val="C31313"/>
                </a:solidFill>
                <a:effectLst/>
                <a:uLnTx/>
                <a:uFillTx/>
                <a:latin typeface="Feeling Passionate Personal Use" panose="02000500000000000000" pitchFamily="2" charset="0"/>
                <a:ea typeface="+mj-ea"/>
                <a:cs typeface="+mj-cs"/>
              </a:rPr>
              <a:t>Speak! *advent twenty-twenty*</a:t>
            </a:r>
          </a:p>
        </p:txBody>
      </p:sp>
    </p:spTree>
    <p:extLst>
      <p:ext uri="{BB962C8B-B14F-4D97-AF65-F5344CB8AC3E}">
        <p14:creationId xmlns:p14="http://schemas.microsoft.com/office/powerpoint/2010/main" val="2452949741"/>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1" y="1112454"/>
            <a:ext cx="8776535" cy="4038667"/>
          </a:xfrm>
        </p:spPr>
        <p:txBody>
          <a:bodyPr>
            <a:noAutofit/>
          </a:bodyPr>
          <a:lstStyle/>
          <a:p>
            <a:pPr marL="0" marR="0" lvl="0" indent="0">
              <a:lnSpc>
                <a:spcPct val="115000"/>
              </a:lnSpc>
              <a:spcBef>
                <a:spcPts val="0"/>
              </a:spcBef>
              <a:spcAft>
                <a:spcPts val="0"/>
              </a:spcAft>
              <a:buNone/>
            </a:pPr>
            <a:r>
              <a:rPr lang="en-US" sz="2800" b="1" dirty="0">
                <a:solidFill>
                  <a:srgbClr val="000000"/>
                </a:solidFill>
                <a:effectLst/>
                <a:ea typeface="Calibri" panose="020F0502020204030204" pitchFamily="34" charset="0"/>
                <a:cs typeface="Calibri" panose="020F0502020204030204" pitchFamily="34" charset="0"/>
              </a:rPr>
              <a:t>John 1:16-18   </a:t>
            </a:r>
            <a:r>
              <a:rPr lang="en-US" sz="2800" b="1" baseline="30000" dirty="0">
                <a:solidFill>
                  <a:srgbClr val="000000"/>
                </a:solidFill>
                <a:effectLst/>
                <a:ea typeface="Calibri" panose="020F0502020204030204" pitchFamily="34" charset="0"/>
                <a:cs typeface="Calibri" panose="020F0502020204030204" pitchFamily="34" charset="0"/>
              </a:rPr>
              <a:t>16 </a:t>
            </a:r>
            <a:r>
              <a:rPr lang="en-US" sz="2800" dirty="0">
                <a:solidFill>
                  <a:srgbClr val="000000"/>
                </a:solidFill>
                <a:effectLst/>
                <a:ea typeface="Calibri" panose="020F0502020204030204" pitchFamily="34" charset="0"/>
                <a:cs typeface="Calibri" panose="020F0502020204030204" pitchFamily="34" charset="0"/>
              </a:rPr>
              <a:t>For from his fullness we have all received, grace upon grace. </a:t>
            </a:r>
            <a:r>
              <a:rPr lang="en-US" sz="2800" b="1" baseline="30000" dirty="0">
                <a:solidFill>
                  <a:srgbClr val="000000"/>
                </a:solidFill>
                <a:effectLst/>
                <a:ea typeface="Calibri" panose="020F0502020204030204" pitchFamily="34" charset="0"/>
                <a:cs typeface="Calibri" panose="020F0502020204030204" pitchFamily="34" charset="0"/>
              </a:rPr>
              <a:t>17 </a:t>
            </a:r>
            <a:r>
              <a:rPr lang="en-US" sz="2800" dirty="0">
                <a:solidFill>
                  <a:srgbClr val="000000"/>
                </a:solidFill>
                <a:effectLst/>
                <a:ea typeface="Calibri" panose="020F0502020204030204" pitchFamily="34" charset="0"/>
                <a:cs typeface="Calibri" panose="020F0502020204030204" pitchFamily="34" charset="0"/>
              </a:rPr>
              <a:t>For the law was given through Moses; grace and truth came through Jesus Christ. </a:t>
            </a:r>
            <a:r>
              <a:rPr lang="en-US" sz="2800" b="1" baseline="30000" dirty="0">
                <a:solidFill>
                  <a:srgbClr val="000000"/>
                </a:solidFill>
                <a:effectLst/>
                <a:ea typeface="Calibri" panose="020F0502020204030204" pitchFamily="34" charset="0"/>
                <a:cs typeface="Calibri" panose="020F0502020204030204" pitchFamily="34" charset="0"/>
              </a:rPr>
              <a:t>18 </a:t>
            </a:r>
            <a:r>
              <a:rPr lang="en-US" sz="2800" dirty="0">
                <a:solidFill>
                  <a:srgbClr val="000000"/>
                </a:solidFill>
                <a:effectLst/>
                <a:ea typeface="Calibri" panose="020F0502020204030204" pitchFamily="34" charset="0"/>
                <a:cs typeface="Calibri" panose="020F0502020204030204" pitchFamily="34" charset="0"/>
              </a:rPr>
              <a:t>No one has ever seen God; the only God, who is at the Father's side, he has made him known. (explained him; declared him; exegeted him)</a:t>
            </a:r>
            <a:endParaRPr lang="en-US" sz="2800" dirty="0">
              <a:effectLst/>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41105D08-D4FA-49F5-89B4-B55F1AA1B90A}"/>
              </a:ext>
            </a:extLst>
          </p:cNvPr>
          <p:cNvSpPr txBox="1">
            <a:spLocks/>
          </p:cNvSpPr>
          <p:nvPr/>
        </p:nvSpPr>
        <p:spPr>
          <a:xfrm>
            <a:off x="0" y="245693"/>
            <a:ext cx="9144000" cy="790106"/>
          </a:xfrm>
          <a:prstGeom prst="rect">
            <a:avLst/>
          </a:prstGeom>
        </p:spPr>
        <p:txBody>
          <a:bodyPr>
            <a:normAutofit/>
          </a:bodyPr>
          <a:lstStyle>
            <a:lvl1pPr algn="l" defTabSz="685773"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773" rtl="0" eaLnBrk="1" fontAlgn="auto" latinLnBrk="0" hangingPunct="1">
              <a:lnSpc>
                <a:spcPct val="90000"/>
              </a:lnSpc>
              <a:spcBef>
                <a:spcPct val="0"/>
              </a:spcBef>
              <a:spcAft>
                <a:spcPts val="0"/>
              </a:spcAft>
              <a:buClrTx/>
              <a:buSzTx/>
              <a:buFontTx/>
              <a:buNone/>
              <a:tabLst/>
              <a:defRPr/>
            </a:pPr>
            <a:r>
              <a:rPr kumimoji="0" lang="en-US" sz="5000" b="0" i="0" u="none" strike="noStrike" kern="1200" cap="none" spc="0" normalizeH="0" baseline="0" noProof="0" dirty="0">
                <a:ln>
                  <a:noFill/>
                </a:ln>
                <a:solidFill>
                  <a:srgbClr val="C31313"/>
                </a:solidFill>
                <a:effectLst/>
                <a:uLnTx/>
                <a:uFillTx/>
                <a:latin typeface="Feeling Passionate Personal Use" panose="02000500000000000000" pitchFamily="2" charset="0"/>
                <a:ea typeface="+mj-ea"/>
                <a:cs typeface="+mj-cs"/>
              </a:rPr>
              <a:t>Speak! *advent twenty-twenty*</a:t>
            </a:r>
          </a:p>
        </p:txBody>
      </p:sp>
    </p:spTree>
    <p:extLst>
      <p:ext uri="{BB962C8B-B14F-4D97-AF65-F5344CB8AC3E}">
        <p14:creationId xmlns:p14="http://schemas.microsoft.com/office/powerpoint/2010/main" val="3686909512"/>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1" y="1112454"/>
            <a:ext cx="8776535" cy="4038667"/>
          </a:xfrm>
        </p:spPr>
        <p:txBody>
          <a:bodyPr>
            <a:noAutofit/>
          </a:bodyPr>
          <a:lstStyle/>
          <a:p>
            <a:pPr marL="342900" marR="0" lvl="0" indent="-342900">
              <a:lnSpc>
                <a:spcPct val="115000"/>
              </a:lnSpc>
              <a:spcBef>
                <a:spcPts val="0"/>
              </a:spcBef>
              <a:spcAft>
                <a:spcPts val="0"/>
              </a:spcAft>
              <a:buFont typeface="+mj-lt"/>
              <a:buAutoNum type="arabicPeriod"/>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What hurtful words do you need to bring into a path of healing?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What words do you long to hear? What words do you long to hear spoken to you? And from who?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What words do you speak to yourself?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What’s the tone of the words you speak? What do you want the tone of your words to be?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What do people feel when you begin to open your mouth?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Who can you build up this week with your words? What will you say? How will you say it?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41105D08-D4FA-49F5-89B4-B55F1AA1B90A}"/>
              </a:ext>
            </a:extLst>
          </p:cNvPr>
          <p:cNvSpPr txBox="1">
            <a:spLocks/>
          </p:cNvSpPr>
          <p:nvPr/>
        </p:nvSpPr>
        <p:spPr>
          <a:xfrm>
            <a:off x="0" y="245693"/>
            <a:ext cx="9144000" cy="790106"/>
          </a:xfrm>
          <a:prstGeom prst="rect">
            <a:avLst/>
          </a:prstGeom>
        </p:spPr>
        <p:txBody>
          <a:bodyPr>
            <a:normAutofit/>
          </a:bodyPr>
          <a:lstStyle>
            <a:lvl1pPr algn="l" defTabSz="685773"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773" rtl="0" eaLnBrk="1" fontAlgn="auto" latinLnBrk="0" hangingPunct="1">
              <a:lnSpc>
                <a:spcPct val="90000"/>
              </a:lnSpc>
              <a:spcBef>
                <a:spcPct val="0"/>
              </a:spcBef>
              <a:spcAft>
                <a:spcPts val="0"/>
              </a:spcAft>
              <a:buClrTx/>
              <a:buSzTx/>
              <a:buFontTx/>
              <a:buNone/>
              <a:tabLst/>
              <a:defRPr/>
            </a:pPr>
            <a:r>
              <a:rPr kumimoji="0" lang="en-US" sz="5000" b="0" i="0" u="none" strike="noStrike" kern="1200" cap="none" spc="0" normalizeH="0" baseline="0" noProof="0" dirty="0">
                <a:ln>
                  <a:noFill/>
                </a:ln>
                <a:solidFill>
                  <a:srgbClr val="C31313"/>
                </a:solidFill>
                <a:effectLst/>
                <a:uLnTx/>
                <a:uFillTx/>
                <a:latin typeface="Feeling Passionate Personal Use" panose="02000500000000000000" pitchFamily="2" charset="0"/>
                <a:ea typeface="+mj-ea"/>
                <a:cs typeface="+mj-cs"/>
              </a:rPr>
              <a:t>Reflection Questions:</a:t>
            </a:r>
          </a:p>
        </p:txBody>
      </p:sp>
    </p:spTree>
    <p:extLst>
      <p:ext uri="{BB962C8B-B14F-4D97-AF65-F5344CB8AC3E}">
        <p14:creationId xmlns:p14="http://schemas.microsoft.com/office/powerpoint/2010/main" val="4145247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BA6994-64C1-3641-A7C7-B8E849979938}"/>
              </a:ext>
            </a:extLst>
          </p:cNvPr>
          <p:cNvSpPr txBox="1"/>
          <p:nvPr/>
        </p:nvSpPr>
        <p:spPr>
          <a:xfrm>
            <a:off x="0" y="863590"/>
            <a:ext cx="9144000" cy="3416320"/>
          </a:xfrm>
          <a:prstGeom prst="rect">
            <a:avLst/>
          </a:prstGeom>
          <a:noFill/>
        </p:spPr>
        <p:txBody>
          <a:bodyPr wrap="square" rtlCol="0">
            <a:spAutoFit/>
          </a:bodyPr>
          <a:lstStyle/>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Joy to the world, the Lord is come!</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Let earth receive her King;</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Let every heart prepare Him room,</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And Heaven and nature sing,</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And Heaven and nature sing,</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And Heaven, &amp; Heaven, &amp; nature sing.</a:t>
            </a:r>
          </a:p>
        </p:txBody>
      </p:sp>
      <p:sp>
        <p:nvSpPr>
          <p:cNvPr id="5" name="TextBox 4">
            <a:extLst>
              <a:ext uri="{FF2B5EF4-FFF2-40B4-BE49-F238E27FC236}">
                <a16:creationId xmlns:a16="http://schemas.microsoft.com/office/drawing/2014/main" id="{EAC65543-579B-5943-BD31-CBE6968A26BF}"/>
              </a:ext>
            </a:extLst>
          </p:cNvPr>
          <p:cNvSpPr txBox="1"/>
          <p:nvPr/>
        </p:nvSpPr>
        <p:spPr>
          <a:xfrm>
            <a:off x="5894276" y="4749311"/>
            <a:ext cx="3129383" cy="242374"/>
          </a:xfrm>
          <a:prstGeom prst="rect">
            <a:avLst/>
          </a:prstGeom>
          <a:noFill/>
        </p:spPr>
        <p:txBody>
          <a:bodyPr wrap="none" rtlCol="0">
            <a:spAutoFit/>
          </a:bodyPr>
          <a:lstStyle/>
          <a:p>
            <a:pPr algn="r"/>
            <a:r>
              <a:rPr lang="en-US" sz="975" dirty="0">
                <a:solidFill>
                  <a:prstClr val="black">
                    <a:lumMod val="50000"/>
                    <a:lumOff val="50000"/>
                  </a:prstClr>
                </a:solidFill>
              </a:rPr>
              <a:t>“Joy to the World” By George </a:t>
            </a:r>
            <a:r>
              <a:rPr lang="en-US" sz="975" dirty="0" err="1">
                <a:solidFill>
                  <a:prstClr val="black">
                    <a:lumMod val="50000"/>
                    <a:lumOff val="50000"/>
                  </a:prstClr>
                </a:solidFill>
              </a:rPr>
              <a:t>Frideric</a:t>
            </a:r>
            <a:r>
              <a:rPr lang="en-US" sz="975" dirty="0">
                <a:solidFill>
                  <a:prstClr val="black">
                    <a:lumMod val="50000"/>
                    <a:lumOff val="50000"/>
                  </a:prstClr>
                </a:solidFill>
              </a:rPr>
              <a:t> Handel, Isaac Watts</a:t>
            </a:r>
          </a:p>
        </p:txBody>
      </p:sp>
    </p:spTree>
    <p:extLst>
      <p:ext uri="{BB962C8B-B14F-4D97-AF65-F5344CB8AC3E}">
        <p14:creationId xmlns:p14="http://schemas.microsoft.com/office/powerpoint/2010/main" val="561766075"/>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chat or text message&#10;&#10;Description automatically generated">
            <a:extLst>
              <a:ext uri="{FF2B5EF4-FFF2-40B4-BE49-F238E27FC236}">
                <a16:creationId xmlns:a16="http://schemas.microsoft.com/office/drawing/2014/main" id="{ECAE9BED-2BEB-4263-A46D-2172B981F3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974" y="-589954"/>
            <a:ext cx="11432325" cy="6430683"/>
          </a:xfrm>
          <a:prstGeom prst="rect">
            <a:avLst/>
          </a:prstGeom>
        </p:spPr>
      </p:pic>
    </p:spTree>
    <p:extLst>
      <p:ext uri="{BB962C8B-B14F-4D97-AF65-F5344CB8AC3E}">
        <p14:creationId xmlns:p14="http://schemas.microsoft.com/office/powerpoint/2010/main" val="387847505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156C73-9A6B-4239-BD4E-98ECE4019E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8" y="-612742"/>
            <a:ext cx="12002695" cy="6751517"/>
          </a:xfrm>
          <a:prstGeom prst="rect">
            <a:avLst/>
          </a:prstGeom>
        </p:spPr>
      </p:pic>
    </p:spTree>
    <p:extLst>
      <p:ext uri="{BB962C8B-B14F-4D97-AF65-F5344CB8AC3E}">
        <p14:creationId xmlns:p14="http://schemas.microsoft.com/office/powerpoint/2010/main" val="3855031453"/>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99FA8176-1CC2-4CAC-A2F8-273D6EBC9C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080" y="-502920"/>
            <a:ext cx="11473688" cy="6453950"/>
          </a:xfrm>
          <a:prstGeom prst="rect">
            <a:avLst/>
          </a:prstGeom>
        </p:spPr>
      </p:pic>
    </p:spTree>
    <p:extLst>
      <p:ext uri="{BB962C8B-B14F-4D97-AF65-F5344CB8AC3E}">
        <p14:creationId xmlns:p14="http://schemas.microsoft.com/office/powerpoint/2010/main" val="1122914305"/>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Description automatically generated">
            <a:extLst>
              <a:ext uri="{FF2B5EF4-FFF2-40B4-BE49-F238E27FC236}">
                <a16:creationId xmlns:a16="http://schemas.microsoft.com/office/drawing/2014/main" id="{8D3A3488-6521-45BC-B902-5FB923550A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657660EF-0420-44F0-947A-4DF70AD3A7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731" y="-381786"/>
            <a:ext cx="10733987" cy="6037868"/>
          </a:xfrm>
          <a:prstGeom prst="rect">
            <a:avLst/>
          </a:prstGeom>
        </p:spPr>
      </p:pic>
    </p:spTree>
    <p:extLst>
      <p:ext uri="{BB962C8B-B14F-4D97-AF65-F5344CB8AC3E}">
        <p14:creationId xmlns:p14="http://schemas.microsoft.com/office/powerpoint/2010/main" val="1211739913"/>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B4CCCFB2-5CE2-42AB-BB05-E87CED4F57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528" y="-447485"/>
            <a:ext cx="11055096" cy="6218492"/>
          </a:xfrm>
          <a:prstGeom prst="rect">
            <a:avLst/>
          </a:prstGeom>
        </p:spPr>
      </p:pic>
    </p:spTree>
    <p:extLst>
      <p:ext uri="{BB962C8B-B14F-4D97-AF65-F5344CB8AC3E}">
        <p14:creationId xmlns:p14="http://schemas.microsoft.com/office/powerpoint/2010/main" val="1072319635"/>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E8F640AC-9F25-45C0-9CA0-2326E4230A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080" y="-502920"/>
            <a:ext cx="11623040" cy="6537960"/>
          </a:xfrm>
          <a:prstGeom prst="rect">
            <a:avLst/>
          </a:prstGeom>
        </p:spPr>
      </p:pic>
    </p:spTree>
    <p:extLst>
      <p:ext uri="{BB962C8B-B14F-4D97-AF65-F5344CB8AC3E}">
        <p14:creationId xmlns:p14="http://schemas.microsoft.com/office/powerpoint/2010/main" val="1540818770"/>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1" y="1112454"/>
            <a:ext cx="8776535" cy="4038667"/>
          </a:xfrm>
        </p:spPr>
        <p:txBody>
          <a:bodyPr>
            <a:noAutofit/>
          </a:bodyPr>
          <a:lstStyle/>
          <a:p>
            <a:pPr marL="0" marR="0" lvl="0" indent="0">
              <a:lnSpc>
                <a:spcPct val="115000"/>
              </a:lnSpc>
              <a:spcBef>
                <a:spcPts val="0"/>
              </a:spcBef>
              <a:spcAft>
                <a:spcPts val="0"/>
              </a:spcAft>
              <a:buNone/>
            </a:pPr>
            <a:r>
              <a:rPr lang="en-US" sz="2400" b="1" dirty="0">
                <a:solidFill>
                  <a:srgbClr val="000000"/>
                </a:solidFill>
                <a:effectLst/>
                <a:ea typeface="Calibri" panose="020F0502020204030204" pitchFamily="34" charset="0"/>
                <a:cs typeface="Calibri" panose="020F0502020204030204" pitchFamily="34" charset="0"/>
              </a:rPr>
              <a:t>Ephesians 4:29</a:t>
            </a:r>
            <a:r>
              <a:rPr lang="en-US" sz="2400" dirty="0">
                <a:solidFill>
                  <a:srgbClr val="000000"/>
                </a:solidFill>
                <a:effectLst/>
                <a:ea typeface="Calibri" panose="020F0502020204030204" pitchFamily="34" charset="0"/>
                <a:cs typeface="Calibri" panose="020F0502020204030204" pitchFamily="34" charset="0"/>
              </a:rPr>
              <a:t>   </a:t>
            </a:r>
            <a:r>
              <a:rPr lang="en-US" sz="2400" b="1" baseline="30000" dirty="0">
                <a:solidFill>
                  <a:srgbClr val="000000"/>
                </a:solidFill>
                <a:effectLst/>
                <a:ea typeface="Calibri" panose="020F0502020204030204" pitchFamily="34" charset="0"/>
                <a:cs typeface="Calibri" panose="020F0502020204030204" pitchFamily="34" charset="0"/>
              </a:rPr>
              <a:t> </a:t>
            </a:r>
            <a:r>
              <a:rPr lang="en-US" sz="2400" dirty="0">
                <a:solidFill>
                  <a:srgbClr val="000000"/>
                </a:solidFill>
                <a:effectLst/>
                <a:ea typeface="Calibri" panose="020F0502020204030204" pitchFamily="34" charset="0"/>
                <a:cs typeface="Calibri" panose="020F0502020204030204" pitchFamily="34" charset="0"/>
              </a:rPr>
              <a:t>Let no corrupting talk come out of your mouths, but only such as is good for building up, as fits the occasion, that it may give grace to those who hear.</a:t>
            </a:r>
          </a:p>
          <a:p>
            <a:pPr marL="0" marR="0" lvl="0" indent="0">
              <a:lnSpc>
                <a:spcPct val="115000"/>
              </a:lnSpc>
              <a:spcBef>
                <a:spcPts val="0"/>
              </a:spcBef>
              <a:spcAft>
                <a:spcPts val="0"/>
              </a:spcAft>
              <a:buNone/>
            </a:pPr>
            <a:endParaRPr lang="en-US" sz="2400" dirty="0">
              <a:effectLst/>
              <a:ea typeface="Calibri" panose="020F0502020204030204" pitchFamily="34" charset="0"/>
              <a:cs typeface="Times New Roman" panose="02020603050405020304" pitchFamily="18" charset="0"/>
            </a:endParaRPr>
          </a:p>
          <a:p>
            <a:pPr marL="0" marR="0" lvl="0" indent="0">
              <a:lnSpc>
                <a:spcPct val="115000"/>
              </a:lnSpc>
              <a:spcBef>
                <a:spcPts val="0"/>
              </a:spcBef>
              <a:spcAft>
                <a:spcPts val="0"/>
              </a:spcAft>
              <a:buNone/>
            </a:pPr>
            <a:r>
              <a:rPr lang="en-US" sz="2400" b="1" dirty="0">
                <a:solidFill>
                  <a:srgbClr val="000000"/>
                </a:solidFill>
                <a:effectLst/>
                <a:ea typeface="Calibri" panose="020F0502020204030204" pitchFamily="34" charset="0"/>
                <a:cs typeface="Calibri" panose="020F0502020204030204" pitchFamily="34" charset="0"/>
              </a:rPr>
              <a:t>Isaiah 50:4a</a:t>
            </a:r>
            <a:r>
              <a:rPr lang="en-US" sz="2400" dirty="0">
                <a:solidFill>
                  <a:srgbClr val="000000"/>
                </a:solidFill>
                <a:effectLst/>
                <a:ea typeface="Calibri" panose="020F0502020204030204" pitchFamily="34" charset="0"/>
                <a:cs typeface="Calibri" panose="020F0502020204030204" pitchFamily="34" charset="0"/>
              </a:rPr>
              <a:t>   The Lord </a:t>
            </a:r>
            <a:r>
              <a:rPr lang="en-US" sz="2400" cap="small" dirty="0">
                <a:solidFill>
                  <a:srgbClr val="000000"/>
                </a:solidFill>
                <a:effectLst/>
                <a:ea typeface="Calibri" panose="020F0502020204030204" pitchFamily="34" charset="0"/>
                <a:cs typeface="Calibri" panose="020F0502020204030204" pitchFamily="34" charset="0"/>
              </a:rPr>
              <a:t>God</a:t>
            </a:r>
            <a:r>
              <a:rPr lang="en-US" sz="2400" dirty="0">
                <a:solidFill>
                  <a:srgbClr val="000000"/>
                </a:solidFill>
                <a:effectLst/>
                <a:ea typeface="Calibri" panose="020F0502020204030204" pitchFamily="34" charset="0"/>
                <a:cs typeface="Calibri" panose="020F0502020204030204" pitchFamily="34" charset="0"/>
              </a:rPr>
              <a:t> has given me the tongue of those who are taught, that I may know how to sustain with a word him who is weary.</a:t>
            </a:r>
            <a:r>
              <a:rPr lang="en-US" sz="2400" dirty="0">
                <a:effectLst/>
                <a:ea typeface="Calibri" panose="020F0502020204030204" pitchFamily="34" charset="0"/>
                <a:cs typeface="Times New Roman" panose="02020603050405020304" pitchFamily="18" charset="0"/>
              </a:rPr>
              <a:t> Morning by morning he awakens; he awakens my ear to hear as those who are taught.</a:t>
            </a:r>
          </a:p>
        </p:txBody>
      </p:sp>
      <p:sp>
        <p:nvSpPr>
          <p:cNvPr id="4" name="Title 1">
            <a:extLst>
              <a:ext uri="{FF2B5EF4-FFF2-40B4-BE49-F238E27FC236}">
                <a16:creationId xmlns:a16="http://schemas.microsoft.com/office/drawing/2014/main" id="{41105D08-D4FA-49F5-89B4-B55F1AA1B90A}"/>
              </a:ext>
            </a:extLst>
          </p:cNvPr>
          <p:cNvSpPr txBox="1">
            <a:spLocks/>
          </p:cNvSpPr>
          <p:nvPr/>
        </p:nvSpPr>
        <p:spPr>
          <a:xfrm>
            <a:off x="0" y="245693"/>
            <a:ext cx="9144000" cy="790106"/>
          </a:xfrm>
          <a:prstGeom prst="rect">
            <a:avLst/>
          </a:prstGeom>
        </p:spPr>
        <p:txBody>
          <a:bodyPr>
            <a:normAutofit/>
          </a:bodyPr>
          <a:lstStyle>
            <a:lvl1pPr algn="l" defTabSz="685773"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773" rtl="0" eaLnBrk="1" fontAlgn="auto" latinLnBrk="0" hangingPunct="1">
              <a:lnSpc>
                <a:spcPct val="90000"/>
              </a:lnSpc>
              <a:spcBef>
                <a:spcPct val="0"/>
              </a:spcBef>
              <a:spcAft>
                <a:spcPts val="0"/>
              </a:spcAft>
              <a:buClrTx/>
              <a:buSzTx/>
              <a:buFontTx/>
              <a:buNone/>
              <a:tabLst/>
              <a:defRPr/>
            </a:pPr>
            <a:r>
              <a:rPr kumimoji="0" lang="en-US" sz="5000" b="0" i="0" u="none" strike="noStrike" kern="1200" cap="none" spc="0" normalizeH="0" baseline="0" noProof="0" dirty="0">
                <a:ln>
                  <a:noFill/>
                </a:ln>
                <a:solidFill>
                  <a:srgbClr val="C31313"/>
                </a:solidFill>
                <a:effectLst/>
                <a:uLnTx/>
                <a:uFillTx/>
                <a:latin typeface="Feeling Passionate Personal Use" panose="02000500000000000000" pitchFamily="2" charset="0"/>
                <a:ea typeface="+mj-ea"/>
                <a:cs typeface="+mj-cs"/>
              </a:rPr>
              <a:t>Speak! *advent twenty-twenty*</a:t>
            </a:r>
          </a:p>
        </p:txBody>
      </p:sp>
    </p:spTree>
    <p:extLst>
      <p:ext uri="{BB962C8B-B14F-4D97-AF65-F5344CB8AC3E}">
        <p14:creationId xmlns:p14="http://schemas.microsoft.com/office/powerpoint/2010/main" val="27503533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1" y="1112454"/>
            <a:ext cx="8776535" cy="4038667"/>
          </a:xfrm>
        </p:spPr>
        <p:txBody>
          <a:bodyPr>
            <a:noAutofit/>
          </a:bodyPr>
          <a:lstStyle/>
          <a:p>
            <a:pPr marL="0" lvl="0" indent="0">
              <a:buNone/>
            </a:pPr>
            <a:r>
              <a:rPr lang="en-US" sz="2800" b="1" dirty="0"/>
              <a:t>Proverbs 25:15 </a:t>
            </a:r>
            <a:r>
              <a:rPr lang="en-US" sz="2800" b="1" baseline="30000" dirty="0"/>
              <a:t>MSG</a:t>
            </a:r>
            <a:r>
              <a:rPr lang="en-US" sz="2800" dirty="0"/>
              <a:t>   Patient persistence pierces through indifference; gentle speech breaks down rigid defenses.</a:t>
            </a:r>
          </a:p>
          <a:p>
            <a:pPr marL="0" lvl="0" indent="0">
              <a:buNone/>
            </a:pPr>
            <a:endParaRPr lang="en-US" sz="2800" dirty="0"/>
          </a:p>
          <a:p>
            <a:pPr marL="0" indent="0">
              <a:buNone/>
            </a:pPr>
            <a:r>
              <a:rPr lang="en-US" sz="2800" b="1" dirty="0"/>
              <a:t>Colossians 4:6</a:t>
            </a:r>
            <a:r>
              <a:rPr lang="en-US" sz="2800" dirty="0"/>
              <a:t>   Let your speech always be gracious, seasoned with salt, so that you may know how you ought to answer each person.</a:t>
            </a:r>
          </a:p>
        </p:txBody>
      </p:sp>
      <p:sp>
        <p:nvSpPr>
          <p:cNvPr id="4" name="Title 1">
            <a:extLst>
              <a:ext uri="{FF2B5EF4-FFF2-40B4-BE49-F238E27FC236}">
                <a16:creationId xmlns:a16="http://schemas.microsoft.com/office/drawing/2014/main" id="{41105D08-D4FA-49F5-89B4-B55F1AA1B90A}"/>
              </a:ext>
            </a:extLst>
          </p:cNvPr>
          <p:cNvSpPr txBox="1">
            <a:spLocks/>
          </p:cNvSpPr>
          <p:nvPr/>
        </p:nvSpPr>
        <p:spPr>
          <a:xfrm>
            <a:off x="0" y="245693"/>
            <a:ext cx="9144000" cy="790106"/>
          </a:xfrm>
          <a:prstGeom prst="rect">
            <a:avLst/>
          </a:prstGeom>
        </p:spPr>
        <p:txBody>
          <a:bodyPr>
            <a:normAutofit/>
          </a:bodyPr>
          <a:lstStyle>
            <a:lvl1pPr algn="l" defTabSz="685773"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773" rtl="0" eaLnBrk="1" fontAlgn="auto" latinLnBrk="0" hangingPunct="1">
              <a:lnSpc>
                <a:spcPct val="90000"/>
              </a:lnSpc>
              <a:spcBef>
                <a:spcPct val="0"/>
              </a:spcBef>
              <a:spcAft>
                <a:spcPts val="0"/>
              </a:spcAft>
              <a:buClrTx/>
              <a:buSzTx/>
              <a:buFontTx/>
              <a:buNone/>
              <a:tabLst/>
              <a:defRPr/>
            </a:pPr>
            <a:r>
              <a:rPr kumimoji="0" lang="en-US" sz="5000" b="0" i="0" u="none" strike="noStrike" kern="1200" cap="none" spc="0" normalizeH="0" baseline="0" noProof="0" dirty="0">
                <a:ln>
                  <a:noFill/>
                </a:ln>
                <a:solidFill>
                  <a:srgbClr val="C31313"/>
                </a:solidFill>
                <a:effectLst/>
                <a:uLnTx/>
                <a:uFillTx/>
                <a:latin typeface="Feeling Passionate Personal Use" panose="02000500000000000000" pitchFamily="2" charset="0"/>
                <a:ea typeface="+mj-ea"/>
                <a:cs typeface="+mj-cs"/>
              </a:rPr>
              <a:t>Speak! *advent twenty-twenty*</a:t>
            </a:r>
          </a:p>
        </p:txBody>
      </p:sp>
    </p:spTree>
    <p:extLst>
      <p:ext uri="{BB962C8B-B14F-4D97-AF65-F5344CB8AC3E}">
        <p14:creationId xmlns:p14="http://schemas.microsoft.com/office/powerpoint/2010/main" val="3853001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1" y="1112454"/>
            <a:ext cx="8776535" cy="4333306"/>
          </a:xfrm>
        </p:spPr>
        <p:txBody>
          <a:bodyPr>
            <a:normAutofit/>
          </a:bodyPr>
          <a:lstStyle/>
          <a:p>
            <a:pPr marL="457200" lvl="0" indent="-457200">
              <a:buFont typeface="+mj-lt"/>
              <a:buAutoNum type="arabicPeriod"/>
            </a:pPr>
            <a:r>
              <a:rPr lang="en-US" sz="2800" dirty="0"/>
              <a:t>Memorize words that will help you speak like Christ. </a:t>
            </a:r>
            <a:r>
              <a:rPr lang="en-US" sz="2400" dirty="0"/>
              <a:t>Choose one verse: Proverbs 12:18, Isaiah 50:4, Ephesians 4:29, or Colossians 4:6.</a:t>
            </a:r>
          </a:p>
          <a:p>
            <a:pPr marL="457200" lvl="0" indent="-457200">
              <a:buFont typeface="+mj-lt"/>
              <a:buAutoNum type="arabicPeriod"/>
            </a:pPr>
            <a:r>
              <a:rPr lang="en-US" sz="2800" dirty="0"/>
              <a:t>Speak life-giving words to someone this week.</a:t>
            </a:r>
          </a:p>
          <a:p>
            <a:pPr marL="457200" lvl="0" indent="-457200">
              <a:buFont typeface="+mj-lt"/>
              <a:buAutoNum type="arabicPeriod"/>
            </a:pPr>
            <a:r>
              <a:rPr lang="en-US" sz="2800" dirty="0"/>
              <a:t>Build one another up through words through Discipleship 101. </a:t>
            </a:r>
          </a:p>
          <a:p>
            <a:pPr marL="457200" lvl="0" indent="-457200">
              <a:buFont typeface="+mj-lt"/>
              <a:buAutoNum type="arabicPeriod"/>
            </a:pPr>
            <a:r>
              <a:rPr lang="en-US" sz="2800" dirty="0"/>
              <a:t>Carry the light-giving Message into the night… </a:t>
            </a:r>
            <a:r>
              <a:rPr lang="en-US" sz="2400" dirty="0"/>
              <a:t>Philippians 2:16a </a:t>
            </a:r>
            <a:r>
              <a:rPr lang="en-US" sz="2400" baseline="30000" dirty="0"/>
              <a:t>MSG</a:t>
            </a:r>
            <a:endParaRPr lang="en-US" sz="2400" dirty="0"/>
          </a:p>
          <a:p>
            <a:pPr marL="0" indent="0" algn="ctr">
              <a:buNone/>
            </a:pPr>
            <a:r>
              <a:rPr lang="en-US" sz="2800" dirty="0">
                <a:effectLst/>
                <a:ea typeface="Times New Roman" panose="02020603050405020304" pitchFamily="18" charset="0"/>
              </a:rPr>
              <a:t> </a:t>
            </a:r>
            <a:endParaRPr lang="en-US" sz="2800" dirty="0"/>
          </a:p>
        </p:txBody>
      </p:sp>
      <p:sp>
        <p:nvSpPr>
          <p:cNvPr id="4" name="Title 1">
            <a:extLst>
              <a:ext uri="{FF2B5EF4-FFF2-40B4-BE49-F238E27FC236}">
                <a16:creationId xmlns:a16="http://schemas.microsoft.com/office/drawing/2014/main" id="{41105D08-D4FA-49F5-89B4-B55F1AA1B90A}"/>
              </a:ext>
            </a:extLst>
          </p:cNvPr>
          <p:cNvSpPr txBox="1">
            <a:spLocks/>
          </p:cNvSpPr>
          <p:nvPr/>
        </p:nvSpPr>
        <p:spPr>
          <a:xfrm>
            <a:off x="0" y="245693"/>
            <a:ext cx="9144000" cy="790106"/>
          </a:xfrm>
          <a:prstGeom prst="rect">
            <a:avLst/>
          </a:prstGeom>
        </p:spPr>
        <p:txBody>
          <a:bodyPr>
            <a:normAutofit/>
          </a:bodyPr>
          <a:lstStyle>
            <a:lvl1pPr algn="l" defTabSz="685773"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5000" dirty="0">
                <a:solidFill>
                  <a:srgbClr val="C31313"/>
                </a:solidFill>
                <a:latin typeface="Feeling Passionate Personal Use" panose="02000500000000000000" pitchFamily="2" charset="0"/>
              </a:rPr>
              <a:t>HOMEWORK:</a:t>
            </a:r>
          </a:p>
        </p:txBody>
      </p:sp>
    </p:spTree>
    <p:extLst>
      <p:ext uri="{BB962C8B-B14F-4D97-AF65-F5344CB8AC3E}">
        <p14:creationId xmlns:p14="http://schemas.microsoft.com/office/powerpoint/2010/main" val="1892476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1" y="1112454"/>
            <a:ext cx="8776535" cy="4038667"/>
          </a:xfrm>
        </p:spPr>
        <p:txBody>
          <a:bodyPr>
            <a:normAutofit lnSpcReduction="10000"/>
          </a:bodyPr>
          <a:lstStyle/>
          <a:p>
            <a:pPr marL="0" marR="0" indent="0" algn="ctr">
              <a:spcBef>
                <a:spcPts val="75"/>
              </a:spcBef>
              <a:spcAft>
                <a:spcPts val="0"/>
              </a:spcAft>
              <a:buNone/>
            </a:pPr>
            <a:r>
              <a:rPr lang="en-US" sz="2800" b="1" baseline="30000" dirty="0">
                <a:effectLst/>
                <a:ea typeface="Times New Roman" panose="02020603050405020304" pitchFamily="18" charset="0"/>
              </a:rPr>
              <a:t>14 </a:t>
            </a:r>
            <a:r>
              <a:rPr lang="en-US" sz="2800" dirty="0">
                <a:effectLst/>
                <a:ea typeface="Times New Roman" panose="02020603050405020304" pitchFamily="18" charset="0"/>
              </a:rPr>
              <a:t>Do all things without grumbling or disputing, </a:t>
            </a:r>
            <a:br>
              <a:rPr lang="en-US" sz="2800" dirty="0">
                <a:effectLst/>
                <a:ea typeface="Times New Roman" panose="02020603050405020304" pitchFamily="18" charset="0"/>
              </a:rPr>
            </a:br>
            <a:r>
              <a:rPr lang="en-US" sz="2800" b="1" baseline="30000" dirty="0">
                <a:effectLst/>
                <a:ea typeface="Times New Roman" panose="02020603050405020304" pitchFamily="18" charset="0"/>
              </a:rPr>
              <a:t>15 </a:t>
            </a:r>
            <a:r>
              <a:rPr lang="en-US" sz="2800" dirty="0">
                <a:effectLst/>
                <a:ea typeface="Times New Roman" panose="02020603050405020304" pitchFamily="18" charset="0"/>
              </a:rPr>
              <a:t>that you may be blameless and innocent, </a:t>
            </a:r>
            <a:br>
              <a:rPr lang="en-US" sz="2800" dirty="0">
                <a:effectLst/>
                <a:ea typeface="Times New Roman" panose="02020603050405020304" pitchFamily="18" charset="0"/>
              </a:rPr>
            </a:br>
            <a:r>
              <a:rPr lang="en-US" sz="2800" dirty="0">
                <a:effectLst/>
                <a:ea typeface="Times New Roman" panose="02020603050405020304" pitchFamily="18" charset="0"/>
              </a:rPr>
              <a:t>children of God without blemish </a:t>
            </a:r>
            <a:br>
              <a:rPr lang="en-US" sz="2800" dirty="0">
                <a:effectLst/>
                <a:ea typeface="Times New Roman" panose="02020603050405020304" pitchFamily="18" charset="0"/>
              </a:rPr>
            </a:br>
            <a:r>
              <a:rPr lang="en-US" sz="2800" dirty="0">
                <a:effectLst/>
                <a:ea typeface="Times New Roman" panose="02020603050405020304" pitchFamily="18" charset="0"/>
              </a:rPr>
              <a:t>in the midst of a crooked and twisted generation, among whom you</a:t>
            </a:r>
            <a:endParaRPr lang="en-US" sz="400" dirty="0">
              <a:effectLst/>
              <a:ea typeface="Times New Roman" panose="02020603050405020304" pitchFamily="18" charset="0"/>
            </a:endParaRPr>
          </a:p>
          <a:p>
            <a:pPr marL="0" marR="0" indent="0" algn="ctr">
              <a:spcBef>
                <a:spcPts val="75"/>
              </a:spcBef>
              <a:spcAft>
                <a:spcPts val="0"/>
              </a:spcAft>
              <a:buNone/>
            </a:pPr>
            <a:br>
              <a:rPr lang="en-US" sz="400" dirty="0">
                <a:latin typeface="Feeling Passionate Personal Use" panose="02000500000000000000" pitchFamily="2" charset="0"/>
                <a:ea typeface="Times New Roman" panose="02020603050405020304" pitchFamily="18" charset="0"/>
              </a:rPr>
            </a:br>
            <a:br>
              <a:rPr lang="en-US" sz="400" dirty="0">
                <a:latin typeface="Feeling Passionate Personal Use" panose="02000500000000000000" pitchFamily="2" charset="0"/>
                <a:ea typeface="Times New Roman" panose="02020603050405020304" pitchFamily="18" charset="0"/>
              </a:rPr>
            </a:br>
            <a:br>
              <a:rPr lang="en-US" sz="400" dirty="0">
                <a:solidFill>
                  <a:srgbClr val="42572F"/>
                </a:solidFill>
                <a:latin typeface="Feeling Passionate Personal Use" panose="02000500000000000000" pitchFamily="2" charset="0"/>
                <a:ea typeface="Times New Roman" panose="02020603050405020304" pitchFamily="18" charset="0"/>
              </a:rPr>
            </a:br>
            <a:r>
              <a:rPr lang="en-US" sz="3200" dirty="0">
                <a:solidFill>
                  <a:srgbClr val="42572F"/>
                </a:solidFill>
                <a:effectLst/>
                <a:latin typeface="Feeling Passionate Personal Use" panose="02000500000000000000" pitchFamily="2" charset="0"/>
                <a:ea typeface="Times New Roman" panose="02020603050405020304" pitchFamily="18" charset="0"/>
              </a:rPr>
              <a:t>shine as lights in the world</a:t>
            </a:r>
            <a:r>
              <a:rPr lang="en-US" sz="2800" dirty="0">
                <a:effectLst/>
                <a:ea typeface="Times New Roman" panose="02020603050405020304" pitchFamily="18" charset="0"/>
              </a:rPr>
              <a:t>,</a:t>
            </a:r>
            <a:r>
              <a:rPr lang="en-US" sz="2800" b="1" dirty="0">
                <a:effectLst/>
                <a:ea typeface="Times New Roman" panose="02020603050405020304" pitchFamily="18" charset="0"/>
              </a:rPr>
              <a:t> </a:t>
            </a:r>
            <a:br>
              <a:rPr lang="en-US" sz="2800" b="1" dirty="0">
                <a:effectLst/>
                <a:ea typeface="Times New Roman" panose="02020603050405020304" pitchFamily="18" charset="0"/>
              </a:rPr>
            </a:br>
            <a:r>
              <a:rPr lang="en-US" sz="2800" b="1" baseline="30000" dirty="0">
                <a:effectLst/>
                <a:ea typeface="Times New Roman" panose="02020603050405020304" pitchFamily="18" charset="0"/>
              </a:rPr>
              <a:t>16a </a:t>
            </a:r>
            <a:r>
              <a:rPr lang="en-US" sz="2800" dirty="0">
                <a:effectLst/>
                <a:ea typeface="Times New Roman" panose="02020603050405020304" pitchFamily="18" charset="0"/>
              </a:rPr>
              <a:t>holding fast to the</a:t>
            </a:r>
            <a:r>
              <a:rPr lang="en-US" sz="3200" dirty="0">
                <a:solidFill>
                  <a:srgbClr val="2C5F15"/>
                </a:solidFill>
                <a:effectLst/>
                <a:latin typeface="Feeling Passionate Personal Use" panose="02000500000000000000" pitchFamily="2" charset="0"/>
                <a:ea typeface="Times New Roman" panose="02020603050405020304" pitchFamily="18" charset="0"/>
              </a:rPr>
              <a:t> </a:t>
            </a:r>
            <a:r>
              <a:rPr lang="en-US" sz="3200" dirty="0">
                <a:solidFill>
                  <a:srgbClr val="2C5F15"/>
                </a:solidFill>
                <a:effectLst/>
                <a:latin typeface="Feeling Passionate Personal Use" panose="02000500000000000000" pitchFamily="2" charset="0"/>
                <a:ea typeface="Times New Roman" panose="02020603050405020304" pitchFamily="18" charset="0"/>
                <a:cs typeface="Calibri" panose="020F0502020204030204" pitchFamily="34" charset="0"/>
              </a:rPr>
              <a:t>word of life</a:t>
            </a:r>
            <a:r>
              <a:rPr lang="en-US" sz="2800" dirty="0">
                <a:effectLst/>
                <a:ea typeface="Times New Roman" panose="02020603050405020304" pitchFamily="18" charset="0"/>
              </a:rPr>
              <a:t>, so that in the day of Christ I may be proud that I did not run in vain or labor in vain. </a:t>
            </a:r>
            <a:endParaRPr lang="en-US" sz="2800" dirty="0">
              <a:solidFill>
                <a:srgbClr val="2C5F15"/>
              </a:solidFill>
              <a:effectLst/>
              <a:ea typeface="Times New Roman" panose="02020603050405020304" pitchFamily="18" charset="0"/>
            </a:endParaRPr>
          </a:p>
          <a:p>
            <a:pPr marL="0" marR="0" indent="0" algn="ctr">
              <a:spcBef>
                <a:spcPts val="75"/>
              </a:spcBef>
              <a:spcAft>
                <a:spcPts val="0"/>
              </a:spcAft>
              <a:buNone/>
            </a:pPr>
            <a:endParaRPr lang="en-US" sz="400" dirty="0">
              <a:latin typeface="Feeling Passionate Personal Use" panose="02000500000000000000" pitchFamily="2" charset="0"/>
              <a:ea typeface="Times New Roman" panose="02020603050405020304" pitchFamily="18" charset="0"/>
            </a:endParaRPr>
          </a:p>
          <a:p>
            <a:pPr marL="0" marR="0" indent="0" algn="ctr">
              <a:spcBef>
                <a:spcPts val="75"/>
              </a:spcBef>
              <a:spcAft>
                <a:spcPts val="0"/>
              </a:spcAft>
              <a:buNone/>
            </a:pPr>
            <a:r>
              <a:rPr lang="en-US" sz="2800" i="1" dirty="0"/>
              <a:t>Philippians 2:14-16</a:t>
            </a:r>
          </a:p>
        </p:txBody>
      </p:sp>
      <p:sp>
        <p:nvSpPr>
          <p:cNvPr id="4" name="Title 1">
            <a:extLst>
              <a:ext uri="{FF2B5EF4-FFF2-40B4-BE49-F238E27FC236}">
                <a16:creationId xmlns:a16="http://schemas.microsoft.com/office/drawing/2014/main" id="{41105D08-D4FA-49F5-89B4-B55F1AA1B90A}"/>
              </a:ext>
            </a:extLst>
          </p:cNvPr>
          <p:cNvSpPr txBox="1">
            <a:spLocks/>
          </p:cNvSpPr>
          <p:nvPr/>
        </p:nvSpPr>
        <p:spPr>
          <a:xfrm>
            <a:off x="0" y="245693"/>
            <a:ext cx="9144000" cy="790106"/>
          </a:xfrm>
          <a:prstGeom prst="rect">
            <a:avLst/>
          </a:prstGeom>
        </p:spPr>
        <p:txBody>
          <a:bodyPr>
            <a:normAutofit/>
          </a:bodyPr>
          <a:lstStyle>
            <a:lvl1pPr algn="l" defTabSz="685773"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773" rtl="0" eaLnBrk="1" fontAlgn="auto" latinLnBrk="0" hangingPunct="1">
              <a:lnSpc>
                <a:spcPct val="90000"/>
              </a:lnSpc>
              <a:spcBef>
                <a:spcPct val="0"/>
              </a:spcBef>
              <a:spcAft>
                <a:spcPts val="0"/>
              </a:spcAft>
              <a:buClrTx/>
              <a:buSzTx/>
              <a:buFontTx/>
              <a:buNone/>
              <a:tabLst/>
              <a:defRPr/>
            </a:pPr>
            <a:r>
              <a:rPr kumimoji="0" lang="en-US" sz="5000" b="0" i="0" u="none" strike="noStrike" kern="1200" cap="none" spc="0" normalizeH="0" baseline="0" noProof="0" dirty="0">
                <a:ln>
                  <a:noFill/>
                </a:ln>
                <a:solidFill>
                  <a:srgbClr val="C31313"/>
                </a:solidFill>
                <a:effectLst/>
                <a:uLnTx/>
                <a:uFillTx/>
                <a:latin typeface="Feeling Passionate Personal Use" panose="02000500000000000000" pitchFamily="2" charset="0"/>
                <a:ea typeface="+mj-ea"/>
                <a:cs typeface="+mj-cs"/>
              </a:rPr>
              <a:t>Speak! *advent twenty-twenty*</a:t>
            </a:r>
          </a:p>
        </p:txBody>
      </p:sp>
    </p:spTree>
    <p:extLst>
      <p:ext uri="{BB962C8B-B14F-4D97-AF65-F5344CB8AC3E}">
        <p14:creationId xmlns:p14="http://schemas.microsoft.com/office/powerpoint/2010/main" val="154900132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BA6994-64C1-3641-A7C7-B8E849979938}"/>
              </a:ext>
            </a:extLst>
          </p:cNvPr>
          <p:cNvSpPr txBox="1"/>
          <p:nvPr/>
        </p:nvSpPr>
        <p:spPr>
          <a:xfrm>
            <a:off x="-351692" y="863590"/>
            <a:ext cx="9847385" cy="3416320"/>
          </a:xfrm>
          <a:prstGeom prst="rect">
            <a:avLst/>
          </a:prstGeom>
          <a:noFill/>
        </p:spPr>
        <p:txBody>
          <a:bodyPr wrap="square" rtlCol="0">
            <a:spAutoFit/>
          </a:bodyPr>
          <a:lstStyle/>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Joy to the earth, the Savior reigns!</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Let men their songs employ;   </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While fields &amp; floods, rocks, hills &amp; plains</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Repeat the sounding joy,</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Repeat the sounding joy,</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Repeat, repeat, the sounding joy.</a:t>
            </a:r>
          </a:p>
        </p:txBody>
      </p:sp>
      <p:sp>
        <p:nvSpPr>
          <p:cNvPr id="5" name="TextBox 4">
            <a:extLst>
              <a:ext uri="{FF2B5EF4-FFF2-40B4-BE49-F238E27FC236}">
                <a16:creationId xmlns:a16="http://schemas.microsoft.com/office/drawing/2014/main" id="{EAC65543-579B-5943-BD31-CBE6968A26BF}"/>
              </a:ext>
            </a:extLst>
          </p:cNvPr>
          <p:cNvSpPr txBox="1"/>
          <p:nvPr/>
        </p:nvSpPr>
        <p:spPr>
          <a:xfrm>
            <a:off x="5894276" y="4749311"/>
            <a:ext cx="3129383" cy="242374"/>
          </a:xfrm>
          <a:prstGeom prst="rect">
            <a:avLst/>
          </a:prstGeom>
          <a:noFill/>
        </p:spPr>
        <p:txBody>
          <a:bodyPr wrap="none" rtlCol="0">
            <a:spAutoFit/>
          </a:bodyPr>
          <a:lstStyle/>
          <a:p>
            <a:pPr algn="r"/>
            <a:r>
              <a:rPr lang="en-US" sz="975" dirty="0">
                <a:solidFill>
                  <a:prstClr val="black">
                    <a:lumMod val="50000"/>
                    <a:lumOff val="50000"/>
                  </a:prstClr>
                </a:solidFill>
              </a:rPr>
              <a:t>“Joy to the World” By George </a:t>
            </a:r>
            <a:r>
              <a:rPr lang="en-US" sz="975" dirty="0" err="1">
                <a:solidFill>
                  <a:prstClr val="black">
                    <a:lumMod val="50000"/>
                    <a:lumOff val="50000"/>
                  </a:prstClr>
                </a:solidFill>
              </a:rPr>
              <a:t>Frideric</a:t>
            </a:r>
            <a:r>
              <a:rPr lang="en-US" sz="975" dirty="0">
                <a:solidFill>
                  <a:prstClr val="black">
                    <a:lumMod val="50000"/>
                    <a:lumOff val="50000"/>
                  </a:prstClr>
                </a:solidFill>
              </a:rPr>
              <a:t> Handel, Isaac Watts</a:t>
            </a:r>
          </a:p>
        </p:txBody>
      </p:sp>
    </p:spTree>
    <p:extLst>
      <p:ext uri="{BB962C8B-B14F-4D97-AF65-F5344CB8AC3E}">
        <p14:creationId xmlns:p14="http://schemas.microsoft.com/office/powerpoint/2010/main" val="3207420430"/>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1" y="1112454"/>
            <a:ext cx="8776535" cy="4038667"/>
          </a:xfrm>
        </p:spPr>
        <p:txBody>
          <a:bodyPr>
            <a:noAutofit/>
          </a:bodyPr>
          <a:lstStyle/>
          <a:p>
            <a:pPr marL="342900" marR="0" lvl="0" indent="-342900">
              <a:lnSpc>
                <a:spcPct val="115000"/>
              </a:lnSpc>
              <a:spcBef>
                <a:spcPts val="0"/>
              </a:spcBef>
              <a:spcAft>
                <a:spcPts val="0"/>
              </a:spcAft>
              <a:buFont typeface="+mj-lt"/>
              <a:buAutoNum type="arabicPeriod"/>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What hurtful words do you need to bring into a path of healing?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What words do you long to hear? What words do you long to hear spoken to you? And from who?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What words do you speak to yourself?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What’s the tone of the words you speak? What do you want the tone of your words to be?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What do people feel when you begin to open your mouth?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Who can you build up this week with your words? What will you say? How will you say it?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41105D08-D4FA-49F5-89B4-B55F1AA1B90A}"/>
              </a:ext>
            </a:extLst>
          </p:cNvPr>
          <p:cNvSpPr txBox="1">
            <a:spLocks/>
          </p:cNvSpPr>
          <p:nvPr/>
        </p:nvSpPr>
        <p:spPr>
          <a:xfrm>
            <a:off x="0" y="245693"/>
            <a:ext cx="9144000" cy="790106"/>
          </a:xfrm>
          <a:prstGeom prst="rect">
            <a:avLst/>
          </a:prstGeom>
        </p:spPr>
        <p:txBody>
          <a:bodyPr>
            <a:normAutofit/>
          </a:bodyPr>
          <a:lstStyle>
            <a:lvl1pPr algn="l" defTabSz="685773"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773" rtl="0" eaLnBrk="1" fontAlgn="auto" latinLnBrk="0" hangingPunct="1">
              <a:lnSpc>
                <a:spcPct val="90000"/>
              </a:lnSpc>
              <a:spcBef>
                <a:spcPct val="0"/>
              </a:spcBef>
              <a:spcAft>
                <a:spcPts val="0"/>
              </a:spcAft>
              <a:buClrTx/>
              <a:buSzTx/>
              <a:buFontTx/>
              <a:buNone/>
              <a:tabLst/>
              <a:defRPr/>
            </a:pPr>
            <a:r>
              <a:rPr kumimoji="0" lang="en-US" sz="5000" b="0" i="0" u="none" strike="noStrike" kern="1200" cap="none" spc="0" normalizeH="0" baseline="0" noProof="0" dirty="0">
                <a:ln>
                  <a:noFill/>
                </a:ln>
                <a:solidFill>
                  <a:srgbClr val="C31313"/>
                </a:solidFill>
                <a:effectLst/>
                <a:uLnTx/>
                <a:uFillTx/>
                <a:latin typeface="Feeling Passionate Personal Use" panose="02000500000000000000" pitchFamily="2" charset="0"/>
                <a:ea typeface="+mj-ea"/>
                <a:cs typeface="+mj-cs"/>
              </a:rPr>
              <a:t>Reflection Questions:</a:t>
            </a:r>
          </a:p>
        </p:txBody>
      </p:sp>
    </p:spTree>
    <p:extLst>
      <p:ext uri="{BB962C8B-B14F-4D97-AF65-F5344CB8AC3E}">
        <p14:creationId xmlns:p14="http://schemas.microsoft.com/office/powerpoint/2010/main" val="39304279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iece of paper&#10;&#10;Description automatically generated">
            <a:extLst>
              <a:ext uri="{FF2B5EF4-FFF2-40B4-BE49-F238E27FC236}">
                <a16:creationId xmlns:a16="http://schemas.microsoft.com/office/drawing/2014/main" id="{F9CD945F-0190-4E37-816C-D7393B5AD566}"/>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961"/>
            <a:ext cx="9143980" cy="5142539"/>
          </a:xfrm>
          <a:prstGeom prst="rect">
            <a:avLst/>
          </a:prstGeom>
        </p:spPr>
      </p:pic>
      <p:sp>
        <p:nvSpPr>
          <p:cNvPr id="4" name="Title 1">
            <a:extLst>
              <a:ext uri="{FF2B5EF4-FFF2-40B4-BE49-F238E27FC236}">
                <a16:creationId xmlns:a16="http://schemas.microsoft.com/office/drawing/2014/main" id="{C1DC1909-3120-4B3A-A2EA-76B880BD4AC2}"/>
              </a:ext>
            </a:extLst>
          </p:cNvPr>
          <p:cNvSpPr txBox="1">
            <a:spLocks/>
          </p:cNvSpPr>
          <p:nvPr/>
        </p:nvSpPr>
        <p:spPr>
          <a:xfrm>
            <a:off x="282011" y="255847"/>
            <a:ext cx="8776535" cy="790106"/>
          </a:xfrm>
          <a:prstGeom prst="rect">
            <a:avLst/>
          </a:prstGeom>
        </p:spPr>
        <p:txBody>
          <a:bodyPr>
            <a:normAutofit/>
          </a:bodyPr>
          <a:lstStyle>
            <a:lvl1pPr algn="l" defTabSz="685773"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5000" dirty="0">
                <a:solidFill>
                  <a:srgbClr val="C31313"/>
                </a:solidFill>
                <a:latin typeface="Feeling Passionate Personal Use" panose="02000500000000000000" pitchFamily="2" charset="0"/>
              </a:rPr>
              <a:t>Speak! *advent twenty-twenty*</a:t>
            </a:r>
          </a:p>
        </p:txBody>
      </p:sp>
    </p:spTree>
    <p:extLst>
      <p:ext uri="{BB962C8B-B14F-4D97-AF65-F5344CB8AC3E}">
        <p14:creationId xmlns:p14="http://schemas.microsoft.com/office/powerpoint/2010/main" val="1912925099"/>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049206"/>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0924D01-7148-E74C-B58E-6C3757446FBE}"/>
              </a:ext>
            </a:extLst>
          </p:cNvPr>
          <p:cNvSpPr txBox="1"/>
          <p:nvPr/>
        </p:nvSpPr>
        <p:spPr>
          <a:xfrm>
            <a:off x="1143000" y="1971586"/>
            <a:ext cx="6858000" cy="1200329"/>
          </a:xfrm>
          <a:prstGeom prst="rect">
            <a:avLst/>
          </a:prstGeom>
          <a:noFill/>
        </p:spPr>
        <p:txBody>
          <a:bodyPr wrap="square" rtlCol="0">
            <a:spAutoFit/>
          </a:bodyPr>
          <a:lstStyle/>
          <a:p>
            <a:pPr algn="ctr" defTabSz="685800" fontAlgn="base">
              <a:spcBef>
                <a:spcPct val="0"/>
              </a:spcBef>
              <a:spcAft>
                <a:spcPct val="0"/>
              </a:spcAft>
            </a:pPr>
            <a:r>
              <a:rPr lang="en-US" sz="7200" dirty="0">
                <a:solidFill>
                  <a:srgbClr val="000000"/>
                </a:solidFill>
                <a:latin typeface="Ubuntu" panose="020B0504030602030204" pitchFamily="34" charset="0"/>
                <a:ea typeface="Cooper Hewitt" pitchFamily="50" charset="0"/>
              </a:rPr>
              <a:t>O Holy Night</a:t>
            </a:r>
          </a:p>
        </p:txBody>
      </p:sp>
      <p:sp>
        <p:nvSpPr>
          <p:cNvPr id="4" name="TextBox 3">
            <a:extLst>
              <a:ext uri="{FF2B5EF4-FFF2-40B4-BE49-F238E27FC236}">
                <a16:creationId xmlns:a16="http://schemas.microsoft.com/office/drawing/2014/main" id="{EAC65543-579B-5943-BD31-CBE6968A26BF}"/>
              </a:ext>
            </a:extLst>
          </p:cNvPr>
          <p:cNvSpPr txBox="1"/>
          <p:nvPr/>
        </p:nvSpPr>
        <p:spPr>
          <a:xfrm>
            <a:off x="6631659" y="4749311"/>
            <a:ext cx="2392000" cy="242374"/>
          </a:xfrm>
          <a:prstGeom prst="rect">
            <a:avLst/>
          </a:prstGeom>
          <a:noFill/>
        </p:spPr>
        <p:txBody>
          <a:bodyPr wrap="none" rtlCol="0">
            <a:spAutoFit/>
          </a:bodyPr>
          <a:lstStyle/>
          <a:p>
            <a:pPr algn="r"/>
            <a:r>
              <a:rPr lang="en-US" sz="975" dirty="0">
                <a:solidFill>
                  <a:prstClr val="black">
                    <a:lumMod val="50000"/>
                    <a:lumOff val="50000"/>
                  </a:prstClr>
                </a:solidFill>
              </a:rPr>
              <a:t>Text: John S. Dwight, Music: </a:t>
            </a:r>
            <a:r>
              <a:rPr lang="en-US" sz="975" dirty="0" err="1">
                <a:solidFill>
                  <a:prstClr val="black">
                    <a:lumMod val="50000"/>
                    <a:lumOff val="50000"/>
                  </a:prstClr>
                </a:solidFill>
              </a:rPr>
              <a:t>Adolphe</a:t>
            </a:r>
            <a:r>
              <a:rPr lang="en-US" sz="975" dirty="0">
                <a:solidFill>
                  <a:prstClr val="black">
                    <a:lumMod val="50000"/>
                    <a:lumOff val="50000"/>
                  </a:prstClr>
                </a:solidFill>
              </a:rPr>
              <a:t> Adam</a:t>
            </a:r>
          </a:p>
        </p:txBody>
      </p:sp>
    </p:spTree>
    <p:extLst>
      <p:ext uri="{BB962C8B-B14F-4D97-AF65-F5344CB8AC3E}">
        <p14:creationId xmlns:p14="http://schemas.microsoft.com/office/powerpoint/2010/main" val="1967379234"/>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0924D01-7148-E74C-B58E-6C3757446FBE}"/>
              </a:ext>
            </a:extLst>
          </p:cNvPr>
          <p:cNvSpPr txBox="1"/>
          <p:nvPr/>
        </p:nvSpPr>
        <p:spPr>
          <a:xfrm>
            <a:off x="0" y="586591"/>
            <a:ext cx="9144000" cy="3970318"/>
          </a:xfrm>
          <a:prstGeom prst="rect">
            <a:avLst/>
          </a:prstGeom>
          <a:noFill/>
        </p:spPr>
        <p:txBody>
          <a:bodyPr wrap="square" rtlCol="0">
            <a:spAutoFit/>
          </a:bodyPr>
          <a:lstStyle/>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O Holy Night! </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The stars are brightly shining,</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It is the night of the dear Savior's birth.</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Long lay the world in sin and error pining. </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Till He appeared &amp; the soul felt its worth.</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A thrill of hope the weary world rejoices,</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For yonder breaks a new &amp; glorious morn.</a:t>
            </a:r>
          </a:p>
        </p:txBody>
      </p:sp>
      <p:sp>
        <p:nvSpPr>
          <p:cNvPr id="5" name="TextBox 4">
            <a:extLst>
              <a:ext uri="{FF2B5EF4-FFF2-40B4-BE49-F238E27FC236}">
                <a16:creationId xmlns:a16="http://schemas.microsoft.com/office/drawing/2014/main" id="{EAC65543-579B-5943-BD31-CBE6968A26BF}"/>
              </a:ext>
            </a:extLst>
          </p:cNvPr>
          <p:cNvSpPr txBox="1"/>
          <p:nvPr/>
        </p:nvSpPr>
        <p:spPr>
          <a:xfrm>
            <a:off x="6631659" y="4749311"/>
            <a:ext cx="2392000" cy="242374"/>
          </a:xfrm>
          <a:prstGeom prst="rect">
            <a:avLst/>
          </a:prstGeom>
          <a:noFill/>
        </p:spPr>
        <p:txBody>
          <a:bodyPr wrap="none" rtlCol="0">
            <a:spAutoFit/>
          </a:bodyPr>
          <a:lstStyle/>
          <a:p>
            <a:pPr algn="r"/>
            <a:r>
              <a:rPr lang="en-US" sz="975" dirty="0">
                <a:solidFill>
                  <a:prstClr val="black">
                    <a:lumMod val="50000"/>
                    <a:lumOff val="50000"/>
                  </a:prstClr>
                </a:solidFill>
              </a:rPr>
              <a:t>Text: John S. Dwight, Music: </a:t>
            </a:r>
            <a:r>
              <a:rPr lang="en-US" sz="975" dirty="0" err="1">
                <a:solidFill>
                  <a:prstClr val="black">
                    <a:lumMod val="50000"/>
                    <a:lumOff val="50000"/>
                  </a:prstClr>
                </a:solidFill>
              </a:rPr>
              <a:t>Adolphe</a:t>
            </a:r>
            <a:r>
              <a:rPr lang="en-US" sz="975" dirty="0">
                <a:solidFill>
                  <a:prstClr val="black">
                    <a:lumMod val="50000"/>
                    <a:lumOff val="50000"/>
                  </a:prstClr>
                </a:solidFill>
              </a:rPr>
              <a:t> Adam</a:t>
            </a:r>
          </a:p>
        </p:txBody>
      </p:sp>
    </p:spTree>
    <p:extLst>
      <p:ext uri="{BB962C8B-B14F-4D97-AF65-F5344CB8AC3E}">
        <p14:creationId xmlns:p14="http://schemas.microsoft.com/office/powerpoint/2010/main" val="927950370"/>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0924D01-7148-E74C-B58E-6C3757446FBE}"/>
              </a:ext>
            </a:extLst>
          </p:cNvPr>
          <p:cNvSpPr txBox="1"/>
          <p:nvPr/>
        </p:nvSpPr>
        <p:spPr>
          <a:xfrm>
            <a:off x="0" y="863590"/>
            <a:ext cx="9144000" cy="3416320"/>
          </a:xfrm>
          <a:prstGeom prst="rect">
            <a:avLst/>
          </a:prstGeom>
          <a:noFill/>
        </p:spPr>
        <p:txBody>
          <a:bodyPr wrap="square" rtlCol="0">
            <a:spAutoFit/>
          </a:bodyPr>
          <a:lstStyle/>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Fall on your knees! </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Oh, hear the angel voices! </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O night divine,   </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O night when Christ was born; </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O night divine,</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O night, O night divine!</a:t>
            </a:r>
          </a:p>
        </p:txBody>
      </p:sp>
      <p:sp>
        <p:nvSpPr>
          <p:cNvPr id="5" name="TextBox 4">
            <a:extLst>
              <a:ext uri="{FF2B5EF4-FFF2-40B4-BE49-F238E27FC236}">
                <a16:creationId xmlns:a16="http://schemas.microsoft.com/office/drawing/2014/main" id="{EAC65543-579B-5943-BD31-CBE6968A26BF}"/>
              </a:ext>
            </a:extLst>
          </p:cNvPr>
          <p:cNvSpPr txBox="1"/>
          <p:nvPr/>
        </p:nvSpPr>
        <p:spPr>
          <a:xfrm>
            <a:off x="6631659" y="4749311"/>
            <a:ext cx="2392000" cy="242374"/>
          </a:xfrm>
          <a:prstGeom prst="rect">
            <a:avLst/>
          </a:prstGeom>
          <a:noFill/>
        </p:spPr>
        <p:txBody>
          <a:bodyPr wrap="none" rtlCol="0">
            <a:spAutoFit/>
          </a:bodyPr>
          <a:lstStyle/>
          <a:p>
            <a:pPr algn="r"/>
            <a:r>
              <a:rPr lang="en-US" sz="975" dirty="0">
                <a:solidFill>
                  <a:prstClr val="black">
                    <a:lumMod val="50000"/>
                    <a:lumOff val="50000"/>
                  </a:prstClr>
                </a:solidFill>
              </a:rPr>
              <a:t>Text: John S. Dwight, Music: </a:t>
            </a:r>
            <a:r>
              <a:rPr lang="en-US" sz="975" dirty="0" err="1">
                <a:solidFill>
                  <a:prstClr val="black">
                    <a:lumMod val="50000"/>
                    <a:lumOff val="50000"/>
                  </a:prstClr>
                </a:solidFill>
              </a:rPr>
              <a:t>Adolphe</a:t>
            </a:r>
            <a:r>
              <a:rPr lang="en-US" sz="975" dirty="0">
                <a:solidFill>
                  <a:prstClr val="black">
                    <a:lumMod val="50000"/>
                    <a:lumOff val="50000"/>
                  </a:prstClr>
                </a:solidFill>
              </a:rPr>
              <a:t> Adam</a:t>
            </a:r>
          </a:p>
        </p:txBody>
      </p:sp>
    </p:spTree>
    <p:extLst>
      <p:ext uri="{BB962C8B-B14F-4D97-AF65-F5344CB8AC3E}">
        <p14:creationId xmlns:p14="http://schemas.microsoft.com/office/powerpoint/2010/main" val="2101064425"/>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0924D01-7148-E74C-B58E-6C3757446FBE}"/>
              </a:ext>
            </a:extLst>
          </p:cNvPr>
          <p:cNvSpPr txBox="1"/>
          <p:nvPr/>
        </p:nvSpPr>
        <p:spPr>
          <a:xfrm>
            <a:off x="0" y="586591"/>
            <a:ext cx="9144000" cy="3970318"/>
          </a:xfrm>
          <a:prstGeom prst="rect">
            <a:avLst/>
          </a:prstGeom>
          <a:noFill/>
        </p:spPr>
        <p:txBody>
          <a:bodyPr wrap="square" rtlCol="0">
            <a:spAutoFit/>
          </a:bodyPr>
          <a:lstStyle/>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Led by the light </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of faith serenely beaming </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with glowing hearts by His cradle we stand;</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So led by light of a star sweetly gleaming</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Here came the wise men from Orient land. </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The King of kings lay thus in lowly manger,</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In all our trials born to be our friend;</a:t>
            </a:r>
          </a:p>
        </p:txBody>
      </p:sp>
      <p:sp>
        <p:nvSpPr>
          <p:cNvPr id="5" name="TextBox 4">
            <a:extLst>
              <a:ext uri="{FF2B5EF4-FFF2-40B4-BE49-F238E27FC236}">
                <a16:creationId xmlns:a16="http://schemas.microsoft.com/office/drawing/2014/main" id="{EAC65543-579B-5943-BD31-CBE6968A26BF}"/>
              </a:ext>
            </a:extLst>
          </p:cNvPr>
          <p:cNvSpPr txBox="1"/>
          <p:nvPr/>
        </p:nvSpPr>
        <p:spPr>
          <a:xfrm>
            <a:off x="6631659" y="4749311"/>
            <a:ext cx="2392000" cy="242374"/>
          </a:xfrm>
          <a:prstGeom prst="rect">
            <a:avLst/>
          </a:prstGeom>
          <a:noFill/>
        </p:spPr>
        <p:txBody>
          <a:bodyPr wrap="none" rtlCol="0">
            <a:spAutoFit/>
          </a:bodyPr>
          <a:lstStyle/>
          <a:p>
            <a:pPr algn="r"/>
            <a:r>
              <a:rPr lang="en-US" sz="975" dirty="0">
                <a:solidFill>
                  <a:prstClr val="black">
                    <a:lumMod val="50000"/>
                    <a:lumOff val="50000"/>
                  </a:prstClr>
                </a:solidFill>
              </a:rPr>
              <a:t>Text: John S. Dwight, Music: </a:t>
            </a:r>
            <a:r>
              <a:rPr lang="en-US" sz="975" dirty="0" err="1">
                <a:solidFill>
                  <a:prstClr val="black">
                    <a:lumMod val="50000"/>
                    <a:lumOff val="50000"/>
                  </a:prstClr>
                </a:solidFill>
              </a:rPr>
              <a:t>Adolphe</a:t>
            </a:r>
            <a:r>
              <a:rPr lang="en-US" sz="975" dirty="0">
                <a:solidFill>
                  <a:prstClr val="black">
                    <a:lumMod val="50000"/>
                    <a:lumOff val="50000"/>
                  </a:prstClr>
                </a:solidFill>
              </a:rPr>
              <a:t> Adam</a:t>
            </a:r>
          </a:p>
        </p:txBody>
      </p:sp>
    </p:spTree>
    <p:extLst>
      <p:ext uri="{BB962C8B-B14F-4D97-AF65-F5344CB8AC3E}">
        <p14:creationId xmlns:p14="http://schemas.microsoft.com/office/powerpoint/2010/main" val="226856956"/>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0924D01-7148-E74C-B58E-6C3757446FBE}"/>
              </a:ext>
            </a:extLst>
          </p:cNvPr>
          <p:cNvSpPr txBox="1"/>
          <p:nvPr/>
        </p:nvSpPr>
        <p:spPr>
          <a:xfrm>
            <a:off x="0" y="1417588"/>
            <a:ext cx="9144000" cy="2308324"/>
          </a:xfrm>
          <a:prstGeom prst="rect">
            <a:avLst/>
          </a:prstGeom>
          <a:noFill/>
        </p:spPr>
        <p:txBody>
          <a:bodyPr wrap="square" rtlCol="0">
            <a:spAutoFit/>
          </a:bodyPr>
          <a:lstStyle/>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He knows our need;</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our weakness is no stranger</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Behold your King, before Him lowly bend  </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Behold your King, before Him lowly bend </a:t>
            </a:r>
          </a:p>
        </p:txBody>
      </p:sp>
      <p:sp>
        <p:nvSpPr>
          <p:cNvPr id="5" name="TextBox 4">
            <a:extLst>
              <a:ext uri="{FF2B5EF4-FFF2-40B4-BE49-F238E27FC236}">
                <a16:creationId xmlns:a16="http://schemas.microsoft.com/office/drawing/2014/main" id="{EAC65543-579B-5943-BD31-CBE6968A26BF}"/>
              </a:ext>
            </a:extLst>
          </p:cNvPr>
          <p:cNvSpPr txBox="1"/>
          <p:nvPr/>
        </p:nvSpPr>
        <p:spPr>
          <a:xfrm>
            <a:off x="6631659" y="4749311"/>
            <a:ext cx="2392000" cy="242374"/>
          </a:xfrm>
          <a:prstGeom prst="rect">
            <a:avLst/>
          </a:prstGeom>
          <a:noFill/>
        </p:spPr>
        <p:txBody>
          <a:bodyPr wrap="none" rtlCol="0">
            <a:spAutoFit/>
          </a:bodyPr>
          <a:lstStyle/>
          <a:p>
            <a:pPr algn="r"/>
            <a:r>
              <a:rPr lang="en-US" sz="975" dirty="0">
                <a:solidFill>
                  <a:prstClr val="black">
                    <a:lumMod val="50000"/>
                    <a:lumOff val="50000"/>
                  </a:prstClr>
                </a:solidFill>
              </a:rPr>
              <a:t>Text: John S. Dwight, Music: </a:t>
            </a:r>
            <a:r>
              <a:rPr lang="en-US" sz="975" dirty="0" err="1">
                <a:solidFill>
                  <a:prstClr val="black">
                    <a:lumMod val="50000"/>
                    <a:lumOff val="50000"/>
                  </a:prstClr>
                </a:solidFill>
              </a:rPr>
              <a:t>Adolphe</a:t>
            </a:r>
            <a:r>
              <a:rPr lang="en-US" sz="975" dirty="0">
                <a:solidFill>
                  <a:prstClr val="black">
                    <a:lumMod val="50000"/>
                    <a:lumOff val="50000"/>
                  </a:prstClr>
                </a:solidFill>
              </a:rPr>
              <a:t> Adam</a:t>
            </a:r>
          </a:p>
        </p:txBody>
      </p:sp>
    </p:spTree>
    <p:extLst>
      <p:ext uri="{BB962C8B-B14F-4D97-AF65-F5344CB8AC3E}">
        <p14:creationId xmlns:p14="http://schemas.microsoft.com/office/powerpoint/2010/main" val="3882521643"/>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0924D01-7148-E74C-B58E-6C3757446FBE}"/>
              </a:ext>
            </a:extLst>
          </p:cNvPr>
          <p:cNvSpPr txBox="1"/>
          <p:nvPr/>
        </p:nvSpPr>
        <p:spPr>
          <a:xfrm>
            <a:off x="0" y="309593"/>
            <a:ext cx="9144000" cy="4524315"/>
          </a:xfrm>
          <a:prstGeom prst="rect">
            <a:avLst/>
          </a:prstGeom>
          <a:noFill/>
        </p:spPr>
        <p:txBody>
          <a:bodyPr wrap="square" rtlCol="0">
            <a:spAutoFit/>
          </a:bodyPr>
          <a:lstStyle/>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Truly He taught us to love one another, </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His law is love &amp; His gospel is peace. </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Chains He shall break, for the enslaved </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are our sisters/brothers </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And in His name all oppression shall cease. </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Sweet Hymns of joy in grateful chorus </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raise we, with all our hearts we </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praise His holy name. </a:t>
            </a:r>
          </a:p>
        </p:txBody>
      </p:sp>
      <p:sp>
        <p:nvSpPr>
          <p:cNvPr id="5" name="TextBox 4">
            <a:extLst>
              <a:ext uri="{FF2B5EF4-FFF2-40B4-BE49-F238E27FC236}">
                <a16:creationId xmlns:a16="http://schemas.microsoft.com/office/drawing/2014/main" id="{EAC65543-579B-5943-BD31-CBE6968A26BF}"/>
              </a:ext>
            </a:extLst>
          </p:cNvPr>
          <p:cNvSpPr txBox="1"/>
          <p:nvPr/>
        </p:nvSpPr>
        <p:spPr>
          <a:xfrm>
            <a:off x="6631659" y="4749311"/>
            <a:ext cx="2392000" cy="242374"/>
          </a:xfrm>
          <a:prstGeom prst="rect">
            <a:avLst/>
          </a:prstGeom>
          <a:noFill/>
        </p:spPr>
        <p:txBody>
          <a:bodyPr wrap="none" rtlCol="0">
            <a:spAutoFit/>
          </a:bodyPr>
          <a:lstStyle/>
          <a:p>
            <a:pPr algn="r"/>
            <a:r>
              <a:rPr lang="en-US" sz="975" dirty="0">
                <a:solidFill>
                  <a:prstClr val="black">
                    <a:lumMod val="50000"/>
                    <a:lumOff val="50000"/>
                  </a:prstClr>
                </a:solidFill>
              </a:rPr>
              <a:t>Text: John S. Dwight, Music: </a:t>
            </a:r>
            <a:r>
              <a:rPr lang="en-US" sz="975" dirty="0" err="1">
                <a:solidFill>
                  <a:prstClr val="black">
                    <a:lumMod val="50000"/>
                    <a:lumOff val="50000"/>
                  </a:prstClr>
                </a:solidFill>
              </a:rPr>
              <a:t>Adolphe</a:t>
            </a:r>
            <a:r>
              <a:rPr lang="en-US" sz="975" dirty="0">
                <a:solidFill>
                  <a:prstClr val="black">
                    <a:lumMod val="50000"/>
                    <a:lumOff val="50000"/>
                  </a:prstClr>
                </a:solidFill>
              </a:rPr>
              <a:t> Adam</a:t>
            </a:r>
          </a:p>
        </p:txBody>
      </p:sp>
    </p:spTree>
    <p:extLst>
      <p:ext uri="{BB962C8B-B14F-4D97-AF65-F5344CB8AC3E}">
        <p14:creationId xmlns:p14="http://schemas.microsoft.com/office/powerpoint/2010/main" val="448892965"/>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0924D01-7148-E74C-B58E-6C3757446FBE}"/>
              </a:ext>
            </a:extLst>
          </p:cNvPr>
          <p:cNvSpPr txBox="1"/>
          <p:nvPr/>
        </p:nvSpPr>
        <p:spPr>
          <a:xfrm>
            <a:off x="0" y="1694587"/>
            <a:ext cx="9144000" cy="1754326"/>
          </a:xfrm>
          <a:prstGeom prst="rect">
            <a:avLst/>
          </a:prstGeom>
          <a:noFill/>
        </p:spPr>
        <p:txBody>
          <a:bodyPr wrap="square" rtlCol="0">
            <a:spAutoFit/>
          </a:bodyPr>
          <a:lstStyle/>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Christ is the Lord;        </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Oh praise His name forever!</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His power and glory evermore proclaim! </a:t>
            </a:r>
          </a:p>
        </p:txBody>
      </p:sp>
      <p:sp>
        <p:nvSpPr>
          <p:cNvPr id="5" name="TextBox 4">
            <a:extLst>
              <a:ext uri="{FF2B5EF4-FFF2-40B4-BE49-F238E27FC236}">
                <a16:creationId xmlns:a16="http://schemas.microsoft.com/office/drawing/2014/main" id="{EAC65543-579B-5943-BD31-CBE6968A26BF}"/>
              </a:ext>
            </a:extLst>
          </p:cNvPr>
          <p:cNvSpPr txBox="1"/>
          <p:nvPr/>
        </p:nvSpPr>
        <p:spPr>
          <a:xfrm>
            <a:off x="6631659" y="4749311"/>
            <a:ext cx="2392000" cy="242374"/>
          </a:xfrm>
          <a:prstGeom prst="rect">
            <a:avLst/>
          </a:prstGeom>
          <a:noFill/>
        </p:spPr>
        <p:txBody>
          <a:bodyPr wrap="none" rtlCol="0">
            <a:spAutoFit/>
          </a:bodyPr>
          <a:lstStyle/>
          <a:p>
            <a:pPr algn="r"/>
            <a:r>
              <a:rPr lang="en-US" sz="975" dirty="0">
                <a:solidFill>
                  <a:prstClr val="black">
                    <a:lumMod val="50000"/>
                    <a:lumOff val="50000"/>
                  </a:prstClr>
                </a:solidFill>
              </a:rPr>
              <a:t>Text: John S. Dwight, Music: </a:t>
            </a:r>
            <a:r>
              <a:rPr lang="en-US" sz="975" dirty="0" err="1">
                <a:solidFill>
                  <a:prstClr val="black">
                    <a:lumMod val="50000"/>
                    <a:lumOff val="50000"/>
                  </a:prstClr>
                </a:solidFill>
              </a:rPr>
              <a:t>Adolphe</a:t>
            </a:r>
            <a:r>
              <a:rPr lang="en-US" sz="975" dirty="0">
                <a:solidFill>
                  <a:prstClr val="black">
                    <a:lumMod val="50000"/>
                    <a:lumOff val="50000"/>
                  </a:prstClr>
                </a:solidFill>
              </a:rPr>
              <a:t> Adam</a:t>
            </a:r>
          </a:p>
        </p:txBody>
      </p:sp>
    </p:spTree>
    <p:extLst>
      <p:ext uri="{BB962C8B-B14F-4D97-AF65-F5344CB8AC3E}">
        <p14:creationId xmlns:p14="http://schemas.microsoft.com/office/powerpoint/2010/main" val="237503168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BA6994-64C1-3641-A7C7-B8E849979938}"/>
              </a:ext>
            </a:extLst>
          </p:cNvPr>
          <p:cNvSpPr txBox="1"/>
          <p:nvPr/>
        </p:nvSpPr>
        <p:spPr>
          <a:xfrm>
            <a:off x="1507253" y="1356033"/>
            <a:ext cx="6129494" cy="2431435"/>
          </a:xfrm>
          <a:prstGeom prst="rect">
            <a:avLst/>
          </a:prstGeom>
          <a:noFill/>
        </p:spPr>
        <p:txBody>
          <a:bodyPr wrap="square" rtlCol="0">
            <a:spAutoFit/>
          </a:bodyPr>
          <a:lstStyle/>
          <a:p>
            <a:pPr algn="ctr" defTabSz="685800" fontAlgn="base">
              <a:spcBef>
                <a:spcPct val="0"/>
              </a:spcBef>
              <a:spcAft>
                <a:spcPct val="0"/>
              </a:spcAft>
            </a:pPr>
            <a:r>
              <a:rPr lang="en-US" sz="3200" i="1" dirty="0">
                <a:solidFill>
                  <a:srgbClr val="000000"/>
                </a:solidFill>
                <a:latin typeface="Ubuntu" panose="020B0504030602030204" pitchFamily="34" charset="0"/>
                <a:ea typeface="Cooper Hewitt" pitchFamily="50" charset="0"/>
              </a:rPr>
              <a:t>May the God of hope fill you with all joy and peace in believing, so that by the power of the Holy Spirit you may abound in hope.</a:t>
            </a:r>
          </a:p>
          <a:p>
            <a:pPr algn="ctr" defTabSz="685800" fontAlgn="base">
              <a:spcBef>
                <a:spcPct val="0"/>
              </a:spcBef>
              <a:spcAft>
                <a:spcPct val="0"/>
              </a:spcAft>
            </a:pPr>
            <a:r>
              <a:rPr lang="en-US" sz="2400" i="1" dirty="0">
                <a:solidFill>
                  <a:srgbClr val="000000"/>
                </a:solidFill>
                <a:latin typeface="Ubuntu" panose="020B0504030602030204" pitchFamily="34" charset="0"/>
                <a:ea typeface="Cooper Hewitt" pitchFamily="50" charset="0"/>
              </a:rPr>
              <a:t>– Romans 15:13</a:t>
            </a:r>
          </a:p>
        </p:txBody>
      </p:sp>
    </p:spTree>
    <p:extLst>
      <p:ext uri="{BB962C8B-B14F-4D97-AF65-F5344CB8AC3E}">
        <p14:creationId xmlns:p14="http://schemas.microsoft.com/office/powerpoint/2010/main" val="3974441534"/>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0924D01-7148-E74C-B58E-6C3757446FBE}"/>
              </a:ext>
            </a:extLst>
          </p:cNvPr>
          <p:cNvSpPr txBox="1"/>
          <p:nvPr/>
        </p:nvSpPr>
        <p:spPr>
          <a:xfrm>
            <a:off x="0" y="1417588"/>
            <a:ext cx="9144000" cy="2308324"/>
          </a:xfrm>
          <a:prstGeom prst="rect">
            <a:avLst/>
          </a:prstGeom>
          <a:noFill/>
        </p:spPr>
        <p:txBody>
          <a:bodyPr wrap="square" rtlCol="0">
            <a:spAutoFit/>
          </a:bodyPr>
          <a:lstStyle/>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Christ is the Lord;        </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Oh praise His name forever!</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His power and glory evermore proclaim,</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His power and glory evermore proclaim!</a:t>
            </a:r>
          </a:p>
        </p:txBody>
      </p:sp>
      <p:sp>
        <p:nvSpPr>
          <p:cNvPr id="5" name="TextBox 4">
            <a:extLst>
              <a:ext uri="{FF2B5EF4-FFF2-40B4-BE49-F238E27FC236}">
                <a16:creationId xmlns:a16="http://schemas.microsoft.com/office/drawing/2014/main" id="{EAC65543-579B-5943-BD31-CBE6968A26BF}"/>
              </a:ext>
            </a:extLst>
          </p:cNvPr>
          <p:cNvSpPr txBox="1"/>
          <p:nvPr/>
        </p:nvSpPr>
        <p:spPr>
          <a:xfrm>
            <a:off x="6631659" y="4749311"/>
            <a:ext cx="2392000" cy="242374"/>
          </a:xfrm>
          <a:prstGeom prst="rect">
            <a:avLst/>
          </a:prstGeom>
          <a:noFill/>
        </p:spPr>
        <p:txBody>
          <a:bodyPr wrap="none" rtlCol="0">
            <a:spAutoFit/>
          </a:bodyPr>
          <a:lstStyle/>
          <a:p>
            <a:pPr algn="r"/>
            <a:r>
              <a:rPr lang="en-US" sz="975" dirty="0">
                <a:solidFill>
                  <a:prstClr val="black">
                    <a:lumMod val="50000"/>
                    <a:lumOff val="50000"/>
                  </a:prstClr>
                </a:solidFill>
              </a:rPr>
              <a:t>Text: John S. Dwight, Music: </a:t>
            </a:r>
            <a:r>
              <a:rPr lang="en-US" sz="975" dirty="0" err="1">
                <a:solidFill>
                  <a:prstClr val="black">
                    <a:lumMod val="50000"/>
                    <a:lumOff val="50000"/>
                  </a:prstClr>
                </a:solidFill>
              </a:rPr>
              <a:t>Adolphe</a:t>
            </a:r>
            <a:r>
              <a:rPr lang="en-US" sz="975" dirty="0">
                <a:solidFill>
                  <a:prstClr val="black">
                    <a:lumMod val="50000"/>
                    <a:lumOff val="50000"/>
                  </a:prstClr>
                </a:solidFill>
              </a:rPr>
              <a:t> Adam</a:t>
            </a:r>
          </a:p>
        </p:txBody>
      </p:sp>
    </p:spTree>
    <p:extLst>
      <p:ext uri="{BB962C8B-B14F-4D97-AF65-F5344CB8AC3E}">
        <p14:creationId xmlns:p14="http://schemas.microsoft.com/office/powerpoint/2010/main" val="1428604562"/>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0815560"/>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0924D01-7148-E74C-B58E-6C3757446FBE}"/>
              </a:ext>
            </a:extLst>
          </p:cNvPr>
          <p:cNvSpPr txBox="1"/>
          <p:nvPr/>
        </p:nvSpPr>
        <p:spPr>
          <a:xfrm>
            <a:off x="1143000" y="1971586"/>
            <a:ext cx="6858000" cy="1200329"/>
          </a:xfrm>
          <a:prstGeom prst="rect">
            <a:avLst/>
          </a:prstGeom>
          <a:noFill/>
        </p:spPr>
        <p:txBody>
          <a:bodyPr wrap="square" rtlCol="0">
            <a:spAutoFit/>
          </a:bodyPr>
          <a:lstStyle/>
          <a:p>
            <a:pPr algn="ctr" defTabSz="685800" fontAlgn="base">
              <a:spcBef>
                <a:spcPct val="0"/>
              </a:spcBef>
              <a:spcAft>
                <a:spcPct val="0"/>
              </a:spcAft>
            </a:pPr>
            <a:r>
              <a:rPr lang="en-US" sz="7200" dirty="0">
                <a:solidFill>
                  <a:srgbClr val="000000"/>
                </a:solidFill>
                <a:latin typeface="Ubuntu" panose="020B0504030602030204" pitchFamily="34" charset="0"/>
                <a:ea typeface="Cooper Hewitt" pitchFamily="50" charset="0"/>
              </a:rPr>
              <a:t>King of Kings</a:t>
            </a:r>
          </a:p>
        </p:txBody>
      </p:sp>
      <p:sp>
        <p:nvSpPr>
          <p:cNvPr id="4" name="TextBox 3">
            <a:extLst>
              <a:ext uri="{FF2B5EF4-FFF2-40B4-BE49-F238E27FC236}">
                <a16:creationId xmlns:a16="http://schemas.microsoft.com/office/drawing/2014/main" id="{EAC65543-579B-5943-BD31-CBE6968A26BF}"/>
              </a:ext>
            </a:extLst>
          </p:cNvPr>
          <p:cNvSpPr txBox="1"/>
          <p:nvPr/>
        </p:nvSpPr>
        <p:spPr>
          <a:xfrm>
            <a:off x="3311840" y="4749311"/>
            <a:ext cx="5711820" cy="242374"/>
          </a:xfrm>
          <a:prstGeom prst="rect">
            <a:avLst/>
          </a:prstGeom>
          <a:noFill/>
        </p:spPr>
        <p:txBody>
          <a:bodyPr wrap="none" rtlCol="0">
            <a:spAutoFit/>
          </a:bodyPr>
          <a:lstStyle/>
          <a:p>
            <a:pPr algn="r"/>
            <a:r>
              <a:rPr lang="en-US" sz="975" dirty="0">
                <a:solidFill>
                  <a:prstClr val="black">
                    <a:lumMod val="50000"/>
                    <a:lumOff val="50000"/>
                  </a:prstClr>
                </a:solidFill>
              </a:rPr>
              <a:t>“King of Kings” By </a:t>
            </a:r>
            <a:r>
              <a:rPr lang="en-US" sz="975" dirty="0" err="1">
                <a:solidFill>
                  <a:prstClr val="black">
                    <a:lumMod val="50000"/>
                    <a:lumOff val="50000"/>
                  </a:prstClr>
                </a:solidFill>
              </a:rPr>
              <a:t>By</a:t>
            </a:r>
            <a:r>
              <a:rPr lang="en-US" sz="975" dirty="0">
                <a:solidFill>
                  <a:prstClr val="black">
                    <a:lumMod val="50000"/>
                    <a:lumOff val="50000"/>
                  </a:prstClr>
                </a:solidFill>
              </a:rPr>
              <a:t> Jason Ingram, Brooke </a:t>
            </a:r>
            <a:r>
              <a:rPr lang="en-US" sz="975" dirty="0" err="1">
                <a:solidFill>
                  <a:prstClr val="black">
                    <a:lumMod val="50000"/>
                    <a:lumOff val="50000"/>
                  </a:prstClr>
                </a:solidFill>
              </a:rPr>
              <a:t>Ligertwood</a:t>
            </a:r>
            <a:r>
              <a:rPr lang="en-US" sz="975" dirty="0">
                <a:solidFill>
                  <a:prstClr val="black">
                    <a:lumMod val="50000"/>
                    <a:lumOff val="50000"/>
                  </a:prstClr>
                </a:solidFill>
              </a:rPr>
              <a:t> &amp; Scott </a:t>
            </a:r>
            <a:r>
              <a:rPr lang="en-US" sz="975" dirty="0" err="1">
                <a:solidFill>
                  <a:prstClr val="black">
                    <a:lumMod val="50000"/>
                    <a:lumOff val="50000"/>
                  </a:prstClr>
                </a:solidFill>
              </a:rPr>
              <a:t>Ligertwood</a:t>
            </a:r>
            <a:r>
              <a:rPr lang="en-US" sz="975" dirty="0">
                <a:solidFill>
                  <a:prstClr val="black">
                    <a:lumMod val="50000"/>
                    <a:lumOff val="50000"/>
                  </a:prstClr>
                </a:solidFill>
              </a:rPr>
              <a:t> © 2019 </a:t>
            </a:r>
            <a:r>
              <a:rPr lang="en-US" sz="975" dirty="0" err="1">
                <a:solidFill>
                  <a:prstClr val="black">
                    <a:lumMod val="50000"/>
                    <a:lumOff val="50000"/>
                  </a:prstClr>
                </a:solidFill>
              </a:rPr>
              <a:t>Hillsong</a:t>
            </a:r>
            <a:r>
              <a:rPr lang="en-US" sz="975" dirty="0">
                <a:solidFill>
                  <a:prstClr val="black">
                    <a:lumMod val="50000"/>
                    <a:lumOff val="50000"/>
                  </a:prstClr>
                </a:solidFill>
              </a:rPr>
              <a:t> Music Publishing</a:t>
            </a:r>
          </a:p>
        </p:txBody>
      </p:sp>
    </p:spTree>
    <p:extLst>
      <p:ext uri="{BB962C8B-B14F-4D97-AF65-F5344CB8AC3E}">
        <p14:creationId xmlns:p14="http://schemas.microsoft.com/office/powerpoint/2010/main" val="215100445"/>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BA6994-64C1-3641-A7C7-B8E849979938}"/>
              </a:ext>
            </a:extLst>
          </p:cNvPr>
          <p:cNvSpPr txBox="1"/>
          <p:nvPr/>
        </p:nvSpPr>
        <p:spPr>
          <a:xfrm>
            <a:off x="0" y="309593"/>
            <a:ext cx="9144000" cy="4524315"/>
          </a:xfrm>
          <a:prstGeom prst="rect">
            <a:avLst/>
          </a:prstGeom>
          <a:noFill/>
        </p:spPr>
        <p:txBody>
          <a:bodyPr wrap="square" rtlCol="0">
            <a:spAutoFit/>
          </a:bodyPr>
          <a:lstStyle/>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In the darkness in the waiting</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Without hope without light</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Till from heaven You came running</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There was mercy in Your eyes</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To fulfill the law and prophets</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To a virgin came the Word</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From a throne of endless glory</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To a cradle in the dirt</a:t>
            </a:r>
          </a:p>
        </p:txBody>
      </p:sp>
      <p:sp>
        <p:nvSpPr>
          <p:cNvPr id="5" name="TextBox 4">
            <a:extLst>
              <a:ext uri="{FF2B5EF4-FFF2-40B4-BE49-F238E27FC236}">
                <a16:creationId xmlns:a16="http://schemas.microsoft.com/office/drawing/2014/main" id="{EAC65543-579B-5943-BD31-CBE6968A26BF}"/>
              </a:ext>
            </a:extLst>
          </p:cNvPr>
          <p:cNvSpPr txBox="1"/>
          <p:nvPr/>
        </p:nvSpPr>
        <p:spPr>
          <a:xfrm>
            <a:off x="3311840" y="4749311"/>
            <a:ext cx="5711820" cy="242374"/>
          </a:xfrm>
          <a:prstGeom prst="rect">
            <a:avLst/>
          </a:prstGeom>
          <a:noFill/>
        </p:spPr>
        <p:txBody>
          <a:bodyPr wrap="none" rtlCol="0">
            <a:spAutoFit/>
          </a:bodyPr>
          <a:lstStyle/>
          <a:p>
            <a:pPr algn="r"/>
            <a:r>
              <a:rPr lang="en-US" sz="975" dirty="0">
                <a:solidFill>
                  <a:prstClr val="black">
                    <a:lumMod val="50000"/>
                    <a:lumOff val="50000"/>
                  </a:prstClr>
                </a:solidFill>
              </a:rPr>
              <a:t>“King of Kings” By </a:t>
            </a:r>
            <a:r>
              <a:rPr lang="en-US" sz="975" dirty="0" err="1">
                <a:solidFill>
                  <a:prstClr val="black">
                    <a:lumMod val="50000"/>
                    <a:lumOff val="50000"/>
                  </a:prstClr>
                </a:solidFill>
              </a:rPr>
              <a:t>By</a:t>
            </a:r>
            <a:r>
              <a:rPr lang="en-US" sz="975" dirty="0">
                <a:solidFill>
                  <a:prstClr val="black">
                    <a:lumMod val="50000"/>
                    <a:lumOff val="50000"/>
                  </a:prstClr>
                </a:solidFill>
              </a:rPr>
              <a:t> Jason Ingram, Brooke </a:t>
            </a:r>
            <a:r>
              <a:rPr lang="en-US" sz="975" dirty="0" err="1">
                <a:solidFill>
                  <a:prstClr val="black">
                    <a:lumMod val="50000"/>
                    <a:lumOff val="50000"/>
                  </a:prstClr>
                </a:solidFill>
              </a:rPr>
              <a:t>Ligertwood</a:t>
            </a:r>
            <a:r>
              <a:rPr lang="en-US" sz="975" dirty="0">
                <a:solidFill>
                  <a:prstClr val="black">
                    <a:lumMod val="50000"/>
                    <a:lumOff val="50000"/>
                  </a:prstClr>
                </a:solidFill>
              </a:rPr>
              <a:t> &amp; Scott </a:t>
            </a:r>
            <a:r>
              <a:rPr lang="en-US" sz="975" dirty="0" err="1">
                <a:solidFill>
                  <a:prstClr val="black">
                    <a:lumMod val="50000"/>
                    <a:lumOff val="50000"/>
                  </a:prstClr>
                </a:solidFill>
              </a:rPr>
              <a:t>Ligertwood</a:t>
            </a:r>
            <a:r>
              <a:rPr lang="en-US" sz="975" dirty="0">
                <a:solidFill>
                  <a:prstClr val="black">
                    <a:lumMod val="50000"/>
                    <a:lumOff val="50000"/>
                  </a:prstClr>
                </a:solidFill>
              </a:rPr>
              <a:t> © 2019 </a:t>
            </a:r>
            <a:r>
              <a:rPr lang="en-US" sz="975" dirty="0" err="1">
                <a:solidFill>
                  <a:prstClr val="black">
                    <a:lumMod val="50000"/>
                    <a:lumOff val="50000"/>
                  </a:prstClr>
                </a:solidFill>
              </a:rPr>
              <a:t>Hillsong</a:t>
            </a:r>
            <a:r>
              <a:rPr lang="en-US" sz="975" dirty="0">
                <a:solidFill>
                  <a:prstClr val="black">
                    <a:lumMod val="50000"/>
                    <a:lumOff val="50000"/>
                  </a:prstClr>
                </a:solidFill>
              </a:rPr>
              <a:t> Music Publishing</a:t>
            </a:r>
          </a:p>
        </p:txBody>
      </p:sp>
    </p:spTree>
    <p:extLst>
      <p:ext uri="{BB962C8B-B14F-4D97-AF65-F5344CB8AC3E}">
        <p14:creationId xmlns:p14="http://schemas.microsoft.com/office/powerpoint/2010/main" val="3151367410"/>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BA6994-64C1-3641-A7C7-B8E849979938}"/>
              </a:ext>
            </a:extLst>
          </p:cNvPr>
          <p:cNvSpPr txBox="1"/>
          <p:nvPr/>
        </p:nvSpPr>
        <p:spPr>
          <a:xfrm>
            <a:off x="0" y="1417588"/>
            <a:ext cx="9144000" cy="2308324"/>
          </a:xfrm>
          <a:prstGeom prst="rect">
            <a:avLst/>
          </a:prstGeom>
          <a:noFill/>
        </p:spPr>
        <p:txBody>
          <a:bodyPr wrap="square" rtlCol="0">
            <a:spAutoFit/>
          </a:bodyPr>
          <a:lstStyle/>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Praise the Father, Praise the Son,</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Praise the Spirit three in One.</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God of glory – Majesty.</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Praise, forever, to the King of Kings.</a:t>
            </a:r>
          </a:p>
        </p:txBody>
      </p:sp>
      <p:sp>
        <p:nvSpPr>
          <p:cNvPr id="5" name="TextBox 4">
            <a:extLst>
              <a:ext uri="{FF2B5EF4-FFF2-40B4-BE49-F238E27FC236}">
                <a16:creationId xmlns:a16="http://schemas.microsoft.com/office/drawing/2014/main" id="{EAC65543-579B-5943-BD31-CBE6968A26BF}"/>
              </a:ext>
            </a:extLst>
          </p:cNvPr>
          <p:cNvSpPr txBox="1"/>
          <p:nvPr/>
        </p:nvSpPr>
        <p:spPr>
          <a:xfrm>
            <a:off x="3311840" y="4749311"/>
            <a:ext cx="5711820" cy="242374"/>
          </a:xfrm>
          <a:prstGeom prst="rect">
            <a:avLst/>
          </a:prstGeom>
          <a:noFill/>
        </p:spPr>
        <p:txBody>
          <a:bodyPr wrap="none" rtlCol="0">
            <a:spAutoFit/>
          </a:bodyPr>
          <a:lstStyle/>
          <a:p>
            <a:pPr algn="r"/>
            <a:r>
              <a:rPr lang="en-US" sz="975" dirty="0">
                <a:solidFill>
                  <a:prstClr val="black">
                    <a:lumMod val="50000"/>
                    <a:lumOff val="50000"/>
                  </a:prstClr>
                </a:solidFill>
              </a:rPr>
              <a:t>“King of Kings” By </a:t>
            </a:r>
            <a:r>
              <a:rPr lang="en-US" sz="975" dirty="0" err="1">
                <a:solidFill>
                  <a:prstClr val="black">
                    <a:lumMod val="50000"/>
                    <a:lumOff val="50000"/>
                  </a:prstClr>
                </a:solidFill>
              </a:rPr>
              <a:t>By</a:t>
            </a:r>
            <a:r>
              <a:rPr lang="en-US" sz="975" dirty="0">
                <a:solidFill>
                  <a:prstClr val="black">
                    <a:lumMod val="50000"/>
                    <a:lumOff val="50000"/>
                  </a:prstClr>
                </a:solidFill>
              </a:rPr>
              <a:t> Jason Ingram, Brooke </a:t>
            </a:r>
            <a:r>
              <a:rPr lang="en-US" sz="975" dirty="0" err="1">
                <a:solidFill>
                  <a:prstClr val="black">
                    <a:lumMod val="50000"/>
                    <a:lumOff val="50000"/>
                  </a:prstClr>
                </a:solidFill>
              </a:rPr>
              <a:t>Ligertwood</a:t>
            </a:r>
            <a:r>
              <a:rPr lang="en-US" sz="975" dirty="0">
                <a:solidFill>
                  <a:prstClr val="black">
                    <a:lumMod val="50000"/>
                    <a:lumOff val="50000"/>
                  </a:prstClr>
                </a:solidFill>
              </a:rPr>
              <a:t> &amp; Scott </a:t>
            </a:r>
            <a:r>
              <a:rPr lang="en-US" sz="975" dirty="0" err="1">
                <a:solidFill>
                  <a:prstClr val="black">
                    <a:lumMod val="50000"/>
                    <a:lumOff val="50000"/>
                  </a:prstClr>
                </a:solidFill>
              </a:rPr>
              <a:t>Ligertwood</a:t>
            </a:r>
            <a:r>
              <a:rPr lang="en-US" sz="975" dirty="0">
                <a:solidFill>
                  <a:prstClr val="black">
                    <a:lumMod val="50000"/>
                    <a:lumOff val="50000"/>
                  </a:prstClr>
                </a:solidFill>
              </a:rPr>
              <a:t> © 2019 </a:t>
            </a:r>
            <a:r>
              <a:rPr lang="en-US" sz="975" dirty="0" err="1">
                <a:solidFill>
                  <a:prstClr val="black">
                    <a:lumMod val="50000"/>
                    <a:lumOff val="50000"/>
                  </a:prstClr>
                </a:solidFill>
              </a:rPr>
              <a:t>Hillsong</a:t>
            </a:r>
            <a:r>
              <a:rPr lang="en-US" sz="975" dirty="0">
                <a:solidFill>
                  <a:prstClr val="black">
                    <a:lumMod val="50000"/>
                    <a:lumOff val="50000"/>
                  </a:prstClr>
                </a:solidFill>
              </a:rPr>
              <a:t> Music Publishing</a:t>
            </a:r>
          </a:p>
        </p:txBody>
      </p:sp>
    </p:spTree>
    <p:extLst>
      <p:ext uri="{BB962C8B-B14F-4D97-AF65-F5344CB8AC3E}">
        <p14:creationId xmlns:p14="http://schemas.microsoft.com/office/powerpoint/2010/main" val="2004350578"/>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BA6994-64C1-3641-A7C7-B8E849979938}"/>
              </a:ext>
            </a:extLst>
          </p:cNvPr>
          <p:cNvSpPr txBox="1"/>
          <p:nvPr/>
        </p:nvSpPr>
        <p:spPr>
          <a:xfrm>
            <a:off x="0" y="309593"/>
            <a:ext cx="9144000" cy="4524315"/>
          </a:xfrm>
          <a:prstGeom prst="rect">
            <a:avLst/>
          </a:prstGeom>
          <a:noFill/>
        </p:spPr>
        <p:txBody>
          <a:bodyPr wrap="square" rtlCol="0">
            <a:spAutoFit/>
          </a:bodyPr>
          <a:lstStyle/>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To reveal the kingdom coming,</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And to reconcile the lost,</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To redeem the whole creation,</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You did not despise the cross.</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For even in Your suffering</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You saw to the other side,</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Knowing this was our salvation</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Jesus for our sake You died.</a:t>
            </a:r>
          </a:p>
        </p:txBody>
      </p:sp>
      <p:sp>
        <p:nvSpPr>
          <p:cNvPr id="5" name="TextBox 4">
            <a:extLst>
              <a:ext uri="{FF2B5EF4-FFF2-40B4-BE49-F238E27FC236}">
                <a16:creationId xmlns:a16="http://schemas.microsoft.com/office/drawing/2014/main" id="{EAC65543-579B-5943-BD31-CBE6968A26BF}"/>
              </a:ext>
            </a:extLst>
          </p:cNvPr>
          <p:cNvSpPr txBox="1"/>
          <p:nvPr/>
        </p:nvSpPr>
        <p:spPr>
          <a:xfrm>
            <a:off x="3311840" y="4749311"/>
            <a:ext cx="5711820" cy="242374"/>
          </a:xfrm>
          <a:prstGeom prst="rect">
            <a:avLst/>
          </a:prstGeom>
          <a:noFill/>
        </p:spPr>
        <p:txBody>
          <a:bodyPr wrap="none" rtlCol="0">
            <a:spAutoFit/>
          </a:bodyPr>
          <a:lstStyle/>
          <a:p>
            <a:pPr algn="r"/>
            <a:r>
              <a:rPr lang="en-US" sz="975" dirty="0">
                <a:solidFill>
                  <a:prstClr val="black">
                    <a:lumMod val="50000"/>
                    <a:lumOff val="50000"/>
                  </a:prstClr>
                </a:solidFill>
              </a:rPr>
              <a:t>“King of Kings” By </a:t>
            </a:r>
            <a:r>
              <a:rPr lang="en-US" sz="975" dirty="0" err="1">
                <a:solidFill>
                  <a:prstClr val="black">
                    <a:lumMod val="50000"/>
                    <a:lumOff val="50000"/>
                  </a:prstClr>
                </a:solidFill>
              </a:rPr>
              <a:t>By</a:t>
            </a:r>
            <a:r>
              <a:rPr lang="en-US" sz="975" dirty="0">
                <a:solidFill>
                  <a:prstClr val="black">
                    <a:lumMod val="50000"/>
                    <a:lumOff val="50000"/>
                  </a:prstClr>
                </a:solidFill>
              </a:rPr>
              <a:t> Jason Ingram, Brooke </a:t>
            </a:r>
            <a:r>
              <a:rPr lang="en-US" sz="975" dirty="0" err="1">
                <a:solidFill>
                  <a:prstClr val="black">
                    <a:lumMod val="50000"/>
                    <a:lumOff val="50000"/>
                  </a:prstClr>
                </a:solidFill>
              </a:rPr>
              <a:t>Ligertwood</a:t>
            </a:r>
            <a:r>
              <a:rPr lang="en-US" sz="975" dirty="0">
                <a:solidFill>
                  <a:prstClr val="black">
                    <a:lumMod val="50000"/>
                    <a:lumOff val="50000"/>
                  </a:prstClr>
                </a:solidFill>
              </a:rPr>
              <a:t> &amp; Scott </a:t>
            </a:r>
            <a:r>
              <a:rPr lang="en-US" sz="975" dirty="0" err="1">
                <a:solidFill>
                  <a:prstClr val="black">
                    <a:lumMod val="50000"/>
                    <a:lumOff val="50000"/>
                  </a:prstClr>
                </a:solidFill>
              </a:rPr>
              <a:t>Ligertwood</a:t>
            </a:r>
            <a:r>
              <a:rPr lang="en-US" sz="975" dirty="0">
                <a:solidFill>
                  <a:prstClr val="black">
                    <a:lumMod val="50000"/>
                    <a:lumOff val="50000"/>
                  </a:prstClr>
                </a:solidFill>
              </a:rPr>
              <a:t> © 2019 </a:t>
            </a:r>
            <a:r>
              <a:rPr lang="en-US" sz="975" dirty="0" err="1">
                <a:solidFill>
                  <a:prstClr val="black">
                    <a:lumMod val="50000"/>
                    <a:lumOff val="50000"/>
                  </a:prstClr>
                </a:solidFill>
              </a:rPr>
              <a:t>Hillsong</a:t>
            </a:r>
            <a:r>
              <a:rPr lang="en-US" sz="975" dirty="0">
                <a:solidFill>
                  <a:prstClr val="black">
                    <a:lumMod val="50000"/>
                    <a:lumOff val="50000"/>
                  </a:prstClr>
                </a:solidFill>
              </a:rPr>
              <a:t> Music Publishing</a:t>
            </a:r>
          </a:p>
        </p:txBody>
      </p:sp>
    </p:spTree>
    <p:extLst>
      <p:ext uri="{BB962C8B-B14F-4D97-AF65-F5344CB8AC3E}">
        <p14:creationId xmlns:p14="http://schemas.microsoft.com/office/powerpoint/2010/main" val="856061302"/>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BA6994-64C1-3641-A7C7-B8E849979938}"/>
              </a:ext>
            </a:extLst>
          </p:cNvPr>
          <p:cNvSpPr txBox="1"/>
          <p:nvPr/>
        </p:nvSpPr>
        <p:spPr>
          <a:xfrm>
            <a:off x="0" y="1417588"/>
            <a:ext cx="9144000" cy="2308324"/>
          </a:xfrm>
          <a:prstGeom prst="rect">
            <a:avLst/>
          </a:prstGeom>
          <a:noFill/>
        </p:spPr>
        <p:txBody>
          <a:bodyPr wrap="square" rtlCol="0">
            <a:spAutoFit/>
          </a:bodyPr>
          <a:lstStyle/>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Praise the Father, Praise the Son,</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Praise the Spirit three in One.</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God of glory – Majesty.</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Praise, forever, to the King of Kings.</a:t>
            </a:r>
          </a:p>
        </p:txBody>
      </p:sp>
      <p:sp>
        <p:nvSpPr>
          <p:cNvPr id="5" name="TextBox 4">
            <a:extLst>
              <a:ext uri="{FF2B5EF4-FFF2-40B4-BE49-F238E27FC236}">
                <a16:creationId xmlns:a16="http://schemas.microsoft.com/office/drawing/2014/main" id="{EAC65543-579B-5943-BD31-CBE6968A26BF}"/>
              </a:ext>
            </a:extLst>
          </p:cNvPr>
          <p:cNvSpPr txBox="1"/>
          <p:nvPr/>
        </p:nvSpPr>
        <p:spPr>
          <a:xfrm>
            <a:off x="3311840" y="4749311"/>
            <a:ext cx="5711820" cy="242374"/>
          </a:xfrm>
          <a:prstGeom prst="rect">
            <a:avLst/>
          </a:prstGeom>
          <a:noFill/>
        </p:spPr>
        <p:txBody>
          <a:bodyPr wrap="none" rtlCol="0">
            <a:spAutoFit/>
          </a:bodyPr>
          <a:lstStyle/>
          <a:p>
            <a:pPr algn="r"/>
            <a:r>
              <a:rPr lang="en-US" sz="975" dirty="0">
                <a:solidFill>
                  <a:prstClr val="black">
                    <a:lumMod val="50000"/>
                    <a:lumOff val="50000"/>
                  </a:prstClr>
                </a:solidFill>
              </a:rPr>
              <a:t>“King of Kings” By </a:t>
            </a:r>
            <a:r>
              <a:rPr lang="en-US" sz="975" dirty="0" err="1">
                <a:solidFill>
                  <a:prstClr val="black">
                    <a:lumMod val="50000"/>
                    <a:lumOff val="50000"/>
                  </a:prstClr>
                </a:solidFill>
              </a:rPr>
              <a:t>By</a:t>
            </a:r>
            <a:r>
              <a:rPr lang="en-US" sz="975" dirty="0">
                <a:solidFill>
                  <a:prstClr val="black">
                    <a:lumMod val="50000"/>
                    <a:lumOff val="50000"/>
                  </a:prstClr>
                </a:solidFill>
              </a:rPr>
              <a:t> Jason Ingram, Brooke </a:t>
            </a:r>
            <a:r>
              <a:rPr lang="en-US" sz="975" dirty="0" err="1">
                <a:solidFill>
                  <a:prstClr val="black">
                    <a:lumMod val="50000"/>
                    <a:lumOff val="50000"/>
                  </a:prstClr>
                </a:solidFill>
              </a:rPr>
              <a:t>Ligertwood</a:t>
            </a:r>
            <a:r>
              <a:rPr lang="en-US" sz="975" dirty="0">
                <a:solidFill>
                  <a:prstClr val="black">
                    <a:lumMod val="50000"/>
                    <a:lumOff val="50000"/>
                  </a:prstClr>
                </a:solidFill>
              </a:rPr>
              <a:t> &amp; Scott </a:t>
            </a:r>
            <a:r>
              <a:rPr lang="en-US" sz="975" dirty="0" err="1">
                <a:solidFill>
                  <a:prstClr val="black">
                    <a:lumMod val="50000"/>
                    <a:lumOff val="50000"/>
                  </a:prstClr>
                </a:solidFill>
              </a:rPr>
              <a:t>Ligertwood</a:t>
            </a:r>
            <a:r>
              <a:rPr lang="en-US" sz="975" dirty="0">
                <a:solidFill>
                  <a:prstClr val="black">
                    <a:lumMod val="50000"/>
                    <a:lumOff val="50000"/>
                  </a:prstClr>
                </a:solidFill>
              </a:rPr>
              <a:t> © 2019 </a:t>
            </a:r>
            <a:r>
              <a:rPr lang="en-US" sz="975" dirty="0" err="1">
                <a:solidFill>
                  <a:prstClr val="black">
                    <a:lumMod val="50000"/>
                    <a:lumOff val="50000"/>
                  </a:prstClr>
                </a:solidFill>
              </a:rPr>
              <a:t>Hillsong</a:t>
            </a:r>
            <a:r>
              <a:rPr lang="en-US" sz="975" dirty="0">
                <a:solidFill>
                  <a:prstClr val="black">
                    <a:lumMod val="50000"/>
                    <a:lumOff val="50000"/>
                  </a:prstClr>
                </a:solidFill>
              </a:rPr>
              <a:t> Music Publishing</a:t>
            </a:r>
          </a:p>
        </p:txBody>
      </p:sp>
    </p:spTree>
    <p:extLst>
      <p:ext uri="{BB962C8B-B14F-4D97-AF65-F5344CB8AC3E}">
        <p14:creationId xmlns:p14="http://schemas.microsoft.com/office/powerpoint/2010/main" val="2672578779"/>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BA6994-64C1-3641-A7C7-B8E849979938}"/>
              </a:ext>
            </a:extLst>
          </p:cNvPr>
          <p:cNvSpPr txBox="1"/>
          <p:nvPr/>
        </p:nvSpPr>
        <p:spPr>
          <a:xfrm>
            <a:off x="0" y="309593"/>
            <a:ext cx="9144000" cy="4524315"/>
          </a:xfrm>
          <a:prstGeom prst="rect">
            <a:avLst/>
          </a:prstGeom>
          <a:noFill/>
        </p:spPr>
        <p:txBody>
          <a:bodyPr wrap="square" rtlCol="0">
            <a:spAutoFit/>
          </a:bodyPr>
          <a:lstStyle/>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And the morning that You rose</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All of heaven held its breath</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‘till that stone was moved for good</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For the Lamb had conquered death.</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And the dead rose from their tombs</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And the angels stood in awe</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For the souls of all who’d come</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To the Father are restored.</a:t>
            </a:r>
          </a:p>
        </p:txBody>
      </p:sp>
      <p:sp>
        <p:nvSpPr>
          <p:cNvPr id="5" name="TextBox 4">
            <a:extLst>
              <a:ext uri="{FF2B5EF4-FFF2-40B4-BE49-F238E27FC236}">
                <a16:creationId xmlns:a16="http://schemas.microsoft.com/office/drawing/2014/main" id="{EAC65543-579B-5943-BD31-CBE6968A26BF}"/>
              </a:ext>
            </a:extLst>
          </p:cNvPr>
          <p:cNvSpPr txBox="1"/>
          <p:nvPr/>
        </p:nvSpPr>
        <p:spPr>
          <a:xfrm>
            <a:off x="3311840" y="4749311"/>
            <a:ext cx="5711820" cy="242374"/>
          </a:xfrm>
          <a:prstGeom prst="rect">
            <a:avLst/>
          </a:prstGeom>
          <a:noFill/>
        </p:spPr>
        <p:txBody>
          <a:bodyPr wrap="none" rtlCol="0">
            <a:spAutoFit/>
          </a:bodyPr>
          <a:lstStyle/>
          <a:p>
            <a:pPr algn="r"/>
            <a:r>
              <a:rPr lang="en-US" sz="975" dirty="0">
                <a:solidFill>
                  <a:prstClr val="black">
                    <a:lumMod val="50000"/>
                    <a:lumOff val="50000"/>
                  </a:prstClr>
                </a:solidFill>
              </a:rPr>
              <a:t>“King of Kings” By </a:t>
            </a:r>
            <a:r>
              <a:rPr lang="en-US" sz="975" dirty="0" err="1">
                <a:solidFill>
                  <a:prstClr val="black">
                    <a:lumMod val="50000"/>
                    <a:lumOff val="50000"/>
                  </a:prstClr>
                </a:solidFill>
              </a:rPr>
              <a:t>By</a:t>
            </a:r>
            <a:r>
              <a:rPr lang="en-US" sz="975" dirty="0">
                <a:solidFill>
                  <a:prstClr val="black">
                    <a:lumMod val="50000"/>
                    <a:lumOff val="50000"/>
                  </a:prstClr>
                </a:solidFill>
              </a:rPr>
              <a:t> Jason Ingram, Brooke </a:t>
            </a:r>
            <a:r>
              <a:rPr lang="en-US" sz="975" dirty="0" err="1">
                <a:solidFill>
                  <a:prstClr val="black">
                    <a:lumMod val="50000"/>
                    <a:lumOff val="50000"/>
                  </a:prstClr>
                </a:solidFill>
              </a:rPr>
              <a:t>Ligertwood</a:t>
            </a:r>
            <a:r>
              <a:rPr lang="en-US" sz="975" dirty="0">
                <a:solidFill>
                  <a:prstClr val="black">
                    <a:lumMod val="50000"/>
                    <a:lumOff val="50000"/>
                  </a:prstClr>
                </a:solidFill>
              </a:rPr>
              <a:t> &amp; Scott </a:t>
            </a:r>
            <a:r>
              <a:rPr lang="en-US" sz="975" dirty="0" err="1">
                <a:solidFill>
                  <a:prstClr val="black">
                    <a:lumMod val="50000"/>
                    <a:lumOff val="50000"/>
                  </a:prstClr>
                </a:solidFill>
              </a:rPr>
              <a:t>Ligertwood</a:t>
            </a:r>
            <a:r>
              <a:rPr lang="en-US" sz="975" dirty="0">
                <a:solidFill>
                  <a:prstClr val="black">
                    <a:lumMod val="50000"/>
                    <a:lumOff val="50000"/>
                  </a:prstClr>
                </a:solidFill>
              </a:rPr>
              <a:t> © 2019 </a:t>
            </a:r>
            <a:r>
              <a:rPr lang="en-US" sz="975" dirty="0" err="1">
                <a:solidFill>
                  <a:prstClr val="black">
                    <a:lumMod val="50000"/>
                    <a:lumOff val="50000"/>
                  </a:prstClr>
                </a:solidFill>
              </a:rPr>
              <a:t>Hillsong</a:t>
            </a:r>
            <a:r>
              <a:rPr lang="en-US" sz="975" dirty="0">
                <a:solidFill>
                  <a:prstClr val="black">
                    <a:lumMod val="50000"/>
                    <a:lumOff val="50000"/>
                  </a:prstClr>
                </a:solidFill>
              </a:rPr>
              <a:t> Music Publishing</a:t>
            </a:r>
          </a:p>
        </p:txBody>
      </p:sp>
    </p:spTree>
    <p:extLst>
      <p:ext uri="{BB962C8B-B14F-4D97-AF65-F5344CB8AC3E}">
        <p14:creationId xmlns:p14="http://schemas.microsoft.com/office/powerpoint/2010/main" val="279641214"/>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BA6994-64C1-3641-A7C7-B8E849979938}"/>
              </a:ext>
            </a:extLst>
          </p:cNvPr>
          <p:cNvSpPr txBox="1"/>
          <p:nvPr/>
        </p:nvSpPr>
        <p:spPr>
          <a:xfrm>
            <a:off x="0" y="309593"/>
            <a:ext cx="9144000" cy="4524315"/>
          </a:xfrm>
          <a:prstGeom prst="rect">
            <a:avLst/>
          </a:prstGeom>
          <a:noFill/>
        </p:spPr>
        <p:txBody>
          <a:bodyPr wrap="square" rtlCol="0">
            <a:spAutoFit/>
          </a:bodyPr>
          <a:lstStyle/>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And the Church of Christ was born</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Then the Spirit lit the flame             </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Now this gospel truth of old</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Shall not kneel shall not faint.</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By His blood and in His Name</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In His freedom I am free</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For the love of Jesus Christ</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Who has resurrected me!</a:t>
            </a:r>
          </a:p>
        </p:txBody>
      </p:sp>
      <p:sp>
        <p:nvSpPr>
          <p:cNvPr id="5" name="TextBox 4">
            <a:extLst>
              <a:ext uri="{FF2B5EF4-FFF2-40B4-BE49-F238E27FC236}">
                <a16:creationId xmlns:a16="http://schemas.microsoft.com/office/drawing/2014/main" id="{EAC65543-579B-5943-BD31-CBE6968A26BF}"/>
              </a:ext>
            </a:extLst>
          </p:cNvPr>
          <p:cNvSpPr txBox="1"/>
          <p:nvPr/>
        </p:nvSpPr>
        <p:spPr>
          <a:xfrm>
            <a:off x="3311840" y="4749311"/>
            <a:ext cx="5711820" cy="242374"/>
          </a:xfrm>
          <a:prstGeom prst="rect">
            <a:avLst/>
          </a:prstGeom>
          <a:noFill/>
        </p:spPr>
        <p:txBody>
          <a:bodyPr wrap="none" rtlCol="0">
            <a:spAutoFit/>
          </a:bodyPr>
          <a:lstStyle/>
          <a:p>
            <a:pPr algn="r"/>
            <a:r>
              <a:rPr lang="en-US" sz="975" dirty="0">
                <a:solidFill>
                  <a:prstClr val="black">
                    <a:lumMod val="50000"/>
                    <a:lumOff val="50000"/>
                  </a:prstClr>
                </a:solidFill>
              </a:rPr>
              <a:t>“King of Kings” By </a:t>
            </a:r>
            <a:r>
              <a:rPr lang="en-US" sz="975" dirty="0" err="1">
                <a:solidFill>
                  <a:prstClr val="black">
                    <a:lumMod val="50000"/>
                    <a:lumOff val="50000"/>
                  </a:prstClr>
                </a:solidFill>
              </a:rPr>
              <a:t>By</a:t>
            </a:r>
            <a:r>
              <a:rPr lang="en-US" sz="975" dirty="0">
                <a:solidFill>
                  <a:prstClr val="black">
                    <a:lumMod val="50000"/>
                    <a:lumOff val="50000"/>
                  </a:prstClr>
                </a:solidFill>
              </a:rPr>
              <a:t> Jason Ingram, Brooke </a:t>
            </a:r>
            <a:r>
              <a:rPr lang="en-US" sz="975" dirty="0" err="1">
                <a:solidFill>
                  <a:prstClr val="black">
                    <a:lumMod val="50000"/>
                    <a:lumOff val="50000"/>
                  </a:prstClr>
                </a:solidFill>
              </a:rPr>
              <a:t>Ligertwood</a:t>
            </a:r>
            <a:r>
              <a:rPr lang="en-US" sz="975" dirty="0">
                <a:solidFill>
                  <a:prstClr val="black">
                    <a:lumMod val="50000"/>
                    <a:lumOff val="50000"/>
                  </a:prstClr>
                </a:solidFill>
              </a:rPr>
              <a:t> &amp; Scott </a:t>
            </a:r>
            <a:r>
              <a:rPr lang="en-US" sz="975" dirty="0" err="1">
                <a:solidFill>
                  <a:prstClr val="black">
                    <a:lumMod val="50000"/>
                    <a:lumOff val="50000"/>
                  </a:prstClr>
                </a:solidFill>
              </a:rPr>
              <a:t>Ligertwood</a:t>
            </a:r>
            <a:r>
              <a:rPr lang="en-US" sz="975" dirty="0">
                <a:solidFill>
                  <a:prstClr val="black">
                    <a:lumMod val="50000"/>
                    <a:lumOff val="50000"/>
                  </a:prstClr>
                </a:solidFill>
              </a:rPr>
              <a:t> © 2019 </a:t>
            </a:r>
            <a:r>
              <a:rPr lang="en-US" sz="975" dirty="0" err="1">
                <a:solidFill>
                  <a:prstClr val="black">
                    <a:lumMod val="50000"/>
                    <a:lumOff val="50000"/>
                  </a:prstClr>
                </a:solidFill>
              </a:rPr>
              <a:t>Hillsong</a:t>
            </a:r>
            <a:r>
              <a:rPr lang="en-US" sz="975" dirty="0">
                <a:solidFill>
                  <a:prstClr val="black">
                    <a:lumMod val="50000"/>
                    <a:lumOff val="50000"/>
                  </a:prstClr>
                </a:solidFill>
              </a:rPr>
              <a:t> Music Publishing</a:t>
            </a:r>
          </a:p>
        </p:txBody>
      </p:sp>
    </p:spTree>
    <p:extLst>
      <p:ext uri="{BB962C8B-B14F-4D97-AF65-F5344CB8AC3E}">
        <p14:creationId xmlns:p14="http://schemas.microsoft.com/office/powerpoint/2010/main" val="1368997850"/>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BA6994-64C1-3641-A7C7-B8E849979938}"/>
              </a:ext>
            </a:extLst>
          </p:cNvPr>
          <p:cNvSpPr txBox="1"/>
          <p:nvPr/>
        </p:nvSpPr>
        <p:spPr>
          <a:xfrm>
            <a:off x="0" y="1140589"/>
            <a:ext cx="9144000" cy="2862322"/>
          </a:xfrm>
          <a:prstGeom prst="rect">
            <a:avLst/>
          </a:prstGeom>
          <a:noFill/>
        </p:spPr>
        <p:txBody>
          <a:bodyPr wrap="square" rtlCol="0">
            <a:spAutoFit/>
          </a:bodyPr>
          <a:lstStyle/>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Praise the Father, Praise the Son,</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Praise the Spirit three in One.</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God of glory – Majesty.</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Praise, forever, to the King of Kings.</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Praise, forever, to the King of Kings!</a:t>
            </a:r>
          </a:p>
        </p:txBody>
      </p:sp>
      <p:sp>
        <p:nvSpPr>
          <p:cNvPr id="5" name="TextBox 4">
            <a:extLst>
              <a:ext uri="{FF2B5EF4-FFF2-40B4-BE49-F238E27FC236}">
                <a16:creationId xmlns:a16="http://schemas.microsoft.com/office/drawing/2014/main" id="{EAC65543-579B-5943-BD31-CBE6968A26BF}"/>
              </a:ext>
            </a:extLst>
          </p:cNvPr>
          <p:cNvSpPr txBox="1"/>
          <p:nvPr/>
        </p:nvSpPr>
        <p:spPr>
          <a:xfrm>
            <a:off x="3311840" y="4749311"/>
            <a:ext cx="5711820" cy="242374"/>
          </a:xfrm>
          <a:prstGeom prst="rect">
            <a:avLst/>
          </a:prstGeom>
          <a:noFill/>
        </p:spPr>
        <p:txBody>
          <a:bodyPr wrap="none" rtlCol="0">
            <a:spAutoFit/>
          </a:bodyPr>
          <a:lstStyle/>
          <a:p>
            <a:pPr algn="r"/>
            <a:r>
              <a:rPr lang="en-US" sz="975" dirty="0">
                <a:solidFill>
                  <a:prstClr val="black">
                    <a:lumMod val="50000"/>
                    <a:lumOff val="50000"/>
                  </a:prstClr>
                </a:solidFill>
              </a:rPr>
              <a:t>“King of Kings” By </a:t>
            </a:r>
            <a:r>
              <a:rPr lang="en-US" sz="975" dirty="0" err="1">
                <a:solidFill>
                  <a:prstClr val="black">
                    <a:lumMod val="50000"/>
                    <a:lumOff val="50000"/>
                  </a:prstClr>
                </a:solidFill>
              </a:rPr>
              <a:t>By</a:t>
            </a:r>
            <a:r>
              <a:rPr lang="en-US" sz="975" dirty="0">
                <a:solidFill>
                  <a:prstClr val="black">
                    <a:lumMod val="50000"/>
                    <a:lumOff val="50000"/>
                  </a:prstClr>
                </a:solidFill>
              </a:rPr>
              <a:t> Jason Ingram, Brooke </a:t>
            </a:r>
            <a:r>
              <a:rPr lang="en-US" sz="975" dirty="0" err="1">
                <a:solidFill>
                  <a:prstClr val="black">
                    <a:lumMod val="50000"/>
                    <a:lumOff val="50000"/>
                  </a:prstClr>
                </a:solidFill>
              </a:rPr>
              <a:t>Ligertwood</a:t>
            </a:r>
            <a:r>
              <a:rPr lang="en-US" sz="975" dirty="0">
                <a:solidFill>
                  <a:prstClr val="black">
                    <a:lumMod val="50000"/>
                    <a:lumOff val="50000"/>
                  </a:prstClr>
                </a:solidFill>
              </a:rPr>
              <a:t> &amp; Scott </a:t>
            </a:r>
            <a:r>
              <a:rPr lang="en-US" sz="975" dirty="0" err="1">
                <a:solidFill>
                  <a:prstClr val="black">
                    <a:lumMod val="50000"/>
                    <a:lumOff val="50000"/>
                  </a:prstClr>
                </a:solidFill>
              </a:rPr>
              <a:t>Ligertwood</a:t>
            </a:r>
            <a:r>
              <a:rPr lang="en-US" sz="975" dirty="0">
                <a:solidFill>
                  <a:prstClr val="black">
                    <a:lumMod val="50000"/>
                    <a:lumOff val="50000"/>
                  </a:prstClr>
                </a:solidFill>
              </a:rPr>
              <a:t> © 2019 </a:t>
            </a:r>
            <a:r>
              <a:rPr lang="en-US" sz="975" dirty="0" err="1">
                <a:solidFill>
                  <a:prstClr val="black">
                    <a:lumMod val="50000"/>
                    <a:lumOff val="50000"/>
                  </a:prstClr>
                </a:solidFill>
              </a:rPr>
              <a:t>Hillsong</a:t>
            </a:r>
            <a:r>
              <a:rPr lang="en-US" sz="975" dirty="0">
                <a:solidFill>
                  <a:prstClr val="black">
                    <a:lumMod val="50000"/>
                    <a:lumOff val="50000"/>
                  </a:prstClr>
                </a:solidFill>
              </a:rPr>
              <a:t> Music Publishing</a:t>
            </a:r>
          </a:p>
        </p:txBody>
      </p:sp>
    </p:spTree>
    <p:extLst>
      <p:ext uri="{BB962C8B-B14F-4D97-AF65-F5344CB8AC3E}">
        <p14:creationId xmlns:p14="http://schemas.microsoft.com/office/powerpoint/2010/main" val="33477677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0924D01-7148-E74C-B58E-6C3757446FBE}"/>
              </a:ext>
            </a:extLst>
          </p:cNvPr>
          <p:cNvSpPr txBox="1"/>
          <p:nvPr/>
        </p:nvSpPr>
        <p:spPr>
          <a:xfrm>
            <a:off x="1143000" y="1971586"/>
            <a:ext cx="6858000" cy="1200329"/>
          </a:xfrm>
          <a:prstGeom prst="rect">
            <a:avLst/>
          </a:prstGeom>
          <a:noFill/>
        </p:spPr>
        <p:txBody>
          <a:bodyPr wrap="square" rtlCol="0">
            <a:spAutoFit/>
          </a:bodyPr>
          <a:lstStyle/>
          <a:p>
            <a:pPr algn="ctr" defTabSz="685800" fontAlgn="base">
              <a:spcBef>
                <a:spcPct val="0"/>
              </a:spcBef>
              <a:spcAft>
                <a:spcPct val="0"/>
              </a:spcAft>
            </a:pPr>
            <a:r>
              <a:rPr lang="en-US" sz="7200" dirty="0">
                <a:solidFill>
                  <a:srgbClr val="000000"/>
                </a:solidFill>
                <a:latin typeface="Ubuntu" panose="020B0504030602030204" pitchFamily="34" charset="0"/>
                <a:ea typeface="Cooper Hewitt" pitchFamily="50" charset="0"/>
              </a:rPr>
              <a:t>You Are My Joy</a:t>
            </a:r>
          </a:p>
        </p:txBody>
      </p:sp>
      <p:sp>
        <p:nvSpPr>
          <p:cNvPr id="5" name="TextBox 4">
            <a:extLst>
              <a:ext uri="{FF2B5EF4-FFF2-40B4-BE49-F238E27FC236}">
                <a16:creationId xmlns:a16="http://schemas.microsoft.com/office/drawing/2014/main" id="{EAC65543-579B-5943-BD31-CBE6968A26BF}"/>
              </a:ext>
            </a:extLst>
          </p:cNvPr>
          <p:cNvSpPr txBox="1"/>
          <p:nvPr/>
        </p:nvSpPr>
        <p:spPr>
          <a:xfrm>
            <a:off x="5267502" y="4749311"/>
            <a:ext cx="3756157" cy="242374"/>
          </a:xfrm>
          <a:prstGeom prst="rect">
            <a:avLst/>
          </a:prstGeom>
          <a:noFill/>
        </p:spPr>
        <p:txBody>
          <a:bodyPr wrap="none" rtlCol="0">
            <a:spAutoFit/>
          </a:bodyPr>
          <a:lstStyle/>
          <a:p>
            <a:pPr algn="r"/>
            <a:r>
              <a:rPr lang="en-US" sz="975" dirty="0">
                <a:solidFill>
                  <a:prstClr val="black">
                    <a:lumMod val="50000"/>
                    <a:lumOff val="50000"/>
                  </a:prstClr>
                </a:solidFill>
              </a:rPr>
              <a:t>“You Are My Joy” By Andrea Marie Reagan, Brock Human, Will Reagan</a:t>
            </a:r>
          </a:p>
        </p:txBody>
      </p:sp>
    </p:spTree>
    <p:extLst>
      <p:ext uri="{BB962C8B-B14F-4D97-AF65-F5344CB8AC3E}">
        <p14:creationId xmlns:p14="http://schemas.microsoft.com/office/powerpoint/2010/main" val="2949667211"/>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604718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0924D01-7148-E74C-B58E-6C3757446FBE}"/>
              </a:ext>
            </a:extLst>
          </p:cNvPr>
          <p:cNvSpPr txBox="1"/>
          <p:nvPr/>
        </p:nvSpPr>
        <p:spPr>
          <a:xfrm>
            <a:off x="511210" y="1848475"/>
            <a:ext cx="8121580" cy="1446550"/>
          </a:xfrm>
          <a:prstGeom prst="rect">
            <a:avLst/>
          </a:prstGeom>
          <a:noFill/>
        </p:spPr>
        <p:txBody>
          <a:bodyPr wrap="square" rtlCol="0">
            <a:spAutoFit/>
          </a:bodyPr>
          <a:lstStyle/>
          <a:p>
            <a:pPr algn="ctr" defTabSz="685800" fontAlgn="base">
              <a:spcBef>
                <a:spcPct val="0"/>
              </a:spcBef>
              <a:spcAft>
                <a:spcPct val="0"/>
              </a:spcAft>
            </a:pPr>
            <a:r>
              <a:rPr lang="en-US" sz="4400" dirty="0">
                <a:solidFill>
                  <a:srgbClr val="000000"/>
                </a:solidFill>
                <a:latin typeface="Ubuntu" panose="020B0504030602030204" pitchFamily="34" charset="0"/>
                <a:ea typeface="Cooper Hewitt" pitchFamily="50" charset="0"/>
              </a:rPr>
              <a:t>You are my joy, You are my joy.</a:t>
            </a:r>
          </a:p>
          <a:p>
            <a:pPr algn="ctr" defTabSz="685800" fontAlgn="base">
              <a:spcBef>
                <a:spcPct val="0"/>
              </a:spcBef>
              <a:spcAft>
                <a:spcPct val="0"/>
              </a:spcAft>
            </a:pPr>
            <a:r>
              <a:rPr lang="en-US" sz="4400" dirty="0">
                <a:solidFill>
                  <a:srgbClr val="000000"/>
                </a:solidFill>
                <a:latin typeface="Ubuntu" panose="020B0504030602030204" pitchFamily="34" charset="0"/>
                <a:ea typeface="Cooper Hewitt" pitchFamily="50" charset="0"/>
              </a:rPr>
              <a:t>You are my joy, You are my joy!</a:t>
            </a:r>
          </a:p>
        </p:txBody>
      </p:sp>
      <p:sp>
        <p:nvSpPr>
          <p:cNvPr id="5" name="TextBox 4">
            <a:extLst>
              <a:ext uri="{FF2B5EF4-FFF2-40B4-BE49-F238E27FC236}">
                <a16:creationId xmlns:a16="http://schemas.microsoft.com/office/drawing/2014/main" id="{EAC65543-579B-5943-BD31-CBE6968A26BF}"/>
              </a:ext>
            </a:extLst>
          </p:cNvPr>
          <p:cNvSpPr txBox="1"/>
          <p:nvPr/>
        </p:nvSpPr>
        <p:spPr>
          <a:xfrm>
            <a:off x="5267502" y="4749311"/>
            <a:ext cx="3756157" cy="242374"/>
          </a:xfrm>
          <a:prstGeom prst="rect">
            <a:avLst/>
          </a:prstGeom>
          <a:noFill/>
        </p:spPr>
        <p:txBody>
          <a:bodyPr wrap="none" rtlCol="0">
            <a:spAutoFit/>
          </a:bodyPr>
          <a:lstStyle/>
          <a:p>
            <a:pPr algn="r"/>
            <a:r>
              <a:rPr lang="en-US" sz="975" dirty="0">
                <a:solidFill>
                  <a:prstClr val="black">
                    <a:lumMod val="50000"/>
                    <a:lumOff val="50000"/>
                  </a:prstClr>
                </a:solidFill>
              </a:rPr>
              <a:t>“You Are My Joy” By Andrea Marie Reagan, Brock Human, Will Reagan</a:t>
            </a:r>
          </a:p>
        </p:txBody>
      </p:sp>
    </p:spTree>
    <p:extLst>
      <p:ext uri="{BB962C8B-B14F-4D97-AF65-F5344CB8AC3E}">
        <p14:creationId xmlns:p14="http://schemas.microsoft.com/office/powerpoint/2010/main" val="165339054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BA6994-64C1-3641-A7C7-B8E849979938}"/>
              </a:ext>
            </a:extLst>
          </p:cNvPr>
          <p:cNvSpPr txBox="1"/>
          <p:nvPr/>
        </p:nvSpPr>
        <p:spPr>
          <a:xfrm>
            <a:off x="-351692" y="863590"/>
            <a:ext cx="9847385" cy="3416320"/>
          </a:xfrm>
          <a:prstGeom prst="rect">
            <a:avLst/>
          </a:prstGeom>
          <a:noFill/>
        </p:spPr>
        <p:txBody>
          <a:bodyPr wrap="square" rtlCol="0">
            <a:spAutoFit/>
          </a:bodyPr>
          <a:lstStyle/>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He rules the world with truth and grace,</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And makes the nations prove</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The glories of His righteousness,</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And wonders of His love,</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And wonders of His love,</a:t>
            </a:r>
          </a:p>
          <a:p>
            <a:pPr algn="ctr" defTabSz="685800" fontAlgn="base">
              <a:spcBef>
                <a:spcPct val="0"/>
              </a:spcBef>
              <a:spcAft>
                <a:spcPct val="0"/>
              </a:spcAft>
            </a:pPr>
            <a:r>
              <a:rPr lang="en-US" sz="3600" dirty="0">
                <a:solidFill>
                  <a:srgbClr val="000000"/>
                </a:solidFill>
                <a:latin typeface="Ubuntu" panose="020B0504030602030204" pitchFamily="34" charset="0"/>
                <a:ea typeface="Cooper Hewitt" pitchFamily="50" charset="0"/>
              </a:rPr>
              <a:t>And wonders, wonders, of His love.</a:t>
            </a:r>
          </a:p>
        </p:txBody>
      </p:sp>
      <p:sp>
        <p:nvSpPr>
          <p:cNvPr id="5" name="TextBox 4">
            <a:extLst>
              <a:ext uri="{FF2B5EF4-FFF2-40B4-BE49-F238E27FC236}">
                <a16:creationId xmlns:a16="http://schemas.microsoft.com/office/drawing/2014/main" id="{EAC65543-579B-5943-BD31-CBE6968A26BF}"/>
              </a:ext>
            </a:extLst>
          </p:cNvPr>
          <p:cNvSpPr txBox="1"/>
          <p:nvPr/>
        </p:nvSpPr>
        <p:spPr>
          <a:xfrm>
            <a:off x="5894276" y="4749311"/>
            <a:ext cx="3129383" cy="242374"/>
          </a:xfrm>
          <a:prstGeom prst="rect">
            <a:avLst/>
          </a:prstGeom>
          <a:noFill/>
        </p:spPr>
        <p:txBody>
          <a:bodyPr wrap="none" rtlCol="0">
            <a:spAutoFit/>
          </a:bodyPr>
          <a:lstStyle/>
          <a:p>
            <a:pPr algn="r"/>
            <a:r>
              <a:rPr lang="en-US" sz="975" dirty="0">
                <a:solidFill>
                  <a:prstClr val="black">
                    <a:lumMod val="50000"/>
                    <a:lumOff val="50000"/>
                  </a:prstClr>
                </a:solidFill>
              </a:rPr>
              <a:t>“Joy to the World” By George </a:t>
            </a:r>
            <a:r>
              <a:rPr lang="en-US" sz="975" dirty="0" err="1">
                <a:solidFill>
                  <a:prstClr val="black">
                    <a:lumMod val="50000"/>
                    <a:lumOff val="50000"/>
                  </a:prstClr>
                </a:solidFill>
              </a:rPr>
              <a:t>Frideric</a:t>
            </a:r>
            <a:r>
              <a:rPr lang="en-US" sz="975" dirty="0">
                <a:solidFill>
                  <a:prstClr val="black">
                    <a:lumMod val="50000"/>
                    <a:lumOff val="50000"/>
                  </a:prstClr>
                </a:solidFill>
              </a:rPr>
              <a:t> Handel, Isaac Watts</a:t>
            </a:r>
          </a:p>
        </p:txBody>
      </p:sp>
    </p:spTree>
    <p:extLst>
      <p:ext uri="{BB962C8B-B14F-4D97-AF65-F5344CB8AC3E}">
        <p14:creationId xmlns:p14="http://schemas.microsoft.com/office/powerpoint/2010/main" val="2606639752"/>
      </p:ext>
    </p:extLst>
  </p:cSld>
  <p:clrMapOvr>
    <a:masterClrMapping/>
  </p:clrMapOvr>
  <p:transition>
    <p:fade/>
  </p:transition>
</p:sld>
</file>

<file path=ppt/theme/theme1.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3765</TotalTime>
  <Words>2811</Words>
  <Application>Microsoft Office PowerPoint</Application>
  <PresentationFormat>On-screen Show (16:9)</PresentationFormat>
  <Paragraphs>250</Paragraphs>
  <Slides>70</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70</vt:i4>
      </vt:variant>
    </vt:vector>
  </HeadingPairs>
  <TitlesOfParts>
    <vt:vector size="78" baseType="lpstr">
      <vt:lpstr>Arial</vt:lpstr>
      <vt:lpstr>Bahnschrift Light</vt:lpstr>
      <vt:lpstr>Calibri</vt:lpstr>
      <vt:lpstr>Calibri Light</vt:lpstr>
      <vt:lpstr>Feeling Passionate Personal Use</vt:lpstr>
      <vt:lpstr>Ubuntu</vt:lpstr>
      <vt:lpstr>10_Office Theme</vt:lpstr>
      <vt:lpstr>11_Office Theme</vt:lpstr>
      <vt:lpstr>WELCOME!</vt:lpstr>
      <vt:lpstr>WELCOME TO  TALLGRASS CHURCH’S ADVENT 2020 CENTRAL GATHERINGS IN BOYS &amp; GIRLS CLUB!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WELCOME TO WEEK 3 OF  ADVENT 2020</vt:lpstr>
      <vt:lpstr>TITLES GO HERE CAPS</vt:lpstr>
      <vt:lpstr>PowerPoint Presentation</vt:lpstr>
      <vt:lpstr>PowerPoint Presentation</vt:lpstr>
      <vt:lpstr>WELCOME TO WEEK 3 OF  ADVENT 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WELCOME TO WEEK 3 OF  ADVENT 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NEW HOPE COMMUNITY CHURCH</dc:creator>
  <cp:lastModifiedBy> </cp:lastModifiedBy>
  <cp:revision>33</cp:revision>
  <dcterms:created xsi:type="dcterms:W3CDTF">2020-11-29T01:11:56Z</dcterms:created>
  <dcterms:modified xsi:type="dcterms:W3CDTF">2020-12-14T15:36:10Z</dcterms:modified>
</cp:coreProperties>
</file>