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3795" r:id="rId2"/>
  </p:sldMasterIdLst>
  <p:notesMasterIdLst>
    <p:notesMasterId r:id="rId45"/>
  </p:notesMasterIdLst>
  <p:handoutMasterIdLst>
    <p:handoutMasterId r:id="rId46"/>
  </p:handoutMasterIdLst>
  <p:sldIdLst>
    <p:sldId id="2387" r:id="rId3"/>
    <p:sldId id="2386" r:id="rId4"/>
    <p:sldId id="1181" r:id="rId5"/>
    <p:sldId id="1182" r:id="rId6"/>
    <p:sldId id="1183" r:id="rId7"/>
    <p:sldId id="1184" r:id="rId8"/>
    <p:sldId id="1185" r:id="rId9"/>
    <p:sldId id="1186" r:id="rId10"/>
    <p:sldId id="1187" r:id="rId11"/>
    <p:sldId id="1188" r:id="rId12"/>
    <p:sldId id="1189" r:id="rId13"/>
    <p:sldId id="1738" r:id="rId14"/>
    <p:sldId id="1739" r:id="rId15"/>
    <p:sldId id="1740" r:id="rId16"/>
    <p:sldId id="1741" r:id="rId17"/>
    <p:sldId id="2384" r:id="rId18"/>
    <p:sldId id="2388" r:id="rId19"/>
    <p:sldId id="2643" r:id="rId20"/>
    <p:sldId id="2638" r:id="rId21"/>
    <p:sldId id="2639" r:id="rId22"/>
    <p:sldId id="2640" r:id="rId23"/>
    <p:sldId id="2642" r:id="rId24"/>
    <p:sldId id="2641" r:id="rId25"/>
    <p:sldId id="1299" r:id="rId26"/>
    <p:sldId id="1300" r:id="rId27"/>
    <p:sldId id="1301" r:id="rId28"/>
    <p:sldId id="1302" r:id="rId29"/>
    <p:sldId id="1303" r:id="rId30"/>
    <p:sldId id="1304" r:id="rId31"/>
    <p:sldId id="1305" r:id="rId32"/>
    <p:sldId id="1306" r:id="rId33"/>
    <p:sldId id="1307" r:id="rId34"/>
    <p:sldId id="2391" r:id="rId35"/>
    <p:sldId id="2392" r:id="rId36"/>
    <p:sldId id="2635" r:id="rId37"/>
    <p:sldId id="2636" r:id="rId38"/>
    <p:sldId id="2637" r:id="rId39"/>
    <p:sldId id="1813" r:id="rId40"/>
    <p:sldId id="1814" r:id="rId41"/>
    <p:sldId id="1815" r:id="rId42"/>
    <p:sldId id="1816" r:id="rId43"/>
    <p:sldId id="2389" r:id="rId44"/>
  </p:sldIdLst>
  <p:sldSz cx="9144000" cy="6858000" type="screen4x3"/>
  <p:notesSz cx="9296400" cy="688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 HOPE COMMUNITY CHURCH" initials="NHC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2E5797"/>
    <a:srgbClr val="7DBFEF"/>
    <a:srgbClr val="096D87"/>
    <a:srgbClr val="FFFFFF"/>
    <a:srgbClr val="4D443B"/>
    <a:srgbClr val="C1AB6A"/>
    <a:srgbClr val="C0AC6A"/>
    <a:srgbClr val="843C0C"/>
    <a:srgbClr val="F1E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9" autoAdjust="0"/>
  </p:normalViewPr>
  <p:slideViewPr>
    <p:cSldViewPr snapToGrid="0">
      <p:cViewPr varScale="1">
        <p:scale>
          <a:sx n="86" d="100"/>
          <a:sy n="86" d="100"/>
        </p:scale>
        <p:origin x="13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6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045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768828-9BCA-4E8F-9F10-7CC5F45A05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B6E8D-9EFF-40F0-B3AE-A2540DB241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9C4E5-1BA7-4E68-B7BA-97B278EE4202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1F28B-09FC-4CC8-A10E-ABB05A8E11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37325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62348-1DE3-4CAF-BAE4-1FB6D77902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738" y="6537325"/>
            <a:ext cx="4029075" cy="344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F7341-F00C-4691-B79E-71BC14371E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7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99ACD25-4F95-4891-9E0D-90A6CEC2F40C}" type="datetimeFigureOut">
              <a:rPr lang="en-US" smtClean="0"/>
              <a:pPr/>
              <a:t>10/17/2020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515938"/>
            <a:ext cx="3441700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68861"/>
            <a:ext cx="7437120" cy="30968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36528"/>
            <a:ext cx="4028440" cy="34409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94D3BFB-D1C6-48C8-A46B-B7D0457C5E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4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D11D86-7CDD-439B-B1F8-C9806E40C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984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885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8554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6448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3286733"/>
      </p:ext>
    </p:extLst>
  </p:cSld>
  <p:clrMapOvr>
    <a:masterClrMapping/>
  </p:clrMapOvr>
  <p:transition advClick="0" advTm="2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24436"/>
      </p:ext>
    </p:extLst>
  </p:cSld>
  <p:clrMapOvr>
    <a:masterClrMapping/>
  </p:clrMapOvr>
  <p:transition advClick="0" advTm="2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195782"/>
      </p:ext>
    </p:extLst>
  </p:cSld>
  <p:clrMapOvr>
    <a:masterClrMapping/>
  </p:clrMapOvr>
  <p:transition advClick="0" advTm="2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28194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9620270"/>
      </p:ext>
    </p:extLst>
  </p:cSld>
  <p:clrMapOvr>
    <a:masterClrMapping/>
  </p:clrMapOvr>
  <p:transition advClick="0" advTm="2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193456"/>
      </p:ext>
    </p:extLst>
  </p:cSld>
  <p:clrMapOvr>
    <a:masterClrMapping/>
  </p:clrMapOvr>
  <p:transition advClick="0" advTm="2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296967"/>
      </p:ext>
    </p:extLst>
  </p:cSld>
  <p:clrMapOvr>
    <a:masterClrMapping/>
  </p:clrMapOvr>
  <p:transition advClick="0" advTm="2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038471"/>
      </p:ext>
    </p:extLst>
  </p:cSld>
  <p:clrMapOvr>
    <a:masterClrMapping/>
  </p:clrMapOvr>
  <p:transition advClick="0" advTm="2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424800"/>
      </p:ext>
    </p:extLst>
  </p:cSld>
  <p:clrMapOvr>
    <a:masterClrMapping/>
  </p:clrMapOvr>
  <p:transition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B91A0E0-42F3-49BA-8B76-3CF834EE4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09" y="151486"/>
            <a:ext cx="8776535" cy="1053474"/>
          </a:xfrm>
        </p:spPr>
        <p:txBody>
          <a:bodyPr/>
          <a:lstStyle>
            <a:lvl1pPr>
              <a:defRPr sz="5500" b="1" i="0" baseline="0">
                <a:solidFill>
                  <a:srgbClr val="2E5797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82009" y="1392965"/>
            <a:ext cx="8776535" cy="5384889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252449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771874"/>
      </p:ext>
    </p:extLst>
  </p:cSld>
  <p:clrMapOvr>
    <a:masterClrMapping/>
  </p:clrMapOvr>
  <p:transition advClick="0" advTm="2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921618"/>
      </p:ext>
    </p:extLst>
  </p:cSld>
  <p:clrMapOvr>
    <a:masterClrMapping/>
  </p:clrMapOvr>
  <p:transition advClick="0" advTm="2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43600" y="1066800"/>
            <a:ext cx="14478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066800"/>
            <a:ext cx="4191000" cy="4953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329865"/>
      </p:ext>
    </p:extLst>
  </p:cSld>
  <p:clrMapOvr>
    <a:masterClrMapping/>
  </p:clrMapOvr>
  <p:transition advClick="0" advTm="2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79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1687854"/>
      </p:ext>
    </p:extLst>
  </p:cSld>
  <p:clrMapOvr>
    <a:masterClrMapping/>
  </p:clrMapOvr>
  <p:transition advClick="0" advTm="20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066800"/>
            <a:ext cx="57912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2438400"/>
            <a:ext cx="28194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2438400"/>
            <a:ext cx="28194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4305300"/>
            <a:ext cx="2819400" cy="171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4153300"/>
      </p:ext>
    </p:extLst>
  </p:cSld>
  <p:clrMapOvr>
    <a:masterClrMapping/>
  </p:clrMapOvr>
  <p:transition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9037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298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428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8164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2407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502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8035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CEE4-815D-451B-96FB-9D21C7BDC2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1CC3-A8E7-4F19-8CD2-690251C65A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1066800"/>
            <a:ext cx="579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438400"/>
            <a:ext cx="579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5478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</p:sldLayoutIdLst>
  <p:transition advClick="0" advTm="2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3B666FC-7291-42B5-B142-7898B1FAED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26" y="468276"/>
            <a:ext cx="6025947" cy="602594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847618">
            <a:off x="183730" y="-387401"/>
            <a:ext cx="8776535" cy="1053474"/>
          </a:xfrm>
        </p:spPr>
        <p:txBody>
          <a:bodyPr/>
          <a:lstStyle/>
          <a:p>
            <a:r>
              <a:rPr lang="en-US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189845368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shadows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sorrows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 the desert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When the pain hits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 constant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Ever-present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 of my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F1B0D84-C88D-423D-A19F-D37E0B15933A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by Rend Collective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9913680-FB3B-432E-942C-94C40653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C49670-FA03-4081-A885-EF7B7F0EA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421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joy, joy, joy lighting my soul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joy, joy, joy making me whole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Though I'm broken, I am running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into Your arms of love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49A0FAA-53F8-4AFA-A441-6D39BB3FAC72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by Rend Collective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E18A12-3566-4DB9-A981-24AB351D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5D84A9-44BA-4749-AD2C-AF77DBAF2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5808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spc="-300" dirty="0">
                <a:solidFill>
                  <a:srgbClr val="C8780E"/>
                </a:solidFill>
                <a:ea typeface="Cooper Hewitt" pitchFamily="50" charset="0"/>
              </a:rPr>
              <a:t>COME THOU FOUNT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305696"/>
                </a:solidFill>
              </a:rPr>
              <a:t>tallgrass.church</a:t>
            </a:r>
            <a:endParaRPr lang="en-US" sz="2200" dirty="0">
              <a:solidFill>
                <a:srgbClr val="3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2438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Come thou fount of every blessing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Tune my heart to sing thy grace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Streams of mercy, never ceasing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call for songs of loudest praise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Teach me some melodious sonnet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sung by flaming tongues above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Praise the mount, I’m fixed upon it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Mount of Thy redeeming love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spc="-300" dirty="0">
                <a:solidFill>
                  <a:srgbClr val="C8780E"/>
                </a:solidFill>
                <a:ea typeface="Cooper Hewitt" pitchFamily="50" charset="0"/>
              </a:rPr>
              <a:t>COME THOU FOUNT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305696"/>
                </a:solidFill>
              </a:rPr>
              <a:t>tallgrass.church</a:t>
            </a:r>
            <a:endParaRPr lang="en-US" sz="2200" dirty="0">
              <a:solidFill>
                <a:srgbClr val="3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6640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Here I raise my Ebenezer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Hither by Thy help I’m come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I hope by Thy good pleasure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safely to arrive at home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Jesus sought me when a stranger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wandering from the fold of God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He, to rescue me from danger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interposed His precious love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spc="-300" dirty="0">
                <a:solidFill>
                  <a:srgbClr val="C8780E"/>
                </a:solidFill>
                <a:ea typeface="Cooper Hewitt" pitchFamily="50" charset="0"/>
              </a:rPr>
              <a:t>COME THOU FOUNT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305696"/>
                </a:solidFill>
              </a:rPr>
              <a:t>tallgrass.church</a:t>
            </a:r>
            <a:endParaRPr lang="en-US" sz="2200" dirty="0">
              <a:solidFill>
                <a:srgbClr val="3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5540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 to grace how great a debtor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daily I’m constrained to be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Let Thy goodness like a fetter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bind my wandering heart to Thee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Prone to wander, Lord I feel it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Prone to leave the God I love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Here’s my heart, O take and seal it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Seal it for Thy courts above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spc="-300" dirty="0">
                <a:solidFill>
                  <a:srgbClr val="C8780E"/>
                </a:solidFill>
                <a:ea typeface="Cooper Hewitt" pitchFamily="50" charset="0"/>
              </a:rPr>
              <a:t>COME THOU FOUNT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305696"/>
                </a:solidFill>
              </a:rPr>
              <a:t>tallgrass.church</a:t>
            </a:r>
            <a:endParaRPr lang="en-US" sz="2200" dirty="0">
              <a:solidFill>
                <a:srgbClr val="3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2003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C1443A-8859-4443-AC0E-5E63F6A92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209585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Paul and Timothy, servants of Christ Jesus,</a:t>
            </a:r>
          </a:p>
          <a:p>
            <a:pPr marL="0" indent="0">
              <a:buNone/>
            </a:pPr>
            <a:r>
              <a:rPr lang="en-US" sz="3500" dirty="0"/>
              <a:t>To all the saints in Christ Jesus who are at Philippi, with the overseers and deacons:</a:t>
            </a:r>
          </a:p>
          <a:p>
            <a:pPr marL="0" indent="0">
              <a:buNone/>
            </a:pPr>
            <a:r>
              <a:rPr lang="en-US" sz="3500" b="1" baseline="30000" dirty="0"/>
              <a:t>2 </a:t>
            </a:r>
            <a:r>
              <a:rPr lang="en-US" sz="3500" dirty="0"/>
              <a:t>Grace to you and peace from God our Father and the Lord Jesus Christ.</a:t>
            </a:r>
          </a:p>
        </p:txBody>
      </p:sp>
    </p:spTree>
    <p:extLst>
      <p:ext uri="{BB962C8B-B14F-4D97-AF65-F5344CB8AC3E}">
        <p14:creationId xmlns:p14="http://schemas.microsoft.com/office/powerpoint/2010/main" val="50011603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Paul and Timothy, servants of Christ Jesus,</a:t>
            </a:r>
          </a:p>
          <a:p>
            <a:pPr marL="0" indent="0">
              <a:buNone/>
            </a:pPr>
            <a:r>
              <a:rPr lang="en-US" sz="3500" dirty="0"/>
              <a:t>To all the saints in Christ Jesus who are at Philippi, with the overseers and deacons:</a:t>
            </a:r>
          </a:p>
          <a:p>
            <a:pPr marL="0" indent="0">
              <a:buNone/>
            </a:pPr>
            <a:r>
              <a:rPr lang="en-US" sz="3500" b="1" baseline="30000" dirty="0"/>
              <a:t>2 </a:t>
            </a:r>
            <a:r>
              <a:rPr lang="en-US" sz="3500" dirty="0"/>
              <a:t>Grace to you and peace from God our Father and the Lord Jesus Christ.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i="1" dirty="0"/>
              <a:t>See Acts 16:1-5; 1 Timothy 1:2; 4:12, 15; 2 Timothy 1:6-7; Philippians 2:19-22</a:t>
            </a:r>
          </a:p>
        </p:txBody>
      </p:sp>
    </p:spTree>
    <p:extLst>
      <p:ext uri="{BB962C8B-B14F-4D97-AF65-F5344CB8AC3E}">
        <p14:creationId xmlns:p14="http://schemas.microsoft.com/office/powerpoint/2010/main" val="111838939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Oval 2">
            <a:extLst>
              <a:ext uri="{FF2B5EF4-FFF2-40B4-BE49-F238E27FC236}">
                <a16:creationId xmlns:a16="http://schemas.microsoft.com/office/drawing/2014/main" id="{A4EC51F9-28FD-4F4F-90A8-8A31F6DAC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4962" y="1752600"/>
            <a:ext cx="685800" cy="685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7" name="Oval 3">
            <a:extLst>
              <a:ext uri="{FF2B5EF4-FFF2-40B4-BE49-F238E27FC236}">
                <a16:creationId xmlns:a16="http://schemas.microsoft.com/office/drawing/2014/main" id="{A7AA948B-5833-44B8-8E42-532081C66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2" y="2971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8" name="AutoShape 4">
            <a:extLst>
              <a:ext uri="{FF2B5EF4-FFF2-40B4-BE49-F238E27FC236}">
                <a16:creationId xmlns:a16="http://schemas.microsoft.com/office/drawing/2014/main" id="{707469BB-AF72-4091-A191-624FF3485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62" y="152400"/>
            <a:ext cx="1143000" cy="8382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B3893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9" name="AutoShape 5">
            <a:extLst>
              <a:ext uri="{FF2B5EF4-FFF2-40B4-BE49-F238E27FC236}">
                <a16:creationId xmlns:a16="http://schemas.microsoft.com/office/drawing/2014/main" id="{2906772C-B33A-4EE1-B0CA-2537AA84B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2" y="1143000"/>
            <a:ext cx="381000" cy="5334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0" name="Oval 6">
            <a:extLst>
              <a:ext uri="{FF2B5EF4-FFF2-40B4-BE49-F238E27FC236}">
                <a16:creationId xmlns:a16="http://schemas.microsoft.com/office/drawing/2014/main" id="{5B8B2446-B9F3-4443-9463-C09338524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2" y="2971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1" name="Oval 7">
            <a:extLst>
              <a:ext uri="{FF2B5EF4-FFF2-40B4-BE49-F238E27FC236}">
                <a16:creationId xmlns:a16="http://schemas.microsoft.com/office/drawing/2014/main" id="{F89E5F94-18B4-47E1-9040-D78101878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762" y="2971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2" name="Oval 8">
            <a:extLst>
              <a:ext uri="{FF2B5EF4-FFF2-40B4-BE49-F238E27FC236}">
                <a16:creationId xmlns:a16="http://schemas.microsoft.com/office/drawing/2014/main" id="{D34BA1E3-4069-4F15-B2E5-8A464C27F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2" y="2971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3" name="Oval 9">
            <a:extLst>
              <a:ext uri="{FF2B5EF4-FFF2-40B4-BE49-F238E27FC236}">
                <a16:creationId xmlns:a16="http://schemas.microsoft.com/office/drawing/2014/main" id="{482857DA-4070-465E-95BF-31817F2C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2" y="2971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4" name="Oval 10">
            <a:extLst>
              <a:ext uri="{FF2B5EF4-FFF2-40B4-BE49-F238E27FC236}">
                <a16:creationId xmlns:a16="http://schemas.microsoft.com/office/drawing/2014/main" id="{E4FFD395-E50A-4159-9E8B-FD1C94599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2" y="2971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5" name="Oval 11">
            <a:extLst>
              <a:ext uri="{FF2B5EF4-FFF2-40B4-BE49-F238E27FC236}">
                <a16:creationId xmlns:a16="http://schemas.microsoft.com/office/drawing/2014/main" id="{7153EC58-99C1-4843-9828-829950AF2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2" y="2971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6" name="Oval 12">
            <a:extLst>
              <a:ext uri="{FF2B5EF4-FFF2-40B4-BE49-F238E27FC236}">
                <a16:creationId xmlns:a16="http://schemas.microsoft.com/office/drawing/2014/main" id="{38A75091-C9A1-40C1-BEE5-9A358ECCB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2" y="2971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7" name="Oval 13">
            <a:extLst>
              <a:ext uri="{FF2B5EF4-FFF2-40B4-BE49-F238E27FC236}">
                <a16:creationId xmlns:a16="http://schemas.microsoft.com/office/drawing/2014/main" id="{2F44B1D3-B94A-4D50-B518-2729E0453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2971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8" name="Oval 14">
            <a:extLst>
              <a:ext uri="{FF2B5EF4-FFF2-40B4-BE49-F238E27FC236}">
                <a16:creationId xmlns:a16="http://schemas.microsoft.com/office/drawing/2014/main" id="{1B3FA240-C5F7-4B2D-AE45-68D6CED69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2" y="2971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9" name="Oval 15">
            <a:extLst>
              <a:ext uri="{FF2B5EF4-FFF2-40B4-BE49-F238E27FC236}">
                <a16:creationId xmlns:a16="http://schemas.microsoft.com/office/drawing/2014/main" id="{166301D8-A7AC-4F15-BD49-574A88CA4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2" y="2971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0" name="Oval 16">
            <a:extLst>
              <a:ext uri="{FF2B5EF4-FFF2-40B4-BE49-F238E27FC236}">
                <a16:creationId xmlns:a16="http://schemas.microsoft.com/office/drawing/2014/main" id="{8B2DF966-79D6-43ED-B8E7-E27177736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2" y="3352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1" name="Oval 17">
            <a:extLst>
              <a:ext uri="{FF2B5EF4-FFF2-40B4-BE49-F238E27FC236}">
                <a16:creationId xmlns:a16="http://schemas.microsoft.com/office/drawing/2014/main" id="{D550D5DD-6772-4D5E-9BFD-629F3F82C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2" y="3733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2" name="Oval 18">
            <a:extLst>
              <a:ext uri="{FF2B5EF4-FFF2-40B4-BE49-F238E27FC236}">
                <a16:creationId xmlns:a16="http://schemas.microsoft.com/office/drawing/2014/main" id="{57489C82-661D-4C04-AC08-CF8D24C19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2" y="4114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3" name="Oval 19">
            <a:extLst>
              <a:ext uri="{FF2B5EF4-FFF2-40B4-BE49-F238E27FC236}">
                <a16:creationId xmlns:a16="http://schemas.microsoft.com/office/drawing/2014/main" id="{9FD1B355-51BB-4553-865A-5C5141043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2" y="4495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4" name="Oval 20">
            <a:extLst>
              <a:ext uri="{FF2B5EF4-FFF2-40B4-BE49-F238E27FC236}">
                <a16:creationId xmlns:a16="http://schemas.microsoft.com/office/drawing/2014/main" id="{6189E595-38DA-4C2F-8F51-993C35308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2" y="4876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5" name="Oval 21">
            <a:extLst>
              <a:ext uri="{FF2B5EF4-FFF2-40B4-BE49-F238E27FC236}">
                <a16:creationId xmlns:a16="http://schemas.microsoft.com/office/drawing/2014/main" id="{B8725225-DB38-4927-90B2-42F978873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2" y="5257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6" name="Oval 22">
            <a:extLst>
              <a:ext uri="{FF2B5EF4-FFF2-40B4-BE49-F238E27FC236}">
                <a16:creationId xmlns:a16="http://schemas.microsoft.com/office/drawing/2014/main" id="{D67C069D-924D-4E59-992C-CC67EB78D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2" y="5638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7" name="Oval 23">
            <a:extLst>
              <a:ext uri="{FF2B5EF4-FFF2-40B4-BE49-F238E27FC236}">
                <a16:creationId xmlns:a16="http://schemas.microsoft.com/office/drawing/2014/main" id="{232EE6D0-3997-42BF-8F9E-9D11AFC4B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2" y="6019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8" name="Oval 24">
            <a:extLst>
              <a:ext uri="{FF2B5EF4-FFF2-40B4-BE49-F238E27FC236}">
                <a16:creationId xmlns:a16="http://schemas.microsoft.com/office/drawing/2014/main" id="{E080705A-76F2-4B7F-AC6A-379AFB95F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4762" y="6400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9" name="Oval 25">
            <a:extLst>
              <a:ext uri="{FF2B5EF4-FFF2-40B4-BE49-F238E27FC236}">
                <a16:creationId xmlns:a16="http://schemas.microsoft.com/office/drawing/2014/main" id="{E7DAEFB7-4D50-4F14-9EA1-C2190ACF1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2" y="3352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90" name="Oval 26">
            <a:extLst>
              <a:ext uri="{FF2B5EF4-FFF2-40B4-BE49-F238E27FC236}">
                <a16:creationId xmlns:a16="http://schemas.microsoft.com/office/drawing/2014/main" id="{6BD3D60F-6831-410B-A356-4997F7FCE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762" y="3352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91" name="Oval 27">
            <a:extLst>
              <a:ext uri="{FF2B5EF4-FFF2-40B4-BE49-F238E27FC236}">
                <a16:creationId xmlns:a16="http://schemas.microsoft.com/office/drawing/2014/main" id="{9D4157F8-ABDA-446C-BA36-FE6904E32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2" y="3352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92" name="Oval 28">
            <a:extLst>
              <a:ext uri="{FF2B5EF4-FFF2-40B4-BE49-F238E27FC236}">
                <a16:creationId xmlns:a16="http://schemas.microsoft.com/office/drawing/2014/main" id="{6442486E-9B78-4445-924B-D729BAF61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2" y="3352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93" name="Oval 29">
            <a:extLst>
              <a:ext uri="{FF2B5EF4-FFF2-40B4-BE49-F238E27FC236}">
                <a16:creationId xmlns:a16="http://schemas.microsoft.com/office/drawing/2014/main" id="{84908489-2EA6-4A92-B91A-612CA99ED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2" y="3352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94" name="Oval 30">
            <a:extLst>
              <a:ext uri="{FF2B5EF4-FFF2-40B4-BE49-F238E27FC236}">
                <a16:creationId xmlns:a16="http://schemas.microsoft.com/office/drawing/2014/main" id="{5CF5B319-F5F5-403F-A7B1-9B7714AED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2" y="3352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95" name="Oval 31">
            <a:extLst>
              <a:ext uri="{FF2B5EF4-FFF2-40B4-BE49-F238E27FC236}">
                <a16:creationId xmlns:a16="http://schemas.microsoft.com/office/drawing/2014/main" id="{B3A7CCE5-007F-4C4A-8398-43E4E290A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2" y="3352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96" name="Oval 32">
            <a:extLst>
              <a:ext uri="{FF2B5EF4-FFF2-40B4-BE49-F238E27FC236}">
                <a16:creationId xmlns:a16="http://schemas.microsoft.com/office/drawing/2014/main" id="{AC0A0991-692B-4EF7-911D-D055A8AF4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3352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97" name="Oval 33">
            <a:extLst>
              <a:ext uri="{FF2B5EF4-FFF2-40B4-BE49-F238E27FC236}">
                <a16:creationId xmlns:a16="http://schemas.microsoft.com/office/drawing/2014/main" id="{0C51F108-1F62-4ADC-B65C-E9C235676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2" y="3352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98" name="Oval 34">
            <a:extLst>
              <a:ext uri="{FF2B5EF4-FFF2-40B4-BE49-F238E27FC236}">
                <a16:creationId xmlns:a16="http://schemas.microsoft.com/office/drawing/2014/main" id="{935EB284-E304-4888-A7D3-B05B41923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2" y="3352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99" name="Oval 35">
            <a:extLst>
              <a:ext uri="{FF2B5EF4-FFF2-40B4-BE49-F238E27FC236}">
                <a16:creationId xmlns:a16="http://schemas.microsoft.com/office/drawing/2014/main" id="{6D2077E5-F0DA-4C2F-864E-AF3633C91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2" y="3733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00" name="Oval 36">
            <a:extLst>
              <a:ext uri="{FF2B5EF4-FFF2-40B4-BE49-F238E27FC236}">
                <a16:creationId xmlns:a16="http://schemas.microsoft.com/office/drawing/2014/main" id="{9EB7DF07-DE56-46A2-B283-674C16BEE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762" y="3733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01" name="Oval 37">
            <a:extLst>
              <a:ext uri="{FF2B5EF4-FFF2-40B4-BE49-F238E27FC236}">
                <a16:creationId xmlns:a16="http://schemas.microsoft.com/office/drawing/2014/main" id="{E4A8E187-458B-4CA8-B9E9-BBEF6F723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2" y="3733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02" name="Oval 38">
            <a:extLst>
              <a:ext uri="{FF2B5EF4-FFF2-40B4-BE49-F238E27FC236}">
                <a16:creationId xmlns:a16="http://schemas.microsoft.com/office/drawing/2014/main" id="{1857BC30-F7B6-4327-B6E7-255316183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2" y="3733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03" name="Oval 39">
            <a:extLst>
              <a:ext uri="{FF2B5EF4-FFF2-40B4-BE49-F238E27FC236}">
                <a16:creationId xmlns:a16="http://schemas.microsoft.com/office/drawing/2014/main" id="{31AC2B2B-133F-4ED8-8267-015A7705C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2" y="3733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04" name="Oval 40">
            <a:extLst>
              <a:ext uri="{FF2B5EF4-FFF2-40B4-BE49-F238E27FC236}">
                <a16:creationId xmlns:a16="http://schemas.microsoft.com/office/drawing/2014/main" id="{72520FE7-0BE4-40A8-85A6-5A3E23760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2" y="3733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05" name="Oval 41">
            <a:extLst>
              <a:ext uri="{FF2B5EF4-FFF2-40B4-BE49-F238E27FC236}">
                <a16:creationId xmlns:a16="http://schemas.microsoft.com/office/drawing/2014/main" id="{CD5133B5-8371-4B80-B81F-86456A659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2" y="3733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06" name="Oval 42">
            <a:extLst>
              <a:ext uri="{FF2B5EF4-FFF2-40B4-BE49-F238E27FC236}">
                <a16:creationId xmlns:a16="http://schemas.microsoft.com/office/drawing/2014/main" id="{6460F979-6B05-46B6-A1AC-A086B2653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3733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07" name="Oval 43">
            <a:extLst>
              <a:ext uri="{FF2B5EF4-FFF2-40B4-BE49-F238E27FC236}">
                <a16:creationId xmlns:a16="http://schemas.microsoft.com/office/drawing/2014/main" id="{24660D14-2B77-4833-BE4D-AECA75E15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2" y="3733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08" name="Oval 44">
            <a:extLst>
              <a:ext uri="{FF2B5EF4-FFF2-40B4-BE49-F238E27FC236}">
                <a16:creationId xmlns:a16="http://schemas.microsoft.com/office/drawing/2014/main" id="{E0C38C67-7A2D-48F9-B7D8-D0699EAE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2" y="3733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09" name="Oval 45">
            <a:extLst>
              <a:ext uri="{FF2B5EF4-FFF2-40B4-BE49-F238E27FC236}">
                <a16:creationId xmlns:a16="http://schemas.microsoft.com/office/drawing/2014/main" id="{0A9207FF-A825-4A3B-88CD-880CF9084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2" y="4114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0" name="Oval 46">
            <a:extLst>
              <a:ext uri="{FF2B5EF4-FFF2-40B4-BE49-F238E27FC236}">
                <a16:creationId xmlns:a16="http://schemas.microsoft.com/office/drawing/2014/main" id="{DC42FDF8-B3F5-47E0-9267-F42D63416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762" y="4114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1" name="Oval 47">
            <a:extLst>
              <a:ext uri="{FF2B5EF4-FFF2-40B4-BE49-F238E27FC236}">
                <a16:creationId xmlns:a16="http://schemas.microsoft.com/office/drawing/2014/main" id="{F5DD8F7B-EBC4-4608-B552-6BD34640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2" y="4114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2" name="Oval 48">
            <a:extLst>
              <a:ext uri="{FF2B5EF4-FFF2-40B4-BE49-F238E27FC236}">
                <a16:creationId xmlns:a16="http://schemas.microsoft.com/office/drawing/2014/main" id="{3FB2E776-6E36-4FA3-90E7-57C7FC793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2" y="4114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3" name="Oval 49">
            <a:extLst>
              <a:ext uri="{FF2B5EF4-FFF2-40B4-BE49-F238E27FC236}">
                <a16:creationId xmlns:a16="http://schemas.microsoft.com/office/drawing/2014/main" id="{A5F9257C-71EF-426E-AF87-4B6EC4ACC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2" y="4114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4" name="Oval 50">
            <a:extLst>
              <a:ext uri="{FF2B5EF4-FFF2-40B4-BE49-F238E27FC236}">
                <a16:creationId xmlns:a16="http://schemas.microsoft.com/office/drawing/2014/main" id="{AEEFC1DF-5989-4ED4-9F76-98302A27C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2" y="4114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5" name="Oval 51">
            <a:extLst>
              <a:ext uri="{FF2B5EF4-FFF2-40B4-BE49-F238E27FC236}">
                <a16:creationId xmlns:a16="http://schemas.microsoft.com/office/drawing/2014/main" id="{5E270420-5A6C-4403-A005-E191194AB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2" y="4114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6" name="Oval 52">
            <a:extLst>
              <a:ext uri="{FF2B5EF4-FFF2-40B4-BE49-F238E27FC236}">
                <a16:creationId xmlns:a16="http://schemas.microsoft.com/office/drawing/2014/main" id="{31E35DF9-7656-4125-B69F-38A9E54A9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4114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7" name="Oval 53">
            <a:extLst>
              <a:ext uri="{FF2B5EF4-FFF2-40B4-BE49-F238E27FC236}">
                <a16:creationId xmlns:a16="http://schemas.microsoft.com/office/drawing/2014/main" id="{5FC52B5E-B28F-46F1-B6AE-A119F3103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2" y="4114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8" name="Oval 54">
            <a:extLst>
              <a:ext uri="{FF2B5EF4-FFF2-40B4-BE49-F238E27FC236}">
                <a16:creationId xmlns:a16="http://schemas.microsoft.com/office/drawing/2014/main" id="{FFF977EF-2695-4E07-944F-8EAB076E2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2" y="4114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9" name="Oval 55">
            <a:extLst>
              <a:ext uri="{FF2B5EF4-FFF2-40B4-BE49-F238E27FC236}">
                <a16:creationId xmlns:a16="http://schemas.microsoft.com/office/drawing/2014/main" id="{7779FF26-D2DF-443A-918F-25CDC488D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2" y="4495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0" name="Oval 56">
            <a:extLst>
              <a:ext uri="{FF2B5EF4-FFF2-40B4-BE49-F238E27FC236}">
                <a16:creationId xmlns:a16="http://schemas.microsoft.com/office/drawing/2014/main" id="{BE1AC3CB-82AD-4A5C-B7AD-7C75A7984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762" y="4495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1" name="Oval 57">
            <a:extLst>
              <a:ext uri="{FF2B5EF4-FFF2-40B4-BE49-F238E27FC236}">
                <a16:creationId xmlns:a16="http://schemas.microsoft.com/office/drawing/2014/main" id="{22C5533B-3F3A-4C52-A9FE-FE35A5982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2" y="4495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2" name="Oval 58">
            <a:extLst>
              <a:ext uri="{FF2B5EF4-FFF2-40B4-BE49-F238E27FC236}">
                <a16:creationId xmlns:a16="http://schemas.microsoft.com/office/drawing/2014/main" id="{A2493E2D-5808-421E-9ED7-C9CE8ABB6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2" y="4495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3" name="Oval 59">
            <a:extLst>
              <a:ext uri="{FF2B5EF4-FFF2-40B4-BE49-F238E27FC236}">
                <a16:creationId xmlns:a16="http://schemas.microsoft.com/office/drawing/2014/main" id="{F0788420-A3AA-455C-87D2-F71082841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2" y="4495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4" name="Oval 60">
            <a:extLst>
              <a:ext uri="{FF2B5EF4-FFF2-40B4-BE49-F238E27FC236}">
                <a16:creationId xmlns:a16="http://schemas.microsoft.com/office/drawing/2014/main" id="{A7CC9BD0-D8A5-42ED-B430-E8500A01A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2" y="4495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5" name="Oval 61">
            <a:extLst>
              <a:ext uri="{FF2B5EF4-FFF2-40B4-BE49-F238E27FC236}">
                <a16:creationId xmlns:a16="http://schemas.microsoft.com/office/drawing/2014/main" id="{4A8CBA31-6445-41E8-ABB8-F0D3698F3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2" y="4495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6" name="Oval 62">
            <a:extLst>
              <a:ext uri="{FF2B5EF4-FFF2-40B4-BE49-F238E27FC236}">
                <a16:creationId xmlns:a16="http://schemas.microsoft.com/office/drawing/2014/main" id="{03F11D13-A487-4F2E-AB54-9E0E0590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4495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7" name="Oval 63">
            <a:extLst>
              <a:ext uri="{FF2B5EF4-FFF2-40B4-BE49-F238E27FC236}">
                <a16:creationId xmlns:a16="http://schemas.microsoft.com/office/drawing/2014/main" id="{8033E623-AD96-4E6C-B37C-87A153157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2" y="4495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8" name="Oval 64">
            <a:extLst>
              <a:ext uri="{FF2B5EF4-FFF2-40B4-BE49-F238E27FC236}">
                <a16:creationId xmlns:a16="http://schemas.microsoft.com/office/drawing/2014/main" id="{C88BAA1F-AA94-45A0-9A51-0C6DD5B36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2" y="4495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9" name="Oval 65">
            <a:extLst>
              <a:ext uri="{FF2B5EF4-FFF2-40B4-BE49-F238E27FC236}">
                <a16:creationId xmlns:a16="http://schemas.microsoft.com/office/drawing/2014/main" id="{25DBB4D7-EE67-469E-8407-B08B9D15C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2" y="4876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0" name="Oval 66">
            <a:extLst>
              <a:ext uri="{FF2B5EF4-FFF2-40B4-BE49-F238E27FC236}">
                <a16:creationId xmlns:a16="http://schemas.microsoft.com/office/drawing/2014/main" id="{F01480CD-EF84-4826-8064-76D8912EC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762" y="4876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1" name="Oval 67">
            <a:extLst>
              <a:ext uri="{FF2B5EF4-FFF2-40B4-BE49-F238E27FC236}">
                <a16:creationId xmlns:a16="http://schemas.microsoft.com/office/drawing/2014/main" id="{CF465758-0FDE-41A2-8BCF-163A75F7E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2" y="4876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2" name="Oval 68">
            <a:extLst>
              <a:ext uri="{FF2B5EF4-FFF2-40B4-BE49-F238E27FC236}">
                <a16:creationId xmlns:a16="http://schemas.microsoft.com/office/drawing/2014/main" id="{70F914FC-77C3-4814-A11C-2AB8A5A88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2" y="4876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3" name="Oval 69">
            <a:extLst>
              <a:ext uri="{FF2B5EF4-FFF2-40B4-BE49-F238E27FC236}">
                <a16:creationId xmlns:a16="http://schemas.microsoft.com/office/drawing/2014/main" id="{566DCCE8-6A83-4BCC-94B0-E73837534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2" y="4876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4" name="Oval 70">
            <a:extLst>
              <a:ext uri="{FF2B5EF4-FFF2-40B4-BE49-F238E27FC236}">
                <a16:creationId xmlns:a16="http://schemas.microsoft.com/office/drawing/2014/main" id="{722BBEF5-2BF5-4A88-A29A-1D8249B8E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2" y="4876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5" name="Oval 71">
            <a:extLst>
              <a:ext uri="{FF2B5EF4-FFF2-40B4-BE49-F238E27FC236}">
                <a16:creationId xmlns:a16="http://schemas.microsoft.com/office/drawing/2014/main" id="{54530E4C-8F64-48DF-8A76-7EA19DE62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2" y="4876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6" name="Oval 72">
            <a:extLst>
              <a:ext uri="{FF2B5EF4-FFF2-40B4-BE49-F238E27FC236}">
                <a16:creationId xmlns:a16="http://schemas.microsoft.com/office/drawing/2014/main" id="{7BC299B5-71F1-448F-83B7-5BCFAF8D2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4876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7" name="Oval 73">
            <a:extLst>
              <a:ext uri="{FF2B5EF4-FFF2-40B4-BE49-F238E27FC236}">
                <a16:creationId xmlns:a16="http://schemas.microsoft.com/office/drawing/2014/main" id="{885884F4-8544-4319-A549-8FC10279E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2" y="4876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8" name="Oval 74">
            <a:extLst>
              <a:ext uri="{FF2B5EF4-FFF2-40B4-BE49-F238E27FC236}">
                <a16:creationId xmlns:a16="http://schemas.microsoft.com/office/drawing/2014/main" id="{28CC7F61-8748-40E7-B17C-6C1414041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2" y="4876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9" name="Oval 75">
            <a:extLst>
              <a:ext uri="{FF2B5EF4-FFF2-40B4-BE49-F238E27FC236}">
                <a16:creationId xmlns:a16="http://schemas.microsoft.com/office/drawing/2014/main" id="{3170B871-9B72-45EE-8F79-2E19FFDF5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2" y="5257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40" name="Oval 76">
            <a:extLst>
              <a:ext uri="{FF2B5EF4-FFF2-40B4-BE49-F238E27FC236}">
                <a16:creationId xmlns:a16="http://schemas.microsoft.com/office/drawing/2014/main" id="{9D1056A6-D962-4E09-B665-BB7D0374E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762" y="5257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41" name="Oval 77">
            <a:extLst>
              <a:ext uri="{FF2B5EF4-FFF2-40B4-BE49-F238E27FC236}">
                <a16:creationId xmlns:a16="http://schemas.microsoft.com/office/drawing/2014/main" id="{39497E03-D438-4B64-8006-BE3AEAF9E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2" y="5257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42" name="Oval 78">
            <a:extLst>
              <a:ext uri="{FF2B5EF4-FFF2-40B4-BE49-F238E27FC236}">
                <a16:creationId xmlns:a16="http://schemas.microsoft.com/office/drawing/2014/main" id="{5397AEFE-16EF-4F50-AFA4-5C65A554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2" y="5257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43" name="Oval 79">
            <a:extLst>
              <a:ext uri="{FF2B5EF4-FFF2-40B4-BE49-F238E27FC236}">
                <a16:creationId xmlns:a16="http://schemas.microsoft.com/office/drawing/2014/main" id="{EDF6B1E3-E755-40E6-AC3B-46FE1D5E8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2" y="5257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44" name="Oval 80">
            <a:extLst>
              <a:ext uri="{FF2B5EF4-FFF2-40B4-BE49-F238E27FC236}">
                <a16:creationId xmlns:a16="http://schemas.microsoft.com/office/drawing/2014/main" id="{EB95ACB1-5126-48D6-944E-82A446848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2" y="5257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45" name="Oval 81">
            <a:extLst>
              <a:ext uri="{FF2B5EF4-FFF2-40B4-BE49-F238E27FC236}">
                <a16:creationId xmlns:a16="http://schemas.microsoft.com/office/drawing/2014/main" id="{8DE2907B-F2CE-4B63-989C-4202962B0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2" y="5257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46" name="Oval 82">
            <a:extLst>
              <a:ext uri="{FF2B5EF4-FFF2-40B4-BE49-F238E27FC236}">
                <a16:creationId xmlns:a16="http://schemas.microsoft.com/office/drawing/2014/main" id="{61FBAC1B-2CD5-4B9E-B3D2-357F48D8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5257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47" name="Oval 83">
            <a:extLst>
              <a:ext uri="{FF2B5EF4-FFF2-40B4-BE49-F238E27FC236}">
                <a16:creationId xmlns:a16="http://schemas.microsoft.com/office/drawing/2014/main" id="{1A31C4D4-0E08-4D02-A06A-28651CFCE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2" y="5257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48" name="Oval 84">
            <a:extLst>
              <a:ext uri="{FF2B5EF4-FFF2-40B4-BE49-F238E27FC236}">
                <a16:creationId xmlns:a16="http://schemas.microsoft.com/office/drawing/2014/main" id="{9F1F77E0-620F-46C1-9D7C-7F6DBC421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2" y="5257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49" name="Oval 85">
            <a:extLst>
              <a:ext uri="{FF2B5EF4-FFF2-40B4-BE49-F238E27FC236}">
                <a16:creationId xmlns:a16="http://schemas.microsoft.com/office/drawing/2014/main" id="{06148864-7E82-4E8C-AE41-31248B4D6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2" y="5638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50" name="Oval 86">
            <a:extLst>
              <a:ext uri="{FF2B5EF4-FFF2-40B4-BE49-F238E27FC236}">
                <a16:creationId xmlns:a16="http://schemas.microsoft.com/office/drawing/2014/main" id="{ED5F83AB-DA21-484C-9279-42B6559C3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762" y="5638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51" name="Oval 87">
            <a:extLst>
              <a:ext uri="{FF2B5EF4-FFF2-40B4-BE49-F238E27FC236}">
                <a16:creationId xmlns:a16="http://schemas.microsoft.com/office/drawing/2014/main" id="{2925D25D-42B8-462C-8D19-54A409F50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2" y="5638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52" name="Oval 88">
            <a:extLst>
              <a:ext uri="{FF2B5EF4-FFF2-40B4-BE49-F238E27FC236}">
                <a16:creationId xmlns:a16="http://schemas.microsoft.com/office/drawing/2014/main" id="{0FCEDCB7-D8DC-4016-AADC-DFE514F4E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2" y="5638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53" name="Oval 89">
            <a:extLst>
              <a:ext uri="{FF2B5EF4-FFF2-40B4-BE49-F238E27FC236}">
                <a16:creationId xmlns:a16="http://schemas.microsoft.com/office/drawing/2014/main" id="{75B7B659-D9FC-462C-BAEE-9C239B30E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2" y="5638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54" name="Oval 90">
            <a:extLst>
              <a:ext uri="{FF2B5EF4-FFF2-40B4-BE49-F238E27FC236}">
                <a16:creationId xmlns:a16="http://schemas.microsoft.com/office/drawing/2014/main" id="{C2A84750-0515-4639-ADD3-9A4021850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2" y="5638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55" name="Oval 91">
            <a:extLst>
              <a:ext uri="{FF2B5EF4-FFF2-40B4-BE49-F238E27FC236}">
                <a16:creationId xmlns:a16="http://schemas.microsoft.com/office/drawing/2014/main" id="{5A60BDC4-A75A-4778-B479-38121BBB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2" y="5638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56" name="Oval 92">
            <a:extLst>
              <a:ext uri="{FF2B5EF4-FFF2-40B4-BE49-F238E27FC236}">
                <a16:creationId xmlns:a16="http://schemas.microsoft.com/office/drawing/2014/main" id="{CDE1DE12-C74B-4E20-ADAF-C1DED0A20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5638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57" name="Oval 93">
            <a:extLst>
              <a:ext uri="{FF2B5EF4-FFF2-40B4-BE49-F238E27FC236}">
                <a16:creationId xmlns:a16="http://schemas.microsoft.com/office/drawing/2014/main" id="{87369BE3-9BCF-418F-BA65-007D1DF67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2" y="5638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58" name="Oval 94">
            <a:extLst>
              <a:ext uri="{FF2B5EF4-FFF2-40B4-BE49-F238E27FC236}">
                <a16:creationId xmlns:a16="http://schemas.microsoft.com/office/drawing/2014/main" id="{816E7B2A-0321-429A-8020-BB32B69A6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2" y="5638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59" name="Oval 95">
            <a:extLst>
              <a:ext uri="{FF2B5EF4-FFF2-40B4-BE49-F238E27FC236}">
                <a16:creationId xmlns:a16="http://schemas.microsoft.com/office/drawing/2014/main" id="{0204CACC-9913-43E6-B26F-0C689185B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2" y="6019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0" name="Oval 96">
            <a:extLst>
              <a:ext uri="{FF2B5EF4-FFF2-40B4-BE49-F238E27FC236}">
                <a16:creationId xmlns:a16="http://schemas.microsoft.com/office/drawing/2014/main" id="{73658A58-82CD-4496-920B-6EEBA67D4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762" y="6019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1" name="Oval 97">
            <a:extLst>
              <a:ext uri="{FF2B5EF4-FFF2-40B4-BE49-F238E27FC236}">
                <a16:creationId xmlns:a16="http://schemas.microsoft.com/office/drawing/2014/main" id="{AC254F57-2718-43D6-8642-FB2D6F363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2" y="6019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2" name="Oval 98">
            <a:extLst>
              <a:ext uri="{FF2B5EF4-FFF2-40B4-BE49-F238E27FC236}">
                <a16:creationId xmlns:a16="http://schemas.microsoft.com/office/drawing/2014/main" id="{6E2F0DDC-C6ED-448C-8DE1-F50F56D15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2" y="6019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3" name="Oval 99">
            <a:extLst>
              <a:ext uri="{FF2B5EF4-FFF2-40B4-BE49-F238E27FC236}">
                <a16:creationId xmlns:a16="http://schemas.microsoft.com/office/drawing/2014/main" id="{0DEE30D3-0149-444F-A8B3-04B51038D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2" y="6019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4" name="Oval 100">
            <a:extLst>
              <a:ext uri="{FF2B5EF4-FFF2-40B4-BE49-F238E27FC236}">
                <a16:creationId xmlns:a16="http://schemas.microsoft.com/office/drawing/2014/main" id="{211BE6F2-DEF0-44F6-9288-A3510DAA6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2" y="6019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5" name="Oval 101">
            <a:extLst>
              <a:ext uri="{FF2B5EF4-FFF2-40B4-BE49-F238E27FC236}">
                <a16:creationId xmlns:a16="http://schemas.microsoft.com/office/drawing/2014/main" id="{A4A0FC4D-02E7-4FD2-B4BA-5DF628D81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2" y="6019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6" name="Oval 102">
            <a:extLst>
              <a:ext uri="{FF2B5EF4-FFF2-40B4-BE49-F238E27FC236}">
                <a16:creationId xmlns:a16="http://schemas.microsoft.com/office/drawing/2014/main" id="{870B29F9-BD76-4D36-B5D5-52BC17CE5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6019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7" name="Oval 103">
            <a:extLst>
              <a:ext uri="{FF2B5EF4-FFF2-40B4-BE49-F238E27FC236}">
                <a16:creationId xmlns:a16="http://schemas.microsoft.com/office/drawing/2014/main" id="{499887C7-70A5-42CF-B755-F61CA234F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2" y="6019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8" name="Oval 104">
            <a:extLst>
              <a:ext uri="{FF2B5EF4-FFF2-40B4-BE49-F238E27FC236}">
                <a16:creationId xmlns:a16="http://schemas.microsoft.com/office/drawing/2014/main" id="{1BDAC08F-00BB-49FB-95E5-EFA8B3617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2" y="6019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9" name="Oval 105">
            <a:extLst>
              <a:ext uri="{FF2B5EF4-FFF2-40B4-BE49-F238E27FC236}">
                <a16:creationId xmlns:a16="http://schemas.microsoft.com/office/drawing/2014/main" id="{7E385A78-8877-4861-910E-F272A56B6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762" y="6400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0" name="Oval 106">
            <a:extLst>
              <a:ext uri="{FF2B5EF4-FFF2-40B4-BE49-F238E27FC236}">
                <a16:creationId xmlns:a16="http://schemas.microsoft.com/office/drawing/2014/main" id="{B02246AD-8975-4CF2-9E8B-5FC5AC36D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6762" y="6400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1" name="Oval 107">
            <a:extLst>
              <a:ext uri="{FF2B5EF4-FFF2-40B4-BE49-F238E27FC236}">
                <a16:creationId xmlns:a16="http://schemas.microsoft.com/office/drawing/2014/main" id="{DF73034F-D8E5-439B-BDC3-8A30465BD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762" y="6400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2" name="Oval 108">
            <a:extLst>
              <a:ext uri="{FF2B5EF4-FFF2-40B4-BE49-F238E27FC236}">
                <a16:creationId xmlns:a16="http://schemas.microsoft.com/office/drawing/2014/main" id="{B411C56F-3B65-493C-BACF-B9372CCE4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2" y="6400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3" name="Oval 109">
            <a:extLst>
              <a:ext uri="{FF2B5EF4-FFF2-40B4-BE49-F238E27FC236}">
                <a16:creationId xmlns:a16="http://schemas.microsoft.com/office/drawing/2014/main" id="{73ACEA0D-D2DD-4ADE-BB93-794FBD4D0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762" y="6400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4" name="Oval 110">
            <a:extLst>
              <a:ext uri="{FF2B5EF4-FFF2-40B4-BE49-F238E27FC236}">
                <a16:creationId xmlns:a16="http://schemas.microsoft.com/office/drawing/2014/main" id="{C0B0B5CD-DBF4-423C-A950-E8AFA8B31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2" y="6400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5" name="Oval 111">
            <a:extLst>
              <a:ext uri="{FF2B5EF4-FFF2-40B4-BE49-F238E27FC236}">
                <a16:creationId xmlns:a16="http://schemas.microsoft.com/office/drawing/2014/main" id="{5AC5A415-ED8F-4057-9C1C-D27347DC6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1762" y="6400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6" name="Oval 112">
            <a:extLst>
              <a:ext uri="{FF2B5EF4-FFF2-40B4-BE49-F238E27FC236}">
                <a16:creationId xmlns:a16="http://schemas.microsoft.com/office/drawing/2014/main" id="{5D01C353-CC1B-4335-9011-E3906767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2" y="6400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7" name="Oval 113">
            <a:extLst>
              <a:ext uri="{FF2B5EF4-FFF2-40B4-BE49-F238E27FC236}">
                <a16:creationId xmlns:a16="http://schemas.microsoft.com/office/drawing/2014/main" id="{DD0EF29A-67ED-45E5-BCC9-105CA12C9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2" y="6400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" name="Oval 114">
            <a:extLst>
              <a:ext uri="{FF2B5EF4-FFF2-40B4-BE49-F238E27FC236}">
                <a16:creationId xmlns:a16="http://schemas.microsoft.com/office/drawing/2014/main" id="{1C3FD2C2-3A74-4535-8570-19210EF20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2" y="6400800"/>
            <a:ext cx="304800" cy="3048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9" name="Line 115">
            <a:extLst>
              <a:ext uri="{FF2B5EF4-FFF2-40B4-BE49-F238E27FC236}">
                <a16:creationId xmlns:a16="http://schemas.microsoft.com/office/drawing/2014/main" id="{3C262667-E72A-4F73-9B1E-F110073885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2133600"/>
            <a:ext cx="13716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80" name="Line 116">
            <a:extLst>
              <a:ext uri="{FF2B5EF4-FFF2-40B4-BE49-F238E27FC236}">
                <a16:creationId xmlns:a16="http://schemas.microsoft.com/office/drawing/2014/main" id="{86560BC4-A9D2-4392-9355-4A6C43E6EB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2362200"/>
            <a:ext cx="6096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81" name="Line 117">
            <a:extLst>
              <a:ext uri="{FF2B5EF4-FFF2-40B4-BE49-F238E27FC236}">
                <a16:creationId xmlns:a16="http://schemas.microsoft.com/office/drawing/2014/main" id="{6D1D899B-AD1E-4B83-8B1F-B390C05188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514600"/>
            <a:ext cx="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82" name="Line 118">
            <a:extLst>
              <a:ext uri="{FF2B5EF4-FFF2-40B4-BE49-F238E27FC236}">
                <a16:creationId xmlns:a16="http://schemas.microsoft.com/office/drawing/2014/main" id="{9CDE940F-20BE-4ED2-8519-3EE1F13C0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362200"/>
            <a:ext cx="53340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83" name="Line 119">
            <a:extLst>
              <a:ext uri="{FF2B5EF4-FFF2-40B4-BE49-F238E27FC236}">
                <a16:creationId xmlns:a16="http://schemas.microsoft.com/office/drawing/2014/main" id="{71DC233A-E313-47F7-A285-4BAE99EBB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133600"/>
            <a:ext cx="14478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84" name="Text Box 120">
            <a:extLst>
              <a:ext uri="{FF2B5EF4-FFF2-40B4-BE49-F238E27FC236}">
                <a16:creationId xmlns:a16="http://schemas.microsoft.com/office/drawing/2014/main" id="{0DD365C5-BC0F-4D3E-AF5E-9EAF9CB17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1635" y="1749495"/>
            <a:ext cx="1779654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uLnTx/>
                <a:uFillTx/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  <a:t>Clergy</a:t>
            </a:r>
          </a:p>
        </p:txBody>
      </p:sp>
      <p:sp>
        <p:nvSpPr>
          <p:cNvPr id="385" name="Line 121">
            <a:extLst>
              <a:ext uri="{FF2B5EF4-FFF2-40B4-BE49-F238E27FC236}">
                <a16:creationId xmlns:a16="http://schemas.microsoft.com/office/drawing/2014/main" id="{C2F6AF0D-2513-456A-B6AA-99CDDF403F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35562" y="2133600"/>
            <a:ext cx="1905000" cy="0"/>
          </a:xfrm>
          <a:prstGeom prst="line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86" name="Text Box 122">
            <a:extLst>
              <a:ext uri="{FF2B5EF4-FFF2-40B4-BE49-F238E27FC236}">
                <a16:creationId xmlns:a16="http://schemas.microsoft.com/office/drawing/2014/main" id="{DA4C1DE0-0136-45CE-A1B5-D06E81826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617" y="454095"/>
            <a:ext cx="1165704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B38939"/>
                </a:solidFill>
                <a:uLnTx/>
                <a:uFillTx/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  <a:t>God</a:t>
            </a:r>
          </a:p>
        </p:txBody>
      </p:sp>
      <p:sp>
        <p:nvSpPr>
          <p:cNvPr id="387" name="Line 123">
            <a:extLst>
              <a:ext uri="{FF2B5EF4-FFF2-40B4-BE49-F238E27FC236}">
                <a16:creationId xmlns:a16="http://schemas.microsoft.com/office/drawing/2014/main" id="{A03D543C-901C-46B8-AFC0-26D968E681B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87962" y="838200"/>
            <a:ext cx="1905000" cy="0"/>
          </a:xfrm>
          <a:prstGeom prst="line">
            <a:avLst/>
          </a:prstGeom>
          <a:noFill/>
          <a:ln w="76200">
            <a:solidFill>
              <a:srgbClr val="B3893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88" name="Text Box 124">
            <a:extLst>
              <a:ext uri="{FF2B5EF4-FFF2-40B4-BE49-F238E27FC236}">
                <a16:creationId xmlns:a16="http://schemas.microsoft.com/office/drawing/2014/main" id="{80ADE202-5D23-4DE0-B9E8-D11B9A65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854" y="4416495"/>
            <a:ext cx="1412566" cy="70788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  <a:t>Laity</a:t>
            </a:r>
          </a:p>
        </p:txBody>
      </p:sp>
      <p:sp>
        <p:nvSpPr>
          <p:cNvPr id="389" name="Line 125">
            <a:extLst>
              <a:ext uri="{FF2B5EF4-FFF2-40B4-BE49-F238E27FC236}">
                <a16:creationId xmlns:a16="http://schemas.microsoft.com/office/drawing/2014/main" id="{542314A6-B34B-4BA8-A3EE-EA2805FFA0A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19654" y="4800600"/>
            <a:ext cx="8001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90" name="Text Box 126">
            <a:extLst>
              <a:ext uri="{FF2B5EF4-FFF2-40B4-BE49-F238E27FC236}">
                <a16:creationId xmlns:a16="http://schemas.microsoft.com/office/drawing/2014/main" id="{37C1F94F-0E53-42E7-85F7-64555BF9B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031" y="392959"/>
            <a:ext cx="2888932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E5797"/>
                </a:solidFill>
                <a:uLnTx/>
                <a:uFillTx/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  <a:t>Traditional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E5797"/>
                </a:solidFill>
                <a:uLnTx/>
                <a:uFillTx/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2E5797"/>
                </a:solidFill>
                <a:uLnTx/>
                <a:uFillTx/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  <a:t>Model</a:t>
            </a:r>
          </a:p>
        </p:txBody>
      </p:sp>
      <p:sp>
        <p:nvSpPr>
          <p:cNvPr id="391" name="Text Box 127">
            <a:extLst>
              <a:ext uri="{FF2B5EF4-FFF2-40B4-BE49-F238E27FC236}">
                <a16:creationId xmlns:a16="http://schemas.microsoft.com/office/drawing/2014/main" id="{B21500A7-2C6F-4D09-8D37-262C4314B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92" y="1433358"/>
            <a:ext cx="3233579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uLnTx/>
                <a:uFillTx/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  <a:t>Institutional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uLnTx/>
                <a:uFillTx/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uLnTx/>
                <a:uFillTx/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  <a:t>Paradigm</a:t>
            </a:r>
          </a:p>
        </p:txBody>
      </p:sp>
      <p:sp>
        <p:nvSpPr>
          <p:cNvPr id="392" name="Line 128">
            <a:extLst>
              <a:ext uri="{FF2B5EF4-FFF2-40B4-BE49-F238E27FC236}">
                <a16:creationId xmlns:a16="http://schemas.microsoft.com/office/drawing/2014/main" id="{19DCDB28-9DF4-40F1-BCBF-5D41DAE8B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399" y="1357374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33704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781750"/>
            <a:ext cx="8003178" cy="2558089"/>
          </a:xfrm>
        </p:spPr>
        <p:txBody>
          <a:bodyPr>
            <a:noAutofit/>
          </a:bodyPr>
          <a:lstStyle/>
          <a:p>
            <a:pPr algn="ctr"/>
            <a:r>
              <a:rPr lang="en-US" sz="4500" dirty="0">
                <a:solidFill>
                  <a:srgbClr val="096D87"/>
                </a:solidFill>
              </a:rPr>
              <a:t>WELCOME TO TALLGRASS</a:t>
            </a:r>
            <a:br>
              <a:rPr lang="en-US" sz="4500" dirty="0">
                <a:solidFill>
                  <a:srgbClr val="096D87"/>
                </a:solidFill>
              </a:rPr>
            </a:br>
            <a:r>
              <a:rPr lang="en-US" sz="4500" dirty="0">
                <a:solidFill>
                  <a:srgbClr val="096D87"/>
                </a:solidFill>
              </a:rPr>
              <a:t>CHURCH’ FIRST GATHERING IN BOYS &amp; GIRLS CLUB!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5A4D93C-FD13-4F76-A112-B3893C4CB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8" y="696866"/>
            <a:ext cx="9144000" cy="33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98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2">
            <a:extLst>
              <a:ext uri="{FF2B5EF4-FFF2-40B4-BE49-F238E27FC236}">
                <a16:creationId xmlns:a16="http://schemas.microsoft.com/office/drawing/2014/main" id="{C2499B3E-BE34-4710-B10B-10BD74D1B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105" y="533400"/>
            <a:ext cx="1447800" cy="1447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B38939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1A843DF9-B2CD-47A1-AB35-C75E30724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505" y="1981200"/>
            <a:ext cx="4267200" cy="4648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E321845D-4713-462D-929B-38DA56140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105" y="2667000"/>
            <a:ext cx="457200" cy="381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2" name="Oval 5">
            <a:extLst>
              <a:ext uri="{FF2B5EF4-FFF2-40B4-BE49-F238E27FC236}">
                <a16:creationId xmlns:a16="http://schemas.microsoft.com/office/drawing/2014/main" id="{F0FF1604-44FA-411B-9A40-34D5FA5A4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105" y="4800600"/>
            <a:ext cx="457200" cy="381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D0308248-9AA5-4313-B8C0-2CFF7C9F5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105" y="48768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C803F827-B396-4CAE-903D-7F4F1ED9D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305" y="5105400"/>
            <a:ext cx="457200" cy="381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D96B6FAB-9118-4E4F-A24E-182CEB725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3505" y="3733800"/>
            <a:ext cx="457200" cy="381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22C85345-EE9F-451D-951E-6B1992E14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705" y="2362200"/>
            <a:ext cx="457200" cy="381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5A2E65ED-A9CA-4BEA-A8C7-E4790602A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505" y="3505200"/>
            <a:ext cx="457200" cy="381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A87F2935-CBD9-4FD0-9A81-CF8719812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705" y="5791200"/>
            <a:ext cx="457200" cy="3810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B40D7F39-B9CB-47E8-AE4A-D152F194A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705" y="32004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4472902D-E9F6-40A2-8B5E-37A0DE1A8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705" y="48006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AA473E44-B96C-4457-8440-791DEC470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305" y="45720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BDD53C60-2A55-42B2-BB10-36BF2E055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705" y="54864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3" name="Oval 16">
            <a:extLst>
              <a:ext uri="{FF2B5EF4-FFF2-40B4-BE49-F238E27FC236}">
                <a16:creationId xmlns:a16="http://schemas.microsoft.com/office/drawing/2014/main" id="{7D289017-CA56-483C-84D9-87A7B3A44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105" y="57912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4" name="Oval 17">
            <a:extLst>
              <a:ext uri="{FF2B5EF4-FFF2-40B4-BE49-F238E27FC236}">
                <a16:creationId xmlns:a16="http://schemas.microsoft.com/office/drawing/2014/main" id="{1E7B7618-EC59-446D-A203-922B555D5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705" y="33528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5" name="Oval 18">
            <a:extLst>
              <a:ext uri="{FF2B5EF4-FFF2-40B4-BE49-F238E27FC236}">
                <a16:creationId xmlns:a16="http://schemas.microsoft.com/office/drawing/2014/main" id="{BD3873D9-B553-4727-8941-2236AAAEF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305" y="35052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" name="Oval 19">
            <a:extLst>
              <a:ext uri="{FF2B5EF4-FFF2-40B4-BE49-F238E27FC236}">
                <a16:creationId xmlns:a16="http://schemas.microsoft.com/office/drawing/2014/main" id="{D5B2934A-E8D9-4D2B-934F-74138143E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8505" y="54864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" name="Oval 20">
            <a:extLst>
              <a:ext uri="{FF2B5EF4-FFF2-40B4-BE49-F238E27FC236}">
                <a16:creationId xmlns:a16="http://schemas.microsoft.com/office/drawing/2014/main" id="{01612E1F-2667-467A-9F49-683CA3D56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1905" y="23622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2629C4BD-125B-4F22-8ECA-430A59355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105" y="38100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9" name="Oval 22">
            <a:extLst>
              <a:ext uri="{FF2B5EF4-FFF2-40B4-BE49-F238E27FC236}">
                <a16:creationId xmlns:a16="http://schemas.microsoft.com/office/drawing/2014/main" id="{62030C6B-A84D-4D9A-99A3-ED6BE59BE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8905" y="41910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0" name="Oval 23">
            <a:extLst>
              <a:ext uri="{FF2B5EF4-FFF2-40B4-BE49-F238E27FC236}">
                <a16:creationId xmlns:a16="http://schemas.microsoft.com/office/drawing/2014/main" id="{25029E33-0E62-4E2B-8B62-22EC9F013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905" y="41148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1" name="Oval 24">
            <a:extLst>
              <a:ext uri="{FF2B5EF4-FFF2-40B4-BE49-F238E27FC236}">
                <a16:creationId xmlns:a16="http://schemas.microsoft.com/office/drawing/2014/main" id="{B5EDE1E6-51F7-41BD-8A6A-A56C26CD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505" y="31242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2" name="Oval 25">
            <a:extLst>
              <a:ext uri="{FF2B5EF4-FFF2-40B4-BE49-F238E27FC236}">
                <a16:creationId xmlns:a16="http://schemas.microsoft.com/office/drawing/2014/main" id="{1FD59A58-3794-40ED-961D-EA60F8487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705" y="50292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3" name="Oval 26">
            <a:extLst>
              <a:ext uri="{FF2B5EF4-FFF2-40B4-BE49-F238E27FC236}">
                <a16:creationId xmlns:a16="http://schemas.microsoft.com/office/drawing/2014/main" id="{055FA08F-108A-47F0-921A-A9F828F0F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8105" y="45720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4" name="Oval 27">
            <a:extLst>
              <a:ext uri="{FF2B5EF4-FFF2-40B4-BE49-F238E27FC236}">
                <a16:creationId xmlns:a16="http://schemas.microsoft.com/office/drawing/2014/main" id="{40AD05C4-6C9B-490E-9DF0-353C92EFC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505" y="41148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5" name="Oval 28">
            <a:extLst>
              <a:ext uri="{FF2B5EF4-FFF2-40B4-BE49-F238E27FC236}">
                <a16:creationId xmlns:a16="http://schemas.microsoft.com/office/drawing/2014/main" id="{0F724248-171C-4DB3-9D32-B6890919D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105" y="41148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6" name="Oval 29">
            <a:extLst>
              <a:ext uri="{FF2B5EF4-FFF2-40B4-BE49-F238E27FC236}">
                <a16:creationId xmlns:a16="http://schemas.microsoft.com/office/drawing/2014/main" id="{FDC6F98D-D72D-4200-9E12-7637E2A70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505" y="32766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" name="Oval 30">
            <a:extLst>
              <a:ext uri="{FF2B5EF4-FFF2-40B4-BE49-F238E27FC236}">
                <a16:creationId xmlns:a16="http://schemas.microsoft.com/office/drawing/2014/main" id="{F036982E-A93A-4555-9ACA-5F7E35F97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505" y="4114800"/>
            <a:ext cx="228600" cy="2286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Constantia" pitchFamily="18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8" name="Freeform 31">
            <a:extLst>
              <a:ext uri="{FF2B5EF4-FFF2-40B4-BE49-F238E27FC236}">
                <a16:creationId xmlns:a16="http://schemas.microsoft.com/office/drawing/2014/main" id="{2B48106F-FBC2-4FC5-AC1E-0C757693D3CE}"/>
              </a:ext>
            </a:extLst>
          </p:cNvPr>
          <p:cNvSpPr>
            <a:spLocks/>
          </p:cNvSpPr>
          <p:nvPr/>
        </p:nvSpPr>
        <p:spPr bwMode="auto">
          <a:xfrm>
            <a:off x="2592430" y="2273300"/>
            <a:ext cx="2898775" cy="3517900"/>
          </a:xfrm>
          <a:custGeom>
            <a:avLst/>
            <a:gdLst>
              <a:gd name="T0" fmla="*/ 2147483647 w 1826"/>
              <a:gd name="T1" fmla="*/ 2147483647 h 2216"/>
              <a:gd name="T2" fmla="*/ 2147483647 w 1826"/>
              <a:gd name="T3" fmla="*/ 2147483647 h 2216"/>
              <a:gd name="T4" fmla="*/ 2147483647 w 1826"/>
              <a:gd name="T5" fmla="*/ 2147483647 h 2216"/>
              <a:gd name="T6" fmla="*/ 2147483647 w 1826"/>
              <a:gd name="T7" fmla="*/ 2147483647 h 2216"/>
              <a:gd name="T8" fmla="*/ 2147483647 w 1826"/>
              <a:gd name="T9" fmla="*/ 2147483647 h 2216"/>
              <a:gd name="T10" fmla="*/ 2147483647 w 1826"/>
              <a:gd name="T11" fmla="*/ 2147483647 h 2216"/>
              <a:gd name="T12" fmla="*/ 2147483647 w 1826"/>
              <a:gd name="T13" fmla="*/ 2147483647 h 2216"/>
              <a:gd name="T14" fmla="*/ 2147483647 w 1826"/>
              <a:gd name="T15" fmla="*/ 2147483647 h 2216"/>
              <a:gd name="T16" fmla="*/ 2147483647 w 1826"/>
              <a:gd name="T17" fmla="*/ 2147483647 h 2216"/>
              <a:gd name="T18" fmla="*/ 2147483647 w 1826"/>
              <a:gd name="T19" fmla="*/ 2147483647 h 2216"/>
              <a:gd name="T20" fmla="*/ 2147483647 w 1826"/>
              <a:gd name="T21" fmla="*/ 2147483647 h 2216"/>
              <a:gd name="T22" fmla="*/ 2147483647 w 1826"/>
              <a:gd name="T23" fmla="*/ 2147483647 h 2216"/>
              <a:gd name="T24" fmla="*/ 2147483647 w 1826"/>
              <a:gd name="T25" fmla="*/ 2147483647 h 2216"/>
              <a:gd name="T26" fmla="*/ 2147483647 w 1826"/>
              <a:gd name="T27" fmla="*/ 2147483647 h 2216"/>
              <a:gd name="T28" fmla="*/ 2147483647 w 1826"/>
              <a:gd name="T29" fmla="*/ 2147483647 h 2216"/>
              <a:gd name="T30" fmla="*/ 2147483647 w 1826"/>
              <a:gd name="T31" fmla="*/ 2147483647 h 2216"/>
              <a:gd name="T32" fmla="*/ 2147483647 w 1826"/>
              <a:gd name="T33" fmla="*/ 2147483647 h 2216"/>
              <a:gd name="T34" fmla="*/ 2147483647 w 1826"/>
              <a:gd name="T35" fmla="*/ 2147483647 h 2216"/>
              <a:gd name="T36" fmla="*/ 2147483647 w 1826"/>
              <a:gd name="T37" fmla="*/ 2147483647 h 2216"/>
              <a:gd name="T38" fmla="*/ 2147483647 w 1826"/>
              <a:gd name="T39" fmla="*/ 2147483647 h 2216"/>
              <a:gd name="T40" fmla="*/ 2147483647 w 1826"/>
              <a:gd name="T41" fmla="*/ 2147483647 h 2216"/>
              <a:gd name="T42" fmla="*/ 2147483647 w 1826"/>
              <a:gd name="T43" fmla="*/ 2147483647 h 2216"/>
              <a:gd name="T44" fmla="*/ 2147483647 w 1826"/>
              <a:gd name="T45" fmla="*/ 2147483647 h 2216"/>
              <a:gd name="T46" fmla="*/ 2147483647 w 1826"/>
              <a:gd name="T47" fmla="*/ 2147483647 h 2216"/>
              <a:gd name="T48" fmla="*/ 2147483647 w 1826"/>
              <a:gd name="T49" fmla="*/ 2147483647 h 2216"/>
              <a:gd name="T50" fmla="*/ 2147483647 w 1826"/>
              <a:gd name="T51" fmla="*/ 2147483647 h 2216"/>
              <a:gd name="T52" fmla="*/ 2147483647 w 1826"/>
              <a:gd name="T53" fmla="*/ 2147483647 h 2216"/>
              <a:gd name="T54" fmla="*/ 2147483647 w 1826"/>
              <a:gd name="T55" fmla="*/ 2147483647 h 2216"/>
              <a:gd name="T56" fmla="*/ 2147483647 w 1826"/>
              <a:gd name="T57" fmla="*/ 2147483647 h 2216"/>
              <a:gd name="T58" fmla="*/ 2147483647 w 1826"/>
              <a:gd name="T59" fmla="*/ 2147483647 h 2216"/>
              <a:gd name="T60" fmla="*/ 2147483647 w 1826"/>
              <a:gd name="T61" fmla="*/ 2147483647 h 2216"/>
              <a:gd name="T62" fmla="*/ 2147483647 w 1826"/>
              <a:gd name="T63" fmla="*/ 2147483647 h 2216"/>
              <a:gd name="T64" fmla="*/ 2147483647 w 1826"/>
              <a:gd name="T65" fmla="*/ 2147483647 h 2216"/>
              <a:gd name="T66" fmla="*/ 2147483647 w 1826"/>
              <a:gd name="T67" fmla="*/ 2147483647 h 2216"/>
              <a:gd name="T68" fmla="*/ 2147483647 w 1826"/>
              <a:gd name="T69" fmla="*/ 2147483647 h 2216"/>
              <a:gd name="T70" fmla="*/ 2147483647 w 1826"/>
              <a:gd name="T71" fmla="*/ 2147483647 h 2216"/>
              <a:gd name="T72" fmla="*/ 2147483647 w 1826"/>
              <a:gd name="T73" fmla="*/ 2147483647 h 2216"/>
              <a:gd name="T74" fmla="*/ 2147483647 w 1826"/>
              <a:gd name="T75" fmla="*/ 2147483647 h 2216"/>
              <a:gd name="T76" fmla="*/ 2147483647 w 1826"/>
              <a:gd name="T77" fmla="*/ 2147483647 h 2216"/>
              <a:gd name="T78" fmla="*/ 2147483647 w 1826"/>
              <a:gd name="T79" fmla="*/ 2147483647 h 2216"/>
              <a:gd name="T80" fmla="*/ 2147483647 w 1826"/>
              <a:gd name="T81" fmla="*/ 2147483647 h 2216"/>
              <a:gd name="T82" fmla="*/ 2147483647 w 1826"/>
              <a:gd name="T83" fmla="*/ 2147483647 h 2216"/>
              <a:gd name="T84" fmla="*/ 2147483647 w 1826"/>
              <a:gd name="T85" fmla="*/ 2147483647 h 2216"/>
              <a:gd name="T86" fmla="*/ 2147483647 w 1826"/>
              <a:gd name="T87" fmla="*/ 2147483647 h 22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826"/>
              <a:gd name="T133" fmla="*/ 0 h 2216"/>
              <a:gd name="T134" fmla="*/ 1826 w 1826"/>
              <a:gd name="T135" fmla="*/ 2216 h 22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826" h="2216">
                <a:moveTo>
                  <a:pt x="303" y="1957"/>
                </a:moveTo>
                <a:cubicBezTo>
                  <a:pt x="259" y="1856"/>
                  <a:pt x="0" y="1429"/>
                  <a:pt x="26" y="1352"/>
                </a:cubicBezTo>
                <a:cubicBezTo>
                  <a:pt x="52" y="1275"/>
                  <a:pt x="354" y="1456"/>
                  <a:pt x="458" y="1496"/>
                </a:cubicBezTo>
                <a:cubicBezTo>
                  <a:pt x="562" y="1536"/>
                  <a:pt x="578" y="1560"/>
                  <a:pt x="650" y="1592"/>
                </a:cubicBezTo>
                <a:cubicBezTo>
                  <a:pt x="722" y="1624"/>
                  <a:pt x="786" y="1728"/>
                  <a:pt x="890" y="1688"/>
                </a:cubicBezTo>
                <a:cubicBezTo>
                  <a:pt x="994" y="1648"/>
                  <a:pt x="1178" y="1432"/>
                  <a:pt x="1274" y="1352"/>
                </a:cubicBezTo>
                <a:cubicBezTo>
                  <a:pt x="1370" y="1272"/>
                  <a:pt x="1442" y="1272"/>
                  <a:pt x="1466" y="1208"/>
                </a:cubicBezTo>
                <a:cubicBezTo>
                  <a:pt x="1490" y="1144"/>
                  <a:pt x="1466" y="1040"/>
                  <a:pt x="1418" y="968"/>
                </a:cubicBezTo>
                <a:cubicBezTo>
                  <a:pt x="1370" y="896"/>
                  <a:pt x="1258" y="832"/>
                  <a:pt x="1178" y="776"/>
                </a:cubicBezTo>
                <a:cubicBezTo>
                  <a:pt x="1098" y="720"/>
                  <a:pt x="1010" y="648"/>
                  <a:pt x="938" y="632"/>
                </a:cubicBezTo>
                <a:cubicBezTo>
                  <a:pt x="866" y="616"/>
                  <a:pt x="786" y="616"/>
                  <a:pt x="746" y="680"/>
                </a:cubicBezTo>
                <a:cubicBezTo>
                  <a:pt x="706" y="744"/>
                  <a:pt x="714" y="904"/>
                  <a:pt x="698" y="1016"/>
                </a:cubicBezTo>
                <a:cubicBezTo>
                  <a:pt x="682" y="1128"/>
                  <a:pt x="698" y="1224"/>
                  <a:pt x="650" y="1352"/>
                </a:cubicBezTo>
                <a:cubicBezTo>
                  <a:pt x="602" y="1480"/>
                  <a:pt x="434" y="1656"/>
                  <a:pt x="410" y="1784"/>
                </a:cubicBezTo>
                <a:cubicBezTo>
                  <a:pt x="386" y="1912"/>
                  <a:pt x="418" y="2048"/>
                  <a:pt x="506" y="2120"/>
                </a:cubicBezTo>
                <a:cubicBezTo>
                  <a:pt x="594" y="2192"/>
                  <a:pt x="778" y="2216"/>
                  <a:pt x="938" y="2216"/>
                </a:cubicBezTo>
                <a:cubicBezTo>
                  <a:pt x="1098" y="2216"/>
                  <a:pt x="1370" y="2208"/>
                  <a:pt x="1466" y="2120"/>
                </a:cubicBezTo>
                <a:cubicBezTo>
                  <a:pt x="1562" y="2032"/>
                  <a:pt x="1578" y="1816"/>
                  <a:pt x="1514" y="1688"/>
                </a:cubicBezTo>
                <a:cubicBezTo>
                  <a:pt x="1450" y="1560"/>
                  <a:pt x="1154" y="1456"/>
                  <a:pt x="1082" y="1352"/>
                </a:cubicBezTo>
                <a:cubicBezTo>
                  <a:pt x="1010" y="1248"/>
                  <a:pt x="1074" y="1160"/>
                  <a:pt x="1082" y="1064"/>
                </a:cubicBezTo>
                <a:cubicBezTo>
                  <a:pt x="1090" y="968"/>
                  <a:pt x="1058" y="848"/>
                  <a:pt x="1130" y="776"/>
                </a:cubicBezTo>
                <a:cubicBezTo>
                  <a:pt x="1202" y="704"/>
                  <a:pt x="1418" y="648"/>
                  <a:pt x="1514" y="632"/>
                </a:cubicBezTo>
                <a:cubicBezTo>
                  <a:pt x="1610" y="616"/>
                  <a:pt x="1658" y="640"/>
                  <a:pt x="1706" y="680"/>
                </a:cubicBezTo>
                <a:cubicBezTo>
                  <a:pt x="1754" y="720"/>
                  <a:pt x="1786" y="768"/>
                  <a:pt x="1802" y="872"/>
                </a:cubicBezTo>
                <a:cubicBezTo>
                  <a:pt x="1818" y="976"/>
                  <a:pt x="1826" y="1200"/>
                  <a:pt x="1802" y="1304"/>
                </a:cubicBezTo>
                <a:cubicBezTo>
                  <a:pt x="1778" y="1408"/>
                  <a:pt x="1746" y="1472"/>
                  <a:pt x="1658" y="1496"/>
                </a:cubicBezTo>
                <a:cubicBezTo>
                  <a:pt x="1570" y="1520"/>
                  <a:pt x="1394" y="1464"/>
                  <a:pt x="1274" y="1448"/>
                </a:cubicBezTo>
                <a:cubicBezTo>
                  <a:pt x="1154" y="1432"/>
                  <a:pt x="1050" y="1432"/>
                  <a:pt x="938" y="1400"/>
                </a:cubicBezTo>
                <a:cubicBezTo>
                  <a:pt x="826" y="1368"/>
                  <a:pt x="698" y="1360"/>
                  <a:pt x="602" y="1256"/>
                </a:cubicBezTo>
                <a:cubicBezTo>
                  <a:pt x="506" y="1152"/>
                  <a:pt x="434" y="920"/>
                  <a:pt x="362" y="776"/>
                </a:cubicBezTo>
                <a:cubicBezTo>
                  <a:pt x="290" y="632"/>
                  <a:pt x="154" y="512"/>
                  <a:pt x="170" y="392"/>
                </a:cubicBezTo>
                <a:cubicBezTo>
                  <a:pt x="186" y="272"/>
                  <a:pt x="354" y="112"/>
                  <a:pt x="458" y="56"/>
                </a:cubicBezTo>
                <a:cubicBezTo>
                  <a:pt x="562" y="0"/>
                  <a:pt x="698" y="40"/>
                  <a:pt x="794" y="56"/>
                </a:cubicBezTo>
                <a:cubicBezTo>
                  <a:pt x="890" y="72"/>
                  <a:pt x="954" y="104"/>
                  <a:pt x="1034" y="152"/>
                </a:cubicBezTo>
                <a:cubicBezTo>
                  <a:pt x="1114" y="200"/>
                  <a:pt x="1250" y="288"/>
                  <a:pt x="1274" y="344"/>
                </a:cubicBezTo>
                <a:cubicBezTo>
                  <a:pt x="1298" y="400"/>
                  <a:pt x="1202" y="448"/>
                  <a:pt x="1178" y="488"/>
                </a:cubicBezTo>
                <a:cubicBezTo>
                  <a:pt x="1154" y="528"/>
                  <a:pt x="1154" y="512"/>
                  <a:pt x="1130" y="584"/>
                </a:cubicBezTo>
                <a:cubicBezTo>
                  <a:pt x="1106" y="656"/>
                  <a:pt x="1074" y="824"/>
                  <a:pt x="1034" y="920"/>
                </a:cubicBezTo>
                <a:cubicBezTo>
                  <a:pt x="994" y="1016"/>
                  <a:pt x="978" y="1080"/>
                  <a:pt x="890" y="1160"/>
                </a:cubicBezTo>
                <a:cubicBezTo>
                  <a:pt x="802" y="1240"/>
                  <a:pt x="594" y="1328"/>
                  <a:pt x="506" y="1400"/>
                </a:cubicBezTo>
                <a:cubicBezTo>
                  <a:pt x="418" y="1472"/>
                  <a:pt x="394" y="1512"/>
                  <a:pt x="362" y="1592"/>
                </a:cubicBezTo>
                <a:cubicBezTo>
                  <a:pt x="330" y="1672"/>
                  <a:pt x="282" y="1816"/>
                  <a:pt x="314" y="1880"/>
                </a:cubicBezTo>
                <a:cubicBezTo>
                  <a:pt x="346" y="1944"/>
                  <a:pt x="448" y="2006"/>
                  <a:pt x="554" y="1976"/>
                </a:cubicBezTo>
                <a:cubicBezTo>
                  <a:pt x="660" y="1946"/>
                  <a:pt x="866" y="1758"/>
                  <a:pt x="948" y="170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9" name="Freeform 32">
            <a:extLst>
              <a:ext uri="{FF2B5EF4-FFF2-40B4-BE49-F238E27FC236}">
                <a16:creationId xmlns:a16="http://schemas.microsoft.com/office/drawing/2014/main" id="{63B1D7D6-4AC6-403F-92F1-9D818458E734}"/>
              </a:ext>
            </a:extLst>
          </p:cNvPr>
          <p:cNvSpPr>
            <a:spLocks/>
          </p:cNvSpPr>
          <p:nvPr/>
        </p:nvSpPr>
        <p:spPr bwMode="auto">
          <a:xfrm>
            <a:off x="2166980" y="2266950"/>
            <a:ext cx="3394075" cy="4135438"/>
          </a:xfrm>
          <a:custGeom>
            <a:avLst/>
            <a:gdLst>
              <a:gd name="T0" fmla="*/ 2147483647 w 2138"/>
              <a:gd name="T1" fmla="*/ 2147483647 h 2605"/>
              <a:gd name="T2" fmla="*/ 2147483647 w 2138"/>
              <a:gd name="T3" fmla="*/ 2147483647 h 2605"/>
              <a:gd name="T4" fmla="*/ 2147483647 w 2138"/>
              <a:gd name="T5" fmla="*/ 2147483647 h 2605"/>
              <a:gd name="T6" fmla="*/ 2147483647 w 2138"/>
              <a:gd name="T7" fmla="*/ 2147483647 h 2605"/>
              <a:gd name="T8" fmla="*/ 2147483647 w 2138"/>
              <a:gd name="T9" fmla="*/ 2147483647 h 2605"/>
              <a:gd name="T10" fmla="*/ 2147483647 w 2138"/>
              <a:gd name="T11" fmla="*/ 2147483647 h 2605"/>
              <a:gd name="T12" fmla="*/ 2147483647 w 2138"/>
              <a:gd name="T13" fmla="*/ 2147483647 h 2605"/>
              <a:gd name="T14" fmla="*/ 2147483647 w 2138"/>
              <a:gd name="T15" fmla="*/ 2147483647 h 2605"/>
              <a:gd name="T16" fmla="*/ 2147483647 w 2138"/>
              <a:gd name="T17" fmla="*/ 2147483647 h 2605"/>
              <a:gd name="T18" fmla="*/ 2147483647 w 2138"/>
              <a:gd name="T19" fmla="*/ 2147483647 h 2605"/>
              <a:gd name="T20" fmla="*/ 2147483647 w 2138"/>
              <a:gd name="T21" fmla="*/ 2147483647 h 2605"/>
              <a:gd name="T22" fmla="*/ 2147483647 w 2138"/>
              <a:gd name="T23" fmla="*/ 2147483647 h 2605"/>
              <a:gd name="T24" fmla="*/ 2147483647 w 2138"/>
              <a:gd name="T25" fmla="*/ 2147483647 h 2605"/>
              <a:gd name="T26" fmla="*/ 2147483647 w 2138"/>
              <a:gd name="T27" fmla="*/ 2147483647 h 2605"/>
              <a:gd name="T28" fmla="*/ 2147483647 w 2138"/>
              <a:gd name="T29" fmla="*/ 2147483647 h 2605"/>
              <a:gd name="T30" fmla="*/ 2147483647 w 2138"/>
              <a:gd name="T31" fmla="*/ 2147483647 h 2605"/>
              <a:gd name="T32" fmla="*/ 2147483647 w 2138"/>
              <a:gd name="T33" fmla="*/ 2147483647 h 2605"/>
              <a:gd name="T34" fmla="*/ 2147483647 w 2138"/>
              <a:gd name="T35" fmla="*/ 2147483647 h 2605"/>
              <a:gd name="T36" fmla="*/ 2147483647 w 2138"/>
              <a:gd name="T37" fmla="*/ 2147483647 h 2605"/>
              <a:gd name="T38" fmla="*/ 2147483647 w 2138"/>
              <a:gd name="T39" fmla="*/ 2147483647 h 2605"/>
              <a:gd name="T40" fmla="*/ 2147483647 w 2138"/>
              <a:gd name="T41" fmla="*/ 2147483647 h 2605"/>
              <a:gd name="T42" fmla="*/ 2147483647 w 2138"/>
              <a:gd name="T43" fmla="*/ 2147483647 h 2605"/>
              <a:gd name="T44" fmla="*/ 2147483647 w 2138"/>
              <a:gd name="T45" fmla="*/ 2147483647 h 2605"/>
              <a:gd name="T46" fmla="*/ 2147483647 w 2138"/>
              <a:gd name="T47" fmla="*/ 2147483647 h 2605"/>
              <a:gd name="T48" fmla="*/ 2147483647 w 2138"/>
              <a:gd name="T49" fmla="*/ 2147483647 h 2605"/>
              <a:gd name="T50" fmla="*/ 2147483647 w 2138"/>
              <a:gd name="T51" fmla="*/ 2147483647 h 2605"/>
              <a:gd name="T52" fmla="*/ 2147483647 w 2138"/>
              <a:gd name="T53" fmla="*/ 2147483647 h 2605"/>
              <a:gd name="T54" fmla="*/ 2147483647 w 2138"/>
              <a:gd name="T55" fmla="*/ 2147483647 h 2605"/>
              <a:gd name="T56" fmla="*/ 2147483647 w 2138"/>
              <a:gd name="T57" fmla="*/ 2147483647 h 2605"/>
              <a:gd name="T58" fmla="*/ 2147483647 w 2138"/>
              <a:gd name="T59" fmla="*/ 2147483647 h 2605"/>
              <a:gd name="T60" fmla="*/ 2147483647 w 2138"/>
              <a:gd name="T61" fmla="*/ 2147483647 h 2605"/>
              <a:gd name="T62" fmla="*/ 2147483647 w 2138"/>
              <a:gd name="T63" fmla="*/ 2147483647 h 2605"/>
              <a:gd name="T64" fmla="*/ 2147483647 w 2138"/>
              <a:gd name="T65" fmla="*/ 2147483647 h 2605"/>
              <a:gd name="T66" fmla="*/ 2147483647 w 2138"/>
              <a:gd name="T67" fmla="*/ 2147483647 h 2605"/>
              <a:gd name="T68" fmla="*/ 2147483647 w 2138"/>
              <a:gd name="T69" fmla="*/ 2147483647 h 2605"/>
              <a:gd name="T70" fmla="*/ 2147483647 w 2138"/>
              <a:gd name="T71" fmla="*/ 2147483647 h 2605"/>
              <a:gd name="T72" fmla="*/ 2147483647 w 2138"/>
              <a:gd name="T73" fmla="*/ 2147483647 h 2605"/>
              <a:gd name="T74" fmla="*/ 2147483647 w 2138"/>
              <a:gd name="T75" fmla="*/ 2147483647 h 2605"/>
              <a:gd name="T76" fmla="*/ 2147483647 w 2138"/>
              <a:gd name="T77" fmla="*/ 2147483647 h 2605"/>
              <a:gd name="T78" fmla="*/ 2147483647 w 2138"/>
              <a:gd name="T79" fmla="*/ 2147483647 h 2605"/>
              <a:gd name="T80" fmla="*/ 2147483647 w 2138"/>
              <a:gd name="T81" fmla="*/ 2147483647 h 2605"/>
              <a:gd name="T82" fmla="*/ 2147483647 w 2138"/>
              <a:gd name="T83" fmla="*/ 2147483647 h 260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138"/>
              <a:gd name="T127" fmla="*/ 0 h 2605"/>
              <a:gd name="T128" fmla="*/ 2138 w 2138"/>
              <a:gd name="T129" fmla="*/ 2605 h 260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138" h="2605">
                <a:moveTo>
                  <a:pt x="449" y="2138"/>
                </a:moveTo>
                <a:cubicBezTo>
                  <a:pt x="417" y="2107"/>
                  <a:pt x="377" y="2083"/>
                  <a:pt x="349" y="2049"/>
                </a:cubicBezTo>
                <a:cubicBezTo>
                  <a:pt x="342" y="2041"/>
                  <a:pt x="299" y="1949"/>
                  <a:pt x="293" y="1938"/>
                </a:cubicBezTo>
                <a:cubicBezTo>
                  <a:pt x="261" y="1775"/>
                  <a:pt x="241" y="1636"/>
                  <a:pt x="227" y="1472"/>
                </a:cubicBezTo>
                <a:cubicBezTo>
                  <a:pt x="231" y="1309"/>
                  <a:pt x="226" y="1146"/>
                  <a:pt x="238" y="983"/>
                </a:cubicBezTo>
                <a:cubicBezTo>
                  <a:pt x="239" y="973"/>
                  <a:pt x="263" y="865"/>
                  <a:pt x="293" y="838"/>
                </a:cubicBezTo>
                <a:cubicBezTo>
                  <a:pt x="313" y="820"/>
                  <a:pt x="360" y="794"/>
                  <a:pt x="360" y="794"/>
                </a:cubicBezTo>
                <a:cubicBezTo>
                  <a:pt x="416" y="801"/>
                  <a:pt x="473" y="800"/>
                  <a:pt x="527" y="816"/>
                </a:cubicBezTo>
                <a:cubicBezTo>
                  <a:pt x="540" y="820"/>
                  <a:pt x="545" y="863"/>
                  <a:pt x="549" y="850"/>
                </a:cubicBezTo>
                <a:cubicBezTo>
                  <a:pt x="567" y="797"/>
                  <a:pt x="562" y="738"/>
                  <a:pt x="571" y="683"/>
                </a:cubicBezTo>
                <a:cubicBezTo>
                  <a:pt x="601" y="495"/>
                  <a:pt x="644" y="170"/>
                  <a:pt x="860" y="116"/>
                </a:cubicBezTo>
                <a:cubicBezTo>
                  <a:pt x="1054" y="153"/>
                  <a:pt x="1024" y="135"/>
                  <a:pt x="982" y="383"/>
                </a:cubicBezTo>
                <a:cubicBezTo>
                  <a:pt x="976" y="421"/>
                  <a:pt x="962" y="458"/>
                  <a:pt x="949" y="494"/>
                </a:cubicBezTo>
                <a:cubicBezTo>
                  <a:pt x="944" y="509"/>
                  <a:pt x="933" y="523"/>
                  <a:pt x="927" y="538"/>
                </a:cubicBezTo>
                <a:cubicBezTo>
                  <a:pt x="922" y="549"/>
                  <a:pt x="906" y="566"/>
                  <a:pt x="916" y="572"/>
                </a:cubicBezTo>
                <a:cubicBezTo>
                  <a:pt x="928" y="578"/>
                  <a:pt x="939" y="558"/>
                  <a:pt x="949" y="550"/>
                </a:cubicBezTo>
                <a:cubicBezTo>
                  <a:pt x="1039" y="477"/>
                  <a:pt x="1112" y="379"/>
                  <a:pt x="1216" y="327"/>
                </a:cubicBezTo>
                <a:cubicBezTo>
                  <a:pt x="1272" y="299"/>
                  <a:pt x="1246" y="314"/>
                  <a:pt x="1294" y="283"/>
                </a:cubicBezTo>
                <a:cubicBezTo>
                  <a:pt x="1375" y="444"/>
                  <a:pt x="1326" y="329"/>
                  <a:pt x="1294" y="727"/>
                </a:cubicBezTo>
                <a:cubicBezTo>
                  <a:pt x="1286" y="824"/>
                  <a:pt x="1273" y="942"/>
                  <a:pt x="1249" y="1038"/>
                </a:cubicBezTo>
                <a:cubicBezTo>
                  <a:pt x="1324" y="1117"/>
                  <a:pt x="1571" y="1094"/>
                  <a:pt x="1571" y="1094"/>
                </a:cubicBezTo>
                <a:cubicBezTo>
                  <a:pt x="1672" y="1124"/>
                  <a:pt x="1704" y="1126"/>
                  <a:pt x="1749" y="1216"/>
                </a:cubicBezTo>
                <a:cubicBezTo>
                  <a:pt x="1786" y="1402"/>
                  <a:pt x="1847" y="1706"/>
                  <a:pt x="1616" y="1783"/>
                </a:cubicBezTo>
                <a:cubicBezTo>
                  <a:pt x="1623" y="1772"/>
                  <a:pt x="1625" y="1754"/>
                  <a:pt x="1638" y="1750"/>
                </a:cubicBezTo>
                <a:cubicBezTo>
                  <a:pt x="1656" y="1745"/>
                  <a:pt x="1691" y="1742"/>
                  <a:pt x="1694" y="1761"/>
                </a:cubicBezTo>
                <a:cubicBezTo>
                  <a:pt x="1698" y="1787"/>
                  <a:pt x="1667" y="1807"/>
                  <a:pt x="1649" y="1827"/>
                </a:cubicBezTo>
                <a:cubicBezTo>
                  <a:pt x="1578" y="1907"/>
                  <a:pt x="1410" y="1903"/>
                  <a:pt x="1316" y="1916"/>
                </a:cubicBezTo>
                <a:cubicBezTo>
                  <a:pt x="987" y="1895"/>
                  <a:pt x="836" y="1997"/>
                  <a:pt x="671" y="1750"/>
                </a:cubicBezTo>
                <a:cubicBezTo>
                  <a:pt x="645" y="1711"/>
                  <a:pt x="642" y="1661"/>
                  <a:pt x="627" y="1616"/>
                </a:cubicBezTo>
                <a:cubicBezTo>
                  <a:pt x="582" y="1302"/>
                  <a:pt x="618" y="1009"/>
                  <a:pt x="693" y="705"/>
                </a:cubicBezTo>
                <a:cubicBezTo>
                  <a:pt x="707" y="649"/>
                  <a:pt x="719" y="574"/>
                  <a:pt x="771" y="550"/>
                </a:cubicBezTo>
                <a:cubicBezTo>
                  <a:pt x="813" y="530"/>
                  <a:pt x="860" y="527"/>
                  <a:pt x="905" y="516"/>
                </a:cubicBezTo>
                <a:cubicBezTo>
                  <a:pt x="1083" y="523"/>
                  <a:pt x="1261" y="517"/>
                  <a:pt x="1438" y="538"/>
                </a:cubicBezTo>
                <a:cubicBezTo>
                  <a:pt x="1515" y="547"/>
                  <a:pt x="1660" y="605"/>
                  <a:pt x="1660" y="605"/>
                </a:cubicBezTo>
                <a:cubicBezTo>
                  <a:pt x="1683" y="682"/>
                  <a:pt x="1823" y="1012"/>
                  <a:pt x="1671" y="1061"/>
                </a:cubicBezTo>
                <a:cubicBezTo>
                  <a:pt x="1614" y="1001"/>
                  <a:pt x="1658" y="888"/>
                  <a:pt x="1716" y="838"/>
                </a:cubicBezTo>
                <a:cubicBezTo>
                  <a:pt x="1740" y="817"/>
                  <a:pt x="1776" y="812"/>
                  <a:pt x="1805" y="805"/>
                </a:cubicBezTo>
                <a:cubicBezTo>
                  <a:pt x="1885" y="845"/>
                  <a:pt x="1879" y="842"/>
                  <a:pt x="1916" y="916"/>
                </a:cubicBezTo>
                <a:cubicBezTo>
                  <a:pt x="1950" y="1054"/>
                  <a:pt x="1943" y="1198"/>
                  <a:pt x="1971" y="1338"/>
                </a:cubicBezTo>
                <a:cubicBezTo>
                  <a:pt x="1982" y="1488"/>
                  <a:pt x="1978" y="1519"/>
                  <a:pt x="2016" y="1672"/>
                </a:cubicBezTo>
                <a:cubicBezTo>
                  <a:pt x="2042" y="1777"/>
                  <a:pt x="2084" y="1877"/>
                  <a:pt x="2105" y="1983"/>
                </a:cubicBezTo>
                <a:cubicBezTo>
                  <a:pt x="2129" y="2105"/>
                  <a:pt x="2115" y="2058"/>
                  <a:pt x="2138" y="2127"/>
                </a:cubicBezTo>
                <a:cubicBezTo>
                  <a:pt x="2092" y="2197"/>
                  <a:pt x="2015" y="2186"/>
                  <a:pt x="1938" y="2194"/>
                </a:cubicBezTo>
                <a:cubicBezTo>
                  <a:pt x="1877" y="2225"/>
                  <a:pt x="1857" y="2212"/>
                  <a:pt x="1782" y="2249"/>
                </a:cubicBezTo>
                <a:cubicBezTo>
                  <a:pt x="1768" y="2256"/>
                  <a:pt x="1728" y="2342"/>
                  <a:pt x="1716" y="2361"/>
                </a:cubicBezTo>
                <a:cubicBezTo>
                  <a:pt x="1704" y="2408"/>
                  <a:pt x="1697" y="2468"/>
                  <a:pt x="1660" y="2505"/>
                </a:cubicBezTo>
                <a:cubicBezTo>
                  <a:pt x="1629" y="2536"/>
                  <a:pt x="1538" y="2549"/>
                  <a:pt x="1538" y="2549"/>
                </a:cubicBezTo>
                <a:cubicBezTo>
                  <a:pt x="1457" y="2545"/>
                  <a:pt x="1375" y="2544"/>
                  <a:pt x="1294" y="2538"/>
                </a:cubicBezTo>
                <a:cubicBezTo>
                  <a:pt x="1222" y="2532"/>
                  <a:pt x="1275" y="2524"/>
                  <a:pt x="1205" y="2505"/>
                </a:cubicBezTo>
                <a:cubicBezTo>
                  <a:pt x="1180" y="2498"/>
                  <a:pt x="1153" y="2498"/>
                  <a:pt x="1127" y="2494"/>
                </a:cubicBezTo>
                <a:cubicBezTo>
                  <a:pt x="1094" y="2501"/>
                  <a:pt x="1059" y="2504"/>
                  <a:pt x="1027" y="2516"/>
                </a:cubicBezTo>
                <a:cubicBezTo>
                  <a:pt x="1010" y="2523"/>
                  <a:pt x="998" y="2540"/>
                  <a:pt x="982" y="2549"/>
                </a:cubicBezTo>
                <a:cubicBezTo>
                  <a:pt x="913" y="2589"/>
                  <a:pt x="914" y="2587"/>
                  <a:pt x="860" y="2605"/>
                </a:cubicBezTo>
                <a:cubicBezTo>
                  <a:pt x="807" y="2569"/>
                  <a:pt x="785" y="2523"/>
                  <a:pt x="749" y="2472"/>
                </a:cubicBezTo>
                <a:cubicBezTo>
                  <a:pt x="725" y="2439"/>
                  <a:pt x="686" y="2427"/>
                  <a:pt x="660" y="2394"/>
                </a:cubicBezTo>
                <a:cubicBezTo>
                  <a:pt x="575" y="2287"/>
                  <a:pt x="537" y="2163"/>
                  <a:pt x="393" y="2116"/>
                </a:cubicBezTo>
                <a:cubicBezTo>
                  <a:pt x="349" y="2072"/>
                  <a:pt x="301" y="2028"/>
                  <a:pt x="249" y="1994"/>
                </a:cubicBezTo>
                <a:cubicBezTo>
                  <a:pt x="166" y="1787"/>
                  <a:pt x="106" y="1590"/>
                  <a:pt x="60" y="1372"/>
                </a:cubicBezTo>
                <a:cubicBezTo>
                  <a:pt x="49" y="1260"/>
                  <a:pt x="24" y="1151"/>
                  <a:pt x="16" y="1038"/>
                </a:cubicBezTo>
                <a:cubicBezTo>
                  <a:pt x="0" y="819"/>
                  <a:pt x="113" y="932"/>
                  <a:pt x="82" y="716"/>
                </a:cubicBezTo>
                <a:cubicBezTo>
                  <a:pt x="66" y="605"/>
                  <a:pt x="206" y="638"/>
                  <a:pt x="193" y="527"/>
                </a:cubicBezTo>
                <a:cubicBezTo>
                  <a:pt x="184" y="445"/>
                  <a:pt x="160" y="305"/>
                  <a:pt x="160" y="305"/>
                </a:cubicBezTo>
                <a:cubicBezTo>
                  <a:pt x="178" y="111"/>
                  <a:pt x="104" y="290"/>
                  <a:pt x="293" y="227"/>
                </a:cubicBezTo>
                <a:cubicBezTo>
                  <a:pt x="337" y="180"/>
                  <a:pt x="692" y="0"/>
                  <a:pt x="805" y="83"/>
                </a:cubicBezTo>
                <a:cubicBezTo>
                  <a:pt x="918" y="166"/>
                  <a:pt x="1069" y="668"/>
                  <a:pt x="971" y="727"/>
                </a:cubicBezTo>
                <a:cubicBezTo>
                  <a:pt x="979" y="1015"/>
                  <a:pt x="172" y="154"/>
                  <a:pt x="216" y="439"/>
                </a:cubicBezTo>
                <a:cubicBezTo>
                  <a:pt x="229" y="525"/>
                  <a:pt x="232" y="628"/>
                  <a:pt x="271" y="705"/>
                </a:cubicBezTo>
                <a:cubicBezTo>
                  <a:pt x="306" y="897"/>
                  <a:pt x="301" y="1190"/>
                  <a:pt x="493" y="1305"/>
                </a:cubicBezTo>
                <a:cubicBezTo>
                  <a:pt x="530" y="1298"/>
                  <a:pt x="570" y="1298"/>
                  <a:pt x="605" y="1283"/>
                </a:cubicBezTo>
                <a:cubicBezTo>
                  <a:pt x="634" y="1271"/>
                  <a:pt x="652" y="1237"/>
                  <a:pt x="682" y="1227"/>
                </a:cubicBezTo>
                <a:cubicBezTo>
                  <a:pt x="704" y="1220"/>
                  <a:pt x="749" y="1205"/>
                  <a:pt x="749" y="1205"/>
                </a:cubicBezTo>
                <a:cubicBezTo>
                  <a:pt x="776" y="1123"/>
                  <a:pt x="799" y="1039"/>
                  <a:pt x="838" y="961"/>
                </a:cubicBezTo>
                <a:cubicBezTo>
                  <a:pt x="827" y="946"/>
                  <a:pt x="821" y="925"/>
                  <a:pt x="805" y="916"/>
                </a:cubicBezTo>
                <a:cubicBezTo>
                  <a:pt x="737" y="879"/>
                  <a:pt x="477" y="883"/>
                  <a:pt x="471" y="883"/>
                </a:cubicBezTo>
                <a:cubicBezTo>
                  <a:pt x="394" y="875"/>
                  <a:pt x="351" y="867"/>
                  <a:pt x="282" y="850"/>
                </a:cubicBezTo>
                <a:cubicBezTo>
                  <a:pt x="246" y="825"/>
                  <a:pt x="212" y="808"/>
                  <a:pt x="171" y="794"/>
                </a:cubicBezTo>
                <a:cubicBezTo>
                  <a:pt x="112" y="706"/>
                  <a:pt x="220" y="559"/>
                  <a:pt x="316" y="538"/>
                </a:cubicBezTo>
                <a:cubicBezTo>
                  <a:pt x="349" y="531"/>
                  <a:pt x="383" y="529"/>
                  <a:pt x="416" y="527"/>
                </a:cubicBezTo>
                <a:cubicBezTo>
                  <a:pt x="531" y="518"/>
                  <a:pt x="760" y="505"/>
                  <a:pt x="760" y="505"/>
                </a:cubicBezTo>
                <a:cubicBezTo>
                  <a:pt x="817" y="467"/>
                  <a:pt x="884" y="466"/>
                  <a:pt x="949" y="450"/>
                </a:cubicBezTo>
                <a:cubicBezTo>
                  <a:pt x="989" y="422"/>
                  <a:pt x="1024" y="406"/>
                  <a:pt x="1071" y="394"/>
                </a:cubicBezTo>
                <a:cubicBezTo>
                  <a:pt x="1101" y="401"/>
                  <a:pt x="1133" y="402"/>
                  <a:pt x="1160" y="416"/>
                </a:cubicBezTo>
                <a:cubicBezTo>
                  <a:pt x="1191" y="431"/>
                  <a:pt x="1209" y="464"/>
                  <a:pt x="1238" y="483"/>
                </a:cubicBezTo>
                <a:cubicBezTo>
                  <a:pt x="1266" y="525"/>
                  <a:pt x="1251" y="507"/>
                  <a:pt x="1282" y="53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0" name="Line 33">
            <a:extLst>
              <a:ext uri="{FF2B5EF4-FFF2-40B4-BE49-F238E27FC236}">
                <a16:creationId xmlns:a16="http://schemas.microsoft.com/office/drawing/2014/main" id="{371F9B14-70DC-4A86-AE6A-0779DA15A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9905" y="5181600"/>
            <a:ext cx="68580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1" name="Line 34">
            <a:extLst>
              <a:ext uri="{FF2B5EF4-FFF2-40B4-BE49-F238E27FC236}">
                <a16:creationId xmlns:a16="http://schemas.microsoft.com/office/drawing/2014/main" id="{6DAFC77F-49E2-429E-A934-81B6FBBA69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6705" y="5334000"/>
            <a:ext cx="137160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2" name="Line 35">
            <a:extLst>
              <a:ext uri="{FF2B5EF4-FFF2-40B4-BE49-F238E27FC236}">
                <a16:creationId xmlns:a16="http://schemas.microsoft.com/office/drawing/2014/main" id="{DEEFEC7D-D11A-4889-AA1E-965843F73D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6105" y="3810000"/>
            <a:ext cx="914400" cy="1066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BB25B188-7FA7-4C35-ADB7-944F80CBB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7105" y="2971800"/>
            <a:ext cx="53340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4" name="Line 37">
            <a:extLst>
              <a:ext uri="{FF2B5EF4-FFF2-40B4-BE49-F238E27FC236}">
                <a16:creationId xmlns:a16="http://schemas.microsoft.com/office/drawing/2014/main" id="{EC50A708-14F9-44F4-8E2E-21BC75FB7C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1505" y="2667000"/>
            <a:ext cx="457200" cy="91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5" name="Line 38">
            <a:extLst>
              <a:ext uri="{FF2B5EF4-FFF2-40B4-BE49-F238E27FC236}">
                <a16:creationId xmlns:a16="http://schemas.microsoft.com/office/drawing/2014/main" id="{DFB6B885-B6BA-4DFF-8A67-CD5528AF8F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67105" y="2514600"/>
            <a:ext cx="137160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6" name="Line 39">
            <a:extLst>
              <a:ext uri="{FF2B5EF4-FFF2-40B4-BE49-F238E27FC236}">
                <a16:creationId xmlns:a16="http://schemas.microsoft.com/office/drawing/2014/main" id="{ED41BA90-8025-4D72-8D66-F5DF08124F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67305" y="2743200"/>
            <a:ext cx="304800" cy="990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7" name="Line 40">
            <a:extLst>
              <a:ext uri="{FF2B5EF4-FFF2-40B4-BE49-F238E27FC236}">
                <a16:creationId xmlns:a16="http://schemas.microsoft.com/office/drawing/2014/main" id="{8DE5FE0C-D091-4463-9316-654D8B3F5F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5305" y="3810000"/>
            <a:ext cx="1219200" cy="1295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8" name="Line 41">
            <a:extLst>
              <a:ext uri="{FF2B5EF4-FFF2-40B4-BE49-F238E27FC236}">
                <a16:creationId xmlns:a16="http://schemas.microsoft.com/office/drawing/2014/main" id="{1CC70277-4817-48C6-8659-419DC7C21F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105" y="4114800"/>
            <a:ext cx="228600" cy="990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9" name="Line 42">
            <a:extLst>
              <a:ext uri="{FF2B5EF4-FFF2-40B4-BE49-F238E27FC236}">
                <a16:creationId xmlns:a16="http://schemas.microsoft.com/office/drawing/2014/main" id="{E8C35956-9617-40FD-9618-9B034818F9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7505" y="3048000"/>
            <a:ext cx="381000" cy="1752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0" name="Line 43">
            <a:extLst>
              <a:ext uri="{FF2B5EF4-FFF2-40B4-BE49-F238E27FC236}">
                <a16:creationId xmlns:a16="http://schemas.microsoft.com/office/drawing/2014/main" id="{DD6F981E-3685-4245-A371-FBDF925777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0505" y="4038600"/>
            <a:ext cx="1143000" cy="1752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1" name="Text Box 44">
            <a:extLst>
              <a:ext uri="{FF2B5EF4-FFF2-40B4-BE49-F238E27FC236}">
                <a16:creationId xmlns:a16="http://schemas.microsoft.com/office/drawing/2014/main" id="{9208F267-D750-48BC-8AE8-B8E807874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2705" y="659218"/>
            <a:ext cx="1657826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70000"/>
              </a:lnSpc>
              <a:defRPr/>
            </a:pPr>
            <a:r>
              <a:rPr lang="en-US" sz="4000" b="1" dirty="0">
                <a:solidFill>
                  <a:srgbClr val="B38939"/>
                </a:solidFill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  <a:t>Christ</a:t>
            </a:r>
          </a:p>
        </p:txBody>
      </p:sp>
      <p:sp>
        <p:nvSpPr>
          <p:cNvPr id="52" name="Line 45">
            <a:extLst>
              <a:ext uri="{FF2B5EF4-FFF2-40B4-BE49-F238E27FC236}">
                <a16:creationId xmlns:a16="http://schemas.microsoft.com/office/drawing/2014/main" id="{F2F58FCD-5CC6-4964-9890-671EC51131D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91105" y="900076"/>
            <a:ext cx="1371600" cy="242924"/>
          </a:xfrm>
          <a:prstGeom prst="line">
            <a:avLst/>
          </a:prstGeom>
          <a:noFill/>
          <a:ln w="76200">
            <a:solidFill>
              <a:srgbClr val="B3893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3" name="Text Box 46">
            <a:extLst>
              <a:ext uri="{FF2B5EF4-FFF2-40B4-BE49-F238E27FC236}">
                <a16:creationId xmlns:a16="http://schemas.microsoft.com/office/drawing/2014/main" id="{72CD6436-E228-42BE-99B0-2FBADD600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55" y="1831166"/>
            <a:ext cx="2824812" cy="133113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70000"/>
              </a:lnSpc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  <a:t>Overseers 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  <a:t>&amp; Deacons</a:t>
            </a:r>
            <a:endParaRPr lang="en-US" sz="3500" b="1" dirty="0">
              <a:solidFill>
                <a:schemeClr val="tx1">
                  <a:lumMod val="50000"/>
                  <a:lumOff val="50000"/>
                </a:schemeClr>
              </a:solidFill>
              <a:latin typeface="Ubuntu" panose="020B0504030602030204" pitchFamily="34" charset="0"/>
              <a:ea typeface="ＭＳ Ｐゴシック" pitchFamily="34" charset="-128"/>
              <a:cs typeface="Arial" charset="0"/>
            </a:endParaRPr>
          </a:p>
          <a:p>
            <a:pPr algn="ctr" defTabSz="914400">
              <a:lnSpc>
                <a:spcPct val="70000"/>
              </a:lnSpc>
              <a:defRPr/>
            </a:pPr>
            <a:endParaRPr lang="en-US" sz="3500" b="1" dirty="0">
              <a:solidFill>
                <a:schemeClr val="tx1">
                  <a:lumMod val="50000"/>
                  <a:lumOff val="50000"/>
                </a:schemeClr>
              </a:solidFill>
              <a:latin typeface="Ubuntu" panose="020B050403060203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4" name="Line 47">
            <a:extLst>
              <a:ext uri="{FF2B5EF4-FFF2-40B4-BE49-F238E27FC236}">
                <a16:creationId xmlns:a16="http://schemas.microsoft.com/office/drawing/2014/main" id="{8EB47695-4FDF-41EB-8932-55487D8D97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72105" y="2286000"/>
            <a:ext cx="914400" cy="152400"/>
          </a:xfrm>
          <a:prstGeom prst="line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5" name="Line 48">
            <a:extLst>
              <a:ext uri="{FF2B5EF4-FFF2-40B4-BE49-F238E27FC236}">
                <a16:creationId xmlns:a16="http://schemas.microsoft.com/office/drawing/2014/main" id="{EF11D3F5-D548-44EA-9A66-3FC70FD992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4505" y="2360612"/>
            <a:ext cx="770972" cy="1373188"/>
          </a:xfrm>
          <a:prstGeom prst="line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6" name="Line 49">
            <a:extLst>
              <a:ext uri="{FF2B5EF4-FFF2-40B4-BE49-F238E27FC236}">
                <a16:creationId xmlns:a16="http://schemas.microsoft.com/office/drawing/2014/main" id="{34F1FEE4-3C92-464C-8D8D-2D2E021BBC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7703" y="2327814"/>
            <a:ext cx="1860551" cy="1177386"/>
          </a:xfrm>
          <a:prstGeom prst="line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7" name="Text Box 50">
            <a:extLst>
              <a:ext uri="{FF2B5EF4-FFF2-40B4-BE49-F238E27FC236}">
                <a16:creationId xmlns:a16="http://schemas.microsoft.com/office/drawing/2014/main" id="{E8B3A4D4-F803-4757-943D-14B413767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09" y="407185"/>
            <a:ext cx="314060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70000"/>
              </a:lnSpc>
              <a:defRPr/>
            </a:pPr>
            <a:r>
              <a:rPr lang="en-US" sz="4000" b="1" dirty="0">
                <a:solidFill>
                  <a:srgbClr val="2E5797"/>
                </a:solidFill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  <a:t>Discipleship</a:t>
            </a:r>
            <a:br>
              <a:rPr lang="en-US" sz="4000" b="1" dirty="0">
                <a:solidFill>
                  <a:srgbClr val="2E5797"/>
                </a:solidFill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</a:br>
            <a:r>
              <a:rPr lang="en-US" sz="4000" b="1" dirty="0">
                <a:solidFill>
                  <a:srgbClr val="2E5797"/>
                </a:solidFill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  <a:t>Model</a:t>
            </a:r>
          </a:p>
        </p:txBody>
      </p:sp>
      <p:sp>
        <p:nvSpPr>
          <p:cNvPr id="58" name="Text Box 51">
            <a:extLst>
              <a:ext uri="{FF2B5EF4-FFF2-40B4-BE49-F238E27FC236}">
                <a16:creationId xmlns:a16="http://schemas.microsoft.com/office/drawing/2014/main" id="{3E59471F-48A0-4A24-8303-CCBA1BB17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57" y="1443822"/>
            <a:ext cx="2502609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70000"/>
              </a:lnSpc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  <a:t>Organic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  <a:t>Paradigm</a:t>
            </a:r>
          </a:p>
        </p:txBody>
      </p:sp>
      <p:sp>
        <p:nvSpPr>
          <p:cNvPr id="59" name="Line 52">
            <a:extLst>
              <a:ext uri="{FF2B5EF4-FFF2-40B4-BE49-F238E27FC236}">
                <a16:creationId xmlns:a16="http://schemas.microsoft.com/office/drawing/2014/main" id="{1449E2C1-6D6B-46F3-8529-DD5F2C82D3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909" y="1367622"/>
            <a:ext cx="2883654" cy="39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0" name="Text Box 53">
            <a:extLst>
              <a:ext uri="{FF2B5EF4-FFF2-40B4-BE49-F238E27FC236}">
                <a16:creationId xmlns:a16="http://schemas.microsoft.com/office/drawing/2014/main" id="{43D5F5F1-8F02-45EB-886D-0BEB26A33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589" y="3377333"/>
            <a:ext cx="1867819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70000"/>
              </a:lnSpc>
              <a:defRPr/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  <a:t>all the </a:t>
            </a:r>
            <a:b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</a:b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Ubuntu" panose="020B0504030602030204" pitchFamily="34" charset="0"/>
                <a:ea typeface="ＭＳ Ｐゴシック" pitchFamily="34" charset="-128"/>
                <a:cs typeface="Arial" charset="0"/>
              </a:rPr>
              <a:t>saints</a:t>
            </a:r>
            <a:endParaRPr lang="en-US" sz="3500" b="1" dirty="0">
              <a:solidFill>
                <a:schemeClr val="tx1">
                  <a:lumMod val="75000"/>
                  <a:lumOff val="25000"/>
                </a:schemeClr>
              </a:solidFill>
              <a:latin typeface="Ubuntu" panose="020B050403060203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1" name="Line 54">
            <a:extLst>
              <a:ext uri="{FF2B5EF4-FFF2-40B4-BE49-F238E27FC236}">
                <a16:creationId xmlns:a16="http://schemas.microsoft.com/office/drawing/2014/main" id="{A07CB846-ADC6-46EF-9D17-C55BA7BA32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1389" y="3369490"/>
            <a:ext cx="1896262" cy="523059"/>
          </a:xfrm>
          <a:prstGeom prst="lin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2" name="Line 55">
            <a:extLst>
              <a:ext uri="{FF2B5EF4-FFF2-40B4-BE49-F238E27FC236}">
                <a16:creationId xmlns:a16="http://schemas.microsoft.com/office/drawing/2014/main" id="{2BCF4FB8-632D-46D9-9120-AE39E5BFC7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4359" y="3924300"/>
            <a:ext cx="1924146" cy="1527714"/>
          </a:xfrm>
          <a:prstGeom prst="lin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3" name="Line 56">
            <a:extLst>
              <a:ext uri="{FF2B5EF4-FFF2-40B4-BE49-F238E27FC236}">
                <a16:creationId xmlns:a16="http://schemas.microsoft.com/office/drawing/2014/main" id="{818D7B3B-4EA6-4F6E-A5CE-4560ABDF31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7705" y="3892550"/>
            <a:ext cx="2590800" cy="984250"/>
          </a:xfrm>
          <a:prstGeom prst="line">
            <a:avLst/>
          </a:prstGeom>
          <a:noFill/>
          <a:ln w="76200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2289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DISCIPLESHIP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500" dirty="0"/>
              <a:t>1-on-1 or a triad (2-3 people)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Peer relationships are great!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10 meetings over 2-3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Meet in person or via Zoom </a:t>
            </a:r>
            <a:br>
              <a:rPr lang="en-US" sz="3500" dirty="0"/>
            </a:br>
            <a:r>
              <a:rPr lang="en-US" sz="3500" dirty="0"/>
              <a:t>(pandemic proof!)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Meet for 1.5 hours weekly if possible, just an hour &amp;/or bi-weekly if necessary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Open &amp; close with prayer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Come prepared (grace abounds!)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Flexible framework! 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EA4D79B-08E1-4268-9321-FE18FBFA2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69" y="151486"/>
            <a:ext cx="2182875" cy="327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46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DISCIPLESHIP 201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500" dirty="0"/>
              <a:t>Discipling </a:t>
            </a:r>
            <a:r>
              <a:rPr lang="en-US" sz="3500" dirty="0" err="1"/>
              <a:t>disciplers</a:t>
            </a:r>
            <a:endParaRPr lang="en-US" sz="3500" dirty="0"/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Specific growth area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Explore spiritual gifts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Soul Care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00054AC-5C2D-4292-BEDA-DCBC5A563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39" y="2974018"/>
            <a:ext cx="2441052" cy="373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36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BABF-055F-453E-90E7-CEEC670E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500" dirty="0"/>
              <a:t>Ask someone to work through </a:t>
            </a:r>
            <a:r>
              <a:rPr lang="en-US" sz="3500" i="1" dirty="0"/>
              <a:t>The Gospel-Centered Life</a:t>
            </a:r>
            <a:r>
              <a:rPr lang="en-US" sz="3500" dirty="0"/>
              <a:t> with you.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Handwrite out the upcoming passage (Philippians 1:3-6).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Practice lectio </a:t>
            </a:r>
            <a:r>
              <a:rPr lang="en-US" sz="3500" dirty="0" err="1"/>
              <a:t>divina</a:t>
            </a:r>
            <a:r>
              <a:rPr lang="en-US" sz="3500" dirty="0"/>
              <a:t> with the passage.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Read Philippians aloud…in its entirety…twenty times!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Read background material on the church in Philippi (Acts 16:12-40).</a:t>
            </a:r>
          </a:p>
        </p:txBody>
      </p:sp>
    </p:spTree>
    <p:extLst>
      <p:ext uri="{BB962C8B-B14F-4D97-AF65-F5344CB8AC3E}">
        <p14:creationId xmlns:p14="http://schemas.microsoft.com/office/powerpoint/2010/main" val="422162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spc="-300" dirty="0">
                <a:solidFill>
                  <a:srgbClr val="C8780E"/>
                </a:solidFill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67145C3-B64D-48EE-A7EE-434348AF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96F1A3-F7A6-4BF0-A717-D20A5BAF5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9" y="1392966"/>
            <a:ext cx="8776535" cy="18033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8949" y="6156079"/>
            <a:ext cx="370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05696"/>
                </a:solidFill>
              </a:rPr>
              <a:t>tallgrass.church</a:t>
            </a:r>
            <a:endParaRPr lang="en-US" sz="3200" b="1" dirty="0">
              <a:solidFill>
                <a:srgbClr val="3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64408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spc="-300" dirty="0">
                <a:solidFill>
                  <a:srgbClr val="C8780E"/>
                </a:solidFill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67145C3-B64D-48EE-A7EE-434348AF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 here moving in our midst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worship You, I worship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 here working in this place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worship You, I worship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[Repeat]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949" y="6156079"/>
            <a:ext cx="370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05696"/>
                </a:solidFill>
              </a:rPr>
              <a:t>tallgrass.church</a:t>
            </a:r>
            <a:endParaRPr lang="en-US" sz="3200" b="1" dirty="0">
              <a:solidFill>
                <a:srgbClr val="3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0922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spc="-300" dirty="0">
                <a:solidFill>
                  <a:srgbClr val="C8780E"/>
                </a:solidFill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67145C3-B64D-48EE-A7EE-434348AF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Way Maker, Miracle Worker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Promise Keeper, Light in the Darkness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God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That is who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[Repeat]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949" y="6156079"/>
            <a:ext cx="370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05696"/>
                </a:solidFill>
              </a:rPr>
              <a:t>tallgrass.church</a:t>
            </a:r>
            <a:endParaRPr lang="en-US" sz="3200" b="1" dirty="0">
              <a:solidFill>
                <a:srgbClr val="3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2021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spc="-300" dirty="0">
                <a:solidFill>
                  <a:srgbClr val="C8780E"/>
                </a:solidFill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67145C3-B64D-48EE-A7EE-434348AF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 here touching every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worship You, I worship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 here healing every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worship You, I worship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 here turning lives around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worship You, I worship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are here mending every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 worship You, I worship You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949" y="6156079"/>
            <a:ext cx="370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05696"/>
                </a:solidFill>
              </a:rPr>
              <a:t>tallgrass.church</a:t>
            </a:r>
            <a:endParaRPr lang="en-US" sz="3200" b="1" dirty="0">
              <a:solidFill>
                <a:srgbClr val="3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8798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spc="-300" dirty="0">
                <a:solidFill>
                  <a:srgbClr val="C8780E"/>
                </a:solidFill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67145C3-B64D-48EE-A7EE-434348AF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Way Maker, Miracle Worker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Promise Keeper, Light in the Darkness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God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That is who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[Repeat]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949" y="6156079"/>
            <a:ext cx="370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05696"/>
                </a:solidFill>
              </a:rPr>
              <a:t>tallgrass.church</a:t>
            </a:r>
            <a:endParaRPr lang="en-US" sz="3200" b="1" dirty="0">
              <a:solidFill>
                <a:srgbClr val="3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3071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spc="-300" dirty="0">
                <a:solidFill>
                  <a:srgbClr val="C8780E"/>
                </a:solidFill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67145C3-B64D-48EE-A7EE-434348AF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That is who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That is who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[Repeat]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949" y="6156079"/>
            <a:ext cx="370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05696"/>
                </a:solidFill>
              </a:rPr>
              <a:t>tallgrass.church</a:t>
            </a:r>
            <a:endParaRPr lang="en-US" sz="3200" b="1" dirty="0">
              <a:solidFill>
                <a:srgbClr val="3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594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BFD3313-B9A1-43C5-836D-712A8F4DFBA5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by Rend Collective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EAE9A79-E058-4CE6-97FE-E221E107F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425C52-D516-4F05-9BDF-326115FD2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2764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spc="-300" dirty="0">
                <a:solidFill>
                  <a:srgbClr val="C8780E"/>
                </a:solidFill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67145C3-B64D-48EE-A7EE-434348AF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Way Maker, Miracle Worker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Promise Keeper, Light in the Darkness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God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That is who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[Repeat]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949" y="6156079"/>
            <a:ext cx="370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05696"/>
                </a:solidFill>
              </a:rPr>
              <a:t>tallgrass.church</a:t>
            </a:r>
            <a:endParaRPr lang="en-US" sz="3200" b="1" dirty="0">
              <a:solidFill>
                <a:srgbClr val="3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2088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spc="-300" dirty="0">
                <a:solidFill>
                  <a:srgbClr val="C8780E"/>
                </a:solidFill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67145C3-B64D-48EE-A7EE-434348AF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wipe away all tears,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 mend the broken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You’re the answer to it all, Jesus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[Repeat]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949" y="6156079"/>
            <a:ext cx="370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05696"/>
                </a:solidFill>
              </a:rPr>
              <a:t>tallgrass.church</a:t>
            </a:r>
            <a:endParaRPr lang="en-US" sz="3200" b="1" dirty="0">
              <a:solidFill>
                <a:srgbClr val="3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36217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spc="-300" dirty="0">
                <a:solidFill>
                  <a:srgbClr val="C8780E"/>
                </a:solidFill>
                <a:ea typeface="Cooper Hewitt" pitchFamily="50" charset="0"/>
              </a:rPr>
              <a:t>WAY MAKER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67145C3-B64D-48EE-A7EE-434348AF7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600" dirty="0">
              <a:solidFill>
                <a:srgbClr val="C8780E"/>
              </a:solidFill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Way Maker, Miracle Worker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Promise Keeper, Light in the Darkness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My God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That is who You are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[Repeat]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949" y="6156079"/>
            <a:ext cx="370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05696"/>
                </a:solidFill>
              </a:rPr>
              <a:t>tallgrass.church</a:t>
            </a:r>
            <a:endParaRPr lang="en-US" sz="3200" b="1" dirty="0">
              <a:solidFill>
                <a:srgbClr val="305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0575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-300" normalizeH="0" baseline="0" noProof="0" dirty="0">
                <a:ln>
                  <a:noFill/>
                </a:ln>
                <a:solidFill>
                  <a:srgbClr val="C8780E"/>
                </a:solidFill>
                <a:effectLst/>
                <a:uLnTx/>
                <a:uFillTx/>
                <a:latin typeface="Calibri" panose="020F0502020204030204"/>
                <a:ea typeface="Cooper Hewitt" pitchFamily="50" charset="0"/>
                <a:cs typeface="+mn-cs"/>
              </a:rPr>
              <a:t>ALL CREATURES OF OUR GOD &amp; KING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342034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 creatures of our God and King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Life up your voice and with us sing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 praise Him, Alleluia</a:t>
            </a:r>
            <a:b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endParaRPr lang="en-US" sz="15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Thou burning sun with golden beam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Thou silver moon with softer gleam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 praise Him, O praise Him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Alleluia, Alleluia, Alleluia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-300" normalizeH="0" baseline="0" noProof="0" dirty="0">
                <a:ln>
                  <a:noFill/>
                </a:ln>
                <a:solidFill>
                  <a:srgbClr val="C8780E"/>
                </a:solidFill>
                <a:effectLst/>
                <a:uLnTx/>
                <a:uFillTx/>
                <a:latin typeface="Calibri" panose="020F0502020204030204"/>
                <a:ea typeface="Cooper Hewitt" pitchFamily="50" charset="0"/>
                <a:cs typeface="+mn-cs"/>
              </a:rPr>
              <a:t>ALL CREATURES OF OUR GOD &amp; KING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38388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Thou rushing wind that art so strong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Ye clouds that sail in Heaven along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 praise Him, Alleluia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Thou rising moon in praise rejoice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Ye lights of evening find a voice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 praise Him, O praise Him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Alleluia, Alleluia, Alleluia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-300" normalizeH="0" baseline="0" noProof="0" dirty="0">
                <a:ln>
                  <a:noFill/>
                </a:ln>
                <a:solidFill>
                  <a:srgbClr val="C8780E"/>
                </a:solidFill>
                <a:effectLst/>
                <a:uLnTx/>
                <a:uFillTx/>
                <a:latin typeface="Calibri" panose="020F0502020204030204"/>
                <a:ea typeface="Cooper Hewitt" pitchFamily="50" charset="0"/>
                <a:cs typeface="+mn-cs"/>
              </a:rPr>
              <a:t>ALL CREATURES OF OUR GOD &amp; KING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19621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Let all things their Creator bless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worship Him in humbleness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 praise Him, Alleluia</a:t>
            </a:r>
            <a:b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endParaRPr lang="en-US" sz="15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Praise, praise the Father, praise the Son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And praise the Spirit, three in one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O praise Him, O praise Him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Alleluia, Alleluia, Alleluia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-300" normalizeH="0" baseline="0" noProof="0" dirty="0">
                <a:ln>
                  <a:noFill/>
                </a:ln>
                <a:solidFill>
                  <a:srgbClr val="C8780E"/>
                </a:solidFill>
                <a:effectLst/>
                <a:uLnTx/>
                <a:uFillTx/>
                <a:latin typeface="Calibri" panose="020F0502020204030204"/>
                <a:ea typeface="Cooper Hewitt" pitchFamily="50" charset="0"/>
                <a:cs typeface="+mn-cs"/>
              </a:rPr>
              <a:t>ALL CREATURES OF OUR GOD &amp; KING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2099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Holy, holy, holy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Lord, God Almighty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Early in the morning our song shall rise to Thee</a:t>
            </a:r>
            <a:b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endParaRPr lang="en-US" sz="15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Holy, holy, holy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Merciful and mighty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God in three persons</a:t>
            </a:r>
            <a:b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Blessed Trinity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-300" normalizeH="0" baseline="0" noProof="0" dirty="0">
                <a:ln>
                  <a:noFill/>
                </a:ln>
                <a:solidFill>
                  <a:srgbClr val="C8780E"/>
                </a:solidFill>
                <a:effectLst/>
                <a:uLnTx/>
                <a:uFillTx/>
                <a:latin typeface="Calibri" panose="020F0502020204030204"/>
                <a:ea typeface="Cooper Hewitt" pitchFamily="50" charset="0"/>
                <a:cs typeface="+mn-cs"/>
              </a:rPr>
              <a:t>HOLY, HOLY, HOLY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37559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0" i="0" u="none" strike="noStrike" kern="1200" cap="none" spc="-300" normalizeH="0" baseline="0" noProof="0" dirty="0">
                <a:ln>
                  <a:noFill/>
                </a:ln>
                <a:solidFill>
                  <a:srgbClr val="C8780E"/>
                </a:solidFill>
                <a:effectLst/>
                <a:uLnTx/>
                <a:uFillTx/>
                <a:latin typeface="Calibri" panose="020F0502020204030204"/>
                <a:ea typeface="Cooper Hewitt" pitchFamily="50" charset="0"/>
                <a:cs typeface="+mn-cs"/>
              </a:rPr>
              <a:t>BENEDICTION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044431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Father, give Your benediction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Give us </a:t>
            </a: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Your peace before we part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Still our minds with truth’s </a:t>
            </a: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conviction</a:t>
            </a:r>
            <a:b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Calm with trust each anxious heart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BENEDICTION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2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4606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We're choosing celebration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Breaking into freedom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 of our hearts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br>
              <a:rPr lang="en-US" sz="15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 cast aside our shadows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Trust You with our sorrows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 of our hearts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7EC202A-AAFF-4F79-A5FB-78728031AE50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by Rend Collective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961530-A23A-4E2D-8312-133F77B4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15DCDC-8FE6-4320-B217-386899827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3233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Father, give Your benediction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Bid our grief and struggles end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Peace which passes understanding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oper Hewitt" pitchFamily="50" charset="0"/>
                <a:ea typeface="Cooper Hewitt" pitchFamily="50" charset="0"/>
                <a:cs typeface="+mn-cs"/>
              </a:rPr>
              <a:t>On our waiting spirit send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BENEDICTION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2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012976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Amen. Amen.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Amen. Amen.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Amen. Amen.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amen: let it be so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85B526-DDFA-4223-ACB6-48DEAF44BA7F}"/>
              </a:ext>
            </a:extLst>
          </p:cNvPr>
          <p:cNvSpPr txBox="1"/>
          <p:nvPr/>
        </p:nvSpPr>
        <p:spPr>
          <a:xfrm>
            <a:off x="0" y="747117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C8780E"/>
              </a:solidFill>
              <a:effectLst/>
              <a:uLnTx/>
              <a:uFillTx/>
              <a:latin typeface="Calibri" panose="020F0502020204030204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oper Hewitt" pitchFamily="50" charset="0"/>
              <a:ea typeface="Cooper Hewitt" pitchFamily="50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200" spc="-300" dirty="0">
                <a:solidFill>
                  <a:srgbClr val="C8780E"/>
                </a:solidFill>
                <a:ea typeface="Cooper Hewitt" pitchFamily="50" charset="0"/>
              </a:rPr>
              <a:t>BENEDICTION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23161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8949" y="6296125"/>
            <a:ext cx="37026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0569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tallgrass.church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0569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313067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461D-E584-4965-A9BA-403030D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2CD37F88-24B3-4444-85A1-AA1FC9DE36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4126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We're dancing to the rhythm of Your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We're rising from the ashes to the stars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4E791E8-992D-4E9D-8AC8-5E7F797F8958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by Rend Collective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AD31F0-2968-4672-A666-A590BE4F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1D50C8-23D9-4D00-A6B6-931814C23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20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joy, joy, joy lighting my soul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joy, joy, joy making me whole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Though I'm broken, I am running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into Your arms of love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4F6A0D0-FFE3-414F-AEC3-779E003548BC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by Rend Collective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793B66-1F1D-46CA-B34E-6196BCE1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D2083D-269E-4D37-B68E-1E180812E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9249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pain will not define us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Joy will reignite us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 of our hearts.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br>
              <a:rPr lang="en-US" sz="15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</a:b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dark is just a canvas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for Your grace and brightness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song,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song of our hearts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1659CDA-E9CE-4B51-AD58-3D3CDCB8CE14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by Rend Collective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F11D3E-505D-4D94-B485-A371F175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72D793-D20B-45F2-A8F0-D0374906F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4817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We're dancing to the rhythm of Your heart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We're rising from the ashes to the stars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FD6CC9E-A8B9-4423-8719-EA720A4E56AE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by Rend Collective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5B47D82-2243-4283-BE24-56BEA9A5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C709F6-04DC-48B9-B500-E50E5E0E4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9840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E8DED8-AC2F-4A9C-99AC-E2C3FE489FA6}"/>
              </a:ext>
            </a:extLst>
          </p:cNvPr>
          <p:cNvSpPr txBox="1"/>
          <p:nvPr/>
        </p:nvSpPr>
        <p:spPr>
          <a:xfrm>
            <a:off x="0" y="747117"/>
            <a:ext cx="91440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5600" dirty="0">
                <a:solidFill>
                  <a:srgbClr val="C8780E"/>
                </a:solidFill>
                <a:ea typeface="Cooper Hewitt" pitchFamily="50" charset="0"/>
              </a:rPr>
              <a:t>JOY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You're the joy, joy, joy lighting my soul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The joy, joy, joy making me whole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Though I'm broken, I am running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100" dirty="0">
                <a:solidFill>
                  <a:srgbClr val="000000"/>
                </a:solidFill>
                <a:latin typeface="Cooper Hewitt" pitchFamily="50" charset="0"/>
                <a:ea typeface="Cooper Hewitt" pitchFamily="50" charset="0"/>
              </a:rPr>
              <a:t>into Your arms of love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100" dirty="0">
              <a:solidFill>
                <a:srgbClr val="000000"/>
              </a:solidFill>
              <a:latin typeface="Cooper Hewitt" pitchFamily="50" charset="0"/>
              <a:ea typeface="Cooper Hewitt" pitchFamily="50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52CFEB-2AED-4C66-A79E-DF82161588A7}"/>
              </a:ext>
            </a:extLst>
          </p:cNvPr>
          <p:cNvCxnSpPr>
            <a:cxnSpLocks/>
          </p:cNvCxnSpPr>
          <p:nvPr/>
        </p:nvCxnSpPr>
        <p:spPr>
          <a:xfrm>
            <a:off x="1152100" y="1647906"/>
            <a:ext cx="6629400" cy="0"/>
          </a:xfrm>
          <a:prstGeom prst="line">
            <a:avLst/>
          </a:prstGeom>
          <a:ln w="12700">
            <a:solidFill>
              <a:srgbClr val="717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EA6310A-4621-4CCC-B1DB-6C6342B3ABC9}"/>
              </a:ext>
            </a:extLst>
          </p:cNvPr>
          <p:cNvSpPr txBox="1"/>
          <p:nvPr/>
        </p:nvSpPr>
        <p:spPr>
          <a:xfrm>
            <a:off x="7590671" y="6194068"/>
            <a:ext cx="14296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>
                <a:solidFill>
                  <a:prstClr val="black">
                    <a:lumMod val="50000"/>
                    <a:lumOff val="50000"/>
                  </a:prstClr>
                </a:solidFill>
              </a:rPr>
              <a:t>by Rend Collective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C3D50F2-C00B-438D-A6BF-402AE855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06BE58-B4B4-4898-9423-6E276034D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376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5038</TotalTime>
  <Words>1257</Words>
  <Application>Microsoft Office PowerPoint</Application>
  <PresentationFormat>On-screen Show (4:3)</PresentationFormat>
  <Paragraphs>353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Constantia</vt:lpstr>
      <vt:lpstr>Cooper Hewitt</vt:lpstr>
      <vt:lpstr>Ubuntu</vt:lpstr>
      <vt:lpstr>9_Office Theme</vt:lpstr>
      <vt:lpstr>1_Default Design</vt:lpstr>
      <vt:lpstr>WELCOME!</vt:lpstr>
      <vt:lpstr>WELCOME TO TALLGRASS CHURCH’ FIRST GATHERING IN BOYS &amp; GIRLS CLUB!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PHILIPPIANS</vt:lpstr>
      <vt:lpstr>PHILIPPIANS</vt:lpstr>
      <vt:lpstr>PowerPoint Presentation</vt:lpstr>
      <vt:lpstr>PowerPoint Presentation</vt:lpstr>
      <vt:lpstr>DISCIPLESHIP 101</vt:lpstr>
      <vt:lpstr>DISCIPLESHIP 201</vt:lpstr>
      <vt:lpstr>HOMEWORK: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Tallgrass Church</dc:creator>
  <cp:lastModifiedBy>NEW HOPE COMMUNITY CHURCH</cp:lastModifiedBy>
  <cp:revision>42</cp:revision>
  <dcterms:created xsi:type="dcterms:W3CDTF">2019-11-21T17:59:01Z</dcterms:created>
  <dcterms:modified xsi:type="dcterms:W3CDTF">2020-10-18T12:34:40Z</dcterms:modified>
</cp:coreProperties>
</file>