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827" r:id="rId2"/>
    <p:sldId id="3825" r:id="rId3"/>
    <p:sldId id="3828" r:id="rId4"/>
    <p:sldId id="382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03"/>
    <a:srgbClr val="F9C76E"/>
    <a:srgbClr val="EEEFF1"/>
    <a:srgbClr val="DFE3E6"/>
    <a:srgbClr val="D8DDE0"/>
    <a:srgbClr val="CDD2D6"/>
    <a:srgbClr val="D7DCDF"/>
    <a:srgbClr val="D5DADD"/>
    <a:srgbClr val="D7DADF"/>
    <a:srgbClr val="1B7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79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AEB30-5698-4663-A1E1-928CA84A9874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945AB-4371-4821-B355-8C7F7C392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3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E06872B-F6B9-4FDA-B02B-E0980E7315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0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7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6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ire&#10;&#10;Description automatically generated">
            <a:extLst>
              <a:ext uri="{FF2B5EF4-FFF2-40B4-BE49-F238E27FC236}">
                <a16:creationId xmlns:a16="http://schemas.microsoft.com/office/drawing/2014/main" id="{0CD32617-2764-4F7E-ADBE-62D26A634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248" y="145763"/>
            <a:ext cx="11070552" cy="1156567"/>
          </a:xfrm>
        </p:spPr>
        <p:txBody>
          <a:bodyPr/>
          <a:lstStyle>
            <a:lvl1pPr>
              <a:defRPr b="1">
                <a:solidFill>
                  <a:srgbClr val="5D7843"/>
                </a:solidFill>
                <a:latin typeface="Ubuntu" panose="020B05040306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48" y="1448087"/>
            <a:ext cx="11070552" cy="5174386"/>
          </a:xfrm>
        </p:spPr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  <a:lvl2pPr>
              <a:defRPr>
                <a:latin typeface="Ubuntu" panose="020B0504030602030204" pitchFamily="34" charset="0"/>
              </a:defRPr>
            </a:lvl2pPr>
            <a:lvl3pPr>
              <a:defRPr>
                <a:latin typeface="Ubuntu" panose="020B0504030602030204" pitchFamily="34" charset="0"/>
              </a:defRPr>
            </a:lvl3pPr>
            <a:lvl4pPr>
              <a:defRPr>
                <a:latin typeface="Ubuntu" panose="020B0504030602030204" pitchFamily="34" charset="0"/>
              </a:defRPr>
            </a:lvl4pPr>
            <a:lvl5pPr>
              <a:defRPr>
                <a:latin typeface="Ubuntu" panose="020B05040306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1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8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7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6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4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739D1-326A-4933-8910-9A210C11FE8E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20056-11F6-45DD-8264-BAB43743B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mall, branch, sitting, bird&#10;&#10;Description automatically generated">
            <a:extLst>
              <a:ext uri="{FF2B5EF4-FFF2-40B4-BE49-F238E27FC236}">
                <a16:creationId xmlns:a16="http://schemas.microsoft.com/office/drawing/2014/main" id="{260E7AF9-A1A6-47E9-A934-A30C3078B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7792" y="0"/>
            <a:ext cx="9144000" cy="6858000"/>
          </a:xfrm>
          <a:prstGeom prst="rect">
            <a:avLst/>
          </a:prstGeom>
        </p:spPr>
      </p:pic>
      <p:pic>
        <p:nvPicPr>
          <p:cNvPr id="5" name="Picture 4" descr="A picture containing bird, frog&#10;&#10;Description automatically generated">
            <a:extLst>
              <a:ext uri="{FF2B5EF4-FFF2-40B4-BE49-F238E27FC236}">
                <a16:creationId xmlns:a16="http://schemas.microsoft.com/office/drawing/2014/main" id="{0D3925B3-6BA8-4A15-9818-AD9DB0564E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4" r="24817"/>
          <a:stretch/>
        </p:blipFill>
        <p:spPr>
          <a:xfrm>
            <a:off x="7616674" y="0"/>
            <a:ext cx="4575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insect on a wooden surface&#10;&#10;Description automatically generated">
            <a:extLst>
              <a:ext uri="{FF2B5EF4-FFF2-40B4-BE49-F238E27FC236}">
                <a16:creationId xmlns:a16="http://schemas.microsoft.com/office/drawing/2014/main" id="{7A4F1E95-E6DC-4548-A862-A90CDC7F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75005" y="0"/>
            <a:ext cx="6858000" cy="6858000"/>
          </a:xfrm>
          <a:prstGeom prst="rect">
            <a:avLst/>
          </a:prstGeom>
        </p:spPr>
      </p:pic>
      <p:pic>
        <p:nvPicPr>
          <p:cNvPr id="5" name="Picture 4" descr="A picture containing person, indoor, holding, young&#10;&#10;Description automatically generated">
            <a:extLst>
              <a:ext uri="{FF2B5EF4-FFF2-40B4-BE49-F238E27FC236}">
                <a16:creationId xmlns:a16="http://schemas.microsoft.com/office/drawing/2014/main" id="{C5D816B2-A588-4001-A24C-F6F0ED9CB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75107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A picture containing indoor, sitting, small, table&#10;&#10;Description automatically generated">
            <a:extLst>
              <a:ext uri="{FF2B5EF4-FFF2-40B4-BE49-F238E27FC236}">
                <a16:creationId xmlns:a16="http://schemas.microsoft.com/office/drawing/2014/main" id="{2F1A7944-D312-4234-BC68-D6ED3F9B8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70205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8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, indoor, table, bird&#10;&#10;Description automatically generated">
            <a:extLst>
              <a:ext uri="{FF2B5EF4-FFF2-40B4-BE49-F238E27FC236}">
                <a16:creationId xmlns:a16="http://schemas.microsoft.com/office/drawing/2014/main" id="{6E398539-7B3D-4099-9EB7-7EEDC9AF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7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fresh fruit and vegetables&#10;&#10;Description automatically generated">
            <a:extLst>
              <a:ext uri="{FF2B5EF4-FFF2-40B4-BE49-F238E27FC236}">
                <a16:creationId xmlns:a16="http://schemas.microsoft.com/office/drawing/2014/main" id="{C968ACF7-685D-4367-81B8-6918D4A98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465" y="0"/>
            <a:ext cx="6858000" cy="6858000"/>
          </a:xfrm>
          <a:prstGeom prst="rect">
            <a:avLst/>
          </a:prstGeom>
        </p:spPr>
      </p:pic>
      <p:pic>
        <p:nvPicPr>
          <p:cNvPr id="5" name="Picture 4" descr="A bowl full of oranges&#10;&#10;Description automatically generated">
            <a:extLst>
              <a:ext uri="{FF2B5EF4-FFF2-40B4-BE49-F238E27FC236}">
                <a16:creationId xmlns:a16="http://schemas.microsoft.com/office/drawing/2014/main" id="{4C6E9CE9-F053-4BE6-AB7D-8D6D0C838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53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93846"/>
      </p:ext>
    </p:extLst>
  </p:cSld>
  <p:clrMapOvr>
    <a:masterClrMapping/>
  </p:clrMapOvr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25936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Ubuntu</vt:lpstr>
      <vt:lpstr>9_Office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NHAdmin</dc:creator>
  <cp:lastModifiedBy>NEW HOPE COMMUNITY CHURCH</cp:lastModifiedBy>
  <cp:revision>178</cp:revision>
  <dcterms:created xsi:type="dcterms:W3CDTF">2020-03-20T16:52:44Z</dcterms:created>
  <dcterms:modified xsi:type="dcterms:W3CDTF">2020-09-27T13:11:56Z</dcterms:modified>
</cp:coreProperties>
</file>