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5"/>
  </p:notesMasterIdLst>
  <p:sldIdLst>
    <p:sldId id="2383" r:id="rId3"/>
    <p:sldId id="256" r:id="rId4"/>
    <p:sldId id="3761" r:id="rId5"/>
    <p:sldId id="3791" r:id="rId6"/>
    <p:sldId id="3766" r:id="rId7"/>
    <p:sldId id="3677" r:id="rId8"/>
    <p:sldId id="3747" r:id="rId9"/>
    <p:sldId id="3698" r:id="rId10"/>
    <p:sldId id="3670" r:id="rId11"/>
    <p:sldId id="3691" r:id="rId12"/>
    <p:sldId id="3721" r:id="rId13"/>
    <p:sldId id="3722" r:id="rId14"/>
    <p:sldId id="3723" r:id="rId15"/>
    <p:sldId id="3724" r:id="rId16"/>
    <p:sldId id="3725" r:id="rId17"/>
    <p:sldId id="3726" r:id="rId18"/>
    <p:sldId id="3727" r:id="rId19"/>
    <p:sldId id="3728" r:id="rId20"/>
    <p:sldId id="3720" r:id="rId21"/>
    <p:sldId id="3742" r:id="rId22"/>
    <p:sldId id="3787" r:id="rId23"/>
    <p:sldId id="3788" r:id="rId24"/>
    <p:sldId id="3781" r:id="rId25"/>
    <p:sldId id="3789" r:id="rId26"/>
    <p:sldId id="3790" r:id="rId27"/>
    <p:sldId id="3785" r:id="rId28"/>
    <p:sldId id="3617" r:id="rId29"/>
    <p:sldId id="3651" r:id="rId30"/>
    <p:sldId id="3652" r:id="rId31"/>
    <p:sldId id="3654" r:id="rId32"/>
    <p:sldId id="3655" r:id="rId33"/>
    <p:sldId id="3653" r:id="rId34"/>
    <p:sldId id="3656" r:id="rId35"/>
    <p:sldId id="3658" r:id="rId36"/>
    <p:sldId id="3657" r:id="rId37"/>
    <p:sldId id="3659" r:id="rId38"/>
    <p:sldId id="3786" r:id="rId39"/>
    <p:sldId id="3625" r:id="rId40"/>
    <p:sldId id="3756" r:id="rId41"/>
    <p:sldId id="3757" r:id="rId42"/>
    <p:sldId id="3678" r:id="rId43"/>
    <p:sldId id="352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845"/>
    <a:srgbClr val="4A2919"/>
    <a:srgbClr val="99AE2F"/>
    <a:srgbClr val="C7928A"/>
    <a:srgbClr val="C9A05C"/>
    <a:srgbClr val="C2C8DE"/>
    <a:srgbClr val="003376"/>
    <a:srgbClr val="17778F"/>
    <a:srgbClr val="2EB5B8"/>
    <a:srgbClr val="472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5220" autoAdjust="0"/>
  </p:normalViewPr>
  <p:slideViewPr>
    <p:cSldViewPr snapToGrid="0">
      <p:cViewPr varScale="1">
        <p:scale>
          <a:sx n="110" d="100"/>
          <a:sy n="110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AEB30-5698-4663-A1E1-928CA84A9874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945AB-4371-4821-B355-8C7F7C3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ire&#10;&#10;Description automatically generated">
            <a:extLst>
              <a:ext uri="{FF2B5EF4-FFF2-40B4-BE49-F238E27FC236}">
                <a16:creationId xmlns:a16="http://schemas.microsoft.com/office/drawing/2014/main" id="{0E06872B-F6B9-4FDA-B02B-E0980E731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0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7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034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10" y="151486"/>
            <a:ext cx="8776535" cy="1053474"/>
          </a:xfrm>
        </p:spPr>
        <p:txBody>
          <a:bodyPr/>
          <a:lstStyle>
            <a:lvl1pPr>
              <a:defRPr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10" y="1392966"/>
            <a:ext cx="8776535" cy="538488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C723-33FE-499B-8D76-3195849EA7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126" y="5287683"/>
            <a:ext cx="1384420" cy="14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7405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3844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0537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2468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6197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5968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395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ire&#10;&#10;Description automatically generated">
            <a:extLst>
              <a:ext uri="{FF2B5EF4-FFF2-40B4-BE49-F238E27FC236}">
                <a16:creationId xmlns:a16="http://schemas.microsoft.com/office/drawing/2014/main" id="{0CD32617-2764-4F7E-ADBE-62D26A634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36" y="145762"/>
            <a:ext cx="8302914" cy="1156567"/>
          </a:xfrm>
        </p:spPr>
        <p:txBody>
          <a:bodyPr/>
          <a:lstStyle>
            <a:lvl1pPr>
              <a:defRPr b="1">
                <a:solidFill>
                  <a:srgbClr val="5D7843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36" y="1448087"/>
            <a:ext cx="8302914" cy="5174386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1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505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8312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55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7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6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4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39D1-326A-4933-8910-9A210C11FE8E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6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0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4" y="91118"/>
            <a:ext cx="8169215" cy="61269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3934CA-1E89-493B-B3F5-3892F2B5884C}"/>
              </a:ext>
            </a:extLst>
          </p:cNvPr>
          <p:cNvSpPr txBox="1"/>
          <p:nvPr/>
        </p:nvSpPr>
        <p:spPr>
          <a:xfrm rot="20988916">
            <a:off x="3287844" y="2655534"/>
            <a:ext cx="315643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300" spc="300" dirty="0">
                <a:solidFill>
                  <a:prstClr val="white"/>
                </a:solidFill>
                <a:latin typeface="Ubuntu" panose="020B0504030602030204" pitchFamily="34" charset="0"/>
              </a:rPr>
              <a:t>WELCOME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A8DAFC-B8E3-48BC-85A2-FB1B07D8B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147763"/>
            <a:ext cx="91344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9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HOLY</a:t>
            </a:r>
            <a:r>
              <a:rPr lang="en-US" sz="5500" dirty="0"/>
              <a:t>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God, I'm on my knees again</a:t>
            </a:r>
          </a:p>
          <a:p>
            <a:pPr marL="0" indent="0">
              <a:buNone/>
            </a:pPr>
            <a:r>
              <a:rPr lang="en-US" dirty="0"/>
              <a:t>God, I'm begging please again</a:t>
            </a:r>
          </a:p>
          <a:p>
            <a:pPr marL="0" indent="0">
              <a:buNone/>
            </a:pPr>
            <a:r>
              <a:rPr lang="en-US" dirty="0"/>
              <a:t>I need You</a:t>
            </a:r>
          </a:p>
          <a:p>
            <a:pPr marL="0" indent="0">
              <a:buNone/>
            </a:pPr>
            <a:r>
              <a:rPr lang="en-US" dirty="0"/>
              <a:t>Oh, I need You</a:t>
            </a:r>
          </a:p>
        </p:txBody>
      </p:sp>
    </p:spTree>
    <p:extLst>
      <p:ext uri="{BB962C8B-B14F-4D97-AF65-F5344CB8AC3E}">
        <p14:creationId xmlns:p14="http://schemas.microsoft.com/office/powerpoint/2010/main" val="418800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HOLY</a:t>
            </a:r>
            <a:r>
              <a:rPr lang="en-US" sz="5500" dirty="0"/>
              <a:t>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Walking down this desert road</a:t>
            </a:r>
          </a:p>
          <a:p>
            <a:pPr marL="0" indent="0">
              <a:buNone/>
            </a:pPr>
            <a:r>
              <a:rPr lang="en-US" dirty="0"/>
              <a:t>Water for my thirsty soul</a:t>
            </a:r>
          </a:p>
          <a:p>
            <a:pPr marL="0" indent="0">
              <a:buNone/>
            </a:pPr>
            <a:r>
              <a:rPr lang="en-US" dirty="0"/>
              <a:t>I need You</a:t>
            </a:r>
          </a:p>
          <a:p>
            <a:pPr marL="0" indent="0">
              <a:buNone/>
            </a:pPr>
            <a:r>
              <a:rPr lang="en-US" dirty="0"/>
              <a:t>Oh, I need You</a:t>
            </a:r>
          </a:p>
        </p:txBody>
      </p:sp>
    </p:spTree>
    <p:extLst>
      <p:ext uri="{BB962C8B-B14F-4D97-AF65-F5344CB8AC3E}">
        <p14:creationId xmlns:p14="http://schemas.microsoft.com/office/powerpoint/2010/main" val="405175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HOLY</a:t>
            </a:r>
            <a:r>
              <a:rPr lang="en-US" sz="5500" dirty="0"/>
              <a:t>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forgiveness</a:t>
            </a:r>
          </a:p>
          <a:p>
            <a:pPr marL="0" indent="0">
              <a:buNone/>
            </a:pPr>
            <a:r>
              <a:rPr lang="en-US" dirty="0"/>
              <a:t>Is like sweet, sweet honey</a:t>
            </a:r>
          </a:p>
          <a:p>
            <a:pPr marL="0" indent="0">
              <a:buNone/>
            </a:pPr>
            <a:r>
              <a:rPr lang="en-US" dirty="0"/>
              <a:t>On my lips</a:t>
            </a:r>
          </a:p>
          <a:p>
            <a:pPr marL="0" indent="0">
              <a:buNone/>
            </a:pPr>
            <a:r>
              <a:rPr lang="en-US" dirty="0"/>
              <a:t>Like the sound of a symphony</a:t>
            </a:r>
          </a:p>
          <a:p>
            <a:pPr marL="0" indent="0">
              <a:buNone/>
            </a:pPr>
            <a:r>
              <a:rPr lang="en-US" dirty="0"/>
              <a:t>To my ears</a:t>
            </a:r>
          </a:p>
          <a:p>
            <a:pPr marL="0" indent="0">
              <a:buNone/>
            </a:pPr>
            <a:r>
              <a:rPr lang="en-US" dirty="0"/>
              <a:t>Like holy water on my skin</a:t>
            </a:r>
          </a:p>
        </p:txBody>
      </p:sp>
    </p:spTree>
    <p:extLst>
      <p:ext uri="{BB962C8B-B14F-4D97-AF65-F5344CB8AC3E}">
        <p14:creationId xmlns:p14="http://schemas.microsoft.com/office/powerpoint/2010/main" val="377071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HOLY</a:t>
            </a:r>
            <a:r>
              <a:rPr lang="en-US" sz="5500" dirty="0"/>
              <a:t>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Dead man walking, slave to sin</a:t>
            </a:r>
          </a:p>
          <a:p>
            <a:pPr marL="0" indent="0">
              <a:buNone/>
            </a:pPr>
            <a:r>
              <a:rPr lang="en-US" dirty="0"/>
              <a:t>I </a:t>
            </a:r>
            <a:r>
              <a:rPr lang="en-US" dirty="0" err="1"/>
              <a:t>wanna</a:t>
            </a:r>
            <a:r>
              <a:rPr lang="en-US" dirty="0"/>
              <a:t> know about being born again</a:t>
            </a:r>
          </a:p>
          <a:p>
            <a:pPr marL="0" indent="0">
              <a:buNone/>
            </a:pPr>
            <a:r>
              <a:rPr lang="en-US" dirty="0"/>
              <a:t>I need You</a:t>
            </a:r>
          </a:p>
          <a:p>
            <a:pPr marL="0" indent="0">
              <a:buNone/>
            </a:pPr>
            <a:r>
              <a:rPr lang="en-US" dirty="0"/>
              <a:t>Oh, God, I need You</a:t>
            </a:r>
          </a:p>
        </p:txBody>
      </p:sp>
    </p:spTree>
    <p:extLst>
      <p:ext uri="{BB962C8B-B14F-4D97-AF65-F5344CB8AC3E}">
        <p14:creationId xmlns:p14="http://schemas.microsoft.com/office/powerpoint/2010/main" val="2554110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HOLY</a:t>
            </a:r>
            <a:r>
              <a:rPr lang="en-US" sz="5500" dirty="0"/>
              <a:t>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So, take me to the riverside</a:t>
            </a:r>
          </a:p>
          <a:p>
            <a:pPr marL="0" indent="0">
              <a:buNone/>
            </a:pPr>
            <a:r>
              <a:rPr lang="en-US" dirty="0"/>
              <a:t>Take me under, baptize</a:t>
            </a:r>
          </a:p>
          <a:p>
            <a:pPr marL="0" indent="0">
              <a:buNone/>
            </a:pPr>
            <a:r>
              <a:rPr lang="en-US" dirty="0"/>
              <a:t>I need You</a:t>
            </a:r>
          </a:p>
          <a:p>
            <a:pPr marL="0" indent="0">
              <a:buNone/>
            </a:pPr>
            <a:r>
              <a:rPr lang="en-US" dirty="0"/>
              <a:t>Oh, God, I need You</a:t>
            </a:r>
          </a:p>
        </p:txBody>
      </p:sp>
    </p:spTree>
    <p:extLst>
      <p:ext uri="{BB962C8B-B14F-4D97-AF65-F5344CB8AC3E}">
        <p14:creationId xmlns:p14="http://schemas.microsoft.com/office/powerpoint/2010/main" val="135615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HOLY</a:t>
            </a:r>
            <a:r>
              <a:rPr lang="en-US" sz="5500" dirty="0"/>
              <a:t>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forgiveness</a:t>
            </a:r>
          </a:p>
          <a:p>
            <a:pPr marL="0" indent="0">
              <a:buNone/>
            </a:pPr>
            <a:r>
              <a:rPr lang="en-US" dirty="0"/>
              <a:t>Is like sweet, sweet honey</a:t>
            </a:r>
          </a:p>
          <a:p>
            <a:pPr marL="0" indent="0">
              <a:buNone/>
            </a:pPr>
            <a:r>
              <a:rPr lang="en-US" dirty="0"/>
              <a:t>On my lips</a:t>
            </a:r>
          </a:p>
          <a:p>
            <a:pPr marL="0" indent="0">
              <a:buNone/>
            </a:pPr>
            <a:r>
              <a:rPr lang="en-US" dirty="0"/>
              <a:t>Like the sound of a symphony</a:t>
            </a:r>
          </a:p>
          <a:p>
            <a:pPr marL="0" indent="0">
              <a:buNone/>
            </a:pPr>
            <a:r>
              <a:rPr lang="en-US" dirty="0"/>
              <a:t>To my ears</a:t>
            </a:r>
          </a:p>
          <a:p>
            <a:pPr marL="0" indent="0">
              <a:buNone/>
            </a:pPr>
            <a:r>
              <a:rPr lang="en-US" dirty="0"/>
              <a:t>Like holy water on my skin</a:t>
            </a:r>
          </a:p>
          <a:p>
            <a:pPr marL="0" indent="0">
              <a:buNone/>
            </a:pPr>
            <a:r>
              <a:rPr lang="en-US" dirty="0"/>
              <a:t>On my skin</a:t>
            </a:r>
          </a:p>
        </p:txBody>
      </p:sp>
    </p:spTree>
    <p:extLst>
      <p:ext uri="{BB962C8B-B14F-4D97-AF65-F5344CB8AC3E}">
        <p14:creationId xmlns:p14="http://schemas.microsoft.com/office/powerpoint/2010/main" val="1683095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HOLY</a:t>
            </a:r>
            <a:r>
              <a:rPr lang="en-US" sz="5500" dirty="0"/>
              <a:t>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don't </a:t>
            </a:r>
            <a:r>
              <a:rPr lang="en-US" dirty="0" err="1"/>
              <a:t>wanna</a:t>
            </a:r>
            <a:r>
              <a:rPr lang="en-US" dirty="0"/>
              <a:t> abuse Your grace</a:t>
            </a:r>
          </a:p>
          <a:p>
            <a:pPr marL="0" indent="0">
              <a:buNone/>
            </a:pPr>
            <a:r>
              <a:rPr lang="en-US" dirty="0"/>
              <a:t>God, I need it every day</a:t>
            </a:r>
          </a:p>
          <a:p>
            <a:pPr marL="0" indent="0">
              <a:buNone/>
            </a:pPr>
            <a:r>
              <a:rPr lang="en-US" dirty="0"/>
              <a:t>It's the only thing that ever really</a:t>
            </a:r>
          </a:p>
          <a:p>
            <a:pPr marL="0" indent="0">
              <a:buNone/>
            </a:pPr>
            <a:r>
              <a:rPr lang="en-US" dirty="0"/>
              <a:t>Makes me </a:t>
            </a:r>
            <a:r>
              <a:rPr lang="en-US" dirty="0" err="1"/>
              <a:t>wanna</a:t>
            </a:r>
            <a:r>
              <a:rPr lang="en-US" dirty="0"/>
              <a:t> change</a:t>
            </a:r>
          </a:p>
          <a:p>
            <a:pPr marL="0" indent="0">
              <a:buNone/>
            </a:pPr>
            <a:r>
              <a:rPr lang="en-US" i="1" dirty="0"/>
              <a:t>(4x)</a:t>
            </a:r>
          </a:p>
        </p:txBody>
      </p:sp>
    </p:spTree>
    <p:extLst>
      <p:ext uri="{BB962C8B-B14F-4D97-AF65-F5344CB8AC3E}">
        <p14:creationId xmlns:p14="http://schemas.microsoft.com/office/powerpoint/2010/main" val="4156789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HOLY</a:t>
            </a:r>
            <a:r>
              <a:rPr lang="en-US" sz="5500" dirty="0"/>
              <a:t>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forgiveness</a:t>
            </a:r>
          </a:p>
          <a:p>
            <a:pPr marL="0" indent="0">
              <a:buNone/>
            </a:pPr>
            <a:r>
              <a:rPr lang="en-US" dirty="0"/>
              <a:t>Is like sweet, sweet honey</a:t>
            </a:r>
          </a:p>
          <a:p>
            <a:pPr marL="0" indent="0">
              <a:buNone/>
            </a:pPr>
            <a:r>
              <a:rPr lang="en-US" dirty="0"/>
              <a:t>On my lips</a:t>
            </a:r>
          </a:p>
          <a:p>
            <a:pPr marL="0" indent="0">
              <a:buNone/>
            </a:pPr>
            <a:r>
              <a:rPr lang="en-US" dirty="0"/>
              <a:t>Like the sound of a symphony</a:t>
            </a:r>
          </a:p>
          <a:p>
            <a:pPr marL="0" indent="0">
              <a:buNone/>
            </a:pPr>
            <a:r>
              <a:rPr lang="en-US" dirty="0"/>
              <a:t>To my ears</a:t>
            </a:r>
          </a:p>
          <a:p>
            <a:pPr marL="0" indent="0">
              <a:buNone/>
            </a:pPr>
            <a:r>
              <a:rPr lang="en-US" dirty="0"/>
              <a:t>It's like holy water</a:t>
            </a:r>
          </a:p>
        </p:txBody>
      </p:sp>
    </p:spTree>
    <p:extLst>
      <p:ext uri="{BB962C8B-B14F-4D97-AF65-F5344CB8AC3E}">
        <p14:creationId xmlns:p14="http://schemas.microsoft.com/office/powerpoint/2010/main" val="146705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HOLY</a:t>
            </a:r>
            <a:r>
              <a:rPr lang="en-US" sz="5500" dirty="0"/>
              <a:t>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forgiveness</a:t>
            </a:r>
          </a:p>
          <a:p>
            <a:pPr marL="0" indent="0">
              <a:buNone/>
            </a:pPr>
            <a:r>
              <a:rPr lang="en-US" dirty="0"/>
              <a:t>Oh, is like sweet, sweet honey</a:t>
            </a:r>
          </a:p>
          <a:p>
            <a:pPr marL="0" indent="0">
              <a:buNone/>
            </a:pPr>
            <a:r>
              <a:rPr lang="en-US" dirty="0"/>
              <a:t>On my lips</a:t>
            </a:r>
          </a:p>
          <a:p>
            <a:pPr marL="0" indent="0">
              <a:buNone/>
            </a:pPr>
            <a:r>
              <a:rPr lang="en-US" dirty="0"/>
              <a:t>Like the sound of a symphony</a:t>
            </a:r>
          </a:p>
          <a:p>
            <a:pPr marL="0" indent="0">
              <a:buNone/>
            </a:pPr>
            <a:r>
              <a:rPr lang="en-US" dirty="0"/>
              <a:t>To my ears</a:t>
            </a:r>
          </a:p>
          <a:p>
            <a:pPr marL="0" indent="0">
              <a:buNone/>
            </a:pPr>
            <a:r>
              <a:rPr lang="en-US" dirty="0"/>
              <a:t>Oh, it's like holy water on my skin</a:t>
            </a:r>
          </a:p>
          <a:p>
            <a:pPr marL="0" indent="0">
              <a:buNone/>
            </a:pPr>
            <a:r>
              <a:rPr lang="en-US" dirty="0"/>
              <a:t>Yeah, it's like holy water on my skin</a:t>
            </a:r>
          </a:p>
          <a:p>
            <a:pPr marL="0" indent="0">
              <a:buNone/>
            </a:pPr>
            <a:r>
              <a:rPr lang="en-US" dirty="0"/>
              <a:t>Oh, it's like holy water</a:t>
            </a:r>
          </a:p>
        </p:txBody>
      </p:sp>
    </p:spTree>
    <p:extLst>
      <p:ext uri="{BB962C8B-B14F-4D97-AF65-F5344CB8AC3E}">
        <p14:creationId xmlns:p14="http://schemas.microsoft.com/office/powerpoint/2010/main" val="1517470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automatically generated">
            <a:extLst>
              <a:ext uri="{FF2B5EF4-FFF2-40B4-BE49-F238E27FC236}">
                <a16:creationId xmlns:a16="http://schemas.microsoft.com/office/drawing/2014/main" id="{A44FC62F-B188-4049-88AB-86BC03F6D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0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D494-1E42-4212-8545-C321D58AE7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3FCC5-659F-494D-9E3B-4CAB07B2FC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5C858E7-8758-4FEA-BC48-E1340C2D2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136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7AFA017-9BE4-4E00-A85B-B14A3E8588EE}"/>
              </a:ext>
            </a:extLst>
          </p:cNvPr>
          <p:cNvSpPr txBox="1">
            <a:spLocks/>
          </p:cNvSpPr>
          <p:nvPr/>
        </p:nvSpPr>
        <p:spPr>
          <a:xfrm>
            <a:off x="155208" y="7402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5800" b="1" dirty="0">
                <a:solidFill>
                  <a:srgbClr val="A1B53D"/>
                </a:solidFill>
                <a:latin typeface="Ubuntu" panose="020B0504030602030204" pitchFamily="34" charset="0"/>
              </a:rPr>
              <a:t>NEW</a:t>
            </a:r>
            <a:r>
              <a:rPr lang="en-US" sz="5800" b="1" dirty="0">
                <a:solidFill>
                  <a:srgbClr val="5D7843"/>
                </a:solidFill>
                <a:latin typeface="Ubuntu" panose="020B0504030602030204" pitchFamily="34" charset="0"/>
              </a:rPr>
              <a:t>    NORMAL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9CCACA-654C-4AF9-BC4C-2F15701B1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37" y="165190"/>
            <a:ext cx="789271" cy="71410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45DF6BA-1576-4ECF-8C57-DF8FF7E9AB2D}"/>
              </a:ext>
            </a:extLst>
          </p:cNvPr>
          <p:cNvSpPr txBox="1">
            <a:spLocks/>
          </p:cNvSpPr>
          <p:nvPr/>
        </p:nvSpPr>
        <p:spPr>
          <a:xfrm>
            <a:off x="216190" y="842159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150" spc="40" dirty="0">
                <a:solidFill>
                  <a:srgbClr val="4A2919"/>
                </a:solidFill>
                <a:latin typeface="Baby Boston" panose="03000000000000000000" pitchFamily="66" charset="0"/>
              </a:rPr>
              <a:t>CHURCH RENEWAL IN PANDEMIC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E01C04-31F7-4E49-9E58-C37318965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50" y="4401235"/>
            <a:ext cx="1970658" cy="251573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DEAB85-65BE-4237-9930-1645F5DB2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61" y="1528297"/>
            <a:ext cx="8536305" cy="5174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baseline="30000" dirty="0"/>
              <a:t>12 </a:t>
            </a:r>
            <a:r>
              <a:rPr lang="en-US" sz="2400" dirty="0"/>
              <a:t>“This is my commandment, that you love one another as I have loved you. </a:t>
            </a:r>
            <a:r>
              <a:rPr lang="en-US" sz="2400" b="1" baseline="30000" dirty="0"/>
              <a:t>13 </a:t>
            </a:r>
            <a:r>
              <a:rPr lang="en-US" sz="2400" dirty="0"/>
              <a:t>Greater love has no one than this, that someone lay down his life for his friends. </a:t>
            </a:r>
            <a:r>
              <a:rPr lang="en-US" sz="2400" b="1" baseline="30000" dirty="0"/>
              <a:t>14 </a:t>
            </a:r>
            <a:r>
              <a:rPr lang="en-US" sz="2400" dirty="0"/>
              <a:t>You are my friends if you do what I command you. </a:t>
            </a:r>
            <a:r>
              <a:rPr lang="en-US" sz="2400" b="1" baseline="30000" dirty="0"/>
              <a:t>15 </a:t>
            </a:r>
            <a:r>
              <a:rPr lang="en-US" sz="2400" dirty="0"/>
              <a:t>No longer do I call you servants, for the servant does not know what his master is doing; but I have called you friends, for all that I have heard from my Father I have made known to you. </a:t>
            </a:r>
            <a:r>
              <a:rPr lang="en-US" sz="2400" b="1" baseline="30000" dirty="0"/>
              <a:t>16 </a:t>
            </a:r>
            <a:r>
              <a:rPr lang="en-US" sz="2400" dirty="0"/>
              <a:t>You did not choose me, but I chose you and appointed you that you 	  	    should go and </a:t>
            </a:r>
            <a:r>
              <a:rPr lang="en-US" sz="3600" b="1" i="1" dirty="0">
                <a:solidFill>
                  <a:srgbClr val="5D7845"/>
                </a:solidFill>
              </a:rPr>
              <a:t>bear fruit </a:t>
            </a:r>
            <a:r>
              <a:rPr lang="en-US" sz="2400" dirty="0"/>
              <a:t>and that your fruit 	     	            should abide, so that whatever you ask the 		              Father in my name, he may give it to you. </a:t>
            </a:r>
          </a:p>
          <a:p>
            <a:pPr marL="0" indent="0">
              <a:buNone/>
            </a:pPr>
            <a:r>
              <a:rPr lang="en-US" sz="2400" b="1" baseline="30000" dirty="0"/>
              <a:t>		 17 </a:t>
            </a:r>
            <a:r>
              <a:rPr lang="en-US" sz="2400" dirty="0"/>
              <a:t>These things I command you, </a:t>
            </a:r>
            <a:br>
              <a:rPr lang="en-US" sz="2400" dirty="0"/>
            </a:br>
            <a:r>
              <a:rPr lang="en-US" sz="2400" dirty="0"/>
              <a:t>	             so that you will love one another.”</a:t>
            </a:r>
            <a:r>
              <a:rPr lang="en-US" sz="2400" i="1" dirty="0"/>
              <a:t>	</a:t>
            </a:r>
          </a:p>
          <a:p>
            <a:pPr marL="0" indent="0">
              <a:buNone/>
            </a:pPr>
            <a:r>
              <a:rPr lang="en-US" sz="2400" i="1" dirty="0"/>
              <a:t>						John 15:12-17</a:t>
            </a:r>
          </a:p>
        </p:txBody>
      </p:sp>
    </p:spTree>
    <p:extLst>
      <p:ext uri="{BB962C8B-B14F-4D97-AF65-F5344CB8AC3E}">
        <p14:creationId xmlns:p14="http://schemas.microsoft.com/office/powerpoint/2010/main" val="2084825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7AFA017-9BE4-4E00-A85B-B14A3E8588EE}"/>
              </a:ext>
            </a:extLst>
          </p:cNvPr>
          <p:cNvSpPr txBox="1">
            <a:spLocks/>
          </p:cNvSpPr>
          <p:nvPr/>
        </p:nvSpPr>
        <p:spPr>
          <a:xfrm>
            <a:off x="155206" y="107896"/>
            <a:ext cx="1036039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5000" b="1" dirty="0">
                <a:solidFill>
                  <a:srgbClr val="A1B53D"/>
                </a:solidFill>
                <a:latin typeface="Ubuntu" panose="020B0504030602030204" pitchFamily="34" charset="0"/>
              </a:rPr>
              <a:t>KINGDOM</a:t>
            </a:r>
            <a:r>
              <a:rPr lang="en-US" sz="5000" b="1" baseline="30000" dirty="0">
                <a:solidFill>
                  <a:srgbClr val="5D7843"/>
                </a:solidFill>
                <a:latin typeface="Ubuntu" panose="020B0504030602030204" pitchFamily="34" charset="0"/>
              </a:rPr>
              <a:t> </a:t>
            </a:r>
            <a:r>
              <a:rPr lang="en-US" sz="5000" b="1" dirty="0">
                <a:solidFill>
                  <a:srgbClr val="5D7843"/>
                </a:solidFill>
                <a:latin typeface="Ubuntu" panose="020B0504030602030204" pitchFamily="34" charset="0"/>
              </a:rPr>
              <a:t>FRIENDSHIPS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5DF6BA-1576-4ECF-8C57-DF8FF7E9AB2D}"/>
              </a:ext>
            </a:extLst>
          </p:cNvPr>
          <p:cNvSpPr txBox="1">
            <a:spLocks/>
          </p:cNvSpPr>
          <p:nvPr/>
        </p:nvSpPr>
        <p:spPr>
          <a:xfrm>
            <a:off x="216190" y="842159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150" spc="40" dirty="0">
                <a:solidFill>
                  <a:srgbClr val="4A2919"/>
                </a:solidFill>
                <a:latin typeface="Baby Boston" panose="03000000000000000000" pitchFamily="66" charset="0"/>
              </a:rPr>
              <a:t>CHURCH RENEWAL IN PANDEMIC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DEAB85-65BE-4237-9930-1645F5DB2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61" y="1349187"/>
            <a:ext cx="8536305" cy="532970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4A2919"/>
                </a:solidFill>
              </a:rPr>
              <a:t>Constancy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4A2919"/>
                </a:solidFill>
              </a:rPr>
              <a:t>Care-fulness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4A2919"/>
                </a:solidFill>
              </a:rPr>
              <a:t>Candor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4A2919"/>
                </a:solidFill>
              </a:rPr>
              <a:t>Kingdom-mindedness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90C75-DFB5-4CC6-AE07-2A20C89D6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50" y="4401235"/>
            <a:ext cx="1970658" cy="25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7AFA017-9BE4-4E00-A85B-B14A3E8588EE}"/>
              </a:ext>
            </a:extLst>
          </p:cNvPr>
          <p:cNvSpPr txBox="1">
            <a:spLocks/>
          </p:cNvSpPr>
          <p:nvPr/>
        </p:nvSpPr>
        <p:spPr>
          <a:xfrm>
            <a:off x="155206" y="107896"/>
            <a:ext cx="1036039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5000" b="1" dirty="0">
                <a:solidFill>
                  <a:srgbClr val="A1B53D"/>
                </a:solidFill>
                <a:latin typeface="Ubuntu" panose="020B0504030602030204" pitchFamily="34" charset="0"/>
              </a:rPr>
              <a:t>KINGDOM</a:t>
            </a:r>
            <a:r>
              <a:rPr lang="en-US" sz="5000" b="1" baseline="30000" dirty="0">
                <a:solidFill>
                  <a:srgbClr val="5D7843"/>
                </a:solidFill>
                <a:latin typeface="Ubuntu" panose="020B0504030602030204" pitchFamily="34" charset="0"/>
              </a:rPr>
              <a:t> </a:t>
            </a:r>
            <a:r>
              <a:rPr lang="en-US" sz="5000" b="1" dirty="0">
                <a:solidFill>
                  <a:srgbClr val="5D7843"/>
                </a:solidFill>
                <a:latin typeface="Ubuntu" panose="020B0504030602030204" pitchFamily="34" charset="0"/>
              </a:rPr>
              <a:t>FRIENDSHIPS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5DF6BA-1576-4ECF-8C57-DF8FF7E9AB2D}"/>
              </a:ext>
            </a:extLst>
          </p:cNvPr>
          <p:cNvSpPr txBox="1">
            <a:spLocks/>
          </p:cNvSpPr>
          <p:nvPr/>
        </p:nvSpPr>
        <p:spPr>
          <a:xfrm>
            <a:off x="216190" y="842159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150" spc="40" dirty="0">
                <a:solidFill>
                  <a:srgbClr val="4A2919"/>
                </a:solidFill>
                <a:latin typeface="Baby Boston" panose="03000000000000000000" pitchFamily="66" charset="0"/>
              </a:rPr>
              <a:t>CHURCH RENEWAL IN PANDEMIC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DEAB85-65BE-4237-9930-1645F5DB2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61" y="1349187"/>
            <a:ext cx="8536305" cy="532970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4A2919"/>
                </a:solidFill>
              </a:rPr>
              <a:t>Courage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4A2919"/>
                </a:solidFill>
              </a:rPr>
              <a:t>Constancy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4A2919"/>
                </a:solidFill>
              </a:rPr>
              <a:t>Care-fulness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4A2919"/>
                </a:solidFill>
              </a:rPr>
              <a:t>Candor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4A2919"/>
                </a:solidFill>
              </a:rPr>
              <a:t>Christ-centeredness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90C75-DFB5-4CC6-AE07-2A20C89D6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50" y="4401235"/>
            <a:ext cx="1970658" cy="25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7AFA017-9BE4-4E00-A85B-B14A3E8588EE}"/>
              </a:ext>
            </a:extLst>
          </p:cNvPr>
          <p:cNvSpPr txBox="1">
            <a:spLocks/>
          </p:cNvSpPr>
          <p:nvPr/>
        </p:nvSpPr>
        <p:spPr>
          <a:xfrm>
            <a:off x="155206" y="107896"/>
            <a:ext cx="1036039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5000" b="1" dirty="0">
                <a:solidFill>
                  <a:srgbClr val="A1B53D"/>
                </a:solidFill>
                <a:latin typeface="Ubuntu" panose="020B0504030602030204" pitchFamily="34" charset="0"/>
              </a:rPr>
              <a:t>PRACTICAL </a:t>
            </a:r>
            <a:r>
              <a:rPr lang="en-US" sz="5000" b="1" dirty="0">
                <a:solidFill>
                  <a:srgbClr val="5D7845"/>
                </a:solidFill>
                <a:latin typeface="Ubuntu" panose="020B0504030602030204" pitchFamily="34" charset="0"/>
              </a:rPr>
              <a:t>STEPS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5DF6BA-1576-4ECF-8C57-DF8FF7E9AB2D}"/>
              </a:ext>
            </a:extLst>
          </p:cNvPr>
          <p:cNvSpPr txBox="1">
            <a:spLocks/>
          </p:cNvSpPr>
          <p:nvPr/>
        </p:nvSpPr>
        <p:spPr>
          <a:xfrm>
            <a:off x="216190" y="842159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150" spc="40" dirty="0">
                <a:solidFill>
                  <a:srgbClr val="4A2919"/>
                </a:solidFill>
                <a:latin typeface="Baby Boston" panose="03000000000000000000" pitchFamily="66" charset="0"/>
              </a:rPr>
              <a:t>TOWARDS KINGDOM FRIENDSHIPS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33848A-8913-4E83-A363-68A590264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61" y="1368038"/>
            <a:ext cx="8536305" cy="517438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4A2919"/>
                </a:solidFill>
              </a:rPr>
              <a:t>Conversations that linger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4A2919"/>
                </a:solidFill>
              </a:rPr>
              <a:t>Technology that deepens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4A2919"/>
                </a:solidFill>
              </a:rPr>
              <a:t>Proactive planning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600" dirty="0">
                <a:solidFill>
                  <a:srgbClr val="4A2919"/>
                </a:solidFill>
              </a:rPr>
              <a:t>Identify &amp; address the enemies of friendship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01F5E3-5BF1-4205-B9DF-68872711B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50" y="4401235"/>
            <a:ext cx="1970658" cy="25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7AFA017-9BE4-4E00-A85B-B14A3E8588EE}"/>
              </a:ext>
            </a:extLst>
          </p:cNvPr>
          <p:cNvSpPr txBox="1">
            <a:spLocks/>
          </p:cNvSpPr>
          <p:nvPr/>
        </p:nvSpPr>
        <p:spPr>
          <a:xfrm>
            <a:off x="155206" y="107896"/>
            <a:ext cx="1036039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5000" b="1" dirty="0">
                <a:solidFill>
                  <a:srgbClr val="A1B53D"/>
                </a:solidFill>
                <a:latin typeface="Ubuntu" panose="020B0504030602030204" pitchFamily="34" charset="0"/>
              </a:rPr>
              <a:t>WHAT </a:t>
            </a:r>
            <a:r>
              <a:rPr lang="en-US" sz="5000" b="1" dirty="0">
                <a:solidFill>
                  <a:srgbClr val="5D7845"/>
                </a:solidFill>
                <a:latin typeface="Ubuntu" panose="020B0504030602030204" pitchFamily="34" charset="0"/>
              </a:rPr>
              <a:t>A FRIEND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5DF6BA-1576-4ECF-8C57-DF8FF7E9AB2D}"/>
              </a:ext>
            </a:extLst>
          </p:cNvPr>
          <p:cNvSpPr txBox="1">
            <a:spLocks/>
          </p:cNvSpPr>
          <p:nvPr/>
        </p:nvSpPr>
        <p:spPr>
          <a:xfrm>
            <a:off x="216190" y="842159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150" spc="40" dirty="0">
                <a:solidFill>
                  <a:srgbClr val="4A2919"/>
                </a:solidFill>
                <a:latin typeface="Baby Boston" panose="03000000000000000000" pitchFamily="66" charset="0"/>
              </a:rPr>
              <a:t>WE HAVE IN JESUS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33848A-8913-4E83-A363-68A590264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61" y="1368038"/>
            <a:ext cx="8536305" cy="554893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4A2919"/>
                </a:solidFill>
              </a:rPr>
              <a:t>What’s your next step in friendship with Jesus?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4A2919"/>
                </a:solidFill>
              </a:rPr>
              <a:t>Which area of friendship do you need to grow in most—courage, constancy, care-fulness, candor, or Christ-centeredness?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4A2919"/>
                </a:solidFill>
              </a:rPr>
              <a:t>What’s one step towards a Kingdom friendship    </a:t>
            </a:r>
            <a:br>
              <a:rPr lang="en-US" dirty="0">
                <a:solidFill>
                  <a:srgbClr val="4A2919"/>
                </a:solidFill>
              </a:rPr>
            </a:br>
            <a:r>
              <a:rPr lang="en-US" dirty="0">
                <a:solidFill>
                  <a:srgbClr val="4A2919"/>
                </a:solidFill>
              </a:rPr>
              <a:t>you can take today? </a:t>
            </a:r>
            <a:br>
              <a:rPr lang="en-US" dirty="0">
                <a:solidFill>
                  <a:srgbClr val="4A2919"/>
                </a:solidFill>
              </a:rPr>
            </a:br>
            <a:r>
              <a:rPr lang="en-US" dirty="0">
                <a:solidFill>
                  <a:srgbClr val="4A2919"/>
                </a:solidFill>
              </a:rPr>
              <a:t>   This week? </a:t>
            </a:r>
            <a:br>
              <a:rPr lang="en-US" dirty="0">
                <a:solidFill>
                  <a:srgbClr val="4A2919"/>
                </a:solidFill>
              </a:rPr>
            </a:br>
            <a:r>
              <a:rPr lang="en-US" dirty="0">
                <a:solidFill>
                  <a:srgbClr val="4A2919"/>
                </a:solidFill>
              </a:rPr>
              <a:t>       This summer?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rgbClr val="4A2919"/>
                </a:solidFill>
              </a:rPr>
              <a:t>   4. What new ways of cultivating </a:t>
            </a:r>
            <a:br>
              <a:rPr lang="en-US" sz="2800" dirty="0">
                <a:solidFill>
                  <a:srgbClr val="4A2919"/>
                </a:solidFill>
              </a:rPr>
            </a:br>
            <a:r>
              <a:rPr lang="en-US" sz="2800" dirty="0">
                <a:solidFill>
                  <a:srgbClr val="4A2919"/>
                </a:solidFill>
              </a:rPr>
              <a:t>         friendship have you discovered in</a:t>
            </a:r>
            <a:br>
              <a:rPr lang="en-US" sz="2800" dirty="0">
                <a:solidFill>
                  <a:srgbClr val="4A2919"/>
                </a:solidFill>
              </a:rPr>
            </a:br>
            <a:r>
              <a:rPr lang="en-US" sz="2800" dirty="0">
                <a:solidFill>
                  <a:srgbClr val="4A2919"/>
                </a:solidFill>
              </a:rPr>
              <a:t>           this season?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rgbClr val="4A2919"/>
                </a:solidFill>
              </a:rPr>
              <a:t>	  5. What pain in friendship do you need  </a:t>
            </a:r>
            <a:br>
              <a:rPr lang="en-US" sz="2800" dirty="0">
                <a:solidFill>
                  <a:srgbClr val="4A2919"/>
                </a:solidFill>
              </a:rPr>
            </a:br>
            <a:r>
              <a:rPr lang="en-US" sz="2800" dirty="0">
                <a:solidFill>
                  <a:srgbClr val="4A2919"/>
                </a:solidFill>
              </a:rPr>
              <a:t>	        to grieve? What joy in friendship do</a:t>
            </a:r>
            <a:br>
              <a:rPr lang="en-US" sz="2800" dirty="0">
                <a:solidFill>
                  <a:srgbClr val="4A2919"/>
                </a:solidFill>
              </a:rPr>
            </a:br>
            <a:r>
              <a:rPr lang="en-US" sz="2800" dirty="0">
                <a:solidFill>
                  <a:srgbClr val="4A2919"/>
                </a:solidFill>
              </a:rPr>
              <a:t>                you need to express gratitude for?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01F5E3-5BF1-4205-B9DF-68872711B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50" y="4401235"/>
            <a:ext cx="1970658" cy="25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27AFA017-9BE4-4E00-A85B-B14A3E8588EE}"/>
              </a:ext>
            </a:extLst>
          </p:cNvPr>
          <p:cNvSpPr txBox="1">
            <a:spLocks/>
          </p:cNvSpPr>
          <p:nvPr/>
        </p:nvSpPr>
        <p:spPr>
          <a:xfrm>
            <a:off x="155206" y="107896"/>
            <a:ext cx="10360393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5000" b="1" dirty="0">
                <a:solidFill>
                  <a:srgbClr val="A1B53D"/>
                </a:solidFill>
                <a:latin typeface="Ubuntu" panose="020B0504030602030204" pitchFamily="34" charset="0"/>
              </a:rPr>
              <a:t>DISCUSS </a:t>
            </a:r>
            <a:r>
              <a:rPr lang="en-US" sz="5000" b="1" dirty="0">
                <a:solidFill>
                  <a:srgbClr val="5D7845"/>
                </a:solidFill>
                <a:latin typeface="Ubuntu" panose="020B0504030602030204" pitchFamily="34" charset="0"/>
              </a:rPr>
              <a:t>&amp; SHARE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45DF6BA-1576-4ECF-8C57-DF8FF7E9AB2D}"/>
              </a:ext>
            </a:extLst>
          </p:cNvPr>
          <p:cNvSpPr txBox="1">
            <a:spLocks/>
          </p:cNvSpPr>
          <p:nvPr/>
        </p:nvSpPr>
        <p:spPr>
          <a:xfrm>
            <a:off x="216189" y="842159"/>
            <a:ext cx="741009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150" spc="40" dirty="0">
                <a:solidFill>
                  <a:srgbClr val="4A2919"/>
                </a:solidFill>
                <a:latin typeface="Baby Boston" panose="03000000000000000000" pitchFamily="66" charset="0"/>
              </a:rPr>
              <a:t>QUESTIONS, COMMENTS, TESTIMONIES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33848A-8913-4E83-A363-68A590264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61" y="1368038"/>
            <a:ext cx="8536305" cy="5548930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4A2919"/>
                </a:solidFill>
              </a:rPr>
              <a:t>What’s your next step in friendship with Jesus?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4A2919"/>
                </a:solidFill>
              </a:rPr>
              <a:t>Which area of friendship do you need to grow in most—courage, constancy, care-fulness, candor, or Christ-centeredness?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4A2919"/>
                </a:solidFill>
              </a:rPr>
              <a:t>What’s one step towards a Kingdom friendship    </a:t>
            </a:r>
            <a:br>
              <a:rPr lang="en-US" dirty="0">
                <a:solidFill>
                  <a:srgbClr val="4A2919"/>
                </a:solidFill>
              </a:rPr>
            </a:br>
            <a:r>
              <a:rPr lang="en-US" dirty="0">
                <a:solidFill>
                  <a:srgbClr val="4A2919"/>
                </a:solidFill>
              </a:rPr>
              <a:t>you can take today? </a:t>
            </a:r>
            <a:br>
              <a:rPr lang="en-US" dirty="0">
                <a:solidFill>
                  <a:srgbClr val="4A2919"/>
                </a:solidFill>
              </a:rPr>
            </a:br>
            <a:r>
              <a:rPr lang="en-US" dirty="0">
                <a:solidFill>
                  <a:srgbClr val="4A2919"/>
                </a:solidFill>
              </a:rPr>
              <a:t>   This week? </a:t>
            </a:r>
            <a:br>
              <a:rPr lang="en-US" dirty="0">
                <a:solidFill>
                  <a:srgbClr val="4A2919"/>
                </a:solidFill>
              </a:rPr>
            </a:br>
            <a:r>
              <a:rPr lang="en-US" dirty="0">
                <a:solidFill>
                  <a:srgbClr val="4A2919"/>
                </a:solidFill>
              </a:rPr>
              <a:t>       This summer?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rgbClr val="4A2919"/>
                </a:solidFill>
              </a:rPr>
              <a:t>   4. What new ways of cultivating </a:t>
            </a:r>
            <a:br>
              <a:rPr lang="en-US" sz="2800" dirty="0">
                <a:solidFill>
                  <a:srgbClr val="4A2919"/>
                </a:solidFill>
              </a:rPr>
            </a:br>
            <a:r>
              <a:rPr lang="en-US" sz="2800" dirty="0">
                <a:solidFill>
                  <a:srgbClr val="4A2919"/>
                </a:solidFill>
              </a:rPr>
              <a:t>         friendship have you discovered in</a:t>
            </a:r>
            <a:br>
              <a:rPr lang="en-US" sz="2800" dirty="0">
                <a:solidFill>
                  <a:srgbClr val="4A2919"/>
                </a:solidFill>
              </a:rPr>
            </a:br>
            <a:r>
              <a:rPr lang="en-US" sz="2800" dirty="0">
                <a:solidFill>
                  <a:srgbClr val="4A2919"/>
                </a:solidFill>
              </a:rPr>
              <a:t>           this season?</a:t>
            </a:r>
          </a:p>
          <a:p>
            <a:pPr marL="1371600" lvl="3" indent="0">
              <a:buNone/>
            </a:pPr>
            <a:r>
              <a:rPr lang="en-US" sz="2800" dirty="0">
                <a:solidFill>
                  <a:srgbClr val="4A2919"/>
                </a:solidFill>
              </a:rPr>
              <a:t>	  5. What pain in friendship do you need  </a:t>
            </a:r>
            <a:br>
              <a:rPr lang="en-US" sz="2800" dirty="0">
                <a:solidFill>
                  <a:srgbClr val="4A2919"/>
                </a:solidFill>
              </a:rPr>
            </a:br>
            <a:r>
              <a:rPr lang="en-US" sz="2800" dirty="0">
                <a:solidFill>
                  <a:srgbClr val="4A2919"/>
                </a:solidFill>
              </a:rPr>
              <a:t>	        to grieve? What joy in friendship do</a:t>
            </a:r>
            <a:br>
              <a:rPr lang="en-US" sz="2800" dirty="0">
                <a:solidFill>
                  <a:srgbClr val="4A2919"/>
                </a:solidFill>
              </a:rPr>
            </a:br>
            <a:r>
              <a:rPr lang="en-US" sz="2800" dirty="0">
                <a:solidFill>
                  <a:srgbClr val="4A2919"/>
                </a:solidFill>
              </a:rPr>
              <a:t>                you need to express gratitude for?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01F5E3-5BF1-4205-B9DF-68872711B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50" y="4401235"/>
            <a:ext cx="1970658" cy="25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38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24453-1DE8-4395-9CE8-E5601279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9" y="0"/>
            <a:ext cx="9144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93940FB-8DC8-4E40-B1B6-BF38C1A77925}"/>
              </a:ext>
            </a:extLst>
          </p:cNvPr>
          <p:cNvSpPr txBox="1">
            <a:spLocks/>
          </p:cNvSpPr>
          <p:nvPr/>
        </p:nvSpPr>
        <p:spPr>
          <a:xfrm>
            <a:off x="3193246" y="3449442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500" b="1" i="0" u="none" strike="noStrike" kern="1200" cap="none" spc="-150" normalizeH="0" baseline="0" noProof="0" dirty="0">
                <a:ln>
                  <a:noFill/>
                </a:ln>
                <a:solidFill>
                  <a:srgbClr val="A1B53D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WAY</a:t>
            </a:r>
            <a:r>
              <a:rPr kumimoji="0" lang="en-US" sz="5500" b="1" i="0" u="none" strike="noStrike" kern="1200" cap="none" spc="-150" normalizeH="0" baseline="0" noProof="0" dirty="0">
                <a:ln>
                  <a:noFill/>
                </a:ln>
                <a:solidFill>
                  <a:srgbClr val="5D7843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 MAKER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859FE14-9CDE-4DAE-92AD-495DBA91F0F9}"/>
              </a:ext>
            </a:extLst>
          </p:cNvPr>
          <p:cNvSpPr txBox="1">
            <a:spLocks/>
          </p:cNvSpPr>
          <p:nvPr/>
        </p:nvSpPr>
        <p:spPr>
          <a:xfrm>
            <a:off x="3261496" y="4200261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A2919"/>
                </a:solidFill>
                <a:effectLst/>
                <a:uLnTx/>
                <a:uFillTx/>
                <a:latin typeface="Baby Boston" panose="03000000000000000000" pitchFamily="66" charset="0"/>
                <a:ea typeface="+mn-ea"/>
                <a:cs typeface="+mn-cs"/>
              </a:rPr>
              <a:t>Osinachi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A2919"/>
                </a:solidFill>
                <a:effectLst/>
                <a:uLnTx/>
                <a:uFillTx/>
                <a:latin typeface="Baby Boston" panose="03000000000000000000" pitchFamily="66" charset="0"/>
                <a:ea typeface="+mn-ea"/>
                <a:cs typeface="+mn-cs"/>
              </a:rPr>
              <a:t> Kalu Okoro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A2919"/>
                </a:solidFill>
                <a:effectLst/>
                <a:uLnTx/>
                <a:uFillTx/>
                <a:latin typeface="Baby Boston" panose="03000000000000000000" pitchFamily="66" charset="0"/>
                <a:ea typeface="+mn-ea"/>
                <a:cs typeface="+mn-cs"/>
              </a:rPr>
              <a:t>Egbu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4A2919"/>
                </a:solidFill>
                <a:effectLst/>
                <a:uLnTx/>
                <a:uFillTx/>
                <a:latin typeface="Baby Boston" panose="03000000000000000000" pitchFamily="66" charset="0"/>
                <a:ea typeface="+mn-ea"/>
                <a:cs typeface="+mn-cs"/>
              </a:rPr>
              <a:t>. #7115744</a:t>
            </a:r>
          </a:p>
        </p:txBody>
      </p:sp>
    </p:spTree>
    <p:extLst>
      <p:ext uri="{BB962C8B-B14F-4D97-AF65-F5344CB8AC3E}">
        <p14:creationId xmlns:p14="http://schemas.microsoft.com/office/powerpoint/2010/main" val="458429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WAY</a:t>
            </a:r>
            <a:r>
              <a:rPr lang="en-US" sz="5500" dirty="0"/>
              <a:t> 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are here moving in our midst</a:t>
            </a:r>
          </a:p>
          <a:p>
            <a:pPr marL="0" indent="0">
              <a:buNone/>
            </a:pPr>
            <a:r>
              <a:rPr lang="en-US" dirty="0"/>
              <a:t>I worship You, I worship You</a:t>
            </a:r>
          </a:p>
          <a:p>
            <a:pPr marL="0" indent="0">
              <a:buNone/>
            </a:pPr>
            <a:r>
              <a:rPr lang="en-US" dirty="0"/>
              <a:t>You are here working in this place</a:t>
            </a:r>
          </a:p>
          <a:p>
            <a:pPr marL="0" indent="0">
              <a:buNone/>
            </a:pPr>
            <a:r>
              <a:rPr lang="en-US" dirty="0"/>
              <a:t>I worship You, I worship You</a:t>
            </a:r>
          </a:p>
        </p:txBody>
      </p:sp>
    </p:spTree>
    <p:extLst>
      <p:ext uri="{BB962C8B-B14F-4D97-AF65-F5344CB8AC3E}">
        <p14:creationId xmlns:p14="http://schemas.microsoft.com/office/powerpoint/2010/main" val="3365911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WAY</a:t>
            </a:r>
            <a:r>
              <a:rPr lang="en-US" sz="5500" dirty="0"/>
              <a:t> 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Way Maker, Miracle Worker</a:t>
            </a:r>
          </a:p>
          <a:p>
            <a:pPr marL="0" indent="0">
              <a:buNone/>
            </a:pPr>
            <a:r>
              <a:rPr lang="en-US" dirty="0"/>
              <a:t>Promise Keeper, </a:t>
            </a:r>
          </a:p>
          <a:p>
            <a:pPr marL="0" indent="0">
              <a:buNone/>
            </a:pPr>
            <a:r>
              <a:rPr lang="en-US" dirty="0"/>
              <a:t>Light in the Darkness</a:t>
            </a:r>
          </a:p>
          <a:p>
            <a:pPr marL="0" indent="0">
              <a:buNone/>
            </a:pPr>
            <a:r>
              <a:rPr lang="en-US" dirty="0"/>
              <a:t>My God</a:t>
            </a:r>
          </a:p>
          <a:p>
            <a:pPr marL="0" indent="0">
              <a:buNone/>
            </a:pPr>
            <a:r>
              <a:rPr lang="en-US" dirty="0"/>
              <a:t>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92388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WAY</a:t>
            </a:r>
            <a:r>
              <a:rPr lang="en-US" sz="5500" dirty="0"/>
              <a:t> 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are here touching every heart</a:t>
            </a:r>
          </a:p>
          <a:p>
            <a:pPr marL="0" indent="0">
              <a:buNone/>
            </a:pPr>
            <a:r>
              <a:rPr lang="en-US" dirty="0"/>
              <a:t>I worship You, I worship You</a:t>
            </a:r>
          </a:p>
          <a:p>
            <a:pPr marL="0" indent="0">
              <a:buNone/>
            </a:pPr>
            <a:r>
              <a:rPr lang="en-US" dirty="0"/>
              <a:t>You are here healing every heart</a:t>
            </a:r>
          </a:p>
          <a:p>
            <a:pPr marL="0" indent="0">
              <a:buNone/>
            </a:pPr>
            <a:r>
              <a:rPr lang="en-US" dirty="0"/>
              <a:t>I worship You, I worship You</a:t>
            </a:r>
          </a:p>
        </p:txBody>
      </p:sp>
    </p:spTree>
    <p:extLst>
      <p:ext uri="{BB962C8B-B14F-4D97-AF65-F5344CB8AC3E}">
        <p14:creationId xmlns:p14="http://schemas.microsoft.com/office/powerpoint/2010/main" val="281943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ree&#10;&#10;Description automatically generated">
            <a:extLst>
              <a:ext uri="{FF2B5EF4-FFF2-40B4-BE49-F238E27FC236}">
                <a16:creationId xmlns:a16="http://schemas.microsoft.com/office/drawing/2014/main" id="{A44FC62F-B188-4049-88AB-86BC03F6D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5451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WAY</a:t>
            </a:r>
            <a:r>
              <a:rPr lang="en-US" sz="5500" dirty="0"/>
              <a:t> 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are here turning lives around</a:t>
            </a:r>
          </a:p>
          <a:p>
            <a:pPr marL="0" indent="0">
              <a:buNone/>
            </a:pPr>
            <a:r>
              <a:rPr lang="en-US" dirty="0"/>
              <a:t>I worship You, I worship You</a:t>
            </a:r>
          </a:p>
          <a:p>
            <a:pPr marL="0" indent="0">
              <a:buNone/>
            </a:pPr>
            <a:r>
              <a:rPr lang="en-US" dirty="0"/>
              <a:t>You are here mending every heart</a:t>
            </a:r>
          </a:p>
          <a:p>
            <a:pPr marL="0" indent="0">
              <a:buNone/>
            </a:pPr>
            <a:r>
              <a:rPr lang="en-US" dirty="0"/>
              <a:t>I worship You, I worship You</a:t>
            </a:r>
          </a:p>
        </p:txBody>
      </p:sp>
    </p:spTree>
    <p:extLst>
      <p:ext uri="{BB962C8B-B14F-4D97-AF65-F5344CB8AC3E}">
        <p14:creationId xmlns:p14="http://schemas.microsoft.com/office/powerpoint/2010/main" val="27599219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WAY</a:t>
            </a:r>
            <a:r>
              <a:rPr lang="en-US" sz="5500" dirty="0"/>
              <a:t> 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are here turning lives around</a:t>
            </a:r>
          </a:p>
          <a:p>
            <a:pPr marL="0" indent="0">
              <a:buNone/>
            </a:pPr>
            <a:r>
              <a:rPr lang="en-US" dirty="0"/>
              <a:t>We worship You, we worship You</a:t>
            </a:r>
          </a:p>
          <a:p>
            <a:pPr marL="0" indent="0">
              <a:buNone/>
            </a:pPr>
            <a:r>
              <a:rPr lang="en-US" dirty="0"/>
              <a:t>You are here mending every heart</a:t>
            </a:r>
          </a:p>
          <a:p>
            <a:pPr marL="0" indent="0">
              <a:buNone/>
            </a:pPr>
            <a:r>
              <a:rPr lang="en-US" dirty="0"/>
              <a:t>We worship You, we worship You</a:t>
            </a:r>
          </a:p>
        </p:txBody>
      </p:sp>
    </p:spTree>
    <p:extLst>
      <p:ext uri="{BB962C8B-B14F-4D97-AF65-F5344CB8AC3E}">
        <p14:creationId xmlns:p14="http://schemas.microsoft.com/office/powerpoint/2010/main" val="3583078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WAY</a:t>
            </a:r>
            <a:r>
              <a:rPr lang="en-US" sz="5500" dirty="0"/>
              <a:t> 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Way Maker, Miracle Worker</a:t>
            </a:r>
          </a:p>
          <a:p>
            <a:pPr marL="0" indent="0">
              <a:buNone/>
            </a:pPr>
            <a:r>
              <a:rPr lang="en-US" dirty="0"/>
              <a:t>Promise Keeper, </a:t>
            </a:r>
          </a:p>
          <a:p>
            <a:pPr marL="0" indent="0">
              <a:buNone/>
            </a:pPr>
            <a:r>
              <a:rPr lang="en-US" dirty="0"/>
              <a:t>Light in the Darkness</a:t>
            </a:r>
          </a:p>
          <a:p>
            <a:pPr marL="0" indent="0">
              <a:buNone/>
            </a:pPr>
            <a:r>
              <a:rPr lang="en-US" dirty="0"/>
              <a:t>My God</a:t>
            </a:r>
          </a:p>
          <a:p>
            <a:pPr marL="0" indent="0">
              <a:buNone/>
            </a:pPr>
            <a:r>
              <a:rPr lang="en-US" dirty="0"/>
              <a:t>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3118781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WAY</a:t>
            </a:r>
            <a:r>
              <a:rPr lang="en-US" sz="5500" dirty="0"/>
              <a:t> 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That is who You are</a:t>
            </a:r>
          </a:p>
          <a:p>
            <a:pPr marL="0" indent="0">
              <a:buNone/>
            </a:pPr>
            <a:r>
              <a:rPr lang="en-US" dirty="0"/>
              <a:t>That is who You are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200" i="1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783574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WAY</a:t>
            </a:r>
            <a:r>
              <a:rPr lang="en-US" sz="5500" dirty="0"/>
              <a:t> 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Way Maker, Miracle Worker</a:t>
            </a:r>
          </a:p>
          <a:p>
            <a:pPr marL="0" indent="0">
              <a:buNone/>
            </a:pPr>
            <a:r>
              <a:rPr lang="en-US" dirty="0"/>
              <a:t>Promise Keeper, </a:t>
            </a:r>
          </a:p>
          <a:p>
            <a:pPr marL="0" indent="0">
              <a:buNone/>
            </a:pPr>
            <a:r>
              <a:rPr lang="en-US" dirty="0"/>
              <a:t>Light in the Darkness</a:t>
            </a:r>
          </a:p>
          <a:p>
            <a:pPr marL="0" indent="0">
              <a:buNone/>
            </a:pPr>
            <a:r>
              <a:rPr lang="en-US" dirty="0"/>
              <a:t>My God</a:t>
            </a:r>
          </a:p>
          <a:p>
            <a:pPr marL="0" indent="0">
              <a:buNone/>
            </a:pPr>
            <a:r>
              <a:rPr lang="en-US" dirty="0"/>
              <a:t>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716132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WAY</a:t>
            </a:r>
            <a:r>
              <a:rPr lang="en-US" sz="5500" dirty="0"/>
              <a:t> 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Even when I don’t see it You’re working</a:t>
            </a:r>
          </a:p>
          <a:p>
            <a:pPr marL="0" indent="0">
              <a:buNone/>
            </a:pPr>
            <a:r>
              <a:rPr lang="en-US" dirty="0"/>
              <a:t>Even when I don’t feel it You’re working</a:t>
            </a:r>
          </a:p>
          <a:p>
            <a:pPr marL="0" indent="0">
              <a:buNone/>
            </a:pPr>
            <a:r>
              <a:rPr lang="en-US" dirty="0"/>
              <a:t>You never stop, You never stop working</a:t>
            </a:r>
          </a:p>
          <a:p>
            <a:pPr marL="0" indent="0">
              <a:buNone/>
            </a:pPr>
            <a:r>
              <a:rPr lang="en-US" dirty="0"/>
              <a:t>You never stop, You never stop working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200" i="1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3212193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dirty="0">
                <a:solidFill>
                  <a:srgbClr val="A1B53D"/>
                </a:solidFill>
              </a:rPr>
              <a:t>WAY</a:t>
            </a:r>
            <a:r>
              <a:rPr lang="en-US" sz="5500" dirty="0"/>
              <a:t> MAKER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Way Maker, Miracle Worker</a:t>
            </a:r>
          </a:p>
          <a:p>
            <a:pPr marL="0" indent="0">
              <a:buNone/>
            </a:pPr>
            <a:r>
              <a:rPr lang="en-US" dirty="0"/>
              <a:t>Promise Keeper, </a:t>
            </a:r>
          </a:p>
          <a:p>
            <a:pPr marL="0" indent="0">
              <a:buNone/>
            </a:pPr>
            <a:r>
              <a:rPr lang="en-US" dirty="0"/>
              <a:t>Light in the Darkness</a:t>
            </a:r>
          </a:p>
          <a:p>
            <a:pPr marL="0" indent="0">
              <a:buNone/>
            </a:pPr>
            <a:r>
              <a:rPr lang="en-US" dirty="0"/>
              <a:t>My God</a:t>
            </a:r>
          </a:p>
          <a:p>
            <a:pPr marL="0" indent="0">
              <a:buNone/>
            </a:pPr>
            <a:r>
              <a:rPr lang="en-US" dirty="0"/>
              <a:t>That is who You are</a:t>
            </a:r>
          </a:p>
        </p:txBody>
      </p:sp>
    </p:spTree>
    <p:extLst>
      <p:ext uri="{BB962C8B-B14F-4D97-AF65-F5344CB8AC3E}">
        <p14:creationId xmlns:p14="http://schemas.microsoft.com/office/powerpoint/2010/main" val="3352640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24453-1DE8-4395-9CE8-E5601279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9" y="0"/>
            <a:ext cx="9144000" cy="68580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93940FB-8DC8-4E40-B1B6-BF38C1A77925}"/>
              </a:ext>
            </a:extLst>
          </p:cNvPr>
          <p:cNvSpPr txBox="1">
            <a:spLocks/>
          </p:cNvSpPr>
          <p:nvPr/>
        </p:nvSpPr>
        <p:spPr>
          <a:xfrm>
            <a:off x="3193246" y="3449442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US" sz="5500" b="1" spc="-100" baseline="30000" dirty="0">
                <a:solidFill>
                  <a:srgbClr val="A1B53D"/>
                </a:solidFill>
                <a:latin typeface="Ubuntu" panose="020B0504030602030204" pitchFamily="34" charset="0"/>
              </a:rPr>
              <a:t>THE </a:t>
            </a:r>
            <a:r>
              <a:rPr lang="en-US" sz="5500" b="1" spc="-100" dirty="0">
                <a:solidFill>
                  <a:srgbClr val="A1B53D"/>
                </a:solidFill>
                <a:latin typeface="Ubuntu" panose="020B0504030602030204" pitchFamily="34" charset="0"/>
              </a:rPr>
              <a:t>BENE</a:t>
            </a:r>
            <a:r>
              <a:rPr lang="en-US" sz="5500" b="1" spc="-100" dirty="0">
                <a:solidFill>
                  <a:srgbClr val="5D7845"/>
                </a:solidFill>
                <a:latin typeface="Ubuntu" panose="020B0504030602030204" pitchFamily="34" charset="0"/>
              </a:rPr>
              <a:t>DICTION</a:t>
            </a:r>
          </a:p>
        </p:txBody>
      </p:sp>
    </p:spTree>
    <p:extLst>
      <p:ext uri="{BB962C8B-B14F-4D97-AF65-F5344CB8AC3E}">
        <p14:creationId xmlns:p14="http://schemas.microsoft.com/office/powerpoint/2010/main" val="1147149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baseline="30000" dirty="0">
                <a:solidFill>
                  <a:srgbClr val="A1B53D"/>
                </a:solidFill>
              </a:rPr>
              <a:t>THE </a:t>
            </a:r>
            <a:r>
              <a:rPr lang="en-US" sz="5500" dirty="0">
                <a:solidFill>
                  <a:srgbClr val="A1B53D"/>
                </a:solidFill>
              </a:rPr>
              <a:t>BENE</a:t>
            </a:r>
            <a:r>
              <a:rPr lang="en-US" sz="5500" dirty="0"/>
              <a:t>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friends may you grow in grace</a:t>
            </a:r>
          </a:p>
          <a:p>
            <a:pPr marL="0" indent="0">
              <a:buNone/>
            </a:pPr>
            <a:r>
              <a:rPr lang="en-US" dirty="0"/>
              <a:t>And in the knowledge of our Lord and Savior.  </a:t>
            </a:r>
          </a:p>
          <a:p>
            <a:pPr marL="0" indent="0">
              <a:buNone/>
            </a:pPr>
            <a:r>
              <a:rPr lang="en-US" dirty="0"/>
              <a:t>My friends may you grow in grace</a:t>
            </a:r>
          </a:p>
          <a:p>
            <a:pPr marL="0" indent="0">
              <a:buNone/>
            </a:pPr>
            <a:r>
              <a:rPr lang="en-US" dirty="0"/>
              <a:t>And in the knowledge of Jesus Christ.</a:t>
            </a:r>
          </a:p>
        </p:txBody>
      </p:sp>
    </p:spTree>
    <p:extLst>
      <p:ext uri="{BB962C8B-B14F-4D97-AF65-F5344CB8AC3E}">
        <p14:creationId xmlns:p14="http://schemas.microsoft.com/office/powerpoint/2010/main" val="16981267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baseline="30000" dirty="0">
                <a:solidFill>
                  <a:srgbClr val="A1B53D"/>
                </a:solidFill>
              </a:rPr>
              <a:t>THE </a:t>
            </a:r>
            <a:r>
              <a:rPr lang="en-US" sz="5500" dirty="0">
                <a:solidFill>
                  <a:srgbClr val="A1B53D"/>
                </a:solidFill>
              </a:rPr>
              <a:t>BENE</a:t>
            </a:r>
            <a:r>
              <a:rPr lang="en-US" sz="5500" dirty="0"/>
              <a:t>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God be the glory now and forever, </a:t>
            </a:r>
          </a:p>
          <a:p>
            <a:pPr marL="0" indent="0">
              <a:buNone/>
            </a:pPr>
            <a:r>
              <a:rPr lang="en-US" dirty="0"/>
              <a:t>Now and forever amen.</a:t>
            </a:r>
          </a:p>
          <a:p>
            <a:pPr marL="0" indent="0">
              <a:buNone/>
            </a:pPr>
            <a:r>
              <a:rPr lang="en-US" dirty="0"/>
              <a:t>(repeat)</a:t>
            </a:r>
          </a:p>
        </p:txBody>
      </p:sp>
    </p:spTree>
    <p:extLst>
      <p:ext uri="{BB962C8B-B14F-4D97-AF65-F5344CB8AC3E}">
        <p14:creationId xmlns:p14="http://schemas.microsoft.com/office/powerpoint/2010/main" val="297430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5DEB-7619-473F-838A-B359CB06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God has invited us into something new and </a:t>
            </a:r>
            <a:br>
              <a:rPr lang="en-US" dirty="0"/>
            </a:br>
            <a:r>
              <a:rPr lang="en-US" dirty="0"/>
              <a:t>profound through this unique season: personal renewal! This current season of disruption has </a:t>
            </a:r>
            <a:br>
              <a:rPr lang="en-US" dirty="0"/>
            </a:br>
            <a:r>
              <a:rPr lang="en-US" dirty="0"/>
              <a:t>been that divine invitation. </a:t>
            </a:r>
          </a:p>
          <a:p>
            <a:pPr marL="0" indent="0">
              <a:buNone/>
            </a:pPr>
            <a:r>
              <a:rPr lang="en-US" dirty="0"/>
              <a:t>We’ve tried to slow way down together, </a:t>
            </a:r>
            <a:br>
              <a:rPr lang="en-US" dirty="0"/>
            </a:br>
            <a:r>
              <a:rPr lang="en-US" dirty="0"/>
              <a:t>focusing specifically on rediscovering and </a:t>
            </a:r>
            <a:br>
              <a:rPr lang="en-US" dirty="0"/>
            </a:br>
            <a:r>
              <a:rPr lang="en-US" dirty="0"/>
              <a:t>reclaiming personal habits and practices </a:t>
            </a:r>
            <a:br>
              <a:rPr lang="en-US" dirty="0"/>
            </a:br>
            <a:r>
              <a:rPr lang="en-US" dirty="0"/>
              <a:t>that have proven from generation to </a:t>
            </a:r>
            <a:br>
              <a:rPr lang="en-US" dirty="0"/>
            </a:br>
            <a:r>
              <a:rPr lang="en-US" dirty="0"/>
              <a:t>generation to lead us each into </a:t>
            </a:r>
            <a:br>
              <a:rPr lang="en-US" dirty="0"/>
            </a:br>
            <a:r>
              <a:rPr lang="en-US" dirty="0"/>
              <a:t>personal renewal, growth, </a:t>
            </a:r>
            <a:br>
              <a:rPr lang="en-US" dirty="0"/>
            </a:br>
            <a:r>
              <a:rPr lang="en-US" dirty="0"/>
              <a:t>and vital connection with </a:t>
            </a:r>
            <a:br>
              <a:rPr lang="en-US" dirty="0"/>
            </a:br>
            <a:r>
              <a:rPr lang="en-US" dirty="0"/>
              <a:t>God Himself.      </a:t>
            </a:r>
          </a:p>
          <a:p>
            <a:pPr marL="0" indent="0">
              <a:buNone/>
            </a:pPr>
            <a:br>
              <a:rPr lang="en-US" sz="2400" b="1" i="1" dirty="0"/>
            </a:br>
            <a:r>
              <a:rPr lang="en-US" sz="2400" b="1" i="1" dirty="0"/>
              <a:t>	  Now we’re curious about what’s next?</a:t>
            </a:r>
            <a:endParaRPr lang="en-US" sz="2400" b="1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C671118-31CE-482A-AD00-908D8CAA5D55}"/>
              </a:ext>
            </a:extLst>
          </p:cNvPr>
          <p:cNvSpPr txBox="1">
            <a:spLocks/>
          </p:cNvSpPr>
          <p:nvPr/>
        </p:nvSpPr>
        <p:spPr>
          <a:xfrm>
            <a:off x="155208" y="7402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5800" b="1" dirty="0">
                <a:solidFill>
                  <a:srgbClr val="A1B53D"/>
                </a:solidFill>
                <a:latin typeface="Ubuntu" panose="020B0504030602030204" pitchFamily="34" charset="0"/>
              </a:rPr>
              <a:t>NEW</a:t>
            </a:r>
            <a:r>
              <a:rPr lang="en-US" sz="5800" b="1" dirty="0">
                <a:solidFill>
                  <a:srgbClr val="5D7843"/>
                </a:solidFill>
                <a:latin typeface="Ubuntu" panose="020B0504030602030204" pitchFamily="34" charset="0"/>
              </a:rPr>
              <a:t>    NORMAL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7433D7-DA68-455C-9981-9090AD092A9B}"/>
              </a:ext>
            </a:extLst>
          </p:cNvPr>
          <p:cNvSpPr txBox="1">
            <a:spLocks/>
          </p:cNvSpPr>
          <p:nvPr/>
        </p:nvSpPr>
        <p:spPr>
          <a:xfrm>
            <a:off x="216190" y="842159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150" spc="40" dirty="0">
                <a:solidFill>
                  <a:srgbClr val="4A2919"/>
                </a:solidFill>
                <a:latin typeface="Baby Boston" panose="03000000000000000000" pitchFamily="66" charset="0"/>
              </a:rPr>
              <a:t>CHURCH RENEWAL IN PANDEMIC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691BE4-28DF-4A2F-A235-7151FB12E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37" y="165190"/>
            <a:ext cx="789271" cy="71410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609D3E8-713D-4332-8D4E-7F1DE34F5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5" y="4565297"/>
            <a:ext cx="2021995" cy="220581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961171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76AD-1168-4278-9485-307FDD1D3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  <a:defRPr/>
            </a:pPr>
            <a:r>
              <a:rPr lang="en-US" sz="5500" baseline="30000" dirty="0">
                <a:solidFill>
                  <a:srgbClr val="A1B53D"/>
                </a:solidFill>
              </a:rPr>
              <a:t>THE </a:t>
            </a:r>
            <a:r>
              <a:rPr lang="en-US" sz="5500" dirty="0">
                <a:solidFill>
                  <a:srgbClr val="A1B53D"/>
                </a:solidFill>
              </a:rPr>
              <a:t>BENE</a:t>
            </a:r>
            <a:r>
              <a:rPr lang="en-US" sz="5500" dirty="0"/>
              <a:t>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24DC7-6FF4-45B4-9459-532D6CDA4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My friends may you grow in grace</a:t>
            </a:r>
          </a:p>
          <a:p>
            <a:pPr marL="0" indent="0">
              <a:buNone/>
            </a:pPr>
            <a:r>
              <a:rPr lang="en-US" dirty="0"/>
              <a:t>And in the knowledge of our Lord and Savior.  </a:t>
            </a:r>
          </a:p>
          <a:p>
            <a:pPr marL="0" indent="0">
              <a:buNone/>
            </a:pPr>
            <a:r>
              <a:rPr lang="en-US" dirty="0"/>
              <a:t>My friends may you grow in grace</a:t>
            </a:r>
          </a:p>
          <a:p>
            <a:pPr marL="0" indent="0">
              <a:buNone/>
            </a:pPr>
            <a:r>
              <a:rPr lang="en-US" dirty="0"/>
              <a:t>And in the knowledge of Jesus Christ.</a:t>
            </a:r>
          </a:p>
        </p:txBody>
      </p:sp>
    </p:spTree>
    <p:extLst>
      <p:ext uri="{BB962C8B-B14F-4D97-AF65-F5344CB8AC3E}">
        <p14:creationId xmlns:p14="http://schemas.microsoft.com/office/powerpoint/2010/main" val="179733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24453-1DE8-4395-9CE8-E5601279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6739630-1281-4CAE-A203-61D2D401760B}"/>
              </a:ext>
            </a:extLst>
          </p:cNvPr>
          <p:cNvSpPr txBox="1">
            <a:spLocks/>
          </p:cNvSpPr>
          <p:nvPr/>
        </p:nvSpPr>
        <p:spPr>
          <a:xfrm>
            <a:off x="3150781" y="3751219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A1B53D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AFTER </a:t>
            </a:r>
            <a:r>
              <a:rPr kumimoji="0" lang="en-US" sz="6500" b="1" i="0" u="none" strike="noStrike" kern="1200" cap="none" spc="0" normalizeH="0" baseline="0" noProof="0" dirty="0">
                <a:ln>
                  <a:noFill/>
                </a:ln>
                <a:solidFill>
                  <a:srgbClr val="5D7843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PARTY</a:t>
            </a:r>
          </a:p>
        </p:txBody>
      </p:sp>
    </p:spTree>
    <p:extLst>
      <p:ext uri="{BB962C8B-B14F-4D97-AF65-F5344CB8AC3E}">
        <p14:creationId xmlns:p14="http://schemas.microsoft.com/office/powerpoint/2010/main" val="2100321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B2407-F046-4880-952C-79B2E8F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18CDB7-B217-438D-9B6C-41A9FCA88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02C89C-41F9-4C96-8CB5-95E3A20146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4" y="91118"/>
            <a:ext cx="8169215" cy="612691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3934CA-1E89-493B-B3F5-3892F2B5884C}"/>
              </a:ext>
            </a:extLst>
          </p:cNvPr>
          <p:cNvSpPr txBox="1"/>
          <p:nvPr/>
        </p:nvSpPr>
        <p:spPr>
          <a:xfrm rot="20988916">
            <a:off x="3403258" y="2601671"/>
            <a:ext cx="3156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000" spc="300" dirty="0">
                <a:solidFill>
                  <a:prstClr val="white"/>
                </a:solidFill>
                <a:latin typeface="Ubuntu" panose="020B0504030602030204" pitchFamily="34" charset="0"/>
              </a:rPr>
              <a:t>THANKS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A8DAFC-B8E3-48BC-85A2-FB1B07D8B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147763"/>
            <a:ext cx="91344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24453-1DE8-4395-9CE8-E5601279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9" y="0"/>
            <a:ext cx="9144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FA3194F-3AAB-4025-B1BE-AE333D0BBE94}"/>
              </a:ext>
            </a:extLst>
          </p:cNvPr>
          <p:cNvSpPr txBox="1">
            <a:spLocks/>
          </p:cNvSpPr>
          <p:nvPr/>
        </p:nvSpPr>
        <p:spPr>
          <a:xfrm>
            <a:off x="2848150" y="350949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5100" b="1" spc="-300" dirty="0">
                <a:solidFill>
                  <a:srgbClr val="A1B53D"/>
                </a:solidFill>
                <a:latin typeface="Ubuntu" panose="020B0504030602030204" pitchFamily="34" charset="0"/>
              </a:rPr>
              <a:t>TALLGRASS</a:t>
            </a:r>
            <a:r>
              <a:rPr lang="en-US" sz="5100" b="1" spc="-300" dirty="0">
                <a:solidFill>
                  <a:srgbClr val="5D7845"/>
                </a:solidFill>
                <a:latin typeface="Ubuntu" panose="020B0504030602030204" pitchFamily="34" charset="0"/>
              </a:rPr>
              <a:t> SUMMER</a:t>
            </a:r>
            <a:r>
              <a:rPr lang="en-US" sz="5100" b="1" spc="-300" dirty="0">
                <a:solidFill>
                  <a:srgbClr val="A1B53D"/>
                </a:solidFill>
                <a:latin typeface="Ubuntu" panose="020B0504030602030204" pitchFamily="34" charset="0"/>
              </a:rPr>
              <a:t> </a:t>
            </a:r>
            <a:endParaRPr lang="en-US" sz="5100" b="1" spc="-300" dirty="0">
              <a:solidFill>
                <a:srgbClr val="5D7843"/>
              </a:solidFill>
              <a:latin typeface="Ubuntu" panose="020B050403060203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7CAA9A0-18C5-4620-B908-666191F2C292}"/>
              </a:ext>
            </a:extLst>
          </p:cNvPr>
          <p:cNvSpPr txBox="1">
            <a:spLocks/>
          </p:cNvSpPr>
          <p:nvPr/>
        </p:nvSpPr>
        <p:spPr>
          <a:xfrm>
            <a:off x="3087002" y="421534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400" dirty="0">
                <a:solidFill>
                  <a:srgbClr val="4A2919"/>
                </a:solidFill>
                <a:latin typeface="Baby Boston" panose="03000000000000000000" pitchFamily="66" charset="0"/>
              </a:rPr>
              <a:t>ZOOM FOR CENTRAL GATHERING THROUGH JULY</a:t>
            </a:r>
            <a:endParaRPr lang="sv-SE" sz="1400" dirty="0">
              <a:solidFill>
                <a:srgbClr val="4A2919"/>
              </a:solidFill>
              <a:latin typeface="Baby Boston" panose="03000000000000000000" pitchFamily="66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8A5EDE1-D646-4445-919E-7378623D6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45" y="4565297"/>
            <a:ext cx="2021995" cy="220581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5538400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24453-1DE8-4395-9CE8-E5601279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6739630-1281-4CAE-A203-61D2D401760B}"/>
              </a:ext>
            </a:extLst>
          </p:cNvPr>
          <p:cNvSpPr txBox="1">
            <a:spLocks/>
          </p:cNvSpPr>
          <p:nvPr/>
        </p:nvSpPr>
        <p:spPr>
          <a:xfrm>
            <a:off x="3091742" y="3565439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500" b="1" i="0" u="none" strike="noStrike" kern="1200" cap="none" spc="0" normalizeH="0" baseline="0" noProof="0" dirty="0">
                <a:ln>
                  <a:noFill/>
                </a:ln>
                <a:solidFill>
                  <a:srgbClr val="5D7845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SPROUTS</a:t>
            </a:r>
          </a:p>
        </p:txBody>
      </p:sp>
    </p:spTree>
    <p:extLst>
      <p:ext uri="{BB962C8B-B14F-4D97-AF65-F5344CB8AC3E}">
        <p14:creationId xmlns:p14="http://schemas.microsoft.com/office/powerpoint/2010/main" val="164731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24453-1DE8-4395-9CE8-E5601279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FA3194F-3AAB-4025-B1BE-AE333D0BBE94}"/>
              </a:ext>
            </a:extLst>
          </p:cNvPr>
          <p:cNvSpPr txBox="1">
            <a:spLocks/>
          </p:cNvSpPr>
          <p:nvPr/>
        </p:nvSpPr>
        <p:spPr>
          <a:xfrm>
            <a:off x="2933787" y="3449442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5100" b="1" dirty="0">
                <a:solidFill>
                  <a:srgbClr val="A1B53D"/>
                </a:solidFill>
                <a:latin typeface="Ubuntu" panose="020B0504030602030204" pitchFamily="34" charset="0"/>
              </a:rPr>
              <a:t>MINGLE </a:t>
            </a:r>
            <a:r>
              <a:rPr lang="en-US" sz="5100" b="1" dirty="0">
                <a:solidFill>
                  <a:srgbClr val="5D7843"/>
                </a:solidFill>
                <a:latin typeface="Ubuntu" panose="020B0504030602030204" pitchFamily="34" charset="0"/>
              </a:rPr>
              <a:t>QUESTION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C7E707-A1FD-4610-914B-8F9DE5B4894F}"/>
              </a:ext>
            </a:extLst>
          </p:cNvPr>
          <p:cNvSpPr txBox="1">
            <a:spLocks/>
          </p:cNvSpPr>
          <p:nvPr/>
        </p:nvSpPr>
        <p:spPr>
          <a:xfrm>
            <a:off x="3044684" y="4200261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200" dirty="0">
                <a:solidFill>
                  <a:srgbClr val="4A2919"/>
                </a:solidFill>
                <a:latin typeface="Baby Boston" panose="03000000000000000000" pitchFamily="66" charset="0"/>
              </a:rPr>
              <a:t> </a:t>
            </a:r>
            <a:r>
              <a:rPr lang="en-US" sz="1800" dirty="0">
                <a:solidFill>
                  <a:srgbClr val="4A2919"/>
                </a:solidFill>
                <a:latin typeface="Baby Boston" panose="03000000000000000000" pitchFamily="66" charset="0"/>
              </a:rPr>
              <a:t>WHAT’S YOUR FAVORITE 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4A2919"/>
                </a:solidFill>
                <a:latin typeface="Baby Boston" panose="03000000000000000000" pitchFamily="66" charset="0"/>
              </a:rPr>
              <a:t>  SUMMER ACTIVITY?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4A2919"/>
                </a:solidFill>
                <a:latin typeface="Baby Boston" panose="03000000000000000000" pitchFamily="66" charset="0"/>
              </a:rPr>
              <a:t>	    WHAT ARE YOUR MEMORIAL</a:t>
            </a: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4A2919"/>
                </a:solidFill>
                <a:latin typeface="Baby Boston" panose="03000000000000000000" pitchFamily="66" charset="0"/>
              </a:rPr>
              <a:t>	     DAY PLANS?</a:t>
            </a:r>
            <a:endParaRPr lang="sv-SE" sz="1800" dirty="0">
              <a:solidFill>
                <a:srgbClr val="4A2919"/>
              </a:solidFill>
              <a:latin typeface="Baby Boston" panose="030000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3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478BC1-5955-410D-8C04-CE20812C5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250" y="4401235"/>
            <a:ext cx="1970658" cy="251573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7AFA017-9BE4-4E00-A85B-B14A3E8588EE}"/>
              </a:ext>
            </a:extLst>
          </p:cNvPr>
          <p:cNvSpPr txBox="1">
            <a:spLocks/>
          </p:cNvSpPr>
          <p:nvPr/>
        </p:nvSpPr>
        <p:spPr>
          <a:xfrm>
            <a:off x="155208" y="74028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5800" b="1" dirty="0">
                <a:solidFill>
                  <a:srgbClr val="A1B53D"/>
                </a:solidFill>
                <a:latin typeface="Ubuntu" panose="020B0504030602030204" pitchFamily="34" charset="0"/>
              </a:rPr>
              <a:t>NEW</a:t>
            </a:r>
            <a:r>
              <a:rPr lang="en-US" sz="5800" b="1" dirty="0">
                <a:solidFill>
                  <a:srgbClr val="5D7843"/>
                </a:solidFill>
                <a:latin typeface="Ubuntu" panose="020B0504030602030204" pitchFamily="34" charset="0"/>
              </a:rPr>
              <a:t>    NORMAL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9CCACA-654C-4AF9-BC4C-2F15701B1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37" y="165190"/>
            <a:ext cx="789271" cy="714103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45DF6BA-1576-4ECF-8C57-DF8FF7E9AB2D}"/>
              </a:ext>
            </a:extLst>
          </p:cNvPr>
          <p:cNvSpPr txBox="1">
            <a:spLocks/>
          </p:cNvSpPr>
          <p:nvPr/>
        </p:nvSpPr>
        <p:spPr>
          <a:xfrm>
            <a:off x="216190" y="842159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150" spc="40" dirty="0">
                <a:solidFill>
                  <a:srgbClr val="4A2919"/>
                </a:solidFill>
                <a:latin typeface="Baby Boston" panose="03000000000000000000" pitchFamily="66" charset="0"/>
              </a:rPr>
              <a:t>CHURCH RENEWAL IN PANDEMIC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83256D-60F1-4AAF-A2E2-3E011EC5A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562" y="1528297"/>
            <a:ext cx="8302914" cy="5174386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2800" b="1" baseline="30000" dirty="0"/>
              <a:t>7 </a:t>
            </a:r>
            <a:r>
              <a:rPr lang="en-US" sz="2800" dirty="0"/>
              <a:t>“Blessed is the man who trusts in the </a:t>
            </a:r>
            <a:r>
              <a:rPr lang="en-US" sz="2800" cap="small" dirty="0"/>
              <a:t>Lord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    whose trust is the </a:t>
            </a:r>
            <a:r>
              <a:rPr lang="en-US" sz="2800" cap="small" dirty="0"/>
              <a:t>Lord</a:t>
            </a:r>
            <a:r>
              <a:rPr lang="en-US" sz="2800" dirty="0"/>
              <a:t>.</a:t>
            </a:r>
            <a:br>
              <a:rPr lang="en-US" sz="2800" dirty="0"/>
            </a:br>
            <a:r>
              <a:rPr lang="en-US" sz="2800" b="1" baseline="30000" dirty="0"/>
              <a:t>8 </a:t>
            </a:r>
            <a:r>
              <a:rPr lang="en-US" sz="2800" dirty="0"/>
              <a:t>He is like a tree planted by water,</a:t>
            </a:r>
            <a:br>
              <a:rPr lang="en-US" sz="2800" dirty="0"/>
            </a:br>
            <a:r>
              <a:rPr lang="en-US" sz="2800" dirty="0"/>
              <a:t>    that sends out its roots by the stream,</a:t>
            </a:r>
            <a:br>
              <a:rPr lang="en-US" sz="2800" dirty="0"/>
            </a:br>
            <a:r>
              <a:rPr lang="en-US" sz="2800" dirty="0"/>
              <a:t>and does not fear when heat comes,</a:t>
            </a:r>
            <a:br>
              <a:rPr lang="en-US" sz="2800" dirty="0"/>
            </a:br>
            <a:r>
              <a:rPr lang="en-US" sz="2800" dirty="0"/>
              <a:t>    for its leaves remain green,</a:t>
            </a:r>
            <a:br>
              <a:rPr lang="en-US" sz="2800" dirty="0"/>
            </a:br>
            <a:r>
              <a:rPr lang="en-US" sz="2800" dirty="0"/>
              <a:t>and is not anxious in the year of drought,</a:t>
            </a:r>
            <a:br>
              <a:rPr lang="en-US" sz="2800" dirty="0"/>
            </a:br>
            <a:r>
              <a:rPr lang="en-US" sz="2800" dirty="0"/>
              <a:t>    for it does not cease to </a:t>
            </a:r>
            <a:r>
              <a:rPr lang="en-US" sz="3600" b="1" i="1" dirty="0">
                <a:solidFill>
                  <a:srgbClr val="5D7845"/>
                </a:solidFill>
              </a:rPr>
              <a:t>bear fruit</a:t>
            </a:r>
            <a:r>
              <a:rPr lang="en-US" sz="2800" dirty="0"/>
              <a:t>.”</a:t>
            </a:r>
          </a:p>
          <a:p>
            <a:pPr marL="914400" lvl="2" indent="0" algn="r">
              <a:buNone/>
            </a:pPr>
            <a:r>
              <a:rPr lang="en-US" sz="2800" i="1" dirty="0"/>
              <a:t>Jeremiah 17:7-8</a:t>
            </a:r>
          </a:p>
        </p:txBody>
      </p:sp>
    </p:spTree>
    <p:extLst>
      <p:ext uri="{BB962C8B-B14F-4D97-AF65-F5344CB8AC3E}">
        <p14:creationId xmlns:p14="http://schemas.microsoft.com/office/powerpoint/2010/main" val="3595666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24453-1DE8-4395-9CE8-E5601279B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9" y="0"/>
            <a:ext cx="9144000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75D9F8A-D748-4E8C-A408-4976096C1677}"/>
              </a:ext>
            </a:extLst>
          </p:cNvPr>
          <p:cNvSpPr txBox="1">
            <a:spLocks/>
          </p:cNvSpPr>
          <p:nvPr/>
        </p:nvSpPr>
        <p:spPr>
          <a:xfrm>
            <a:off x="3080127" y="3449442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A1B53D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HOLY </a:t>
            </a: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5D7843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WATER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548F5FD-6420-43E0-8F79-E47C632EA5DF}"/>
              </a:ext>
            </a:extLst>
          </p:cNvPr>
          <p:cNvSpPr txBox="1">
            <a:spLocks/>
          </p:cNvSpPr>
          <p:nvPr/>
        </p:nvSpPr>
        <p:spPr>
          <a:xfrm>
            <a:off x="3148377" y="4200261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A2919"/>
                </a:solidFill>
                <a:effectLst/>
                <a:uLnTx/>
                <a:uFillTx/>
                <a:latin typeface="Baby Boston" panose="03000000000000000000" pitchFamily="66" charset="0"/>
                <a:ea typeface="+mn-ea"/>
                <a:cs typeface="+mn-cs"/>
              </a:rPr>
              <a:t>Andrew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A2919"/>
                </a:solidFill>
                <a:effectLst/>
                <a:uLnTx/>
                <a:uFillTx/>
                <a:latin typeface="Baby Boston" panose="03000000000000000000" pitchFamily="66" charset="0"/>
                <a:ea typeface="+mn-ea"/>
                <a:cs typeface="+mn-cs"/>
              </a:rPr>
              <a:t>Bergthold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A2919"/>
                </a:solidFill>
                <a:effectLst/>
                <a:uLnTx/>
                <a:uFillTx/>
                <a:latin typeface="Baby Boston" panose="03000000000000000000" pitchFamily="66" charset="0"/>
                <a:ea typeface="+mn-ea"/>
                <a:cs typeface="+mn-cs"/>
              </a:rPr>
              <a:t>, Ed Cash,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4A2919"/>
                </a:solidFill>
                <a:effectLst/>
                <a:uLnTx/>
                <a:uFillTx/>
                <a:latin typeface="Baby Boston" panose="03000000000000000000" pitchFamily="66" charset="0"/>
                <a:ea typeface="+mn-ea"/>
                <a:cs typeface="+mn-cs"/>
              </a:rPr>
              <a:t>Franni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A2919"/>
                </a:solidFill>
                <a:effectLst/>
                <a:uLnTx/>
                <a:uFillTx/>
                <a:latin typeface="Baby Boston" panose="03000000000000000000" pitchFamily="66" charset="0"/>
                <a:ea typeface="+mn-ea"/>
                <a:cs typeface="+mn-cs"/>
              </a:rPr>
              <a:t> Cash,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4A2919"/>
                </a:solidFill>
                <a:effectLst/>
                <a:uLnTx/>
                <a:uFillTx/>
                <a:latin typeface="Baby Boston" panose="03000000000000000000" pitchFamily="66" charset="0"/>
                <a:ea typeface="+mn-ea"/>
                <a:cs typeface="+mn-cs"/>
              </a:rPr>
              <a:t> Martin Cash Scott Cash</a:t>
            </a: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4A2919"/>
                </a:solidFill>
                <a:effectLst/>
                <a:uLnTx/>
                <a:uFillTx/>
                <a:latin typeface="Baby Boston" panose="03000000000000000000" pitchFamily="66" charset="0"/>
                <a:ea typeface="+mn-ea"/>
                <a:cs typeface="+mn-cs"/>
              </a:rPr>
              <a:t>. #7136448</a:t>
            </a:r>
          </a:p>
        </p:txBody>
      </p:sp>
    </p:spTree>
    <p:extLst>
      <p:ext uri="{BB962C8B-B14F-4D97-AF65-F5344CB8AC3E}">
        <p14:creationId xmlns:p14="http://schemas.microsoft.com/office/powerpoint/2010/main" val="184378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23135</TotalTime>
  <Words>1303</Words>
  <Application>Microsoft Office PowerPoint</Application>
  <PresentationFormat>On-screen Show (4:3)</PresentationFormat>
  <Paragraphs>191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Baby Boston</vt:lpstr>
      <vt:lpstr>Calibri</vt:lpstr>
      <vt:lpstr>Calibri Light</vt:lpstr>
      <vt:lpstr>Ubuntu</vt:lpstr>
      <vt:lpstr>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HOLY WATER</vt:lpstr>
      <vt:lpstr>HOLY WATER</vt:lpstr>
      <vt:lpstr>HOLY WATER</vt:lpstr>
      <vt:lpstr>HOLY WATER</vt:lpstr>
      <vt:lpstr>HOLY WATER</vt:lpstr>
      <vt:lpstr>HOLY WATER</vt:lpstr>
      <vt:lpstr>HOLY WATER</vt:lpstr>
      <vt:lpstr>HOLY WATER</vt:lpstr>
      <vt:lpstr>HOLY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WAY MAKER</vt:lpstr>
      <vt:lpstr>WAY MAKER</vt:lpstr>
      <vt:lpstr>WAY MAKER</vt:lpstr>
      <vt:lpstr>WAY MAKER</vt:lpstr>
      <vt:lpstr>WAY MAKER</vt:lpstr>
      <vt:lpstr>WAY MAKER</vt:lpstr>
      <vt:lpstr>WAY MAKER</vt:lpstr>
      <vt:lpstr>WAY MAKER</vt:lpstr>
      <vt:lpstr>WAY MAKER</vt:lpstr>
      <vt:lpstr>WAY MAKER</vt:lpstr>
      <vt:lpstr>PowerPoint Presentation</vt:lpstr>
      <vt:lpstr>THE BENEDICTION</vt:lpstr>
      <vt:lpstr>THE BENEDICTION</vt:lpstr>
      <vt:lpstr>THE BENEDICTION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NHAdmin</dc:creator>
  <cp:lastModifiedBy> </cp:lastModifiedBy>
  <cp:revision>146</cp:revision>
  <dcterms:created xsi:type="dcterms:W3CDTF">2020-03-20T16:52:44Z</dcterms:created>
  <dcterms:modified xsi:type="dcterms:W3CDTF">2020-05-26T19:24:32Z</dcterms:modified>
</cp:coreProperties>
</file>