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0"/>
  </p:notesMasterIdLst>
  <p:sldIdLst>
    <p:sldId id="2383" r:id="rId3"/>
    <p:sldId id="3597" r:id="rId4"/>
    <p:sldId id="3734" r:id="rId5"/>
    <p:sldId id="3691" r:id="rId6"/>
    <p:sldId id="3721" r:id="rId7"/>
    <p:sldId id="3722" r:id="rId8"/>
    <p:sldId id="3723" r:id="rId9"/>
    <p:sldId id="3724" r:id="rId10"/>
    <p:sldId id="3725" r:id="rId11"/>
    <p:sldId id="3726" r:id="rId12"/>
    <p:sldId id="3727" r:id="rId13"/>
    <p:sldId id="3728" r:id="rId14"/>
    <p:sldId id="3677" r:id="rId15"/>
    <p:sldId id="3732" r:id="rId16"/>
    <p:sldId id="3736" r:id="rId17"/>
    <p:sldId id="3731" r:id="rId18"/>
    <p:sldId id="3735" r:id="rId19"/>
    <p:sldId id="3733" r:id="rId20"/>
    <p:sldId id="3747" r:id="rId21"/>
    <p:sldId id="256" r:id="rId22"/>
    <p:sldId id="261" r:id="rId23"/>
    <p:sldId id="3737" r:id="rId24"/>
    <p:sldId id="3741" r:id="rId25"/>
    <p:sldId id="3698" r:id="rId26"/>
    <p:sldId id="3720" r:id="rId27"/>
    <p:sldId id="3742" r:id="rId28"/>
    <p:sldId id="3743" r:id="rId29"/>
    <p:sldId id="3744" r:id="rId30"/>
    <p:sldId id="3745" r:id="rId31"/>
    <p:sldId id="3693" r:id="rId32"/>
    <p:sldId id="3746" r:id="rId33"/>
    <p:sldId id="3616" r:id="rId34"/>
    <p:sldId id="3625" r:id="rId35"/>
    <p:sldId id="3729" r:id="rId36"/>
    <p:sldId id="3730" r:id="rId37"/>
    <p:sldId id="3678" r:id="rId38"/>
    <p:sldId id="352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845"/>
    <a:srgbClr val="4A2919"/>
    <a:srgbClr val="C7928A"/>
    <a:srgbClr val="C9A05C"/>
    <a:srgbClr val="C2C8DE"/>
    <a:srgbClr val="003376"/>
    <a:srgbClr val="99AE2F"/>
    <a:srgbClr val="17778F"/>
    <a:srgbClr val="2EB5B8"/>
    <a:srgbClr val="472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5220" autoAdjust="0"/>
  </p:normalViewPr>
  <p:slideViewPr>
    <p:cSldViewPr snapToGrid="0">
      <p:cViewPr varScale="1">
        <p:scale>
          <a:sx n="110" d="100"/>
          <a:sy n="110" d="100"/>
        </p:scale>
        <p:origin x="136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AEB30-5698-4663-A1E1-928CA84A9874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945AB-4371-4821-B355-8C7F7C392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re&#10;&#10;Description automatically generated">
            <a:extLst>
              <a:ext uri="{FF2B5EF4-FFF2-40B4-BE49-F238E27FC236}">
                <a16:creationId xmlns:a16="http://schemas.microsoft.com/office/drawing/2014/main" id="{0E06872B-F6B9-4FDA-B02B-E0980E731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0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7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63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0342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0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0" y="1392966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6" y="5287683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7405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384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53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2468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970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5968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3953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re&#10;&#10;Description automatically generated">
            <a:extLst>
              <a:ext uri="{FF2B5EF4-FFF2-40B4-BE49-F238E27FC236}">
                <a16:creationId xmlns:a16="http://schemas.microsoft.com/office/drawing/2014/main" id="{0CD32617-2764-4F7E-ADBE-62D26A634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36" y="145762"/>
            <a:ext cx="8302914" cy="1156567"/>
          </a:xfrm>
        </p:spPr>
        <p:txBody>
          <a:bodyPr/>
          <a:lstStyle>
            <a:lvl1pPr>
              <a:defRPr b="1">
                <a:solidFill>
                  <a:srgbClr val="5D7843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36" y="1448087"/>
            <a:ext cx="8302914" cy="5174386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1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505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8312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5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1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1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7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6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739D1-326A-4933-8910-9A210C11FE8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20056-11F6-45DD-8264-BAB43743B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6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0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4" y="91118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655534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300" spc="300" dirty="0">
                <a:solidFill>
                  <a:prstClr val="white"/>
                </a:solidFill>
                <a:latin typeface="Ubuntu" panose="020B0504030602030204" pitchFamily="34" charset="0"/>
              </a:rPr>
              <a:t>WELCOME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A8DAFC-B8E3-48BC-85A2-FB1B07D8B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" y="4147763"/>
            <a:ext cx="9134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don't </a:t>
            </a:r>
            <a:r>
              <a:rPr lang="en-US" dirty="0" err="1"/>
              <a:t>wanna</a:t>
            </a:r>
            <a:r>
              <a:rPr lang="en-US" dirty="0"/>
              <a:t> abuse Your grace</a:t>
            </a:r>
          </a:p>
          <a:p>
            <a:pPr marL="0" indent="0">
              <a:buNone/>
            </a:pPr>
            <a:r>
              <a:rPr lang="en-US" dirty="0"/>
              <a:t>God, I need it every day</a:t>
            </a:r>
          </a:p>
          <a:p>
            <a:pPr marL="0" indent="0">
              <a:buNone/>
            </a:pPr>
            <a:r>
              <a:rPr lang="en-US" dirty="0"/>
              <a:t>It's the only thing that ever really</a:t>
            </a:r>
          </a:p>
          <a:p>
            <a:pPr marL="0" indent="0">
              <a:buNone/>
            </a:pPr>
            <a:r>
              <a:rPr lang="en-US" dirty="0"/>
              <a:t>Makes me </a:t>
            </a:r>
            <a:r>
              <a:rPr lang="en-US" dirty="0" err="1"/>
              <a:t>wanna</a:t>
            </a:r>
            <a:r>
              <a:rPr lang="en-US" dirty="0"/>
              <a:t> change</a:t>
            </a:r>
          </a:p>
          <a:p>
            <a:pPr marL="0" indent="0">
              <a:buNone/>
            </a:pPr>
            <a:r>
              <a:rPr lang="en-US" i="1" dirty="0"/>
              <a:t>(4x)</a:t>
            </a:r>
          </a:p>
        </p:txBody>
      </p:sp>
    </p:spTree>
    <p:extLst>
      <p:ext uri="{BB962C8B-B14F-4D97-AF65-F5344CB8AC3E}">
        <p14:creationId xmlns:p14="http://schemas.microsoft.com/office/powerpoint/2010/main" val="415678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forgiveness</a:t>
            </a:r>
          </a:p>
          <a:p>
            <a:pPr marL="0" indent="0">
              <a:buNone/>
            </a:pPr>
            <a:r>
              <a:rPr lang="en-US" dirty="0"/>
              <a:t>Is like sweet, sweet honey</a:t>
            </a:r>
          </a:p>
          <a:p>
            <a:pPr marL="0" indent="0">
              <a:buNone/>
            </a:pPr>
            <a:r>
              <a:rPr lang="en-US" dirty="0"/>
              <a:t>On my lips</a:t>
            </a:r>
          </a:p>
          <a:p>
            <a:pPr marL="0" indent="0">
              <a:buNone/>
            </a:pPr>
            <a:r>
              <a:rPr lang="en-US" dirty="0"/>
              <a:t>Like the sound of a symphony</a:t>
            </a:r>
          </a:p>
          <a:p>
            <a:pPr marL="0" indent="0">
              <a:buNone/>
            </a:pPr>
            <a:r>
              <a:rPr lang="en-US" dirty="0"/>
              <a:t>To my ears</a:t>
            </a:r>
          </a:p>
          <a:p>
            <a:pPr marL="0" indent="0">
              <a:buNone/>
            </a:pPr>
            <a:r>
              <a:rPr lang="en-US" dirty="0"/>
              <a:t>It's like holy water</a:t>
            </a:r>
          </a:p>
        </p:txBody>
      </p:sp>
    </p:spTree>
    <p:extLst>
      <p:ext uri="{BB962C8B-B14F-4D97-AF65-F5344CB8AC3E}">
        <p14:creationId xmlns:p14="http://schemas.microsoft.com/office/powerpoint/2010/main" val="14670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forgiveness</a:t>
            </a:r>
          </a:p>
          <a:p>
            <a:pPr marL="0" indent="0">
              <a:buNone/>
            </a:pPr>
            <a:r>
              <a:rPr lang="en-US" dirty="0"/>
              <a:t>Oh, is like sweet, sweet honey</a:t>
            </a:r>
          </a:p>
          <a:p>
            <a:pPr marL="0" indent="0">
              <a:buNone/>
            </a:pPr>
            <a:r>
              <a:rPr lang="en-US" dirty="0"/>
              <a:t>On my lips</a:t>
            </a:r>
          </a:p>
          <a:p>
            <a:pPr marL="0" indent="0">
              <a:buNone/>
            </a:pPr>
            <a:r>
              <a:rPr lang="en-US" dirty="0"/>
              <a:t>Like the sound of a symphony</a:t>
            </a:r>
          </a:p>
          <a:p>
            <a:pPr marL="0" indent="0">
              <a:buNone/>
            </a:pPr>
            <a:r>
              <a:rPr lang="en-US" dirty="0"/>
              <a:t>To my ears</a:t>
            </a:r>
          </a:p>
          <a:p>
            <a:pPr marL="0" indent="0">
              <a:buNone/>
            </a:pPr>
            <a:r>
              <a:rPr lang="en-US" dirty="0"/>
              <a:t>Oh, it's like holy water on my skin</a:t>
            </a:r>
          </a:p>
          <a:p>
            <a:pPr marL="0" indent="0">
              <a:buNone/>
            </a:pPr>
            <a:r>
              <a:rPr lang="en-US" dirty="0"/>
              <a:t>Yeah, it's like holy water on my skin</a:t>
            </a:r>
          </a:p>
          <a:p>
            <a:pPr marL="0" indent="0">
              <a:buNone/>
            </a:pPr>
            <a:r>
              <a:rPr lang="en-US" dirty="0"/>
              <a:t>Oh, it's like holy water</a:t>
            </a:r>
          </a:p>
        </p:txBody>
      </p:sp>
    </p:spTree>
    <p:extLst>
      <p:ext uri="{BB962C8B-B14F-4D97-AF65-F5344CB8AC3E}">
        <p14:creationId xmlns:p14="http://schemas.microsoft.com/office/powerpoint/2010/main" val="1517470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A close up of a plant&#10;&#10;Description automatically generated">
            <a:extLst>
              <a:ext uri="{FF2B5EF4-FFF2-40B4-BE49-F238E27FC236}">
                <a16:creationId xmlns:a16="http://schemas.microsoft.com/office/drawing/2014/main" id="{68606905-AE04-48A7-8CDC-78C1CE34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56" y="431800"/>
            <a:ext cx="5031291" cy="64262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739630-1281-4CAE-A203-61D2D401760B}"/>
              </a:ext>
            </a:extLst>
          </p:cNvPr>
          <p:cNvSpPr txBox="1">
            <a:spLocks/>
          </p:cNvSpPr>
          <p:nvPr/>
        </p:nvSpPr>
        <p:spPr>
          <a:xfrm>
            <a:off x="3091742" y="356543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5D7845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SPROUTS</a:t>
            </a:r>
          </a:p>
        </p:txBody>
      </p:sp>
    </p:spTree>
    <p:extLst>
      <p:ext uri="{BB962C8B-B14F-4D97-AF65-F5344CB8AC3E}">
        <p14:creationId xmlns:p14="http://schemas.microsoft.com/office/powerpoint/2010/main" val="164731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A close up of a plant&#10;&#10;Description automatically generated">
            <a:extLst>
              <a:ext uri="{FF2B5EF4-FFF2-40B4-BE49-F238E27FC236}">
                <a16:creationId xmlns:a16="http://schemas.microsoft.com/office/drawing/2014/main" id="{68606905-AE04-48A7-8CDC-78C1CE34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56" y="431800"/>
            <a:ext cx="5031291" cy="64262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739630-1281-4CAE-A203-61D2D401760B}"/>
              </a:ext>
            </a:extLst>
          </p:cNvPr>
          <p:cNvSpPr txBox="1">
            <a:spLocks/>
          </p:cNvSpPr>
          <p:nvPr/>
        </p:nvSpPr>
        <p:spPr>
          <a:xfrm>
            <a:off x="3091742" y="356543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5D7845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SPROUTS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9AD9914-42B8-43B4-8CE1-B40D41355688}"/>
              </a:ext>
            </a:extLst>
          </p:cNvPr>
          <p:cNvSpPr txBox="1">
            <a:spLocks/>
          </p:cNvSpPr>
          <p:nvPr/>
        </p:nvSpPr>
        <p:spPr>
          <a:xfrm>
            <a:off x="3449585" y="481084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spc="250" dirty="0">
                <a:solidFill>
                  <a:srgbClr val="4A2919"/>
                </a:solidFill>
                <a:latin typeface="Baby Boston" panose="03000000000000000000" pitchFamily="66" charset="0"/>
              </a:rPr>
              <a:t>4</a:t>
            </a:r>
            <a:r>
              <a:rPr lang="en-US" sz="1800" spc="250" baseline="30000" dirty="0">
                <a:solidFill>
                  <a:srgbClr val="4A2919"/>
                </a:solidFill>
                <a:latin typeface="Baby Boston" panose="03000000000000000000" pitchFamily="66" charset="0"/>
              </a:rPr>
              <a:t>th</a:t>
            </a:r>
            <a:r>
              <a:rPr lang="en-US" sz="1800" spc="250" dirty="0">
                <a:solidFill>
                  <a:srgbClr val="4A2919"/>
                </a:solidFill>
                <a:latin typeface="Baby Boston" panose="03000000000000000000" pitchFamily="66" charset="0"/>
              </a:rPr>
              <a:t>-6</a:t>
            </a:r>
            <a:r>
              <a:rPr lang="en-US" sz="1800" spc="250" baseline="30000" dirty="0">
                <a:solidFill>
                  <a:srgbClr val="4A2919"/>
                </a:solidFill>
                <a:latin typeface="Baby Boston" panose="03000000000000000000" pitchFamily="66" charset="0"/>
              </a:rPr>
              <a:t>th </a:t>
            </a:r>
            <a:r>
              <a:rPr lang="en-US" sz="1800" spc="250" dirty="0">
                <a:solidFill>
                  <a:srgbClr val="4A2919"/>
                </a:solidFill>
                <a:latin typeface="Baby Boston" panose="03000000000000000000" pitchFamily="66" charset="0"/>
              </a:rPr>
              <a:t>GRADERS SHARING </a:t>
            </a:r>
            <a:endParaRPr lang="en-US" sz="1800" spc="100" dirty="0">
              <a:solidFill>
                <a:srgbClr val="4A2919"/>
              </a:solidFill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8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04B87-C8BE-4E90-8220-46527F2B5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4"/>
            <a:ext cx="9144000" cy="685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6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FFF26F66-9A47-4F79-9C1C-87F5B840B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5649" y="0"/>
            <a:ext cx="121752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FCAD96-B665-4674-BAE8-DE07A8CFCE63}"/>
              </a:ext>
            </a:extLst>
          </p:cNvPr>
          <p:cNvSpPr txBox="1"/>
          <p:nvPr/>
        </p:nvSpPr>
        <p:spPr>
          <a:xfrm>
            <a:off x="188536" y="122545"/>
            <a:ext cx="7428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C2C8DE"/>
                </a:solidFill>
                <a:latin typeface="Ubuntu" panose="020B0504030602030204" pitchFamily="34" charset="0"/>
              </a:rPr>
              <a:t>Josh Millard </a:t>
            </a:r>
            <a:r>
              <a:rPr lang="en-US" sz="4200" dirty="0">
                <a:solidFill>
                  <a:srgbClr val="C9A05C"/>
                </a:solidFill>
                <a:latin typeface="Ubuntu" panose="020B0504030602030204" pitchFamily="34" charset="0"/>
              </a:rPr>
              <a:t>&amp; </a:t>
            </a:r>
            <a:r>
              <a:rPr lang="en-US" sz="4200" dirty="0" err="1">
                <a:solidFill>
                  <a:srgbClr val="C9A05C"/>
                </a:solidFill>
                <a:latin typeface="Ubuntu" panose="020B0504030602030204" pitchFamily="34" charset="0"/>
              </a:rPr>
              <a:t>Pyungwha</a:t>
            </a:r>
            <a:r>
              <a:rPr lang="en-US" sz="4200" dirty="0">
                <a:solidFill>
                  <a:srgbClr val="C9A05C"/>
                </a:solidFill>
                <a:latin typeface="Ubuntu" panose="020B0504030602030204" pitchFamily="34" charset="0"/>
              </a:rPr>
              <a:t> Oh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77AF4-4A8F-4BEF-A787-5B92A9D6DA01}"/>
              </a:ext>
            </a:extLst>
          </p:cNvPr>
          <p:cNvSpPr txBox="1"/>
          <p:nvPr/>
        </p:nvSpPr>
        <p:spPr>
          <a:xfrm>
            <a:off x="359791" y="659388"/>
            <a:ext cx="742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7928A"/>
                </a:solidFill>
                <a:latin typeface="Ubuntu" panose="020B0504030602030204" pitchFamily="34" charset="0"/>
              </a:rPr>
              <a:t>with </a:t>
            </a:r>
            <a:r>
              <a:rPr lang="en-US" sz="3200" dirty="0">
                <a:solidFill>
                  <a:srgbClr val="C7928A"/>
                </a:solidFill>
                <a:latin typeface="Ubuntu" panose="020B0504030602030204" pitchFamily="34" charset="0"/>
              </a:rPr>
              <a:t>Doris Elena</a:t>
            </a:r>
            <a:r>
              <a:rPr lang="en-US" sz="2400" i="1" dirty="0">
                <a:solidFill>
                  <a:srgbClr val="C7928A"/>
                </a:solidFill>
                <a:latin typeface="Ubuntu" panose="020B0504030602030204" pitchFamily="34" charset="0"/>
              </a:rPr>
              <a:t> (March 2, 2020)</a:t>
            </a:r>
          </a:p>
        </p:txBody>
      </p:sp>
    </p:spTree>
    <p:extLst>
      <p:ext uri="{BB962C8B-B14F-4D97-AF65-F5344CB8AC3E}">
        <p14:creationId xmlns:p14="http://schemas.microsoft.com/office/powerpoint/2010/main" val="187235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A close up of a plant&#10;&#10;Description automatically generated">
            <a:extLst>
              <a:ext uri="{FF2B5EF4-FFF2-40B4-BE49-F238E27FC236}">
                <a16:creationId xmlns:a16="http://schemas.microsoft.com/office/drawing/2014/main" id="{68606905-AE04-48A7-8CDC-78C1CE34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56" y="431800"/>
            <a:ext cx="5031291" cy="64262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739630-1281-4CAE-A203-61D2D401760B}"/>
              </a:ext>
            </a:extLst>
          </p:cNvPr>
          <p:cNvSpPr txBox="1">
            <a:spLocks/>
          </p:cNvSpPr>
          <p:nvPr/>
        </p:nvSpPr>
        <p:spPr>
          <a:xfrm>
            <a:off x="3091742" y="356543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5D7845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SPROUTS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9AD9914-42B8-43B4-8CE1-B40D41355688}"/>
              </a:ext>
            </a:extLst>
          </p:cNvPr>
          <p:cNvSpPr txBox="1">
            <a:spLocks/>
          </p:cNvSpPr>
          <p:nvPr/>
        </p:nvSpPr>
        <p:spPr>
          <a:xfrm>
            <a:off x="3449585" y="481084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spc="250" dirty="0">
                <a:solidFill>
                  <a:srgbClr val="4A2919"/>
                </a:solidFill>
                <a:latin typeface="Baby Boston" panose="03000000000000000000" pitchFamily="66" charset="0"/>
              </a:rPr>
              <a:t>Mothers of the Bible (Igniter) </a:t>
            </a:r>
            <a:endParaRPr lang="en-US" sz="1800" spc="100" dirty="0">
              <a:solidFill>
                <a:srgbClr val="4A2919"/>
              </a:solidFill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8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A close up of a plant&#10;&#10;Description automatically generated">
            <a:extLst>
              <a:ext uri="{FF2B5EF4-FFF2-40B4-BE49-F238E27FC236}">
                <a16:creationId xmlns:a16="http://schemas.microsoft.com/office/drawing/2014/main" id="{68606905-AE04-48A7-8CDC-78C1CE34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56" y="431800"/>
            <a:ext cx="5031291" cy="64262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739630-1281-4CAE-A203-61D2D401760B}"/>
              </a:ext>
            </a:extLst>
          </p:cNvPr>
          <p:cNvSpPr txBox="1">
            <a:spLocks/>
          </p:cNvSpPr>
          <p:nvPr/>
        </p:nvSpPr>
        <p:spPr>
          <a:xfrm>
            <a:off x="3091742" y="356543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noFill/>
                </a:ln>
                <a:solidFill>
                  <a:srgbClr val="5D7845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SPROUTS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9AD9914-42B8-43B4-8CE1-B40D41355688}"/>
              </a:ext>
            </a:extLst>
          </p:cNvPr>
          <p:cNvSpPr txBox="1">
            <a:spLocks/>
          </p:cNvSpPr>
          <p:nvPr/>
        </p:nvSpPr>
        <p:spPr>
          <a:xfrm>
            <a:off x="3449585" y="481084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spc="250" dirty="0">
                <a:solidFill>
                  <a:srgbClr val="4A2919"/>
                </a:solidFill>
                <a:latin typeface="Baby Boston" panose="03000000000000000000" pitchFamily="66" charset="0"/>
              </a:rPr>
              <a:t>HAPPY MOTHER’S DAY! </a:t>
            </a:r>
            <a:endParaRPr lang="en-US" sz="1800" spc="100" dirty="0">
              <a:solidFill>
                <a:srgbClr val="4A2919"/>
              </a:solidFill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2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ECBE165D-7A63-4A8D-B19E-C59ADB7A8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" y="423333"/>
            <a:ext cx="5031291" cy="64262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FA3194F-3AAB-4025-B1BE-AE333D0BBE94}"/>
              </a:ext>
            </a:extLst>
          </p:cNvPr>
          <p:cNvSpPr txBox="1">
            <a:spLocks/>
          </p:cNvSpPr>
          <p:nvPr/>
        </p:nvSpPr>
        <p:spPr>
          <a:xfrm>
            <a:off x="2759613" y="3449442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100" b="1" dirty="0">
                <a:solidFill>
                  <a:srgbClr val="A1B53D"/>
                </a:solidFill>
                <a:latin typeface="Ubuntu" panose="020B0504030602030204" pitchFamily="34" charset="0"/>
              </a:rPr>
              <a:t>MINGLE </a:t>
            </a:r>
            <a:r>
              <a:rPr lang="en-US" sz="5100" b="1" dirty="0">
                <a:solidFill>
                  <a:srgbClr val="5D7843"/>
                </a:solidFill>
                <a:latin typeface="Ubuntu" panose="020B0504030602030204" pitchFamily="34" charset="0"/>
              </a:rPr>
              <a:t>QUESTION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7CAA9A0-18C5-4620-B908-666191F2C292}"/>
              </a:ext>
            </a:extLst>
          </p:cNvPr>
          <p:cNvSpPr txBox="1">
            <a:spLocks/>
          </p:cNvSpPr>
          <p:nvPr/>
        </p:nvSpPr>
        <p:spPr>
          <a:xfrm>
            <a:off x="2827863" y="4200261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dirty="0">
                <a:solidFill>
                  <a:srgbClr val="4A2919"/>
                </a:solidFill>
                <a:latin typeface="Baby Boston" panose="03000000000000000000" pitchFamily="66" charset="0"/>
              </a:rPr>
              <a:t>WHAT’S YOUR FAVORITE FRUIT?</a:t>
            </a:r>
            <a:endParaRPr lang="sv-SE" sz="2200" dirty="0">
              <a:solidFill>
                <a:srgbClr val="4A2919"/>
              </a:solidFill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3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ECBE165D-7A63-4A8D-B19E-C59ADB7A8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" y="423333"/>
            <a:ext cx="5031291" cy="64262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FA3194F-3AAB-4025-B1BE-AE333D0BBE94}"/>
              </a:ext>
            </a:extLst>
          </p:cNvPr>
          <p:cNvSpPr txBox="1">
            <a:spLocks/>
          </p:cNvSpPr>
          <p:nvPr/>
        </p:nvSpPr>
        <p:spPr>
          <a:xfrm>
            <a:off x="2882164" y="3798240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6000" b="1" dirty="0">
                <a:solidFill>
                  <a:srgbClr val="A1B53D"/>
                </a:solidFill>
                <a:latin typeface="Ubuntu" panose="020B0504030602030204" pitchFamily="34" charset="0"/>
              </a:rPr>
              <a:t>MOTHER’S </a:t>
            </a:r>
            <a:r>
              <a:rPr lang="en-US" sz="6000" b="1" dirty="0">
                <a:solidFill>
                  <a:srgbClr val="5D7843"/>
                </a:solidFill>
                <a:latin typeface="Ubuntu" panose="020B0504030602030204" pitchFamily="34" charset="0"/>
              </a:rPr>
              <a:t>DAY!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0E4202C-7729-4958-9EDB-025FE8FA4A7E}"/>
              </a:ext>
            </a:extLst>
          </p:cNvPr>
          <p:cNvSpPr txBox="1">
            <a:spLocks/>
          </p:cNvSpPr>
          <p:nvPr/>
        </p:nvSpPr>
        <p:spPr>
          <a:xfrm>
            <a:off x="3330908" y="3447854"/>
            <a:ext cx="404182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4A2919"/>
                </a:solidFill>
                <a:latin typeface="Baby Boston" panose="03000000000000000000" pitchFamily="66" charset="0"/>
              </a:rPr>
              <a:t>Happy</a:t>
            </a:r>
            <a:endParaRPr lang="sv-SE" sz="2400" dirty="0">
              <a:solidFill>
                <a:srgbClr val="4A2919"/>
              </a:solidFill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9945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D494-1E42-4212-8545-C321D58AE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3FCC5-659F-494D-9E3B-4CAB07B2FC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C858E7-8758-4FEA-BC48-E1340C2D2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9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God has invited us into something new and profound through this unique season: personal renewal! This current season of disruption has been that divine invitation. </a:t>
            </a:r>
          </a:p>
          <a:p>
            <a:pPr marL="0" indent="0">
              <a:buNone/>
            </a:pPr>
            <a:r>
              <a:rPr lang="en-US" dirty="0"/>
              <a:t>We’ve tried to slow way down together, </a:t>
            </a:r>
            <a:br>
              <a:rPr lang="en-US" dirty="0"/>
            </a:br>
            <a:r>
              <a:rPr lang="en-US" dirty="0"/>
              <a:t>focusing specifically on rediscovering and reclaiming personal habits and practices </a:t>
            </a:r>
            <a:br>
              <a:rPr lang="en-US" dirty="0"/>
            </a:br>
            <a:r>
              <a:rPr lang="en-US" dirty="0"/>
              <a:t>that have proven from generation to </a:t>
            </a:r>
            <a:br>
              <a:rPr lang="en-US" dirty="0"/>
            </a:br>
            <a:r>
              <a:rPr lang="en-US" dirty="0"/>
              <a:t>generation to lead us each into </a:t>
            </a:r>
            <a:br>
              <a:rPr lang="en-US" dirty="0"/>
            </a:br>
            <a:r>
              <a:rPr lang="en-US" dirty="0"/>
              <a:t>personal renewal, growth, </a:t>
            </a:r>
            <a:br>
              <a:rPr lang="en-US" dirty="0"/>
            </a:br>
            <a:r>
              <a:rPr lang="en-US" dirty="0"/>
              <a:t>and vital connection with </a:t>
            </a:r>
            <a:br>
              <a:rPr lang="en-US" dirty="0"/>
            </a:br>
            <a:r>
              <a:rPr lang="en-US" dirty="0"/>
              <a:t>God Himself. 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C3FEF5F-B375-4242-9B66-285E2BF2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1" y="217797"/>
            <a:ext cx="6023811" cy="11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35" y="1448086"/>
            <a:ext cx="8838431" cy="5409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God has invited us into something new and </a:t>
            </a:r>
            <a:br>
              <a:rPr lang="en-US" dirty="0"/>
            </a:br>
            <a:r>
              <a:rPr lang="en-US" dirty="0"/>
              <a:t>profound through this unique season: personal renewal! This current season of disruption has </a:t>
            </a:r>
            <a:br>
              <a:rPr lang="en-US" dirty="0"/>
            </a:br>
            <a:r>
              <a:rPr lang="en-US" dirty="0"/>
              <a:t>been that divine invitation. </a:t>
            </a:r>
          </a:p>
          <a:p>
            <a:pPr marL="0" indent="0">
              <a:buNone/>
            </a:pPr>
            <a:r>
              <a:rPr lang="en-US" dirty="0"/>
              <a:t>We’ve tried to slow way down together, </a:t>
            </a:r>
            <a:br>
              <a:rPr lang="en-US" dirty="0"/>
            </a:br>
            <a:r>
              <a:rPr lang="en-US" dirty="0"/>
              <a:t>focusing specifically on rediscovering and </a:t>
            </a:r>
            <a:br>
              <a:rPr lang="en-US" dirty="0"/>
            </a:br>
            <a:r>
              <a:rPr lang="en-US" dirty="0"/>
              <a:t>reclaiming personal habits and practices </a:t>
            </a:r>
            <a:br>
              <a:rPr lang="en-US" dirty="0"/>
            </a:br>
            <a:r>
              <a:rPr lang="en-US" dirty="0"/>
              <a:t>that have proven from generation to </a:t>
            </a:r>
            <a:br>
              <a:rPr lang="en-US" dirty="0"/>
            </a:br>
            <a:r>
              <a:rPr lang="en-US" dirty="0"/>
              <a:t>generation to lead us each into </a:t>
            </a:r>
            <a:br>
              <a:rPr lang="en-US" dirty="0"/>
            </a:br>
            <a:r>
              <a:rPr lang="en-US" dirty="0"/>
              <a:t>personal renewal, growth, </a:t>
            </a:r>
            <a:br>
              <a:rPr lang="en-US" dirty="0"/>
            </a:br>
            <a:r>
              <a:rPr lang="en-US" dirty="0"/>
              <a:t>and vital connection with </a:t>
            </a:r>
            <a:br>
              <a:rPr lang="en-US" dirty="0"/>
            </a:br>
            <a:r>
              <a:rPr lang="en-US" dirty="0"/>
              <a:t>God Himself.      </a:t>
            </a:r>
          </a:p>
          <a:p>
            <a:pPr marL="0" indent="0">
              <a:buNone/>
            </a:pPr>
            <a:r>
              <a:rPr lang="en-US" sz="2400" b="1" i="1" dirty="0"/>
              <a:t>			       Now we’re curious about what’s next?</a:t>
            </a:r>
            <a:endParaRPr lang="en-US" sz="2400" b="1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C3FEF5F-B375-4242-9B66-285E2BF2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1" y="217797"/>
            <a:ext cx="6023811" cy="11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51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E5478BC1-5955-410D-8C04-CE20812C5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6010"/>
            <a:ext cx="1900989" cy="24280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7AFA017-9BE4-4E00-A85B-B14A3E8588EE}"/>
              </a:ext>
            </a:extLst>
          </p:cNvPr>
          <p:cNvSpPr txBox="1">
            <a:spLocks/>
          </p:cNvSpPr>
          <p:nvPr/>
        </p:nvSpPr>
        <p:spPr>
          <a:xfrm>
            <a:off x="155208" y="740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800" b="1" dirty="0">
                <a:solidFill>
                  <a:srgbClr val="A1B53D"/>
                </a:solidFill>
                <a:latin typeface="Ubuntu" panose="020B0504030602030204" pitchFamily="34" charset="0"/>
              </a:rPr>
              <a:t>NEW</a:t>
            </a:r>
            <a:r>
              <a:rPr lang="en-US" sz="5800" b="1" dirty="0">
                <a:solidFill>
                  <a:srgbClr val="5D7843"/>
                </a:solidFill>
                <a:latin typeface="Ubuntu" panose="020B0504030602030204" pitchFamily="34" charset="0"/>
              </a:rPr>
              <a:t>    NORMAL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9CCACA-654C-4AF9-BC4C-2F15701B1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37" y="165190"/>
            <a:ext cx="789271" cy="7141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45DF6BA-1576-4ECF-8C57-DF8FF7E9AB2D}"/>
              </a:ext>
            </a:extLst>
          </p:cNvPr>
          <p:cNvSpPr txBox="1">
            <a:spLocks/>
          </p:cNvSpPr>
          <p:nvPr/>
        </p:nvSpPr>
        <p:spPr>
          <a:xfrm>
            <a:off x="216190" y="84215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50" spc="40" dirty="0">
                <a:solidFill>
                  <a:srgbClr val="4A2919"/>
                </a:solidFill>
                <a:latin typeface="Baby Boston" panose="03000000000000000000" pitchFamily="66" charset="0"/>
              </a:rPr>
              <a:t>CHURCH RENEWAL IN PANDEMIC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83256D-60F1-4AAF-A2E2-3E011EC5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62" y="1528297"/>
            <a:ext cx="8302914" cy="5174386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2800" b="1" baseline="30000" dirty="0"/>
              <a:t>7 </a:t>
            </a:r>
            <a:r>
              <a:rPr lang="en-US" sz="2800" dirty="0"/>
              <a:t>“Blessed is the man who trusts in the </a:t>
            </a:r>
            <a:r>
              <a:rPr lang="en-US" sz="2800" cap="small" dirty="0"/>
              <a:t>Lord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    whose trust is the </a:t>
            </a:r>
            <a:r>
              <a:rPr lang="en-US" sz="2800" cap="small" dirty="0"/>
              <a:t>Lord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b="1" baseline="30000" dirty="0"/>
              <a:t>8 </a:t>
            </a:r>
            <a:r>
              <a:rPr lang="en-US" sz="2800" dirty="0"/>
              <a:t>He is like a tree planted by water,</a:t>
            </a:r>
            <a:br>
              <a:rPr lang="en-US" sz="2800" dirty="0"/>
            </a:br>
            <a:r>
              <a:rPr lang="en-US" sz="2800" dirty="0"/>
              <a:t>    that sends out its roots by the stream,</a:t>
            </a:r>
            <a:br>
              <a:rPr lang="en-US" sz="2800" dirty="0"/>
            </a:br>
            <a:r>
              <a:rPr lang="en-US" sz="2800" dirty="0"/>
              <a:t>and does not fear when heat comes,</a:t>
            </a:r>
            <a:br>
              <a:rPr lang="en-US" sz="2800" dirty="0"/>
            </a:br>
            <a:r>
              <a:rPr lang="en-US" sz="2800" dirty="0"/>
              <a:t>    for its leaves remain green,</a:t>
            </a:r>
            <a:br>
              <a:rPr lang="en-US" sz="2800" dirty="0"/>
            </a:br>
            <a:r>
              <a:rPr lang="en-US" sz="2800" dirty="0"/>
              <a:t>and is not anxious in the year of drought,</a:t>
            </a:r>
            <a:br>
              <a:rPr lang="en-US" sz="2800" dirty="0"/>
            </a:br>
            <a:r>
              <a:rPr lang="en-US" sz="2800" dirty="0"/>
              <a:t>    for it does not cease to bear fruit.”</a:t>
            </a:r>
          </a:p>
          <a:p>
            <a:pPr marL="914400" lvl="2" indent="0" algn="r">
              <a:buNone/>
            </a:pPr>
            <a:r>
              <a:rPr lang="en-US" sz="2800" i="1" dirty="0"/>
              <a:t>Jeremiah 17:7-8</a:t>
            </a:r>
          </a:p>
        </p:txBody>
      </p:sp>
    </p:spTree>
    <p:extLst>
      <p:ext uri="{BB962C8B-B14F-4D97-AF65-F5344CB8AC3E}">
        <p14:creationId xmlns:p14="http://schemas.microsoft.com/office/powerpoint/2010/main" val="511076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E5478BC1-5955-410D-8C04-CE20812C5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6010"/>
            <a:ext cx="1900989" cy="24280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7AFA017-9BE4-4E00-A85B-B14A3E8588EE}"/>
              </a:ext>
            </a:extLst>
          </p:cNvPr>
          <p:cNvSpPr txBox="1">
            <a:spLocks/>
          </p:cNvSpPr>
          <p:nvPr/>
        </p:nvSpPr>
        <p:spPr>
          <a:xfrm>
            <a:off x="155208" y="740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800" b="1" dirty="0">
                <a:solidFill>
                  <a:srgbClr val="A1B53D"/>
                </a:solidFill>
                <a:latin typeface="Ubuntu" panose="020B0504030602030204" pitchFamily="34" charset="0"/>
              </a:rPr>
              <a:t>NEW</a:t>
            </a:r>
            <a:r>
              <a:rPr lang="en-US" sz="5800" b="1" dirty="0">
                <a:solidFill>
                  <a:srgbClr val="5D7843"/>
                </a:solidFill>
                <a:latin typeface="Ubuntu" panose="020B0504030602030204" pitchFamily="34" charset="0"/>
              </a:rPr>
              <a:t>    NORMAL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9CCACA-654C-4AF9-BC4C-2F15701B1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37" y="165190"/>
            <a:ext cx="789271" cy="7141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45DF6BA-1576-4ECF-8C57-DF8FF7E9AB2D}"/>
              </a:ext>
            </a:extLst>
          </p:cNvPr>
          <p:cNvSpPr txBox="1">
            <a:spLocks/>
          </p:cNvSpPr>
          <p:nvPr/>
        </p:nvSpPr>
        <p:spPr>
          <a:xfrm>
            <a:off x="216190" y="84215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50" spc="40" dirty="0">
                <a:solidFill>
                  <a:srgbClr val="4A2919"/>
                </a:solidFill>
                <a:latin typeface="Baby Boston" panose="03000000000000000000" pitchFamily="66" charset="0"/>
              </a:rPr>
              <a:t>CHURCH RENEWAL IN PANDEMIC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83256D-60F1-4AAF-A2E2-3E011EC5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62" y="1528297"/>
            <a:ext cx="8302914" cy="5174386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2800" b="1" baseline="30000" dirty="0"/>
              <a:t>7 </a:t>
            </a:r>
            <a:r>
              <a:rPr lang="en-US" sz="2800" dirty="0"/>
              <a:t>“Blessed is the man who trusts in the </a:t>
            </a:r>
            <a:r>
              <a:rPr lang="en-US" sz="2800" cap="small" dirty="0"/>
              <a:t>Lord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    whose trust is the </a:t>
            </a:r>
            <a:r>
              <a:rPr lang="en-US" sz="2800" cap="small" dirty="0"/>
              <a:t>Lord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b="1" baseline="30000" dirty="0"/>
              <a:t>8 </a:t>
            </a:r>
            <a:r>
              <a:rPr lang="en-US" sz="2800" dirty="0"/>
              <a:t>He is like a tree planted by water,</a:t>
            </a:r>
            <a:br>
              <a:rPr lang="en-US" sz="2800" dirty="0"/>
            </a:br>
            <a:r>
              <a:rPr lang="en-US" sz="2800" dirty="0"/>
              <a:t>    that sends out its roots by the stream,</a:t>
            </a:r>
            <a:br>
              <a:rPr lang="en-US" sz="2800" dirty="0"/>
            </a:br>
            <a:r>
              <a:rPr lang="en-US" sz="2800" dirty="0"/>
              <a:t>and does not fear when heat comes,</a:t>
            </a:r>
            <a:br>
              <a:rPr lang="en-US" sz="2800" dirty="0"/>
            </a:br>
            <a:r>
              <a:rPr lang="en-US" sz="2800" dirty="0"/>
              <a:t>    for its leaves remain green,</a:t>
            </a:r>
            <a:br>
              <a:rPr lang="en-US" sz="2800" dirty="0"/>
            </a:br>
            <a:r>
              <a:rPr lang="en-US" sz="2800" dirty="0"/>
              <a:t>and is not anxious in the year of drought,</a:t>
            </a:r>
            <a:br>
              <a:rPr lang="en-US" sz="2800" dirty="0"/>
            </a:br>
            <a:r>
              <a:rPr lang="en-US" sz="2800" dirty="0"/>
              <a:t>    for it does not cease to </a:t>
            </a:r>
            <a:r>
              <a:rPr lang="en-US" sz="3600" b="1" i="1" dirty="0">
                <a:solidFill>
                  <a:srgbClr val="5D7845"/>
                </a:solidFill>
              </a:rPr>
              <a:t>bear fruit</a:t>
            </a:r>
            <a:r>
              <a:rPr lang="en-US" sz="2800" dirty="0"/>
              <a:t>.”</a:t>
            </a:r>
          </a:p>
          <a:p>
            <a:pPr marL="914400" lvl="2" indent="0" algn="r">
              <a:buNone/>
            </a:pPr>
            <a:r>
              <a:rPr lang="en-US" sz="2800" i="1" dirty="0"/>
              <a:t>Jeremiah 17:7-8</a:t>
            </a:r>
          </a:p>
        </p:txBody>
      </p:sp>
    </p:spTree>
    <p:extLst>
      <p:ext uri="{BB962C8B-B14F-4D97-AF65-F5344CB8AC3E}">
        <p14:creationId xmlns:p14="http://schemas.microsoft.com/office/powerpoint/2010/main" val="359566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A44FC62F-B188-4049-88AB-86BC03F6D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5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478BC1-5955-410D-8C04-CE20812C5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96" y="4360080"/>
            <a:ext cx="2028332" cy="258936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7AFA017-9BE4-4E00-A85B-B14A3E8588EE}"/>
              </a:ext>
            </a:extLst>
          </p:cNvPr>
          <p:cNvSpPr txBox="1">
            <a:spLocks/>
          </p:cNvSpPr>
          <p:nvPr/>
        </p:nvSpPr>
        <p:spPr>
          <a:xfrm>
            <a:off x="155208" y="740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800" b="1" dirty="0">
                <a:solidFill>
                  <a:srgbClr val="A1B53D"/>
                </a:solidFill>
                <a:latin typeface="Ubuntu" panose="020B0504030602030204" pitchFamily="34" charset="0"/>
              </a:rPr>
              <a:t>NEW</a:t>
            </a:r>
            <a:r>
              <a:rPr lang="en-US" sz="5800" b="1" dirty="0">
                <a:solidFill>
                  <a:srgbClr val="5D7843"/>
                </a:solidFill>
                <a:latin typeface="Ubuntu" panose="020B0504030602030204" pitchFamily="34" charset="0"/>
              </a:rPr>
              <a:t>    NORMAL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9CCACA-654C-4AF9-BC4C-2F15701B1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37" y="165190"/>
            <a:ext cx="789271" cy="7141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45DF6BA-1576-4ECF-8C57-DF8FF7E9AB2D}"/>
              </a:ext>
            </a:extLst>
          </p:cNvPr>
          <p:cNvSpPr txBox="1">
            <a:spLocks/>
          </p:cNvSpPr>
          <p:nvPr/>
        </p:nvSpPr>
        <p:spPr>
          <a:xfrm>
            <a:off x="216190" y="84215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50" spc="40" dirty="0">
                <a:solidFill>
                  <a:srgbClr val="4A2919"/>
                </a:solidFill>
                <a:latin typeface="Baby Boston" panose="03000000000000000000" pitchFamily="66" charset="0"/>
              </a:rPr>
              <a:t>CHURCH RENEWAL IN PANDEMIC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EAB85-65BE-4237-9930-1645F5DB2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61" y="1528297"/>
            <a:ext cx="8536305" cy="5174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baseline="30000" dirty="0"/>
              <a:t>11 </a:t>
            </a:r>
            <a:r>
              <a:rPr lang="en-US" sz="2400" dirty="0"/>
              <a:t>And God said, “Let the earth sprout vegetation, plants yielding seed, and fruit trees </a:t>
            </a:r>
            <a:r>
              <a:rPr lang="en-US" sz="2400" b="1" i="1" dirty="0">
                <a:solidFill>
                  <a:srgbClr val="5D7845"/>
                </a:solidFill>
              </a:rPr>
              <a:t>bearing fruit </a:t>
            </a:r>
            <a:r>
              <a:rPr lang="en-US" sz="2400" dirty="0"/>
              <a:t>in which is their seed, each according to its kind, on the earth.” </a:t>
            </a:r>
            <a:br>
              <a:rPr lang="en-US" sz="2400" dirty="0"/>
            </a:br>
            <a:r>
              <a:rPr lang="en-US" sz="2400" dirty="0"/>
              <a:t>And it was so. </a:t>
            </a:r>
            <a:r>
              <a:rPr lang="en-US" sz="2400" b="1" baseline="30000" dirty="0"/>
              <a:t>12 </a:t>
            </a:r>
            <a:r>
              <a:rPr lang="en-US" sz="2400" dirty="0"/>
              <a:t>The earth </a:t>
            </a:r>
            <a:r>
              <a:rPr lang="en-US" sz="2400" b="1" i="1" dirty="0">
                <a:solidFill>
                  <a:srgbClr val="5D7845"/>
                </a:solidFill>
              </a:rPr>
              <a:t>brought forth vegetation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plants yielding seed according to their own kinds, </a:t>
            </a:r>
            <a:br>
              <a:rPr lang="en-US" sz="2400" dirty="0"/>
            </a:br>
            <a:r>
              <a:rPr lang="en-US" sz="2400" dirty="0"/>
              <a:t>and trees </a:t>
            </a:r>
            <a:r>
              <a:rPr lang="en-US" sz="2400" b="1" i="1" dirty="0">
                <a:solidFill>
                  <a:srgbClr val="5D7845"/>
                </a:solidFill>
              </a:rPr>
              <a:t>bearing fruit </a:t>
            </a:r>
            <a:r>
              <a:rPr lang="en-US" sz="2400" dirty="0"/>
              <a:t>in which is their seed, </a:t>
            </a:r>
            <a:br>
              <a:rPr lang="en-US" sz="2400" dirty="0"/>
            </a:br>
            <a:r>
              <a:rPr lang="en-US" sz="2400" dirty="0"/>
              <a:t>each according to its kind. And God saw that it was good. </a:t>
            </a:r>
          </a:p>
          <a:p>
            <a:pPr marL="0" indent="0">
              <a:buNone/>
            </a:pPr>
            <a:r>
              <a:rPr lang="en-US" sz="2400" b="1" baseline="30000" dirty="0"/>
              <a:t>13 </a:t>
            </a:r>
            <a:r>
              <a:rPr lang="en-US" sz="2400" dirty="0"/>
              <a:t>And there was evening and there was morning, </a:t>
            </a:r>
            <a:br>
              <a:rPr lang="en-US" sz="2400" dirty="0"/>
            </a:br>
            <a:r>
              <a:rPr lang="en-US" sz="2400" dirty="0"/>
              <a:t>	     the third day.</a:t>
            </a:r>
          </a:p>
          <a:p>
            <a:pPr marL="0" indent="0">
              <a:buNone/>
            </a:pPr>
            <a:r>
              <a:rPr lang="en-US" sz="2400" i="1" dirty="0"/>
              <a:t>						Genesis 1:11-13</a:t>
            </a:r>
          </a:p>
        </p:txBody>
      </p:sp>
    </p:spTree>
    <p:extLst>
      <p:ext uri="{BB962C8B-B14F-4D97-AF65-F5344CB8AC3E}">
        <p14:creationId xmlns:p14="http://schemas.microsoft.com/office/powerpoint/2010/main" val="2084825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7AFA017-9BE4-4E00-A85B-B14A3E8588EE}"/>
              </a:ext>
            </a:extLst>
          </p:cNvPr>
          <p:cNvSpPr txBox="1">
            <a:spLocks/>
          </p:cNvSpPr>
          <p:nvPr/>
        </p:nvSpPr>
        <p:spPr>
          <a:xfrm>
            <a:off x="155208" y="740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800" b="1" dirty="0">
                <a:solidFill>
                  <a:srgbClr val="A1B53D"/>
                </a:solidFill>
                <a:latin typeface="Ubuntu" panose="020B0504030602030204" pitchFamily="34" charset="0"/>
              </a:rPr>
              <a:t>NEW</a:t>
            </a:r>
            <a:r>
              <a:rPr lang="en-US" sz="5800" b="1" dirty="0">
                <a:solidFill>
                  <a:srgbClr val="5D7843"/>
                </a:solidFill>
                <a:latin typeface="Ubuntu" panose="020B0504030602030204" pitchFamily="34" charset="0"/>
              </a:rPr>
              <a:t>    NORMAL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9CCACA-654C-4AF9-BC4C-2F15701B1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37" y="165190"/>
            <a:ext cx="789271" cy="7141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45DF6BA-1576-4ECF-8C57-DF8FF7E9AB2D}"/>
              </a:ext>
            </a:extLst>
          </p:cNvPr>
          <p:cNvSpPr txBox="1">
            <a:spLocks/>
          </p:cNvSpPr>
          <p:nvPr/>
        </p:nvSpPr>
        <p:spPr>
          <a:xfrm>
            <a:off x="216190" y="84215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50" spc="40" dirty="0">
                <a:solidFill>
                  <a:srgbClr val="4A2919"/>
                </a:solidFill>
                <a:latin typeface="Baby Boston" panose="03000000000000000000" pitchFamily="66" charset="0"/>
              </a:rPr>
              <a:t>CHURCH RENEWAL IN PANDEMIC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EAF89-8A67-4C93-8B82-BBCFB117E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96" y="4360080"/>
            <a:ext cx="2028332" cy="25893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EAB85-65BE-4237-9930-1645F5DB2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62" y="1528297"/>
            <a:ext cx="8667248" cy="51743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baseline="30000" dirty="0"/>
              <a:t>26 </a:t>
            </a:r>
            <a:r>
              <a:rPr lang="en-US" sz="2400" dirty="0"/>
              <a:t>Then God said, </a:t>
            </a:r>
          </a:p>
          <a:p>
            <a:pPr marL="0" lvl="0" indent="0">
              <a:buNone/>
            </a:pPr>
            <a:r>
              <a:rPr lang="en-US" sz="2400" dirty="0"/>
              <a:t>	“Let us make man in our image, after our likeness.”</a:t>
            </a:r>
          </a:p>
          <a:p>
            <a:pPr marL="0" lvl="0" indent="0">
              <a:buNone/>
            </a:pPr>
            <a:r>
              <a:rPr lang="en-US" sz="2400" b="1" baseline="30000" dirty="0"/>
              <a:t>27 </a:t>
            </a:r>
            <a:r>
              <a:rPr lang="en-US" sz="2400" dirty="0"/>
              <a:t>So God created man in his own image,</a:t>
            </a:r>
            <a:br>
              <a:rPr lang="en-US" sz="2400" dirty="0"/>
            </a:br>
            <a:r>
              <a:rPr lang="en-US" sz="2400" dirty="0"/>
              <a:t>    in the image of God he created him;</a:t>
            </a:r>
            <a:br>
              <a:rPr lang="en-US" sz="2400" dirty="0"/>
            </a:br>
            <a:r>
              <a:rPr lang="en-US" sz="2400" dirty="0"/>
              <a:t>    male and female he created them.</a:t>
            </a:r>
          </a:p>
          <a:p>
            <a:pPr marL="0" indent="0">
              <a:buNone/>
            </a:pPr>
            <a:r>
              <a:rPr lang="en-US" sz="2400" b="1" baseline="30000" dirty="0"/>
              <a:t>28 </a:t>
            </a:r>
            <a:r>
              <a:rPr lang="en-US" sz="2400" dirty="0"/>
              <a:t>And God blessed them. And God said to them, </a:t>
            </a:r>
          </a:p>
          <a:p>
            <a:pPr marL="0" indent="0">
              <a:buNone/>
            </a:pPr>
            <a:r>
              <a:rPr lang="en-US" sz="2400" dirty="0"/>
              <a:t>	“</a:t>
            </a:r>
            <a:r>
              <a:rPr lang="en-US" sz="3600" b="1" i="1" dirty="0">
                <a:solidFill>
                  <a:srgbClr val="5D7845"/>
                </a:solidFill>
              </a:rPr>
              <a:t>Be fruitful </a:t>
            </a:r>
            <a:r>
              <a:rPr lang="en-US" sz="2400" dirty="0"/>
              <a:t>and multiply and fill the earth…”</a:t>
            </a:r>
          </a:p>
          <a:p>
            <a:pPr marL="0" indent="0">
              <a:buNone/>
            </a:pPr>
            <a:r>
              <a:rPr lang="en-US" sz="2400" i="1" dirty="0"/>
              <a:t>						Genesis 1:26a, 27-28a</a:t>
            </a:r>
          </a:p>
        </p:txBody>
      </p:sp>
    </p:spTree>
    <p:extLst>
      <p:ext uri="{BB962C8B-B14F-4D97-AF65-F5344CB8AC3E}">
        <p14:creationId xmlns:p14="http://schemas.microsoft.com/office/powerpoint/2010/main" val="2145233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7AFA017-9BE4-4E00-A85B-B14A3E8588EE}"/>
              </a:ext>
            </a:extLst>
          </p:cNvPr>
          <p:cNvSpPr txBox="1">
            <a:spLocks/>
          </p:cNvSpPr>
          <p:nvPr/>
        </p:nvSpPr>
        <p:spPr>
          <a:xfrm>
            <a:off x="155208" y="740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800" b="1" dirty="0">
                <a:solidFill>
                  <a:srgbClr val="A1B53D"/>
                </a:solidFill>
                <a:latin typeface="Ubuntu" panose="020B0504030602030204" pitchFamily="34" charset="0"/>
              </a:rPr>
              <a:t>NEW</a:t>
            </a:r>
            <a:r>
              <a:rPr lang="en-US" sz="5800" b="1" dirty="0">
                <a:solidFill>
                  <a:srgbClr val="5D7843"/>
                </a:solidFill>
                <a:latin typeface="Ubuntu" panose="020B0504030602030204" pitchFamily="34" charset="0"/>
              </a:rPr>
              <a:t>    NORMAL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9CCACA-654C-4AF9-BC4C-2F15701B1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37" y="165190"/>
            <a:ext cx="789271" cy="7141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45DF6BA-1576-4ECF-8C57-DF8FF7E9AB2D}"/>
              </a:ext>
            </a:extLst>
          </p:cNvPr>
          <p:cNvSpPr txBox="1">
            <a:spLocks/>
          </p:cNvSpPr>
          <p:nvPr/>
        </p:nvSpPr>
        <p:spPr>
          <a:xfrm>
            <a:off x="216190" y="84215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50" spc="40" dirty="0">
                <a:solidFill>
                  <a:srgbClr val="4A2919"/>
                </a:solidFill>
                <a:latin typeface="Baby Boston" panose="03000000000000000000" pitchFamily="66" charset="0"/>
              </a:rPr>
              <a:t>CHURCH RENEWAL IN PANDEMIC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EAB85-65BE-4237-9930-1645F5DB2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62" y="1528297"/>
            <a:ext cx="8667248" cy="51743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And God blessed Noah and his sons and said to them, </a:t>
            </a:r>
          </a:p>
          <a:p>
            <a:pPr marL="0" lvl="0" indent="0">
              <a:buNone/>
            </a:pPr>
            <a:r>
              <a:rPr lang="en-US" sz="2400" dirty="0"/>
              <a:t>“</a:t>
            </a:r>
            <a:r>
              <a:rPr lang="en-US" sz="3600" b="1" i="1" dirty="0">
                <a:solidFill>
                  <a:srgbClr val="5D7845"/>
                </a:solidFill>
              </a:rPr>
              <a:t>Be fruitful </a:t>
            </a:r>
            <a:r>
              <a:rPr lang="en-US" sz="2400" dirty="0"/>
              <a:t>and multiply and fill the earth…” </a:t>
            </a:r>
          </a:p>
          <a:p>
            <a:pPr marL="0" lvl="0" indent="0">
              <a:buNone/>
            </a:pPr>
            <a:r>
              <a:rPr lang="en-US" sz="2400" dirty="0"/>
              <a:t>“And you, </a:t>
            </a:r>
            <a:r>
              <a:rPr lang="en-US" sz="3600" b="1" i="1" dirty="0">
                <a:solidFill>
                  <a:srgbClr val="5D7845"/>
                </a:solidFill>
              </a:rPr>
              <a:t>be fruitful </a:t>
            </a:r>
            <a:r>
              <a:rPr lang="en-US" sz="2400" dirty="0"/>
              <a:t>and multiply, </a:t>
            </a:r>
            <a:br>
              <a:rPr lang="en-US" sz="2400" dirty="0"/>
            </a:br>
            <a:r>
              <a:rPr lang="en-US" sz="2400" dirty="0"/>
              <a:t>	increase greatly on the earth and multiply in it.”</a:t>
            </a:r>
            <a:r>
              <a:rPr lang="en-US" sz="2400" i="1" dirty="0"/>
              <a:t>	</a:t>
            </a:r>
          </a:p>
          <a:p>
            <a:pPr marL="0" lvl="0" indent="0">
              <a:buNone/>
            </a:pPr>
            <a:r>
              <a:rPr lang="en-US" sz="2400" i="1" dirty="0"/>
              <a:t>						Genesis 9:1, 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C7099D-DE2E-406A-B4CB-779914606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96" y="4360080"/>
            <a:ext cx="2028332" cy="25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6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7AFA017-9BE4-4E00-A85B-B14A3E8588EE}"/>
              </a:ext>
            </a:extLst>
          </p:cNvPr>
          <p:cNvSpPr txBox="1">
            <a:spLocks/>
          </p:cNvSpPr>
          <p:nvPr/>
        </p:nvSpPr>
        <p:spPr>
          <a:xfrm>
            <a:off x="155208" y="7402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800" b="1" dirty="0">
                <a:solidFill>
                  <a:srgbClr val="A1B53D"/>
                </a:solidFill>
                <a:latin typeface="Ubuntu" panose="020B0504030602030204" pitchFamily="34" charset="0"/>
              </a:rPr>
              <a:t>NEW</a:t>
            </a:r>
            <a:r>
              <a:rPr lang="en-US" sz="5800" b="1" dirty="0">
                <a:solidFill>
                  <a:srgbClr val="5D7843"/>
                </a:solidFill>
                <a:latin typeface="Ubuntu" panose="020B0504030602030204" pitchFamily="34" charset="0"/>
              </a:rPr>
              <a:t>    NORMAL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9CCACA-654C-4AF9-BC4C-2F15701B1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37" y="165190"/>
            <a:ext cx="789271" cy="7141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45DF6BA-1576-4ECF-8C57-DF8FF7E9AB2D}"/>
              </a:ext>
            </a:extLst>
          </p:cNvPr>
          <p:cNvSpPr txBox="1">
            <a:spLocks/>
          </p:cNvSpPr>
          <p:nvPr/>
        </p:nvSpPr>
        <p:spPr>
          <a:xfrm>
            <a:off x="216190" y="842159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50" spc="40" dirty="0">
                <a:solidFill>
                  <a:srgbClr val="4A2919"/>
                </a:solidFill>
                <a:latin typeface="Baby Boston" panose="03000000000000000000" pitchFamily="66" charset="0"/>
              </a:rPr>
              <a:t>CHURCH RENEWAL IN PANDEMIC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EAB85-65BE-4237-9930-1645F5DB2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62" y="1528297"/>
            <a:ext cx="8667248" cy="51743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And God blessed Noah and his sons and said to them, </a:t>
            </a:r>
          </a:p>
          <a:p>
            <a:pPr marL="0" lvl="0" indent="0">
              <a:buNone/>
            </a:pPr>
            <a:r>
              <a:rPr lang="en-US" sz="2400" dirty="0"/>
              <a:t>“</a:t>
            </a:r>
            <a:r>
              <a:rPr lang="en-US" sz="3600" b="1" i="1" dirty="0">
                <a:solidFill>
                  <a:srgbClr val="5D7845"/>
                </a:solidFill>
              </a:rPr>
              <a:t>Be fruitful </a:t>
            </a:r>
            <a:r>
              <a:rPr lang="en-US" sz="2400" dirty="0"/>
              <a:t>and multiply and fill the earth…” </a:t>
            </a:r>
          </a:p>
          <a:p>
            <a:pPr marL="0" lvl="0" indent="0">
              <a:buNone/>
            </a:pPr>
            <a:r>
              <a:rPr lang="en-US" sz="2400" dirty="0"/>
              <a:t>“And you, </a:t>
            </a:r>
            <a:r>
              <a:rPr lang="en-US" sz="3600" b="1" i="1" dirty="0">
                <a:solidFill>
                  <a:srgbClr val="5D7845"/>
                </a:solidFill>
              </a:rPr>
              <a:t>be fruitful </a:t>
            </a:r>
            <a:r>
              <a:rPr lang="en-US" sz="2400" dirty="0"/>
              <a:t>and multiply, </a:t>
            </a:r>
            <a:br>
              <a:rPr lang="en-US" sz="2400" dirty="0"/>
            </a:br>
            <a:r>
              <a:rPr lang="en-US" sz="2400" dirty="0"/>
              <a:t>	increase greatly on the earth and multiply in it.”</a:t>
            </a:r>
            <a:r>
              <a:rPr lang="en-US" sz="2400" i="1" dirty="0"/>
              <a:t>	</a:t>
            </a:r>
          </a:p>
          <a:p>
            <a:pPr marL="0" lvl="0" indent="0">
              <a:buNone/>
            </a:pPr>
            <a:r>
              <a:rPr lang="en-US" sz="2400" i="1" dirty="0"/>
              <a:t>						Genesis 9:1, 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1C9302-8A16-41B7-B252-9D3593D0B1AC}"/>
              </a:ext>
            </a:extLst>
          </p:cNvPr>
          <p:cNvSpPr txBox="1"/>
          <p:nvPr/>
        </p:nvSpPr>
        <p:spPr>
          <a:xfrm>
            <a:off x="1082783" y="4260179"/>
            <a:ext cx="819025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For you formed my inward parts;</a:t>
            </a:r>
          </a:p>
          <a:p>
            <a:pPr algn="ctr"/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    you knitted me together in my mother's womb.</a:t>
            </a:r>
          </a:p>
          <a:p>
            <a:pPr algn="ctr"/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I praise you, </a:t>
            </a:r>
            <a:b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</a:br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for I am fearfully and wonderfully made.</a:t>
            </a:r>
          </a:p>
          <a:p>
            <a:pPr algn="ctr"/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Wonderful are your works;</a:t>
            </a:r>
          </a:p>
          <a:p>
            <a:pPr algn="ctr"/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    my soul knows it very well.</a:t>
            </a:r>
          </a:p>
          <a:p>
            <a:pPr algn="ctr"/>
            <a:endParaRPr lang="en-US" sz="400" dirty="0">
              <a:solidFill>
                <a:srgbClr val="4A2919"/>
              </a:solidFill>
              <a:latin typeface="Baby Boston" panose="03000000000000000000" pitchFamily="66" charset="0"/>
            </a:endParaRPr>
          </a:p>
          <a:p>
            <a:pPr algn="ctr"/>
            <a:endParaRPr lang="en-US" sz="400" dirty="0">
              <a:solidFill>
                <a:srgbClr val="4A2919"/>
              </a:solidFill>
              <a:latin typeface="Baby Boston" panose="03000000000000000000" pitchFamily="66" charset="0"/>
            </a:endParaRPr>
          </a:p>
          <a:p>
            <a:pPr algn="ctr"/>
            <a:endParaRPr lang="en-US" sz="400" dirty="0">
              <a:solidFill>
                <a:srgbClr val="4A2919"/>
              </a:solidFill>
              <a:latin typeface="Baby Boston" panose="03000000000000000000" pitchFamily="66" charset="0"/>
            </a:endParaRPr>
          </a:p>
          <a:p>
            <a:pPr algn="ctr"/>
            <a:endParaRPr lang="en-US" sz="400" dirty="0">
              <a:solidFill>
                <a:srgbClr val="4A2919"/>
              </a:solidFill>
              <a:latin typeface="Baby Boston" panose="03000000000000000000" pitchFamily="66" charset="0"/>
            </a:endParaRPr>
          </a:p>
          <a:p>
            <a:pPr algn="ctr"/>
            <a:r>
              <a:rPr lang="en-US" sz="1900" dirty="0">
                <a:solidFill>
                  <a:srgbClr val="4A2919"/>
                </a:solidFill>
                <a:latin typeface="Baby Boston" panose="03000000000000000000" pitchFamily="66" charset="0"/>
              </a:rPr>
              <a:t>-King David in Psalm 139:13-14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716ECF-992B-41AB-8553-31AD9900A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96" y="4360080"/>
            <a:ext cx="2028332" cy="25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6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re&#10;&#10;Description automatically generated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ECBE165D-7A63-4A8D-B19E-C59ADB7A8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" y="423333"/>
            <a:ext cx="5031291" cy="64262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FA3194F-3AAB-4025-B1BE-AE333D0BBE94}"/>
              </a:ext>
            </a:extLst>
          </p:cNvPr>
          <p:cNvSpPr txBox="1">
            <a:spLocks/>
          </p:cNvSpPr>
          <p:nvPr/>
        </p:nvSpPr>
        <p:spPr>
          <a:xfrm>
            <a:off x="2759613" y="3449442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500" b="1" dirty="0">
                <a:solidFill>
                  <a:srgbClr val="A1B53D"/>
                </a:solidFill>
                <a:latin typeface="Ubuntu" panose="020B0504030602030204" pitchFamily="34" charset="0"/>
              </a:rPr>
              <a:t>HOLY </a:t>
            </a:r>
            <a:r>
              <a:rPr lang="en-US" sz="5500" b="1" dirty="0">
                <a:solidFill>
                  <a:srgbClr val="5D7843"/>
                </a:solidFill>
                <a:latin typeface="Ubuntu" panose="020B0504030602030204" pitchFamily="34" charset="0"/>
              </a:rPr>
              <a:t>WATER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7CAA9A0-18C5-4620-B908-666191F2C292}"/>
              </a:ext>
            </a:extLst>
          </p:cNvPr>
          <p:cNvSpPr txBox="1">
            <a:spLocks/>
          </p:cNvSpPr>
          <p:nvPr/>
        </p:nvSpPr>
        <p:spPr>
          <a:xfrm>
            <a:off x="2827863" y="4200261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100" dirty="0">
                <a:solidFill>
                  <a:srgbClr val="4A2919"/>
                </a:solidFill>
                <a:latin typeface="Baby Boston" panose="03000000000000000000" pitchFamily="66" charset="0"/>
              </a:rPr>
              <a:t>Andrew </a:t>
            </a:r>
            <a:r>
              <a:rPr lang="en-US" sz="1100" dirty="0" err="1">
                <a:solidFill>
                  <a:srgbClr val="4A2919"/>
                </a:solidFill>
                <a:latin typeface="Baby Boston" panose="03000000000000000000" pitchFamily="66" charset="0"/>
              </a:rPr>
              <a:t>Bergthold</a:t>
            </a:r>
            <a:r>
              <a:rPr lang="en-US" sz="1100" dirty="0">
                <a:solidFill>
                  <a:srgbClr val="4A2919"/>
                </a:solidFill>
                <a:latin typeface="Baby Boston" panose="03000000000000000000" pitchFamily="66" charset="0"/>
              </a:rPr>
              <a:t>, Ed Cash, </a:t>
            </a:r>
            <a:r>
              <a:rPr lang="en-US" sz="1100" dirty="0" err="1">
                <a:solidFill>
                  <a:srgbClr val="4A2919"/>
                </a:solidFill>
                <a:latin typeface="Baby Boston" panose="03000000000000000000" pitchFamily="66" charset="0"/>
              </a:rPr>
              <a:t>Franni</a:t>
            </a:r>
            <a:r>
              <a:rPr lang="en-US" sz="1100" dirty="0">
                <a:solidFill>
                  <a:srgbClr val="4A2919"/>
                </a:solidFill>
                <a:latin typeface="Baby Boston" panose="03000000000000000000" pitchFamily="66" charset="0"/>
              </a:rPr>
              <a:t> Cash,</a:t>
            </a:r>
          </a:p>
          <a:p>
            <a:pPr marL="0" indent="0">
              <a:buNone/>
              <a:defRPr/>
            </a:pPr>
            <a:r>
              <a:rPr lang="en-US" sz="1100" dirty="0">
                <a:solidFill>
                  <a:srgbClr val="4A2919"/>
                </a:solidFill>
                <a:latin typeface="Baby Boston" panose="03000000000000000000" pitchFamily="66" charset="0"/>
              </a:rPr>
              <a:t> Martin Cash Scott Cash</a:t>
            </a:r>
            <a:r>
              <a:rPr lang="sv-SE" sz="1100" dirty="0">
                <a:solidFill>
                  <a:srgbClr val="4A2919"/>
                </a:solidFill>
                <a:latin typeface="Baby Boston" panose="03000000000000000000" pitchFamily="66" charset="0"/>
              </a:rPr>
              <a:t>. #7136448</a:t>
            </a:r>
          </a:p>
        </p:txBody>
      </p:sp>
    </p:spTree>
    <p:extLst>
      <p:ext uri="{BB962C8B-B14F-4D97-AF65-F5344CB8AC3E}">
        <p14:creationId xmlns:p14="http://schemas.microsoft.com/office/powerpoint/2010/main" val="349120925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739630-1281-4CAE-A203-61D2D401760B}"/>
              </a:ext>
            </a:extLst>
          </p:cNvPr>
          <p:cNvSpPr txBox="1">
            <a:spLocks/>
          </p:cNvSpPr>
          <p:nvPr/>
        </p:nvSpPr>
        <p:spPr>
          <a:xfrm>
            <a:off x="2898409" y="3448820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500" b="1" spc="-300" dirty="0">
                <a:solidFill>
                  <a:srgbClr val="A1B53D"/>
                </a:solidFill>
                <a:latin typeface="Ubuntu" panose="020B0504030602030204" pitchFamily="34" charset="0"/>
              </a:rPr>
              <a:t>BARB</a:t>
            </a:r>
            <a:r>
              <a:rPr lang="en-US" sz="5500" b="1" spc="-300" dirty="0">
                <a:solidFill>
                  <a:srgbClr val="5D7843"/>
                </a:solidFill>
                <a:latin typeface="Ubuntu" panose="020B0504030602030204" pitchFamily="34" charset="0"/>
              </a:rPr>
              <a:t> SANDERSON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7CAA9A0-18C5-4620-B908-666191F2C292}"/>
              </a:ext>
            </a:extLst>
          </p:cNvPr>
          <p:cNvSpPr txBox="1">
            <a:spLocks/>
          </p:cNvSpPr>
          <p:nvPr/>
        </p:nvSpPr>
        <p:spPr>
          <a:xfrm>
            <a:off x="3100793" y="4226382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spc="250" dirty="0">
                <a:solidFill>
                  <a:srgbClr val="4A2919"/>
                </a:solidFill>
                <a:latin typeface="Baby Boston" panose="03000000000000000000" pitchFamily="66" charset="0"/>
              </a:rPr>
              <a:t>LIFE CHOICE MINISTRIES</a:t>
            </a:r>
            <a:endParaRPr lang="en-US" sz="1800" spc="100" dirty="0">
              <a:solidFill>
                <a:srgbClr val="4A2919"/>
              </a:solidFill>
              <a:latin typeface="Baby Boston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10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FUND</a:t>
            </a:r>
            <a:r>
              <a:rPr lang="en-US" sz="5500" dirty="0"/>
              <a:t>EASY.COM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5B5C58F-E3D1-4FF5-8E2D-99DE7872C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2329"/>
            <a:ext cx="9144000" cy="51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5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FA3194F-3AAB-4025-B1BE-AE333D0BBE94}"/>
              </a:ext>
            </a:extLst>
          </p:cNvPr>
          <p:cNvSpPr txBox="1">
            <a:spLocks/>
          </p:cNvSpPr>
          <p:nvPr/>
        </p:nvSpPr>
        <p:spPr>
          <a:xfrm>
            <a:off x="3151502" y="3719413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5500" b="1" spc="-100" dirty="0">
                <a:solidFill>
                  <a:srgbClr val="A1B53D"/>
                </a:solidFill>
                <a:latin typeface="Ubuntu" panose="020B0504030602030204" pitchFamily="34" charset="0"/>
              </a:rPr>
              <a:t>BENE</a:t>
            </a:r>
            <a:r>
              <a:rPr lang="en-US" sz="5500" b="1" spc="-100" dirty="0">
                <a:solidFill>
                  <a:srgbClr val="5D7845"/>
                </a:solidFill>
                <a:latin typeface="Ubuntu" panose="020B0504030602030204" pitchFamily="34" charset="0"/>
              </a:rPr>
              <a:t>DICTION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7CAA9A0-18C5-4620-B908-666191F2C292}"/>
              </a:ext>
            </a:extLst>
          </p:cNvPr>
          <p:cNvSpPr txBox="1">
            <a:spLocks/>
          </p:cNvSpPr>
          <p:nvPr/>
        </p:nvSpPr>
        <p:spPr>
          <a:xfrm>
            <a:off x="3219752" y="4470232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100" dirty="0">
                <a:solidFill>
                  <a:srgbClr val="4A2919"/>
                </a:solidFill>
                <a:latin typeface="Baby Boston" panose="03000000000000000000" pitchFamily="66" charset="0"/>
              </a:rPr>
              <a:t>Greg LaFollette</a:t>
            </a:r>
            <a:r>
              <a:rPr lang="sv-SE" sz="1100" dirty="0">
                <a:solidFill>
                  <a:srgbClr val="4A2919"/>
                </a:solidFill>
                <a:latin typeface="Baby Boston" panose="030000000000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065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BENE</a:t>
            </a:r>
            <a:r>
              <a:rPr lang="en-US" sz="5500" dirty="0"/>
              <a:t>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Father, give Your benediction</a:t>
            </a:r>
          </a:p>
          <a:p>
            <a:pPr marL="0" indent="0">
              <a:buNone/>
            </a:pPr>
            <a:r>
              <a:rPr lang="en-US" dirty="0"/>
              <a:t>Give us Your peace before we part</a:t>
            </a:r>
          </a:p>
          <a:p>
            <a:pPr marL="0" indent="0">
              <a:buNone/>
            </a:pPr>
            <a:r>
              <a:rPr lang="en-US" dirty="0"/>
              <a:t>Still our minds with truth’s conviction</a:t>
            </a:r>
          </a:p>
          <a:p>
            <a:pPr marL="0" indent="0">
              <a:buNone/>
            </a:pPr>
            <a:r>
              <a:rPr lang="en-US" dirty="0"/>
              <a:t>Calm with trust each anxious heart</a:t>
            </a:r>
          </a:p>
        </p:txBody>
      </p:sp>
    </p:spTree>
    <p:extLst>
      <p:ext uri="{BB962C8B-B14F-4D97-AF65-F5344CB8AC3E}">
        <p14:creationId xmlns:p14="http://schemas.microsoft.com/office/powerpoint/2010/main" val="1698126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BENE</a:t>
            </a:r>
            <a:r>
              <a:rPr lang="en-US" sz="5500" dirty="0"/>
              <a:t>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Father, give Your benediction</a:t>
            </a:r>
          </a:p>
          <a:p>
            <a:pPr marL="0" indent="0">
              <a:buNone/>
            </a:pPr>
            <a:r>
              <a:rPr lang="en-US" dirty="0"/>
              <a:t>Bid our grief and struggles end</a:t>
            </a:r>
          </a:p>
          <a:p>
            <a:pPr marL="0" indent="0">
              <a:buNone/>
            </a:pPr>
            <a:r>
              <a:rPr lang="en-US" dirty="0"/>
              <a:t>Peace which passes understanding</a:t>
            </a:r>
          </a:p>
          <a:p>
            <a:pPr marL="0" indent="0">
              <a:buNone/>
            </a:pPr>
            <a:r>
              <a:rPr lang="en-US" dirty="0"/>
              <a:t>On our waiting spirit send</a:t>
            </a:r>
          </a:p>
        </p:txBody>
      </p:sp>
    </p:spTree>
    <p:extLst>
      <p:ext uri="{BB962C8B-B14F-4D97-AF65-F5344CB8AC3E}">
        <p14:creationId xmlns:p14="http://schemas.microsoft.com/office/powerpoint/2010/main" val="1602991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BENE</a:t>
            </a:r>
            <a:r>
              <a:rPr lang="en-US" sz="5500" dirty="0"/>
              <a:t>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Amen. Amen.</a:t>
            </a:r>
          </a:p>
          <a:p>
            <a:pPr marL="0" indent="0">
              <a:buNone/>
            </a:pPr>
            <a:r>
              <a:rPr lang="en-US" dirty="0"/>
              <a:t>Amen. Amen.</a:t>
            </a:r>
          </a:p>
          <a:p>
            <a:pPr marL="0" indent="0">
              <a:buNone/>
            </a:pPr>
            <a:r>
              <a:rPr lang="en-US" dirty="0"/>
              <a:t>Amen. Amen.</a:t>
            </a:r>
          </a:p>
        </p:txBody>
      </p:sp>
    </p:spTree>
    <p:extLst>
      <p:ext uri="{BB962C8B-B14F-4D97-AF65-F5344CB8AC3E}">
        <p14:creationId xmlns:p14="http://schemas.microsoft.com/office/powerpoint/2010/main" val="2565605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24453-1DE8-4395-9CE8-E5601279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6739630-1281-4CAE-A203-61D2D401760B}"/>
              </a:ext>
            </a:extLst>
          </p:cNvPr>
          <p:cNvSpPr txBox="1">
            <a:spLocks/>
          </p:cNvSpPr>
          <p:nvPr/>
        </p:nvSpPr>
        <p:spPr>
          <a:xfrm>
            <a:off x="3124654" y="3429000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A1B53D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AFTER 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5D7843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PARTY</a:t>
            </a:r>
          </a:p>
        </p:txBody>
      </p:sp>
    </p:spTree>
    <p:extLst>
      <p:ext uri="{BB962C8B-B14F-4D97-AF65-F5344CB8AC3E}">
        <p14:creationId xmlns:p14="http://schemas.microsoft.com/office/powerpoint/2010/main" val="2100321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4" y="91118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403258" y="2601671"/>
            <a:ext cx="3156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000" spc="300" dirty="0">
                <a:solidFill>
                  <a:prstClr val="white"/>
                </a:solidFill>
                <a:latin typeface="Ubuntu" panose="020B0504030602030204" pitchFamily="34" charset="0"/>
              </a:rPr>
              <a:t>THANKS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A8DAFC-B8E3-48BC-85A2-FB1B07D8B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" y="4147763"/>
            <a:ext cx="9134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God, I'm on my knees again</a:t>
            </a:r>
          </a:p>
          <a:p>
            <a:pPr marL="0" indent="0">
              <a:buNone/>
            </a:pPr>
            <a:r>
              <a:rPr lang="en-US" dirty="0"/>
              <a:t>God, I'm begging please again</a:t>
            </a:r>
          </a:p>
          <a:p>
            <a:pPr marL="0" indent="0">
              <a:buNone/>
            </a:pPr>
            <a:r>
              <a:rPr lang="en-US" dirty="0"/>
              <a:t>I need You</a:t>
            </a:r>
          </a:p>
          <a:p>
            <a:pPr marL="0" indent="0">
              <a:buNone/>
            </a:pPr>
            <a:r>
              <a:rPr lang="en-US" dirty="0"/>
              <a:t>Oh, I need You</a:t>
            </a:r>
          </a:p>
        </p:txBody>
      </p:sp>
    </p:spTree>
    <p:extLst>
      <p:ext uri="{BB962C8B-B14F-4D97-AF65-F5344CB8AC3E}">
        <p14:creationId xmlns:p14="http://schemas.microsoft.com/office/powerpoint/2010/main" val="418800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Walking down this desert road</a:t>
            </a:r>
          </a:p>
          <a:p>
            <a:pPr marL="0" indent="0">
              <a:buNone/>
            </a:pPr>
            <a:r>
              <a:rPr lang="en-US" dirty="0"/>
              <a:t>Water for my thirsty soul</a:t>
            </a:r>
          </a:p>
          <a:p>
            <a:pPr marL="0" indent="0">
              <a:buNone/>
            </a:pPr>
            <a:r>
              <a:rPr lang="en-US" dirty="0"/>
              <a:t>I need You</a:t>
            </a:r>
          </a:p>
          <a:p>
            <a:pPr marL="0" indent="0">
              <a:buNone/>
            </a:pPr>
            <a:r>
              <a:rPr lang="en-US" dirty="0"/>
              <a:t>Oh, I need You</a:t>
            </a:r>
          </a:p>
        </p:txBody>
      </p:sp>
    </p:spTree>
    <p:extLst>
      <p:ext uri="{BB962C8B-B14F-4D97-AF65-F5344CB8AC3E}">
        <p14:creationId xmlns:p14="http://schemas.microsoft.com/office/powerpoint/2010/main" val="4051752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forgiveness</a:t>
            </a:r>
          </a:p>
          <a:p>
            <a:pPr marL="0" indent="0">
              <a:buNone/>
            </a:pPr>
            <a:r>
              <a:rPr lang="en-US" dirty="0"/>
              <a:t>Is like sweet, sweet honey</a:t>
            </a:r>
          </a:p>
          <a:p>
            <a:pPr marL="0" indent="0">
              <a:buNone/>
            </a:pPr>
            <a:r>
              <a:rPr lang="en-US" dirty="0"/>
              <a:t>On my lips</a:t>
            </a:r>
          </a:p>
          <a:p>
            <a:pPr marL="0" indent="0">
              <a:buNone/>
            </a:pPr>
            <a:r>
              <a:rPr lang="en-US" dirty="0"/>
              <a:t>Like the sound of a symphony</a:t>
            </a:r>
          </a:p>
          <a:p>
            <a:pPr marL="0" indent="0">
              <a:buNone/>
            </a:pPr>
            <a:r>
              <a:rPr lang="en-US" dirty="0"/>
              <a:t>To my ears</a:t>
            </a:r>
          </a:p>
          <a:p>
            <a:pPr marL="0" indent="0">
              <a:buNone/>
            </a:pPr>
            <a:r>
              <a:rPr lang="en-US" dirty="0"/>
              <a:t>Like holy water on my skin</a:t>
            </a:r>
          </a:p>
        </p:txBody>
      </p:sp>
    </p:spTree>
    <p:extLst>
      <p:ext uri="{BB962C8B-B14F-4D97-AF65-F5344CB8AC3E}">
        <p14:creationId xmlns:p14="http://schemas.microsoft.com/office/powerpoint/2010/main" val="377071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Dead man walking, slave to sin</a:t>
            </a:r>
          </a:p>
          <a:p>
            <a:pPr marL="0" indent="0">
              <a:buNone/>
            </a:pPr>
            <a:r>
              <a:rPr lang="en-US" dirty="0"/>
              <a:t>I </a:t>
            </a:r>
            <a:r>
              <a:rPr lang="en-US" dirty="0" err="1"/>
              <a:t>wanna</a:t>
            </a:r>
            <a:r>
              <a:rPr lang="en-US" dirty="0"/>
              <a:t> know about being born again</a:t>
            </a:r>
          </a:p>
          <a:p>
            <a:pPr marL="0" indent="0">
              <a:buNone/>
            </a:pPr>
            <a:r>
              <a:rPr lang="en-US" dirty="0"/>
              <a:t>I need You</a:t>
            </a:r>
          </a:p>
          <a:p>
            <a:pPr marL="0" indent="0">
              <a:buNone/>
            </a:pPr>
            <a:r>
              <a:rPr lang="en-US" dirty="0"/>
              <a:t>Oh, God, I need You</a:t>
            </a:r>
          </a:p>
        </p:txBody>
      </p:sp>
    </p:spTree>
    <p:extLst>
      <p:ext uri="{BB962C8B-B14F-4D97-AF65-F5344CB8AC3E}">
        <p14:creationId xmlns:p14="http://schemas.microsoft.com/office/powerpoint/2010/main" val="2554110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So, take me to the riverside</a:t>
            </a:r>
          </a:p>
          <a:p>
            <a:pPr marL="0" indent="0">
              <a:buNone/>
            </a:pPr>
            <a:r>
              <a:rPr lang="en-US" dirty="0"/>
              <a:t>Take me under, baptize</a:t>
            </a:r>
          </a:p>
          <a:p>
            <a:pPr marL="0" indent="0">
              <a:buNone/>
            </a:pPr>
            <a:r>
              <a:rPr lang="en-US" dirty="0"/>
              <a:t>I need You</a:t>
            </a:r>
          </a:p>
          <a:p>
            <a:pPr marL="0" indent="0">
              <a:buNone/>
            </a:pPr>
            <a:r>
              <a:rPr lang="en-US" dirty="0"/>
              <a:t>Oh, God, I need You</a:t>
            </a:r>
          </a:p>
        </p:txBody>
      </p:sp>
    </p:spTree>
    <p:extLst>
      <p:ext uri="{BB962C8B-B14F-4D97-AF65-F5344CB8AC3E}">
        <p14:creationId xmlns:p14="http://schemas.microsoft.com/office/powerpoint/2010/main" val="135615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6AD-1168-4278-9485-307FDD1D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 sz="5500" dirty="0">
                <a:solidFill>
                  <a:srgbClr val="A1B53D"/>
                </a:solidFill>
              </a:rPr>
              <a:t>HOLY</a:t>
            </a:r>
            <a:r>
              <a:rPr lang="en-US" sz="5500" dirty="0"/>
              <a:t>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4DC7-6FF4-45B4-9459-532D6CDA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forgiveness</a:t>
            </a:r>
          </a:p>
          <a:p>
            <a:pPr marL="0" indent="0">
              <a:buNone/>
            </a:pPr>
            <a:r>
              <a:rPr lang="en-US" dirty="0"/>
              <a:t>Is like sweet, sweet honey</a:t>
            </a:r>
          </a:p>
          <a:p>
            <a:pPr marL="0" indent="0">
              <a:buNone/>
            </a:pPr>
            <a:r>
              <a:rPr lang="en-US" dirty="0"/>
              <a:t>On my lips</a:t>
            </a:r>
          </a:p>
          <a:p>
            <a:pPr marL="0" indent="0">
              <a:buNone/>
            </a:pPr>
            <a:r>
              <a:rPr lang="en-US" dirty="0"/>
              <a:t>Like the sound of a symphony</a:t>
            </a:r>
          </a:p>
          <a:p>
            <a:pPr marL="0" indent="0">
              <a:buNone/>
            </a:pPr>
            <a:r>
              <a:rPr lang="en-US" dirty="0"/>
              <a:t>To my ears</a:t>
            </a:r>
          </a:p>
          <a:p>
            <a:pPr marL="0" indent="0">
              <a:buNone/>
            </a:pPr>
            <a:r>
              <a:rPr lang="en-US" dirty="0"/>
              <a:t>Like holy water on my skin</a:t>
            </a:r>
          </a:p>
          <a:p>
            <a:pPr marL="0" indent="0">
              <a:buNone/>
            </a:pPr>
            <a:r>
              <a:rPr lang="en-US" dirty="0"/>
              <a:t>On my skin</a:t>
            </a:r>
          </a:p>
        </p:txBody>
      </p:sp>
    </p:spTree>
    <p:extLst>
      <p:ext uri="{BB962C8B-B14F-4D97-AF65-F5344CB8AC3E}">
        <p14:creationId xmlns:p14="http://schemas.microsoft.com/office/powerpoint/2010/main" val="1683095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22221</TotalTime>
  <Words>1140</Words>
  <Application>Microsoft Office PowerPoint</Application>
  <PresentationFormat>On-screen Show (4:3)</PresentationFormat>
  <Paragraphs>143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Baby Boston</vt:lpstr>
      <vt:lpstr>Calibri</vt:lpstr>
      <vt:lpstr>Calibri Light</vt:lpstr>
      <vt:lpstr>Ubuntu</vt:lpstr>
      <vt:lpstr>Office Theme</vt:lpstr>
      <vt:lpstr>9_Office Theme</vt:lpstr>
      <vt:lpstr>PowerPoint Presentation</vt:lpstr>
      <vt:lpstr>PowerPoint Presentation</vt:lpstr>
      <vt:lpstr>PowerPoint Presentation</vt:lpstr>
      <vt:lpstr>HOLY WATER</vt:lpstr>
      <vt:lpstr>HOLY WATER</vt:lpstr>
      <vt:lpstr>HOLY WATER</vt:lpstr>
      <vt:lpstr>HOLY WATER</vt:lpstr>
      <vt:lpstr>HOLY WATER</vt:lpstr>
      <vt:lpstr>HOLY WATER</vt:lpstr>
      <vt:lpstr>HOLY WATER</vt:lpstr>
      <vt:lpstr>HOLY WATER</vt:lpstr>
      <vt:lpstr>HOLY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FUNDEASY.COM</vt:lpstr>
      <vt:lpstr>PowerPoint Presentation</vt:lpstr>
      <vt:lpstr>BENEDICTION</vt:lpstr>
      <vt:lpstr>BENEDICTION</vt:lpstr>
      <vt:lpstr>BENEDICTION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NHAdmin</dc:creator>
  <cp:lastModifiedBy> </cp:lastModifiedBy>
  <cp:revision>118</cp:revision>
  <dcterms:created xsi:type="dcterms:W3CDTF">2020-03-20T16:52:44Z</dcterms:created>
  <dcterms:modified xsi:type="dcterms:W3CDTF">2020-05-11T14:52:51Z</dcterms:modified>
</cp:coreProperties>
</file>