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3680" r:id="rId2"/>
    <p:sldId id="3685" r:id="rId3"/>
    <p:sldId id="3681" r:id="rId4"/>
    <p:sldId id="3660" r:id="rId5"/>
    <p:sldId id="3661" r:id="rId6"/>
    <p:sldId id="3662" r:id="rId7"/>
    <p:sldId id="3663" r:id="rId8"/>
    <p:sldId id="3664" r:id="rId9"/>
    <p:sldId id="3665" r:id="rId10"/>
    <p:sldId id="3666" r:id="rId11"/>
    <p:sldId id="3686" r:id="rId12"/>
    <p:sldId id="3616" r:id="rId13"/>
    <p:sldId id="3625" r:id="rId14"/>
    <p:sldId id="3667" r:id="rId15"/>
    <p:sldId id="3668" r:id="rId16"/>
    <p:sldId id="3669" r:id="rId17"/>
    <p:sldId id="3696" r:id="rId18"/>
    <p:sldId id="3697" r:id="rId19"/>
    <p:sldId id="3698" r:id="rId20"/>
    <p:sldId id="3699" r:id="rId21"/>
    <p:sldId id="3566" r:id="rId22"/>
    <p:sldId id="3556" r:id="rId23"/>
    <p:sldId id="3571" r:id="rId24"/>
    <p:sldId id="3572" r:id="rId25"/>
    <p:sldId id="3567" r:id="rId26"/>
    <p:sldId id="3568" r:id="rId27"/>
    <p:sldId id="3569" r:id="rId28"/>
    <p:sldId id="3541" r:id="rId29"/>
    <p:sldId id="3590" r:id="rId30"/>
    <p:sldId id="3591" r:id="rId31"/>
    <p:sldId id="3592" r:id="rId32"/>
    <p:sldId id="3586" r:id="rId33"/>
    <p:sldId id="3575" r:id="rId34"/>
    <p:sldId id="3576" r:id="rId35"/>
    <p:sldId id="3578" r:id="rId36"/>
    <p:sldId id="3577" r:id="rId37"/>
    <p:sldId id="3579" r:id="rId38"/>
    <p:sldId id="3580" r:id="rId39"/>
    <p:sldId id="3582" r:id="rId40"/>
    <p:sldId id="3583" r:id="rId41"/>
    <p:sldId id="3584" r:id="rId42"/>
    <p:sldId id="3688" r:id="rId43"/>
    <p:sldId id="3585" r:id="rId44"/>
    <p:sldId id="3573" r:id="rId45"/>
    <p:sldId id="3689" r:id="rId46"/>
    <p:sldId id="3690" r:id="rId47"/>
    <p:sldId id="3691" r:id="rId48"/>
    <p:sldId id="3692" r:id="rId49"/>
    <p:sldId id="3693" r:id="rId50"/>
    <p:sldId id="3694" r:id="rId51"/>
    <p:sldId id="3695" r:id="rId52"/>
    <p:sldId id="3687"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291A"/>
    <a:srgbClr val="472A1C"/>
    <a:srgbClr val="4A2919"/>
    <a:srgbClr val="99AE2F"/>
    <a:srgbClr val="5D7845"/>
    <a:srgbClr val="EC7C16"/>
    <a:srgbClr val="A1B53D"/>
    <a:srgbClr val="ACC146"/>
    <a:srgbClr val="5D78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975" autoAdjust="0"/>
    <p:restoredTop sz="95220" autoAdjust="0"/>
  </p:normalViewPr>
  <p:slideViewPr>
    <p:cSldViewPr snapToGrid="0">
      <p:cViewPr varScale="1">
        <p:scale>
          <a:sx n="73" d="100"/>
          <a:sy n="73" d="100"/>
        </p:scale>
        <p:origin x="54" y="72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366"/>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AAEB30-5698-4663-A1E1-928CA84A9874}" type="datetimeFigureOut">
              <a:rPr lang="en-US" smtClean="0"/>
              <a:t>5/3/2020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C945AB-4371-4821-B355-8C7F7C3923E1}" type="slidenum">
              <a:rPr lang="en-US" smtClean="0"/>
              <a:t>‹#›</a:t>
            </a:fld>
            <a:endParaRPr lang="en-US"/>
          </a:p>
        </p:txBody>
      </p:sp>
    </p:spTree>
    <p:extLst>
      <p:ext uri="{BB962C8B-B14F-4D97-AF65-F5344CB8AC3E}">
        <p14:creationId xmlns:p14="http://schemas.microsoft.com/office/powerpoint/2010/main" val="546937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fire&#10;&#10;Description automatically generated">
            <a:extLst>
              <a:ext uri="{FF2B5EF4-FFF2-40B4-BE49-F238E27FC236}">
                <a16:creationId xmlns:a16="http://schemas.microsoft.com/office/drawing/2014/main" id="{0E06872B-F6B9-4FDA-B02B-E0980E7315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9C739D1-326A-4933-8910-9A210C11FE8E}"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20056-11F6-45DD-8264-BAB43743BA1E}" type="slidenum">
              <a:rPr lang="en-US" smtClean="0"/>
              <a:t>‹#›</a:t>
            </a:fld>
            <a:endParaRPr lang="en-US"/>
          </a:p>
        </p:txBody>
      </p:sp>
    </p:spTree>
    <p:extLst>
      <p:ext uri="{BB962C8B-B14F-4D97-AF65-F5344CB8AC3E}">
        <p14:creationId xmlns:p14="http://schemas.microsoft.com/office/powerpoint/2010/main" val="893204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C739D1-326A-4933-8910-9A210C11FE8E}"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20056-11F6-45DD-8264-BAB43743BA1E}" type="slidenum">
              <a:rPr lang="en-US" smtClean="0"/>
              <a:t>‹#›</a:t>
            </a:fld>
            <a:endParaRPr lang="en-US"/>
          </a:p>
        </p:txBody>
      </p:sp>
    </p:spTree>
    <p:extLst>
      <p:ext uri="{BB962C8B-B14F-4D97-AF65-F5344CB8AC3E}">
        <p14:creationId xmlns:p14="http://schemas.microsoft.com/office/powerpoint/2010/main" val="1506578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C739D1-326A-4933-8910-9A210C11FE8E}"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20056-11F6-45DD-8264-BAB43743BA1E}" type="slidenum">
              <a:rPr lang="en-US" smtClean="0"/>
              <a:t>‹#›</a:t>
            </a:fld>
            <a:endParaRPr lang="en-US"/>
          </a:p>
        </p:txBody>
      </p:sp>
    </p:spTree>
    <p:extLst>
      <p:ext uri="{BB962C8B-B14F-4D97-AF65-F5344CB8AC3E}">
        <p14:creationId xmlns:p14="http://schemas.microsoft.com/office/powerpoint/2010/main" val="2307763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picture containing fire&#10;&#10;Description automatically generated">
            <a:extLst>
              <a:ext uri="{FF2B5EF4-FFF2-40B4-BE49-F238E27FC236}">
                <a16:creationId xmlns:a16="http://schemas.microsoft.com/office/drawing/2014/main" id="{0CD32617-2764-4F7E-ADBE-62D26A6344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12436" y="145760"/>
            <a:ext cx="8302914" cy="1156567"/>
          </a:xfrm>
        </p:spPr>
        <p:txBody>
          <a:bodyPr/>
          <a:lstStyle>
            <a:lvl1pPr>
              <a:defRPr b="1">
                <a:solidFill>
                  <a:srgbClr val="5D7843"/>
                </a:solidFill>
                <a:latin typeface="Ubuntu" panose="020B0504030602030204" pitchFamily="34" charset="0"/>
              </a:defRPr>
            </a:lvl1pPr>
          </a:lstStyle>
          <a:p>
            <a:r>
              <a:rPr lang="en-US" dirty="0"/>
              <a:t>Click to edit Master title style</a:t>
            </a:r>
          </a:p>
        </p:txBody>
      </p:sp>
      <p:sp>
        <p:nvSpPr>
          <p:cNvPr id="3" name="Content Placeholder 2"/>
          <p:cNvSpPr>
            <a:spLocks noGrp="1"/>
          </p:cNvSpPr>
          <p:nvPr>
            <p:ph idx="1"/>
          </p:nvPr>
        </p:nvSpPr>
        <p:spPr>
          <a:xfrm>
            <a:off x="212436" y="1448087"/>
            <a:ext cx="8302914" cy="5174386"/>
          </a:xfrm>
        </p:spPr>
        <p:txBody>
          <a:bodyPr/>
          <a:lstStyle>
            <a:lvl1pPr>
              <a:defRPr>
                <a:latin typeface="Ubuntu" panose="020B0504030602030204" pitchFamily="34" charset="0"/>
              </a:defRPr>
            </a:lvl1pPr>
            <a:lvl2pPr>
              <a:defRPr>
                <a:latin typeface="Ubuntu" panose="020B0504030602030204" pitchFamily="34" charset="0"/>
              </a:defRPr>
            </a:lvl2pPr>
            <a:lvl3pPr>
              <a:defRPr>
                <a:latin typeface="Ubuntu" panose="020B0504030602030204" pitchFamily="34" charset="0"/>
              </a:defRPr>
            </a:lvl3pPr>
            <a:lvl4pPr>
              <a:defRPr>
                <a:latin typeface="Ubuntu" panose="020B0504030602030204" pitchFamily="34" charset="0"/>
              </a:defRPr>
            </a:lvl4pPr>
            <a:lvl5pPr>
              <a:defRPr>
                <a:latin typeface="Ubuntu" panose="020B05040306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511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C739D1-326A-4933-8910-9A210C11FE8E}"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20056-11F6-45DD-8264-BAB43743BA1E}" type="slidenum">
              <a:rPr lang="en-US" smtClean="0"/>
              <a:t>‹#›</a:t>
            </a:fld>
            <a:endParaRPr lang="en-US"/>
          </a:p>
        </p:txBody>
      </p:sp>
    </p:spTree>
    <p:extLst>
      <p:ext uri="{BB962C8B-B14F-4D97-AF65-F5344CB8AC3E}">
        <p14:creationId xmlns:p14="http://schemas.microsoft.com/office/powerpoint/2010/main" val="373818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C739D1-326A-4933-8910-9A210C11FE8E}" type="datetimeFigureOut">
              <a:rPr lang="en-US" smtClean="0"/>
              <a:t>5/3/2020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20056-11F6-45DD-8264-BAB43743BA1E}" type="slidenum">
              <a:rPr lang="en-US" smtClean="0"/>
              <a:t>‹#›</a:t>
            </a:fld>
            <a:endParaRPr lang="en-US"/>
          </a:p>
        </p:txBody>
      </p:sp>
    </p:spTree>
    <p:extLst>
      <p:ext uri="{BB962C8B-B14F-4D97-AF65-F5344CB8AC3E}">
        <p14:creationId xmlns:p14="http://schemas.microsoft.com/office/powerpoint/2010/main" val="3645614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C739D1-326A-4933-8910-9A210C11FE8E}" type="datetimeFigureOut">
              <a:rPr lang="en-US" smtClean="0"/>
              <a:t>5/3/2020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820056-11F6-45DD-8264-BAB43743BA1E}" type="slidenum">
              <a:rPr lang="en-US" smtClean="0"/>
              <a:t>‹#›</a:t>
            </a:fld>
            <a:endParaRPr lang="en-US"/>
          </a:p>
        </p:txBody>
      </p:sp>
    </p:spTree>
    <p:extLst>
      <p:ext uri="{BB962C8B-B14F-4D97-AF65-F5344CB8AC3E}">
        <p14:creationId xmlns:p14="http://schemas.microsoft.com/office/powerpoint/2010/main" val="218922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C739D1-326A-4933-8910-9A210C11FE8E}" type="datetimeFigureOut">
              <a:rPr lang="en-US" smtClean="0"/>
              <a:t>5/3/2020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820056-11F6-45DD-8264-BAB43743BA1E}" type="slidenum">
              <a:rPr lang="en-US" smtClean="0"/>
              <a:t>‹#›</a:t>
            </a:fld>
            <a:endParaRPr lang="en-US"/>
          </a:p>
        </p:txBody>
      </p:sp>
    </p:spTree>
    <p:extLst>
      <p:ext uri="{BB962C8B-B14F-4D97-AF65-F5344CB8AC3E}">
        <p14:creationId xmlns:p14="http://schemas.microsoft.com/office/powerpoint/2010/main" val="3535117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C739D1-326A-4933-8910-9A210C11FE8E}" type="datetimeFigureOut">
              <a:rPr lang="en-US" smtClean="0"/>
              <a:t>5/3/2020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820056-11F6-45DD-8264-BAB43743BA1E}" type="slidenum">
              <a:rPr lang="en-US" smtClean="0"/>
              <a:t>‹#›</a:t>
            </a:fld>
            <a:endParaRPr lang="en-US"/>
          </a:p>
        </p:txBody>
      </p:sp>
    </p:spTree>
    <p:extLst>
      <p:ext uri="{BB962C8B-B14F-4D97-AF65-F5344CB8AC3E}">
        <p14:creationId xmlns:p14="http://schemas.microsoft.com/office/powerpoint/2010/main" val="791875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C739D1-326A-4933-8910-9A210C11FE8E}" type="datetimeFigureOut">
              <a:rPr lang="en-US" smtClean="0"/>
              <a:t>5/3/2020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20056-11F6-45DD-8264-BAB43743BA1E}" type="slidenum">
              <a:rPr lang="en-US" smtClean="0"/>
              <a:t>‹#›</a:t>
            </a:fld>
            <a:endParaRPr lang="en-US"/>
          </a:p>
        </p:txBody>
      </p:sp>
    </p:spTree>
    <p:extLst>
      <p:ext uri="{BB962C8B-B14F-4D97-AF65-F5344CB8AC3E}">
        <p14:creationId xmlns:p14="http://schemas.microsoft.com/office/powerpoint/2010/main" val="786462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C739D1-326A-4933-8910-9A210C11FE8E}" type="datetimeFigureOut">
              <a:rPr lang="en-US" smtClean="0"/>
              <a:t>5/3/2020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20056-11F6-45DD-8264-BAB43743BA1E}" type="slidenum">
              <a:rPr lang="en-US" smtClean="0"/>
              <a:t>‹#›</a:t>
            </a:fld>
            <a:endParaRPr lang="en-US"/>
          </a:p>
        </p:txBody>
      </p:sp>
    </p:spTree>
    <p:extLst>
      <p:ext uri="{BB962C8B-B14F-4D97-AF65-F5344CB8AC3E}">
        <p14:creationId xmlns:p14="http://schemas.microsoft.com/office/powerpoint/2010/main" val="2289443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C739D1-326A-4933-8910-9A210C11FE8E}" type="datetimeFigureOut">
              <a:rPr lang="en-US" smtClean="0"/>
              <a:t>5/3/2020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820056-11F6-45DD-8264-BAB43743BA1E}" type="slidenum">
              <a:rPr lang="en-US" smtClean="0"/>
              <a:t>‹#›</a:t>
            </a:fld>
            <a:endParaRPr lang="en-US"/>
          </a:p>
        </p:txBody>
      </p:sp>
    </p:spTree>
    <p:extLst>
      <p:ext uri="{BB962C8B-B14F-4D97-AF65-F5344CB8AC3E}">
        <p14:creationId xmlns:p14="http://schemas.microsoft.com/office/powerpoint/2010/main" val="457260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ire&#10;&#10;Description automatically generated">
            <a:extLst>
              <a:ext uri="{FF2B5EF4-FFF2-40B4-BE49-F238E27FC236}">
                <a16:creationId xmlns:a16="http://schemas.microsoft.com/office/drawing/2014/main" id="{3BA24453-1DE8-4395-9CE8-E5601279B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A close up of a plant&#10;&#10;Description automatically generated">
            <a:extLst>
              <a:ext uri="{FF2B5EF4-FFF2-40B4-BE49-F238E27FC236}">
                <a16:creationId xmlns:a16="http://schemas.microsoft.com/office/drawing/2014/main" id="{ECBE165D-7A63-4A8D-B19E-C59ADB7A8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9" y="423333"/>
            <a:ext cx="5031291" cy="6426200"/>
          </a:xfrm>
          <a:prstGeom prst="rect">
            <a:avLst/>
          </a:prstGeom>
        </p:spPr>
      </p:pic>
      <p:sp>
        <p:nvSpPr>
          <p:cNvPr id="7" name="Subtitle 2">
            <a:extLst>
              <a:ext uri="{FF2B5EF4-FFF2-40B4-BE49-F238E27FC236}">
                <a16:creationId xmlns:a16="http://schemas.microsoft.com/office/drawing/2014/main" id="{CFA3194F-3AAB-4025-B1BE-AE333D0BBE94}"/>
              </a:ext>
            </a:extLst>
          </p:cNvPr>
          <p:cNvSpPr txBox="1">
            <a:spLocks/>
          </p:cNvSpPr>
          <p:nvPr/>
        </p:nvSpPr>
        <p:spPr>
          <a:xfrm>
            <a:off x="2914022" y="3449442"/>
            <a:ext cx="6703591"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5500" b="1" dirty="0">
                <a:solidFill>
                  <a:srgbClr val="A1B53D"/>
                </a:solidFill>
                <a:latin typeface="Ubuntu" panose="020B0504030602030204" pitchFamily="34" charset="0"/>
              </a:rPr>
              <a:t>WELCOME</a:t>
            </a:r>
            <a:br>
              <a:rPr lang="en-US" sz="5500" b="1" dirty="0">
                <a:solidFill>
                  <a:srgbClr val="A1B53D"/>
                </a:solidFill>
                <a:latin typeface="Ubuntu" panose="020B0504030602030204" pitchFamily="34" charset="0"/>
              </a:rPr>
            </a:br>
            <a:r>
              <a:rPr lang="en-US" sz="5500" b="1" dirty="0">
                <a:solidFill>
                  <a:srgbClr val="A1B53D"/>
                </a:solidFill>
                <a:latin typeface="Ubuntu" panose="020B0504030602030204" pitchFamily="34" charset="0"/>
              </a:rPr>
              <a:t> </a:t>
            </a:r>
            <a:r>
              <a:rPr lang="en-US" sz="5500" b="1" dirty="0">
                <a:solidFill>
                  <a:srgbClr val="5D7843"/>
                </a:solidFill>
                <a:latin typeface="Ubuntu" panose="020B0504030602030204" pitchFamily="34" charset="0"/>
              </a:rPr>
              <a:t>TO TALLGRASS</a:t>
            </a:r>
          </a:p>
        </p:txBody>
      </p:sp>
    </p:spTree>
    <p:extLst>
      <p:ext uri="{BB962C8B-B14F-4D97-AF65-F5344CB8AC3E}">
        <p14:creationId xmlns:p14="http://schemas.microsoft.com/office/powerpoint/2010/main" val="190871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76AD-1168-4278-9485-307FDD1D3547}"/>
              </a:ext>
            </a:extLst>
          </p:cNvPr>
          <p:cNvSpPr>
            <a:spLocks noGrp="1"/>
          </p:cNvSpPr>
          <p:nvPr>
            <p:ph type="title"/>
          </p:nvPr>
        </p:nvSpPr>
        <p:spPr/>
        <p:txBody>
          <a:bodyPr>
            <a:noAutofit/>
          </a:bodyPr>
          <a:lstStyle/>
          <a:p>
            <a:pPr>
              <a:spcBef>
                <a:spcPts val="1000"/>
              </a:spcBef>
              <a:defRPr/>
            </a:pPr>
            <a:r>
              <a:rPr lang="en-US" sz="5500" dirty="0">
                <a:solidFill>
                  <a:srgbClr val="A1B53D"/>
                </a:solidFill>
              </a:rPr>
              <a:t>TELL IT</a:t>
            </a:r>
            <a:r>
              <a:rPr lang="en-US" sz="5500" dirty="0"/>
              <a:t> TO JESUS</a:t>
            </a:r>
          </a:p>
        </p:txBody>
      </p:sp>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p:txBody>
          <a:bodyPr>
            <a:normAutofit/>
          </a:bodyPr>
          <a:lstStyle/>
          <a:p>
            <a:pPr marL="0" indent="0">
              <a:buNone/>
            </a:pPr>
            <a:r>
              <a:rPr lang="en-US" dirty="0"/>
              <a:t>Tell it to Jesus, tell it to Jesus,</a:t>
            </a:r>
          </a:p>
          <a:p>
            <a:pPr marL="0" indent="0">
              <a:buNone/>
            </a:pPr>
            <a:r>
              <a:rPr lang="en-US" dirty="0"/>
              <a:t>He is a friend that's well-known;</a:t>
            </a:r>
          </a:p>
          <a:p>
            <a:pPr marL="0" indent="0">
              <a:buNone/>
            </a:pPr>
            <a:r>
              <a:rPr lang="en-US" dirty="0"/>
              <a:t>You've no other such a friend or brother,</a:t>
            </a:r>
          </a:p>
          <a:p>
            <a:pPr marL="0" indent="0">
              <a:buNone/>
            </a:pPr>
            <a:r>
              <a:rPr lang="en-US" dirty="0"/>
              <a:t>Tell it to Jesus alone.</a:t>
            </a:r>
            <a:endParaRPr lang="en-US" sz="1900" dirty="0"/>
          </a:p>
        </p:txBody>
      </p:sp>
    </p:spTree>
    <p:extLst>
      <p:ext uri="{BB962C8B-B14F-4D97-AF65-F5344CB8AC3E}">
        <p14:creationId xmlns:p14="http://schemas.microsoft.com/office/powerpoint/2010/main" val="2336104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ire&#10;&#10;Description automatically generated">
            <a:extLst>
              <a:ext uri="{FF2B5EF4-FFF2-40B4-BE49-F238E27FC236}">
                <a16:creationId xmlns:a16="http://schemas.microsoft.com/office/drawing/2014/main" id="{3BA24453-1DE8-4395-9CE8-E5601279B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 y="0"/>
            <a:ext cx="9144000" cy="6858000"/>
          </a:xfrm>
          <a:prstGeom prst="rect">
            <a:avLst/>
          </a:prstGeom>
        </p:spPr>
      </p:pic>
      <p:pic>
        <p:nvPicPr>
          <p:cNvPr id="6" name="Picture 5" descr="A close up of a plant&#10;&#10;Description automatically generated">
            <a:extLst>
              <a:ext uri="{FF2B5EF4-FFF2-40B4-BE49-F238E27FC236}">
                <a16:creationId xmlns:a16="http://schemas.microsoft.com/office/drawing/2014/main" id="{ECBE165D-7A63-4A8D-B19E-C59ADB7A8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73" y="431800"/>
            <a:ext cx="5031291" cy="6426200"/>
          </a:xfrm>
          <a:prstGeom prst="rect">
            <a:avLst/>
          </a:prstGeom>
        </p:spPr>
      </p:pic>
      <p:sp>
        <p:nvSpPr>
          <p:cNvPr id="7" name="Subtitle 2">
            <a:extLst>
              <a:ext uri="{FF2B5EF4-FFF2-40B4-BE49-F238E27FC236}">
                <a16:creationId xmlns:a16="http://schemas.microsoft.com/office/drawing/2014/main" id="{CFA3194F-3AAB-4025-B1BE-AE333D0BBE94}"/>
              </a:ext>
            </a:extLst>
          </p:cNvPr>
          <p:cNvSpPr txBox="1">
            <a:spLocks/>
          </p:cNvSpPr>
          <p:nvPr/>
        </p:nvSpPr>
        <p:spPr>
          <a:xfrm>
            <a:off x="2759613" y="3374026"/>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5500" b="1" spc="-300" dirty="0">
                <a:solidFill>
                  <a:srgbClr val="A1B53D"/>
                </a:solidFill>
                <a:latin typeface="Ubuntu" panose="020B0504030602030204" pitchFamily="34" charset="0"/>
              </a:rPr>
              <a:t>MINGLE QUESTION</a:t>
            </a:r>
            <a:endParaRPr lang="en-US" sz="5500" b="1" spc="-300" dirty="0">
              <a:solidFill>
                <a:srgbClr val="5D7843"/>
              </a:solidFill>
              <a:latin typeface="Ubuntu" panose="020B0504030602030204" pitchFamily="34" charset="0"/>
            </a:endParaRPr>
          </a:p>
        </p:txBody>
      </p:sp>
      <p:sp>
        <p:nvSpPr>
          <p:cNvPr id="8" name="Subtitle 2">
            <a:extLst>
              <a:ext uri="{FF2B5EF4-FFF2-40B4-BE49-F238E27FC236}">
                <a16:creationId xmlns:a16="http://schemas.microsoft.com/office/drawing/2014/main" id="{E9471195-1AC7-4425-91A0-AD0FF92BA6E8}"/>
              </a:ext>
            </a:extLst>
          </p:cNvPr>
          <p:cNvSpPr txBox="1">
            <a:spLocks/>
          </p:cNvSpPr>
          <p:nvPr/>
        </p:nvSpPr>
        <p:spPr>
          <a:xfrm>
            <a:off x="3679286" y="4514298"/>
            <a:ext cx="5456255" cy="165576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5500" b="1" spc="-300" dirty="0">
                <a:solidFill>
                  <a:srgbClr val="5D7843"/>
                </a:solidFill>
                <a:latin typeface="Ubuntu" panose="020B0504030602030204" pitchFamily="34" charset="0"/>
              </a:rPr>
              <a:t>HOW WAS YOUR</a:t>
            </a:r>
            <a:br>
              <a:rPr lang="en-US" sz="5500" b="1" spc="-300" dirty="0">
                <a:solidFill>
                  <a:srgbClr val="5D7843"/>
                </a:solidFill>
                <a:latin typeface="Ubuntu" panose="020B0504030602030204" pitchFamily="34" charset="0"/>
              </a:rPr>
            </a:br>
            <a:r>
              <a:rPr lang="en-US" sz="5500" b="1" spc="-300" dirty="0">
                <a:solidFill>
                  <a:srgbClr val="5D7843"/>
                </a:solidFill>
                <a:latin typeface="Ubuntu" panose="020B0504030602030204" pitchFamily="34" charset="0"/>
              </a:rPr>
              <a:t>        TG SABBATH    </a:t>
            </a:r>
            <a:br>
              <a:rPr lang="en-US" sz="5500" b="1" spc="-300" dirty="0">
                <a:solidFill>
                  <a:srgbClr val="5D7843"/>
                </a:solidFill>
                <a:latin typeface="Ubuntu" panose="020B0504030602030204" pitchFamily="34" charset="0"/>
              </a:rPr>
            </a:br>
            <a:r>
              <a:rPr lang="en-US" sz="5500" b="1" spc="-300" dirty="0">
                <a:solidFill>
                  <a:srgbClr val="5D7843"/>
                </a:solidFill>
                <a:latin typeface="Ubuntu" panose="020B0504030602030204" pitchFamily="34" charset="0"/>
              </a:rPr>
              <a:t>            WEEK?</a:t>
            </a:r>
          </a:p>
        </p:txBody>
      </p:sp>
    </p:spTree>
    <p:extLst>
      <p:ext uri="{BB962C8B-B14F-4D97-AF65-F5344CB8AC3E}">
        <p14:creationId xmlns:p14="http://schemas.microsoft.com/office/powerpoint/2010/main" val="1043055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ire&#10;&#10;Description automatically generated">
            <a:extLst>
              <a:ext uri="{FF2B5EF4-FFF2-40B4-BE49-F238E27FC236}">
                <a16:creationId xmlns:a16="http://schemas.microsoft.com/office/drawing/2014/main" id="{3BA24453-1DE8-4395-9CE8-E5601279B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 y="0"/>
            <a:ext cx="9144000" cy="6858000"/>
          </a:xfrm>
          <a:prstGeom prst="rect">
            <a:avLst/>
          </a:prstGeom>
        </p:spPr>
      </p:pic>
      <p:pic>
        <p:nvPicPr>
          <p:cNvPr id="6" name="Picture 5" descr="A close up of a plant&#10;&#10;Description automatically generated">
            <a:extLst>
              <a:ext uri="{FF2B5EF4-FFF2-40B4-BE49-F238E27FC236}">
                <a16:creationId xmlns:a16="http://schemas.microsoft.com/office/drawing/2014/main" id="{ECBE165D-7A63-4A8D-B19E-C59ADB7A8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9" y="423333"/>
            <a:ext cx="5031291" cy="6426200"/>
          </a:xfrm>
          <a:prstGeom prst="rect">
            <a:avLst/>
          </a:prstGeom>
        </p:spPr>
      </p:pic>
      <p:sp>
        <p:nvSpPr>
          <p:cNvPr id="7" name="Subtitle 2">
            <a:extLst>
              <a:ext uri="{FF2B5EF4-FFF2-40B4-BE49-F238E27FC236}">
                <a16:creationId xmlns:a16="http://schemas.microsoft.com/office/drawing/2014/main" id="{CFA3194F-3AAB-4025-B1BE-AE333D0BBE94}"/>
              </a:ext>
            </a:extLst>
          </p:cNvPr>
          <p:cNvSpPr txBox="1">
            <a:spLocks/>
          </p:cNvSpPr>
          <p:nvPr/>
        </p:nvSpPr>
        <p:spPr>
          <a:xfrm>
            <a:off x="2759613" y="3374026"/>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5500" b="1" spc="-300" dirty="0">
                <a:solidFill>
                  <a:srgbClr val="A1B53D"/>
                </a:solidFill>
                <a:latin typeface="Ubuntu" panose="020B0504030602030204" pitchFamily="34" charset="0"/>
              </a:rPr>
              <a:t>WHAT A FRIEND</a:t>
            </a:r>
            <a:endParaRPr lang="en-US" sz="5500" b="1" spc="-300" dirty="0">
              <a:solidFill>
                <a:srgbClr val="5D7843"/>
              </a:solidFill>
              <a:latin typeface="Ubuntu" panose="020B0504030602030204" pitchFamily="34" charset="0"/>
            </a:endParaRPr>
          </a:p>
        </p:txBody>
      </p:sp>
      <p:sp>
        <p:nvSpPr>
          <p:cNvPr id="9" name="Subtitle 2">
            <a:extLst>
              <a:ext uri="{FF2B5EF4-FFF2-40B4-BE49-F238E27FC236}">
                <a16:creationId xmlns:a16="http://schemas.microsoft.com/office/drawing/2014/main" id="{E7CAA9A0-18C5-4620-B908-666191F2C292}"/>
              </a:ext>
            </a:extLst>
          </p:cNvPr>
          <p:cNvSpPr txBox="1">
            <a:spLocks/>
          </p:cNvSpPr>
          <p:nvPr/>
        </p:nvSpPr>
        <p:spPr>
          <a:xfrm>
            <a:off x="3063534" y="4757218"/>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100" dirty="0">
                <a:solidFill>
                  <a:srgbClr val="4A2919"/>
                </a:solidFill>
                <a:latin typeface="Baby Boston" panose="03000000000000000000" pitchFamily="66" charset="0"/>
              </a:rPr>
              <a:t>Charles </a:t>
            </a:r>
            <a:r>
              <a:rPr lang="en-US" sz="1100" dirty="0" err="1">
                <a:solidFill>
                  <a:srgbClr val="4A2919"/>
                </a:solidFill>
                <a:latin typeface="Baby Boston" panose="03000000000000000000" pitchFamily="66" charset="0"/>
              </a:rPr>
              <a:t>Crozat</a:t>
            </a:r>
            <a:r>
              <a:rPr lang="en-US" sz="1100" dirty="0">
                <a:solidFill>
                  <a:srgbClr val="4A2919"/>
                </a:solidFill>
                <a:latin typeface="Baby Boston" panose="03000000000000000000" pitchFamily="66" charset="0"/>
              </a:rPr>
              <a:t> Converse, Joseph M. Scriven</a:t>
            </a:r>
            <a:r>
              <a:rPr lang="sv-SE" sz="1100" dirty="0">
                <a:solidFill>
                  <a:srgbClr val="4A2919"/>
                </a:solidFill>
                <a:latin typeface="Baby Boston" panose="03000000000000000000" pitchFamily="66" charset="0"/>
              </a:rPr>
              <a:t>. #27714</a:t>
            </a:r>
          </a:p>
        </p:txBody>
      </p:sp>
      <p:sp>
        <p:nvSpPr>
          <p:cNvPr id="8" name="Subtitle 2">
            <a:extLst>
              <a:ext uri="{FF2B5EF4-FFF2-40B4-BE49-F238E27FC236}">
                <a16:creationId xmlns:a16="http://schemas.microsoft.com/office/drawing/2014/main" id="{E9471195-1AC7-4425-91A0-AD0FF92BA6E8}"/>
              </a:ext>
            </a:extLst>
          </p:cNvPr>
          <p:cNvSpPr txBox="1">
            <a:spLocks/>
          </p:cNvSpPr>
          <p:nvPr/>
        </p:nvSpPr>
        <p:spPr>
          <a:xfrm>
            <a:off x="2770169" y="4001832"/>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5500" b="1" spc="-300" dirty="0">
                <a:solidFill>
                  <a:srgbClr val="5D7843"/>
                </a:solidFill>
                <a:latin typeface="Ubuntu" panose="020B0504030602030204" pitchFamily="34" charset="0"/>
              </a:rPr>
              <a:t> WE HAVE IN JESUS</a:t>
            </a:r>
          </a:p>
        </p:txBody>
      </p:sp>
    </p:spTree>
    <p:extLst>
      <p:ext uri="{BB962C8B-B14F-4D97-AF65-F5344CB8AC3E}">
        <p14:creationId xmlns:p14="http://schemas.microsoft.com/office/powerpoint/2010/main" val="2982065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76AD-1168-4278-9485-307FDD1D3547}"/>
              </a:ext>
            </a:extLst>
          </p:cNvPr>
          <p:cNvSpPr>
            <a:spLocks noGrp="1"/>
          </p:cNvSpPr>
          <p:nvPr>
            <p:ph type="title"/>
          </p:nvPr>
        </p:nvSpPr>
        <p:spPr/>
        <p:txBody>
          <a:bodyPr>
            <a:noAutofit/>
          </a:bodyPr>
          <a:lstStyle/>
          <a:p>
            <a:pPr>
              <a:spcBef>
                <a:spcPts val="1000"/>
              </a:spcBef>
              <a:defRPr/>
            </a:pPr>
            <a:r>
              <a:rPr lang="en-US" sz="5500" dirty="0">
                <a:solidFill>
                  <a:srgbClr val="A1B53D"/>
                </a:solidFill>
              </a:rPr>
              <a:t>WHAT A FRIEND </a:t>
            </a:r>
            <a:endParaRPr lang="en-US" sz="5500" dirty="0"/>
          </a:p>
        </p:txBody>
      </p:sp>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a:xfrm>
            <a:off x="212436" y="1938283"/>
            <a:ext cx="8302914" cy="5174386"/>
          </a:xfrm>
        </p:spPr>
        <p:txBody>
          <a:bodyPr>
            <a:normAutofit/>
          </a:bodyPr>
          <a:lstStyle/>
          <a:p>
            <a:pPr marL="0" indent="0">
              <a:buNone/>
            </a:pPr>
            <a:r>
              <a:rPr lang="en-US" dirty="0"/>
              <a:t>What a friend we have in Jesus</a:t>
            </a:r>
          </a:p>
          <a:p>
            <a:pPr marL="0" indent="0">
              <a:buNone/>
            </a:pPr>
            <a:r>
              <a:rPr lang="en-US" dirty="0"/>
              <a:t>All our sins and griefs to bear</a:t>
            </a:r>
          </a:p>
          <a:p>
            <a:pPr marL="0" indent="0">
              <a:buNone/>
            </a:pPr>
            <a:r>
              <a:rPr lang="en-US" dirty="0"/>
              <a:t>And what a privilege to carry</a:t>
            </a:r>
          </a:p>
          <a:p>
            <a:pPr marL="0" indent="0">
              <a:buNone/>
            </a:pPr>
            <a:r>
              <a:rPr lang="en-US" dirty="0"/>
              <a:t>Everything to God in prayer</a:t>
            </a:r>
            <a:endParaRPr lang="en-US" sz="1100" dirty="0"/>
          </a:p>
          <a:p>
            <a:pPr marL="0" indent="0">
              <a:buNone/>
            </a:pPr>
            <a:endParaRPr lang="en-US" sz="1900" dirty="0"/>
          </a:p>
        </p:txBody>
      </p:sp>
      <p:sp>
        <p:nvSpPr>
          <p:cNvPr id="4" name="Title 1">
            <a:extLst>
              <a:ext uri="{FF2B5EF4-FFF2-40B4-BE49-F238E27FC236}">
                <a16:creationId xmlns:a16="http://schemas.microsoft.com/office/drawing/2014/main" id="{32DF3C91-88AF-49B7-B453-F4996C8A5F65}"/>
              </a:ext>
            </a:extLst>
          </p:cNvPr>
          <p:cNvSpPr txBox="1">
            <a:spLocks/>
          </p:cNvSpPr>
          <p:nvPr/>
        </p:nvSpPr>
        <p:spPr>
          <a:xfrm>
            <a:off x="212436" y="760073"/>
            <a:ext cx="8302914" cy="1156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5D7843"/>
                </a:solidFill>
                <a:latin typeface="Ubuntu" panose="020B0504030602030204" pitchFamily="34" charset="0"/>
                <a:ea typeface="+mj-ea"/>
                <a:cs typeface="+mj-cs"/>
              </a:defRPr>
            </a:lvl1pPr>
          </a:lstStyle>
          <a:p>
            <a:pPr>
              <a:spcBef>
                <a:spcPts val="1000"/>
              </a:spcBef>
              <a:defRPr/>
            </a:pPr>
            <a:r>
              <a:rPr lang="en-US" sz="5500" dirty="0"/>
              <a:t>WE HAVE IN JESUS</a:t>
            </a:r>
          </a:p>
        </p:txBody>
      </p:sp>
    </p:spTree>
    <p:extLst>
      <p:ext uri="{BB962C8B-B14F-4D97-AF65-F5344CB8AC3E}">
        <p14:creationId xmlns:p14="http://schemas.microsoft.com/office/powerpoint/2010/main" val="1698126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76AD-1168-4278-9485-307FDD1D3547}"/>
              </a:ext>
            </a:extLst>
          </p:cNvPr>
          <p:cNvSpPr>
            <a:spLocks noGrp="1"/>
          </p:cNvSpPr>
          <p:nvPr>
            <p:ph type="title"/>
          </p:nvPr>
        </p:nvSpPr>
        <p:spPr/>
        <p:txBody>
          <a:bodyPr>
            <a:noAutofit/>
          </a:bodyPr>
          <a:lstStyle/>
          <a:p>
            <a:pPr>
              <a:spcBef>
                <a:spcPts val="1000"/>
              </a:spcBef>
              <a:defRPr/>
            </a:pPr>
            <a:r>
              <a:rPr lang="en-US" sz="5500" dirty="0">
                <a:solidFill>
                  <a:srgbClr val="A1B53D"/>
                </a:solidFill>
              </a:rPr>
              <a:t>WHAT A FRIEND </a:t>
            </a:r>
            <a:endParaRPr lang="en-US" sz="5500" dirty="0"/>
          </a:p>
        </p:txBody>
      </p:sp>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a:xfrm>
            <a:off x="212436" y="1938283"/>
            <a:ext cx="8302914" cy="5174386"/>
          </a:xfrm>
        </p:spPr>
        <p:txBody>
          <a:bodyPr>
            <a:normAutofit/>
          </a:bodyPr>
          <a:lstStyle/>
          <a:p>
            <a:pPr marL="0" indent="0">
              <a:buNone/>
            </a:pPr>
            <a:r>
              <a:rPr lang="en-US" dirty="0"/>
              <a:t>Oh, what peace we often forfeit</a:t>
            </a:r>
          </a:p>
          <a:p>
            <a:pPr marL="0" indent="0">
              <a:buNone/>
            </a:pPr>
            <a:r>
              <a:rPr lang="en-US" dirty="0"/>
              <a:t>Oh, what needless pain we bear</a:t>
            </a:r>
          </a:p>
          <a:p>
            <a:pPr marL="0" indent="0">
              <a:buNone/>
            </a:pPr>
            <a:r>
              <a:rPr lang="en-US" dirty="0"/>
              <a:t>All because we do not carry</a:t>
            </a:r>
          </a:p>
          <a:p>
            <a:pPr marL="0" indent="0">
              <a:buNone/>
            </a:pPr>
            <a:r>
              <a:rPr lang="en-US" dirty="0"/>
              <a:t>Everything to God in prayer</a:t>
            </a:r>
          </a:p>
          <a:p>
            <a:pPr marL="0" indent="0">
              <a:buNone/>
            </a:pPr>
            <a:endParaRPr lang="en-US" sz="1900" dirty="0"/>
          </a:p>
        </p:txBody>
      </p:sp>
      <p:sp>
        <p:nvSpPr>
          <p:cNvPr id="4" name="Title 1">
            <a:extLst>
              <a:ext uri="{FF2B5EF4-FFF2-40B4-BE49-F238E27FC236}">
                <a16:creationId xmlns:a16="http://schemas.microsoft.com/office/drawing/2014/main" id="{32DF3C91-88AF-49B7-B453-F4996C8A5F65}"/>
              </a:ext>
            </a:extLst>
          </p:cNvPr>
          <p:cNvSpPr txBox="1">
            <a:spLocks/>
          </p:cNvSpPr>
          <p:nvPr/>
        </p:nvSpPr>
        <p:spPr>
          <a:xfrm>
            <a:off x="212436" y="760073"/>
            <a:ext cx="8302914" cy="1156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5D7843"/>
                </a:solidFill>
                <a:latin typeface="Ubuntu" panose="020B0504030602030204" pitchFamily="34" charset="0"/>
                <a:ea typeface="+mj-ea"/>
                <a:cs typeface="+mj-cs"/>
              </a:defRPr>
            </a:lvl1pPr>
          </a:lstStyle>
          <a:p>
            <a:pPr>
              <a:spcBef>
                <a:spcPts val="1000"/>
              </a:spcBef>
              <a:defRPr/>
            </a:pPr>
            <a:r>
              <a:rPr lang="en-US" sz="5500" dirty="0"/>
              <a:t>WE HAVE IN JESUS</a:t>
            </a:r>
          </a:p>
        </p:txBody>
      </p:sp>
    </p:spTree>
    <p:extLst>
      <p:ext uri="{BB962C8B-B14F-4D97-AF65-F5344CB8AC3E}">
        <p14:creationId xmlns:p14="http://schemas.microsoft.com/office/powerpoint/2010/main" val="2726885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76AD-1168-4278-9485-307FDD1D3547}"/>
              </a:ext>
            </a:extLst>
          </p:cNvPr>
          <p:cNvSpPr>
            <a:spLocks noGrp="1"/>
          </p:cNvSpPr>
          <p:nvPr>
            <p:ph type="title"/>
          </p:nvPr>
        </p:nvSpPr>
        <p:spPr/>
        <p:txBody>
          <a:bodyPr>
            <a:noAutofit/>
          </a:bodyPr>
          <a:lstStyle/>
          <a:p>
            <a:pPr>
              <a:spcBef>
                <a:spcPts val="1000"/>
              </a:spcBef>
              <a:defRPr/>
            </a:pPr>
            <a:r>
              <a:rPr lang="en-US" sz="5500" dirty="0">
                <a:solidFill>
                  <a:srgbClr val="A1B53D"/>
                </a:solidFill>
              </a:rPr>
              <a:t>WHAT A FRIEND </a:t>
            </a:r>
            <a:endParaRPr lang="en-US" sz="5500" dirty="0"/>
          </a:p>
        </p:txBody>
      </p:sp>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a:xfrm>
            <a:off x="212436" y="1938283"/>
            <a:ext cx="8302914" cy="5174386"/>
          </a:xfrm>
        </p:spPr>
        <p:txBody>
          <a:bodyPr>
            <a:normAutofit/>
          </a:bodyPr>
          <a:lstStyle/>
          <a:p>
            <a:pPr marL="0" indent="0">
              <a:buNone/>
            </a:pPr>
            <a:r>
              <a:rPr lang="en-US" dirty="0"/>
              <a:t>Have we trials and temptations?</a:t>
            </a:r>
          </a:p>
          <a:p>
            <a:pPr marL="0" indent="0">
              <a:buNone/>
            </a:pPr>
            <a:r>
              <a:rPr lang="en-US" dirty="0"/>
              <a:t>Is there trouble anywhere?</a:t>
            </a:r>
          </a:p>
          <a:p>
            <a:pPr marL="0" indent="0">
              <a:buNone/>
            </a:pPr>
            <a:r>
              <a:rPr lang="en-US" dirty="0"/>
              <a:t>We should never be discouraged</a:t>
            </a:r>
          </a:p>
          <a:p>
            <a:pPr marL="0" indent="0">
              <a:buNone/>
            </a:pPr>
            <a:r>
              <a:rPr lang="en-US" dirty="0"/>
              <a:t>Take it to the Lord in prayer</a:t>
            </a:r>
            <a:endParaRPr lang="en-US" sz="1900" dirty="0"/>
          </a:p>
        </p:txBody>
      </p:sp>
      <p:sp>
        <p:nvSpPr>
          <p:cNvPr id="4" name="Title 1">
            <a:extLst>
              <a:ext uri="{FF2B5EF4-FFF2-40B4-BE49-F238E27FC236}">
                <a16:creationId xmlns:a16="http://schemas.microsoft.com/office/drawing/2014/main" id="{32DF3C91-88AF-49B7-B453-F4996C8A5F65}"/>
              </a:ext>
            </a:extLst>
          </p:cNvPr>
          <p:cNvSpPr txBox="1">
            <a:spLocks/>
          </p:cNvSpPr>
          <p:nvPr/>
        </p:nvSpPr>
        <p:spPr>
          <a:xfrm>
            <a:off x="212436" y="760073"/>
            <a:ext cx="8302914" cy="1156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5D7843"/>
                </a:solidFill>
                <a:latin typeface="Ubuntu" panose="020B0504030602030204" pitchFamily="34" charset="0"/>
                <a:ea typeface="+mj-ea"/>
                <a:cs typeface="+mj-cs"/>
              </a:defRPr>
            </a:lvl1pPr>
          </a:lstStyle>
          <a:p>
            <a:pPr>
              <a:spcBef>
                <a:spcPts val="1000"/>
              </a:spcBef>
              <a:defRPr/>
            </a:pPr>
            <a:r>
              <a:rPr lang="en-US" sz="5500" dirty="0"/>
              <a:t>WE HAVE IN JESUS</a:t>
            </a:r>
          </a:p>
        </p:txBody>
      </p:sp>
    </p:spTree>
    <p:extLst>
      <p:ext uri="{BB962C8B-B14F-4D97-AF65-F5344CB8AC3E}">
        <p14:creationId xmlns:p14="http://schemas.microsoft.com/office/powerpoint/2010/main" val="2462617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76AD-1168-4278-9485-307FDD1D3547}"/>
              </a:ext>
            </a:extLst>
          </p:cNvPr>
          <p:cNvSpPr>
            <a:spLocks noGrp="1"/>
          </p:cNvSpPr>
          <p:nvPr>
            <p:ph type="title"/>
          </p:nvPr>
        </p:nvSpPr>
        <p:spPr/>
        <p:txBody>
          <a:bodyPr>
            <a:noAutofit/>
          </a:bodyPr>
          <a:lstStyle/>
          <a:p>
            <a:pPr>
              <a:spcBef>
                <a:spcPts val="1000"/>
              </a:spcBef>
              <a:defRPr/>
            </a:pPr>
            <a:r>
              <a:rPr lang="en-US" sz="5500" dirty="0">
                <a:solidFill>
                  <a:srgbClr val="A1B53D"/>
                </a:solidFill>
              </a:rPr>
              <a:t>WHAT A FRIEND </a:t>
            </a:r>
            <a:endParaRPr lang="en-US" sz="5500" dirty="0"/>
          </a:p>
        </p:txBody>
      </p:sp>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a:xfrm>
            <a:off x="212436" y="1938283"/>
            <a:ext cx="8302914" cy="5174386"/>
          </a:xfrm>
        </p:spPr>
        <p:txBody>
          <a:bodyPr>
            <a:normAutofit/>
          </a:bodyPr>
          <a:lstStyle/>
          <a:p>
            <a:pPr marL="0" indent="0">
              <a:buNone/>
            </a:pPr>
            <a:r>
              <a:rPr lang="en-US" dirty="0"/>
              <a:t>Can we find a friend so faithful</a:t>
            </a:r>
          </a:p>
          <a:p>
            <a:pPr marL="0" indent="0">
              <a:buNone/>
            </a:pPr>
            <a:r>
              <a:rPr lang="en-US" dirty="0"/>
              <a:t>Who will all our sorrows share?</a:t>
            </a:r>
          </a:p>
          <a:p>
            <a:pPr marL="0" indent="0">
              <a:buNone/>
            </a:pPr>
            <a:r>
              <a:rPr lang="en-US" dirty="0"/>
              <a:t>Jesus knows our every weakness</a:t>
            </a:r>
          </a:p>
          <a:p>
            <a:pPr marL="0" indent="0">
              <a:buNone/>
            </a:pPr>
            <a:r>
              <a:rPr lang="en-US" dirty="0"/>
              <a:t>Take it to the Lord in prayer</a:t>
            </a:r>
            <a:endParaRPr lang="en-US" sz="1900" dirty="0"/>
          </a:p>
        </p:txBody>
      </p:sp>
      <p:sp>
        <p:nvSpPr>
          <p:cNvPr id="4" name="Title 1">
            <a:extLst>
              <a:ext uri="{FF2B5EF4-FFF2-40B4-BE49-F238E27FC236}">
                <a16:creationId xmlns:a16="http://schemas.microsoft.com/office/drawing/2014/main" id="{32DF3C91-88AF-49B7-B453-F4996C8A5F65}"/>
              </a:ext>
            </a:extLst>
          </p:cNvPr>
          <p:cNvSpPr txBox="1">
            <a:spLocks/>
          </p:cNvSpPr>
          <p:nvPr/>
        </p:nvSpPr>
        <p:spPr>
          <a:xfrm>
            <a:off x="212436" y="760073"/>
            <a:ext cx="8302914" cy="1156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5D7843"/>
                </a:solidFill>
                <a:latin typeface="Ubuntu" panose="020B0504030602030204" pitchFamily="34" charset="0"/>
                <a:ea typeface="+mj-ea"/>
                <a:cs typeface="+mj-cs"/>
              </a:defRPr>
            </a:lvl1pPr>
          </a:lstStyle>
          <a:p>
            <a:pPr>
              <a:spcBef>
                <a:spcPts val="1000"/>
              </a:spcBef>
              <a:defRPr/>
            </a:pPr>
            <a:r>
              <a:rPr lang="en-US" sz="5500" dirty="0"/>
              <a:t>WE HAVE IN JESUS</a:t>
            </a:r>
          </a:p>
        </p:txBody>
      </p:sp>
    </p:spTree>
    <p:extLst>
      <p:ext uri="{BB962C8B-B14F-4D97-AF65-F5344CB8AC3E}">
        <p14:creationId xmlns:p14="http://schemas.microsoft.com/office/powerpoint/2010/main" val="1674565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76AD-1168-4278-9485-307FDD1D3547}"/>
              </a:ext>
            </a:extLst>
          </p:cNvPr>
          <p:cNvSpPr>
            <a:spLocks noGrp="1"/>
          </p:cNvSpPr>
          <p:nvPr>
            <p:ph type="title"/>
          </p:nvPr>
        </p:nvSpPr>
        <p:spPr/>
        <p:txBody>
          <a:bodyPr>
            <a:noAutofit/>
          </a:bodyPr>
          <a:lstStyle/>
          <a:p>
            <a:pPr>
              <a:spcBef>
                <a:spcPts val="1000"/>
              </a:spcBef>
              <a:defRPr/>
            </a:pPr>
            <a:r>
              <a:rPr lang="en-US" sz="5500" dirty="0">
                <a:solidFill>
                  <a:srgbClr val="A1B53D"/>
                </a:solidFill>
              </a:rPr>
              <a:t>WHAT A FRIEND </a:t>
            </a:r>
            <a:endParaRPr lang="en-US" sz="5500" dirty="0"/>
          </a:p>
        </p:txBody>
      </p:sp>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a:xfrm>
            <a:off x="212436" y="1938283"/>
            <a:ext cx="8302914" cy="5174386"/>
          </a:xfrm>
        </p:spPr>
        <p:txBody>
          <a:bodyPr>
            <a:normAutofit/>
          </a:bodyPr>
          <a:lstStyle/>
          <a:p>
            <a:pPr marL="0" indent="0">
              <a:buNone/>
            </a:pPr>
            <a:r>
              <a:rPr lang="en-US" dirty="0"/>
              <a:t>Are we weak and heavy-laden?</a:t>
            </a:r>
          </a:p>
          <a:p>
            <a:pPr marL="0" indent="0">
              <a:buNone/>
            </a:pPr>
            <a:r>
              <a:rPr lang="en-US" dirty="0"/>
              <a:t>Cumbered with a load of care?</a:t>
            </a:r>
          </a:p>
          <a:p>
            <a:pPr marL="0" indent="0">
              <a:buNone/>
            </a:pPr>
            <a:r>
              <a:rPr lang="en-US" dirty="0"/>
              <a:t>Precious Savior, still our refuge --</a:t>
            </a:r>
          </a:p>
          <a:p>
            <a:pPr marL="0" indent="0">
              <a:buNone/>
            </a:pPr>
            <a:r>
              <a:rPr lang="en-US" dirty="0"/>
              <a:t>Take it to the Lord in prayer</a:t>
            </a:r>
            <a:endParaRPr lang="en-US" sz="1900" dirty="0"/>
          </a:p>
        </p:txBody>
      </p:sp>
      <p:sp>
        <p:nvSpPr>
          <p:cNvPr id="4" name="Title 1">
            <a:extLst>
              <a:ext uri="{FF2B5EF4-FFF2-40B4-BE49-F238E27FC236}">
                <a16:creationId xmlns:a16="http://schemas.microsoft.com/office/drawing/2014/main" id="{32DF3C91-88AF-49B7-B453-F4996C8A5F65}"/>
              </a:ext>
            </a:extLst>
          </p:cNvPr>
          <p:cNvSpPr txBox="1">
            <a:spLocks/>
          </p:cNvSpPr>
          <p:nvPr/>
        </p:nvSpPr>
        <p:spPr>
          <a:xfrm>
            <a:off x="212436" y="760073"/>
            <a:ext cx="8302914" cy="1156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5D7843"/>
                </a:solidFill>
                <a:latin typeface="Ubuntu" panose="020B0504030602030204" pitchFamily="34" charset="0"/>
                <a:ea typeface="+mj-ea"/>
                <a:cs typeface="+mj-cs"/>
              </a:defRPr>
            </a:lvl1pPr>
          </a:lstStyle>
          <a:p>
            <a:pPr>
              <a:spcBef>
                <a:spcPts val="1000"/>
              </a:spcBef>
              <a:defRPr/>
            </a:pPr>
            <a:r>
              <a:rPr lang="en-US" sz="5500" dirty="0"/>
              <a:t>WE HAVE IN JESUS</a:t>
            </a:r>
          </a:p>
        </p:txBody>
      </p:sp>
    </p:spTree>
    <p:extLst>
      <p:ext uri="{BB962C8B-B14F-4D97-AF65-F5344CB8AC3E}">
        <p14:creationId xmlns:p14="http://schemas.microsoft.com/office/powerpoint/2010/main" val="3507143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76AD-1168-4278-9485-307FDD1D3547}"/>
              </a:ext>
            </a:extLst>
          </p:cNvPr>
          <p:cNvSpPr>
            <a:spLocks noGrp="1"/>
          </p:cNvSpPr>
          <p:nvPr>
            <p:ph type="title"/>
          </p:nvPr>
        </p:nvSpPr>
        <p:spPr/>
        <p:txBody>
          <a:bodyPr>
            <a:noAutofit/>
          </a:bodyPr>
          <a:lstStyle/>
          <a:p>
            <a:pPr>
              <a:spcBef>
                <a:spcPts val="1000"/>
              </a:spcBef>
              <a:defRPr/>
            </a:pPr>
            <a:r>
              <a:rPr lang="en-US" sz="5500" dirty="0">
                <a:solidFill>
                  <a:srgbClr val="A1B53D"/>
                </a:solidFill>
              </a:rPr>
              <a:t>WHAT A FRIEND </a:t>
            </a:r>
            <a:endParaRPr lang="en-US" sz="5500" dirty="0"/>
          </a:p>
        </p:txBody>
      </p:sp>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a:xfrm>
            <a:off x="212436" y="1938283"/>
            <a:ext cx="8302914" cy="5174386"/>
          </a:xfrm>
        </p:spPr>
        <p:txBody>
          <a:bodyPr>
            <a:normAutofit/>
          </a:bodyPr>
          <a:lstStyle/>
          <a:p>
            <a:pPr marL="0" indent="0">
              <a:buNone/>
            </a:pPr>
            <a:r>
              <a:rPr lang="en-US" dirty="0"/>
              <a:t>Do thy friends despise, for sake thee?</a:t>
            </a:r>
          </a:p>
          <a:p>
            <a:pPr marL="0" indent="0">
              <a:buNone/>
            </a:pPr>
            <a:r>
              <a:rPr lang="en-US" dirty="0"/>
              <a:t>Take it to the Lord in prayer</a:t>
            </a:r>
          </a:p>
          <a:p>
            <a:pPr marL="0" indent="0">
              <a:buNone/>
            </a:pPr>
            <a:r>
              <a:rPr lang="en-US" dirty="0"/>
              <a:t>In His arms He’ll take and shield thee,</a:t>
            </a:r>
          </a:p>
          <a:p>
            <a:pPr marL="0" indent="0">
              <a:buNone/>
            </a:pPr>
            <a:r>
              <a:rPr lang="en-US" dirty="0"/>
              <a:t>Thou wilt find a solace there.</a:t>
            </a:r>
            <a:endParaRPr lang="en-US" sz="1900" dirty="0"/>
          </a:p>
        </p:txBody>
      </p:sp>
      <p:sp>
        <p:nvSpPr>
          <p:cNvPr id="4" name="Title 1">
            <a:extLst>
              <a:ext uri="{FF2B5EF4-FFF2-40B4-BE49-F238E27FC236}">
                <a16:creationId xmlns:a16="http://schemas.microsoft.com/office/drawing/2014/main" id="{32DF3C91-88AF-49B7-B453-F4996C8A5F65}"/>
              </a:ext>
            </a:extLst>
          </p:cNvPr>
          <p:cNvSpPr txBox="1">
            <a:spLocks/>
          </p:cNvSpPr>
          <p:nvPr/>
        </p:nvSpPr>
        <p:spPr>
          <a:xfrm>
            <a:off x="212436" y="760073"/>
            <a:ext cx="8302914" cy="1156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5D7843"/>
                </a:solidFill>
                <a:latin typeface="Ubuntu" panose="020B0504030602030204" pitchFamily="34" charset="0"/>
                <a:ea typeface="+mj-ea"/>
                <a:cs typeface="+mj-cs"/>
              </a:defRPr>
            </a:lvl1pPr>
          </a:lstStyle>
          <a:p>
            <a:pPr>
              <a:spcBef>
                <a:spcPts val="1000"/>
              </a:spcBef>
              <a:defRPr/>
            </a:pPr>
            <a:r>
              <a:rPr lang="en-US" sz="5500" dirty="0"/>
              <a:t>WE HAVE IN JESUS</a:t>
            </a:r>
          </a:p>
        </p:txBody>
      </p:sp>
    </p:spTree>
    <p:extLst>
      <p:ext uri="{BB962C8B-B14F-4D97-AF65-F5344CB8AC3E}">
        <p14:creationId xmlns:p14="http://schemas.microsoft.com/office/powerpoint/2010/main" val="4225559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76AD-1168-4278-9485-307FDD1D3547}"/>
              </a:ext>
            </a:extLst>
          </p:cNvPr>
          <p:cNvSpPr>
            <a:spLocks noGrp="1"/>
          </p:cNvSpPr>
          <p:nvPr>
            <p:ph type="title"/>
          </p:nvPr>
        </p:nvSpPr>
        <p:spPr/>
        <p:txBody>
          <a:bodyPr>
            <a:noAutofit/>
          </a:bodyPr>
          <a:lstStyle/>
          <a:p>
            <a:pPr>
              <a:spcBef>
                <a:spcPts val="1000"/>
              </a:spcBef>
              <a:defRPr/>
            </a:pPr>
            <a:r>
              <a:rPr lang="en-US" sz="5500" dirty="0">
                <a:solidFill>
                  <a:srgbClr val="A1B53D"/>
                </a:solidFill>
              </a:rPr>
              <a:t>WHAT A FRIEND </a:t>
            </a:r>
            <a:endParaRPr lang="en-US" sz="5500" dirty="0"/>
          </a:p>
        </p:txBody>
      </p:sp>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a:xfrm>
            <a:off x="212436" y="1938283"/>
            <a:ext cx="8302914" cy="5174386"/>
          </a:xfrm>
        </p:spPr>
        <p:txBody>
          <a:bodyPr>
            <a:normAutofit/>
          </a:bodyPr>
          <a:lstStyle/>
          <a:p>
            <a:pPr marL="0" indent="0">
              <a:buNone/>
            </a:pPr>
            <a:r>
              <a:rPr lang="en-US" dirty="0"/>
              <a:t>What a friend we have in Jesus</a:t>
            </a:r>
          </a:p>
          <a:p>
            <a:pPr marL="0" indent="0">
              <a:buNone/>
            </a:pPr>
            <a:r>
              <a:rPr lang="en-US" dirty="0"/>
              <a:t>All our sins and griefs to bear</a:t>
            </a:r>
          </a:p>
          <a:p>
            <a:pPr marL="0" indent="0">
              <a:buNone/>
            </a:pPr>
            <a:r>
              <a:rPr lang="en-US" dirty="0"/>
              <a:t>And what a privilege to carry</a:t>
            </a:r>
          </a:p>
          <a:p>
            <a:pPr marL="0" indent="0">
              <a:buNone/>
            </a:pPr>
            <a:r>
              <a:rPr lang="en-US" dirty="0"/>
              <a:t>Everything to God in prayer</a:t>
            </a:r>
            <a:endParaRPr lang="en-US" sz="1100" dirty="0"/>
          </a:p>
          <a:p>
            <a:pPr marL="0" indent="0">
              <a:buNone/>
            </a:pPr>
            <a:endParaRPr lang="en-US" sz="1900" dirty="0"/>
          </a:p>
        </p:txBody>
      </p:sp>
      <p:sp>
        <p:nvSpPr>
          <p:cNvPr id="4" name="Title 1">
            <a:extLst>
              <a:ext uri="{FF2B5EF4-FFF2-40B4-BE49-F238E27FC236}">
                <a16:creationId xmlns:a16="http://schemas.microsoft.com/office/drawing/2014/main" id="{32DF3C91-88AF-49B7-B453-F4996C8A5F65}"/>
              </a:ext>
            </a:extLst>
          </p:cNvPr>
          <p:cNvSpPr txBox="1">
            <a:spLocks/>
          </p:cNvSpPr>
          <p:nvPr/>
        </p:nvSpPr>
        <p:spPr>
          <a:xfrm>
            <a:off x="212436" y="760073"/>
            <a:ext cx="8302914" cy="1156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5D7843"/>
                </a:solidFill>
                <a:latin typeface="Ubuntu" panose="020B0504030602030204" pitchFamily="34" charset="0"/>
                <a:ea typeface="+mj-ea"/>
                <a:cs typeface="+mj-cs"/>
              </a:defRPr>
            </a:lvl1pPr>
          </a:lstStyle>
          <a:p>
            <a:pPr>
              <a:spcBef>
                <a:spcPts val="1000"/>
              </a:spcBef>
              <a:defRPr/>
            </a:pPr>
            <a:r>
              <a:rPr lang="en-US" sz="5500" dirty="0"/>
              <a:t>WE HAVE IN JESUS</a:t>
            </a:r>
          </a:p>
        </p:txBody>
      </p:sp>
    </p:spTree>
    <p:extLst>
      <p:ext uri="{BB962C8B-B14F-4D97-AF65-F5344CB8AC3E}">
        <p14:creationId xmlns:p14="http://schemas.microsoft.com/office/powerpoint/2010/main" val="1251808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ire&#10;&#10;Description automatically generated">
            <a:extLst>
              <a:ext uri="{FF2B5EF4-FFF2-40B4-BE49-F238E27FC236}">
                <a16:creationId xmlns:a16="http://schemas.microsoft.com/office/drawing/2014/main" id="{3BA24453-1DE8-4395-9CE8-E5601279B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A close up of a plant&#10;&#10;Description automatically generated">
            <a:extLst>
              <a:ext uri="{FF2B5EF4-FFF2-40B4-BE49-F238E27FC236}">
                <a16:creationId xmlns:a16="http://schemas.microsoft.com/office/drawing/2014/main" id="{ECBE165D-7A63-4A8D-B19E-C59ADB7A8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9" y="423333"/>
            <a:ext cx="5031291" cy="6426200"/>
          </a:xfrm>
          <a:prstGeom prst="rect">
            <a:avLst/>
          </a:prstGeom>
        </p:spPr>
      </p:pic>
      <p:sp>
        <p:nvSpPr>
          <p:cNvPr id="7" name="Subtitle 2">
            <a:extLst>
              <a:ext uri="{FF2B5EF4-FFF2-40B4-BE49-F238E27FC236}">
                <a16:creationId xmlns:a16="http://schemas.microsoft.com/office/drawing/2014/main" id="{CFA3194F-3AAB-4025-B1BE-AE333D0BBE94}"/>
              </a:ext>
            </a:extLst>
          </p:cNvPr>
          <p:cNvSpPr txBox="1">
            <a:spLocks/>
          </p:cNvSpPr>
          <p:nvPr/>
        </p:nvSpPr>
        <p:spPr>
          <a:xfrm>
            <a:off x="2739516" y="375089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5500" b="1" dirty="0">
                <a:solidFill>
                  <a:srgbClr val="A1B53D"/>
                </a:solidFill>
                <a:latin typeface="Ubuntu" panose="020B0504030602030204" pitchFamily="34" charset="0"/>
              </a:rPr>
              <a:t>TELL IT </a:t>
            </a:r>
            <a:r>
              <a:rPr lang="en-US" sz="5500" b="1" dirty="0">
                <a:solidFill>
                  <a:srgbClr val="5D7843"/>
                </a:solidFill>
                <a:latin typeface="Ubuntu" panose="020B0504030602030204" pitchFamily="34" charset="0"/>
              </a:rPr>
              <a:t>TO JESUS</a:t>
            </a:r>
          </a:p>
        </p:txBody>
      </p:sp>
      <p:sp>
        <p:nvSpPr>
          <p:cNvPr id="9" name="Subtitle 2">
            <a:extLst>
              <a:ext uri="{FF2B5EF4-FFF2-40B4-BE49-F238E27FC236}">
                <a16:creationId xmlns:a16="http://schemas.microsoft.com/office/drawing/2014/main" id="{E7CAA9A0-18C5-4620-B908-666191F2C292}"/>
              </a:ext>
            </a:extLst>
          </p:cNvPr>
          <p:cNvSpPr txBox="1">
            <a:spLocks/>
          </p:cNvSpPr>
          <p:nvPr/>
        </p:nvSpPr>
        <p:spPr>
          <a:xfrm>
            <a:off x="3038879" y="4578774"/>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100" dirty="0">
                <a:solidFill>
                  <a:srgbClr val="4A2919"/>
                </a:solidFill>
                <a:latin typeface="Baby Boston" panose="03000000000000000000" pitchFamily="66" charset="0"/>
              </a:rPr>
              <a:t>Edmund S. Lorenz.</a:t>
            </a:r>
            <a:endParaRPr lang="sv-SE" sz="1100" dirty="0">
              <a:solidFill>
                <a:srgbClr val="4A2919"/>
              </a:solidFill>
              <a:latin typeface="Baby Boston" panose="03000000000000000000" pitchFamily="66" charset="0"/>
            </a:endParaRPr>
          </a:p>
        </p:txBody>
      </p:sp>
    </p:spTree>
    <p:extLst>
      <p:ext uri="{BB962C8B-B14F-4D97-AF65-F5344CB8AC3E}">
        <p14:creationId xmlns:p14="http://schemas.microsoft.com/office/powerpoint/2010/main" val="58243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76AD-1168-4278-9485-307FDD1D3547}"/>
              </a:ext>
            </a:extLst>
          </p:cNvPr>
          <p:cNvSpPr>
            <a:spLocks noGrp="1"/>
          </p:cNvSpPr>
          <p:nvPr>
            <p:ph type="title"/>
          </p:nvPr>
        </p:nvSpPr>
        <p:spPr/>
        <p:txBody>
          <a:bodyPr>
            <a:noAutofit/>
          </a:bodyPr>
          <a:lstStyle/>
          <a:p>
            <a:pPr>
              <a:spcBef>
                <a:spcPts val="1000"/>
              </a:spcBef>
              <a:defRPr/>
            </a:pPr>
            <a:r>
              <a:rPr lang="en-US" sz="5500" dirty="0">
                <a:solidFill>
                  <a:srgbClr val="A1B53D"/>
                </a:solidFill>
              </a:rPr>
              <a:t>WHAT A FRIEND </a:t>
            </a:r>
            <a:endParaRPr lang="en-US" sz="5500" dirty="0"/>
          </a:p>
        </p:txBody>
      </p:sp>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a:xfrm>
            <a:off x="212436" y="1938283"/>
            <a:ext cx="8302914" cy="5174386"/>
          </a:xfrm>
        </p:spPr>
        <p:txBody>
          <a:bodyPr>
            <a:normAutofit/>
          </a:bodyPr>
          <a:lstStyle/>
          <a:p>
            <a:pPr marL="0" indent="0">
              <a:buNone/>
            </a:pPr>
            <a:r>
              <a:rPr lang="en-US" dirty="0"/>
              <a:t>Oh, what peace we often forfeit</a:t>
            </a:r>
          </a:p>
          <a:p>
            <a:pPr marL="0" indent="0">
              <a:buNone/>
            </a:pPr>
            <a:r>
              <a:rPr lang="en-US" dirty="0"/>
              <a:t>Oh, what needless pain we bear</a:t>
            </a:r>
          </a:p>
          <a:p>
            <a:pPr marL="0" indent="0">
              <a:buNone/>
            </a:pPr>
            <a:r>
              <a:rPr lang="en-US" dirty="0"/>
              <a:t>All because we do not carry</a:t>
            </a:r>
          </a:p>
          <a:p>
            <a:pPr marL="0" indent="0">
              <a:buNone/>
            </a:pPr>
            <a:r>
              <a:rPr lang="en-US" dirty="0"/>
              <a:t>Everything to God in prayer</a:t>
            </a:r>
          </a:p>
          <a:p>
            <a:pPr marL="0" indent="0">
              <a:buNone/>
            </a:pPr>
            <a:endParaRPr lang="en-US" sz="1900" dirty="0"/>
          </a:p>
        </p:txBody>
      </p:sp>
      <p:sp>
        <p:nvSpPr>
          <p:cNvPr id="4" name="Title 1">
            <a:extLst>
              <a:ext uri="{FF2B5EF4-FFF2-40B4-BE49-F238E27FC236}">
                <a16:creationId xmlns:a16="http://schemas.microsoft.com/office/drawing/2014/main" id="{32DF3C91-88AF-49B7-B453-F4996C8A5F65}"/>
              </a:ext>
            </a:extLst>
          </p:cNvPr>
          <p:cNvSpPr txBox="1">
            <a:spLocks/>
          </p:cNvSpPr>
          <p:nvPr/>
        </p:nvSpPr>
        <p:spPr>
          <a:xfrm>
            <a:off x="212436" y="760073"/>
            <a:ext cx="8302914" cy="1156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5D7843"/>
                </a:solidFill>
                <a:latin typeface="Ubuntu" panose="020B0504030602030204" pitchFamily="34" charset="0"/>
                <a:ea typeface="+mj-ea"/>
                <a:cs typeface="+mj-cs"/>
              </a:defRPr>
            </a:lvl1pPr>
          </a:lstStyle>
          <a:p>
            <a:pPr>
              <a:spcBef>
                <a:spcPts val="1000"/>
              </a:spcBef>
              <a:defRPr/>
            </a:pPr>
            <a:r>
              <a:rPr lang="en-US" sz="5500" dirty="0"/>
              <a:t>WE HAVE IN JESUS</a:t>
            </a:r>
          </a:p>
        </p:txBody>
      </p:sp>
    </p:spTree>
    <p:extLst>
      <p:ext uri="{BB962C8B-B14F-4D97-AF65-F5344CB8AC3E}">
        <p14:creationId xmlns:p14="http://schemas.microsoft.com/office/powerpoint/2010/main" val="2860460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0341F7-F244-45B1-B7D3-FCD8386385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363748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0341F7-F244-45B1-B7D3-FCD8386385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1BE36C56-C8A5-431B-AF2E-2ED5E85CBC7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1000"/>
                    </a14:imgEffect>
                  </a14:imgLayer>
                </a14:imgProps>
              </a:ext>
            </a:extLst>
          </a:blip>
          <a:stretch>
            <a:fillRect/>
          </a:stretch>
        </p:blipFill>
        <p:spPr>
          <a:xfrm>
            <a:off x="-3945141" y="-424541"/>
            <a:ext cx="17062066" cy="3034594"/>
          </a:xfrm>
          <a:prstGeom prst="rect">
            <a:avLst/>
          </a:prstGeom>
        </p:spPr>
      </p:pic>
      <p:pic>
        <p:nvPicPr>
          <p:cNvPr id="2" name="Picture 1">
            <a:extLst>
              <a:ext uri="{FF2B5EF4-FFF2-40B4-BE49-F238E27FC236}">
                <a16:creationId xmlns:a16="http://schemas.microsoft.com/office/drawing/2014/main" id="{4717C058-DE1B-4B4F-AA2D-C9CF026C0FF1}"/>
              </a:ext>
            </a:extLst>
          </p:cNvPr>
          <p:cNvPicPr>
            <a:picLocks noChangeAspect="1"/>
          </p:cNvPicPr>
          <p:nvPr/>
        </p:nvPicPr>
        <p:blipFill>
          <a:blip r:embed="rId5"/>
          <a:stretch>
            <a:fillRect/>
          </a:stretch>
        </p:blipFill>
        <p:spPr>
          <a:xfrm>
            <a:off x="0" y="1544550"/>
            <a:ext cx="9426102" cy="5323498"/>
          </a:xfrm>
          <a:prstGeom prst="rect">
            <a:avLst/>
          </a:prstGeom>
        </p:spPr>
      </p:pic>
      <p:cxnSp>
        <p:nvCxnSpPr>
          <p:cNvPr id="6" name="Straight Connector 5">
            <a:extLst>
              <a:ext uri="{FF2B5EF4-FFF2-40B4-BE49-F238E27FC236}">
                <a16:creationId xmlns:a16="http://schemas.microsoft.com/office/drawing/2014/main" id="{9A86A8C4-EDD7-4997-B1A3-E70C80017217}"/>
              </a:ext>
            </a:extLst>
          </p:cNvPr>
          <p:cNvCxnSpPr/>
          <p:nvPr/>
        </p:nvCxnSpPr>
        <p:spPr>
          <a:xfrm>
            <a:off x="0" y="1544550"/>
            <a:ext cx="99679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5628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0341F7-F244-45B1-B7D3-FCD8386385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1BE36C56-C8A5-431B-AF2E-2ED5E85CBC7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1000"/>
                    </a14:imgEffect>
                  </a14:imgLayer>
                </a14:imgProps>
              </a:ext>
            </a:extLst>
          </a:blip>
          <a:stretch>
            <a:fillRect/>
          </a:stretch>
        </p:blipFill>
        <p:spPr>
          <a:xfrm>
            <a:off x="-3945141" y="-424541"/>
            <a:ext cx="17062066" cy="3034594"/>
          </a:xfrm>
          <a:prstGeom prst="rect">
            <a:avLst/>
          </a:prstGeom>
        </p:spPr>
      </p:pic>
      <p:pic>
        <p:nvPicPr>
          <p:cNvPr id="2" name="Picture 1">
            <a:extLst>
              <a:ext uri="{FF2B5EF4-FFF2-40B4-BE49-F238E27FC236}">
                <a16:creationId xmlns:a16="http://schemas.microsoft.com/office/drawing/2014/main" id="{4717C058-DE1B-4B4F-AA2D-C9CF026C0FF1}"/>
              </a:ext>
            </a:extLst>
          </p:cNvPr>
          <p:cNvPicPr>
            <a:picLocks noChangeAspect="1"/>
          </p:cNvPicPr>
          <p:nvPr/>
        </p:nvPicPr>
        <p:blipFill>
          <a:blip r:embed="rId5"/>
          <a:stretch>
            <a:fillRect/>
          </a:stretch>
        </p:blipFill>
        <p:spPr>
          <a:xfrm>
            <a:off x="0" y="1544550"/>
            <a:ext cx="9426102" cy="5323498"/>
          </a:xfrm>
          <a:prstGeom prst="rect">
            <a:avLst/>
          </a:prstGeom>
        </p:spPr>
      </p:pic>
      <p:cxnSp>
        <p:nvCxnSpPr>
          <p:cNvPr id="6" name="Straight Connector 5">
            <a:extLst>
              <a:ext uri="{FF2B5EF4-FFF2-40B4-BE49-F238E27FC236}">
                <a16:creationId xmlns:a16="http://schemas.microsoft.com/office/drawing/2014/main" id="{9A86A8C4-EDD7-4997-B1A3-E70C80017217}"/>
              </a:ext>
            </a:extLst>
          </p:cNvPr>
          <p:cNvCxnSpPr/>
          <p:nvPr/>
        </p:nvCxnSpPr>
        <p:spPr>
          <a:xfrm>
            <a:off x="0" y="1544550"/>
            <a:ext cx="99679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sign&#10;&#10;Description automatically generated">
            <a:extLst>
              <a:ext uri="{FF2B5EF4-FFF2-40B4-BE49-F238E27FC236}">
                <a16:creationId xmlns:a16="http://schemas.microsoft.com/office/drawing/2014/main" id="{705D7D72-3AC3-4A58-B79C-2274880CFF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807" y="2406014"/>
            <a:ext cx="3200385" cy="3497177"/>
          </a:xfrm>
          <a:prstGeom prst="rect">
            <a:avLst/>
          </a:prstGeom>
        </p:spPr>
      </p:pic>
    </p:spTree>
    <p:extLst>
      <p:ext uri="{BB962C8B-B14F-4D97-AF65-F5344CB8AC3E}">
        <p14:creationId xmlns:p14="http://schemas.microsoft.com/office/powerpoint/2010/main" val="1594477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0341F7-F244-45B1-B7D3-FCD8386385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608130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0341F7-F244-45B1-B7D3-FCD8386385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9E59B21F-CED7-4F4A-AC46-61FB103D04B7}"/>
              </a:ext>
            </a:extLst>
          </p:cNvPr>
          <p:cNvSpPr txBox="1"/>
          <p:nvPr/>
        </p:nvSpPr>
        <p:spPr>
          <a:xfrm>
            <a:off x="3142036" y="3482501"/>
            <a:ext cx="2496196" cy="600164"/>
          </a:xfrm>
          <a:prstGeom prst="rect">
            <a:avLst/>
          </a:prstGeom>
          <a:noFill/>
        </p:spPr>
        <p:txBody>
          <a:bodyPr wrap="square" rtlCol="0">
            <a:spAutoFit/>
          </a:bodyPr>
          <a:lstStyle/>
          <a:p>
            <a:r>
              <a:rPr lang="en-US" sz="3300" dirty="0">
                <a:solidFill>
                  <a:srgbClr val="49291A"/>
                </a:solidFill>
                <a:latin typeface="Baby Boston" panose="03000000000000000000" pitchFamily="66" charset="0"/>
              </a:rPr>
              <a:t>FASTING</a:t>
            </a:r>
          </a:p>
        </p:txBody>
      </p:sp>
    </p:spTree>
    <p:extLst>
      <p:ext uri="{BB962C8B-B14F-4D97-AF65-F5344CB8AC3E}">
        <p14:creationId xmlns:p14="http://schemas.microsoft.com/office/powerpoint/2010/main" val="1633152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0341F7-F244-45B1-B7D3-FCD8386385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9E59B21F-CED7-4F4A-AC46-61FB103D04B7}"/>
              </a:ext>
            </a:extLst>
          </p:cNvPr>
          <p:cNvSpPr txBox="1"/>
          <p:nvPr/>
        </p:nvSpPr>
        <p:spPr>
          <a:xfrm>
            <a:off x="3142035" y="3482501"/>
            <a:ext cx="4474721" cy="600164"/>
          </a:xfrm>
          <a:prstGeom prst="rect">
            <a:avLst/>
          </a:prstGeom>
          <a:noFill/>
        </p:spPr>
        <p:txBody>
          <a:bodyPr wrap="square" rtlCol="0">
            <a:spAutoFit/>
          </a:bodyPr>
          <a:lstStyle/>
          <a:p>
            <a:r>
              <a:rPr lang="en-US" sz="3300" dirty="0">
                <a:solidFill>
                  <a:srgbClr val="49291A"/>
                </a:solidFill>
                <a:latin typeface="Baby Boston" panose="03000000000000000000" pitchFamily="66" charset="0"/>
              </a:rPr>
              <a:t>GOD’S WORD</a:t>
            </a:r>
          </a:p>
        </p:txBody>
      </p:sp>
    </p:spTree>
    <p:extLst>
      <p:ext uri="{BB962C8B-B14F-4D97-AF65-F5344CB8AC3E}">
        <p14:creationId xmlns:p14="http://schemas.microsoft.com/office/powerpoint/2010/main" val="826587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0341F7-F244-45B1-B7D3-FCD8386385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9E59B21F-CED7-4F4A-AC46-61FB103D04B7}"/>
              </a:ext>
            </a:extLst>
          </p:cNvPr>
          <p:cNvSpPr txBox="1"/>
          <p:nvPr/>
        </p:nvSpPr>
        <p:spPr>
          <a:xfrm>
            <a:off x="3142035" y="3482501"/>
            <a:ext cx="6605080" cy="600164"/>
          </a:xfrm>
          <a:prstGeom prst="rect">
            <a:avLst/>
          </a:prstGeom>
          <a:noFill/>
        </p:spPr>
        <p:txBody>
          <a:bodyPr wrap="square" rtlCol="0">
            <a:spAutoFit/>
          </a:bodyPr>
          <a:lstStyle/>
          <a:p>
            <a:r>
              <a:rPr lang="en-US" sz="3300" dirty="0">
                <a:solidFill>
                  <a:srgbClr val="49291A"/>
                </a:solidFill>
                <a:latin typeface="Baby Boston" panose="03000000000000000000" pitchFamily="66" charset="0"/>
              </a:rPr>
              <a:t>SILENCE</a:t>
            </a:r>
            <a:r>
              <a:rPr lang="en-US" sz="3300" baseline="30000" dirty="0">
                <a:solidFill>
                  <a:srgbClr val="49291A"/>
                </a:solidFill>
                <a:latin typeface="Baby Boston" panose="03000000000000000000" pitchFamily="66" charset="0"/>
              </a:rPr>
              <a:t> &amp; </a:t>
            </a:r>
            <a:r>
              <a:rPr lang="en-US" sz="3300" dirty="0">
                <a:solidFill>
                  <a:srgbClr val="49291A"/>
                </a:solidFill>
                <a:latin typeface="Baby Boston" panose="03000000000000000000" pitchFamily="66" charset="0"/>
              </a:rPr>
              <a:t>SOLITUDE</a:t>
            </a:r>
          </a:p>
        </p:txBody>
      </p:sp>
    </p:spTree>
    <p:extLst>
      <p:ext uri="{BB962C8B-B14F-4D97-AF65-F5344CB8AC3E}">
        <p14:creationId xmlns:p14="http://schemas.microsoft.com/office/powerpoint/2010/main" val="4150918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a:xfrm>
            <a:off x="1306286" y="320850"/>
            <a:ext cx="7910865" cy="764372"/>
          </a:xfrm>
        </p:spPr>
        <p:txBody>
          <a:bodyPr>
            <a:normAutofit/>
          </a:bodyPr>
          <a:lstStyle/>
          <a:p>
            <a:pPr marL="0" lvl="1" indent="0">
              <a:buNone/>
            </a:pPr>
            <a:r>
              <a:rPr lang="en-US" sz="3100" b="1" spc="-150" dirty="0">
                <a:solidFill>
                  <a:srgbClr val="49291A"/>
                </a:solidFill>
                <a:latin typeface="Baby Boston" panose="03000000000000000000" pitchFamily="66" charset="0"/>
              </a:rPr>
              <a:t>CRYSTAL’S SLOWING STORY</a:t>
            </a:r>
          </a:p>
        </p:txBody>
      </p:sp>
      <p:pic>
        <p:nvPicPr>
          <p:cNvPr id="4" name="Picture 3" descr="A car parked in a parking lot&#10;&#10;Description automatically generated">
            <a:extLst>
              <a:ext uri="{FF2B5EF4-FFF2-40B4-BE49-F238E27FC236}">
                <a16:creationId xmlns:a16="http://schemas.microsoft.com/office/drawing/2014/main" id="{DF032B11-8A24-4A0F-9275-249E2B19AC6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1000"/>
                    </a14:imgEffect>
                    <a14:imgEffect>
                      <a14:brightnessContrast bright="10000" contrast="-10000"/>
                    </a14:imgEffect>
                  </a14:imgLayer>
                </a14:imgProps>
              </a:ext>
              <a:ext uri="{28A0092B-C50C-407E-A947-70E740481C1C}">
                <a14:useLocalDpi xmlns:a14="http://schemas.microsoft.com/office/drawing/2010/main" val="0"/>
              </a:ext>
            </a:extLst>
          </a:blip>
          <a:srcRect t="12339" r="7032"/>
          <a:stretch/>
        </p:blipFill>
        <p:spPr>
          <a:xfrm>
            <a:off x="5024173" y="783768"/>
            <a:ext cx="4360985" cy="5140109"/>
          </a:xfrm>
          <a:prstGeom prst="rect">
            <a:avLst/>
          </a:prstGeom>
        </p:spPr>
      </p:pic>
      <p:sp>
        <p:nvSpPr>
          <p:cNvPr id="6" name="TextBox 5">
            <a:extLst>
              <a:ext uri="{FF2B5EF4-FFF2-40B4-BE49-F238E27FC236}">
                <a16:creationId xmlns:a16="http://schemas.microsoft.com/office/drawing/2014/main" id="{269367E0-8E15-4C96-B8BF-D20774170C13}"/>
              </a:ext>
            </a:extLst>
          </p:cNvPr>
          <p:cNvSpPr txBox="1"/>
          <p:nvPr/>
        </p:nvSpPr>
        <p:spPr>
          <a:xfrm>
            <a:off x="131137" y="946953"/>
            <a:ext cx="4818887" cy="5764655"/>
          </a:xfrm>
          <a:prstGeom prst="rect">
            <a:avLst/>
          </a:prstGeom>
          <a:noFill/>
        </p:spPr>
        <p:txBody>
          <a:bodyPr wrap="square" rtlCol="0">
            <a:spAutoFit/>
          </a:bodyPr>
          <a:lstStyle/>
          <a:p>
            <a:pPr>
              <a:lnSpc>
                <a:spcPct val="95000"/>
              </a:lnSpc>
            </a:pPr>
            <a:r>
              <a:rPr lang="en-US" sz="1850" dirty="0"/>
              <a:t>		    </a:t>
            </a:r>
            <a:r>
              <a:rPr lang="en-US" sz="1850" dirty="0" err="1"/>
              <a:t>Unbusyness</a:t>
            </a:r>
            <a:r>
              <a:rPr lang="en-US" sz="1850" dirty="0"/>
              <a:t>. Before quarantine this 	    		   word frightened me. Honestly, I 			don’t think I even muttered the word ever. Down time sent me into anxiousness that caused me to question what I was forgetting in my to do list. I was in a constant need for some-thing, anything to keep my time. I ran from sun up to sun down and missed so much around me. </a:t>
            </a:r>
            <a:br>
              <a:rPr lang="en-US" sz="1850" dirty="0"/>
            </a:br>
            <a:br>
              <a:rPr lang="en-US" sz="900" dirty="0"/>
            </a:br>
            <a:r>
              <a:rPr lang="en-US" sz="1850" dirty="0"/>
              <a:t>So, when quarantine hit my world was rocked. I found my anxiousness and need for things to consume my time coming out in other ways, anger, grief, sleeping to quiet the voice in my head telling me I wasn’t doing enough. That I was failing at this quarantine thing. How CRAZY is that. How can I fail at something we haven’t experienced before? But the thought was there... and it. was. strong.</a:t>
            </a:r>
          </a:p>
          <a:p>
            <a:pPr>
              <a:lnSpc>
                <a:spcPct val="95000"/>
              </a:lnSpc>
            </a:pPr>
            <a:endParaRPr lang="en-US" sz="900" dirty="0"/>
          </a:p>
          <a:p>
            <a:pPr>
              <a:lnSpc>
                <a:spcPct val="95000"/>
              </a:lnSpc>
            </a:pPr>
            <a:r>
              <a:rPr lang="en-US" sz="1850" dirty="0"/>
              <a:t>My word I chose to focus on this year ironically was “enjoy.” I guess it took a world pandemic for me to realize what that word could mean in my</a:t>
            </a:r>
          </a:p>
        </p:txBody>
      </p:sp>
      <p:pic>
        <p:nvPicPr>
          <p:cNvPr id="9" name="Picture 8" descr="A person smiling and posing for the camera&#10;&#10;Description automatically generated">
            <a:extLst>
              <a:ext uri="{FF2B5EF4-FFF2-40B4-BE49-F238E27FC236}">
                <a16:creationId xmlns:a16="http://schemas.microsoft.com/office/drawing/2014/main" id="{72833EED-A917-4CB8-A086-8143E13E5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137" y="76780"/>
            <a:ext cx="1175149" cy="1688327"/>
          </a:xfrm>
          <a:prstGeom prst="rect">
            <a:avLst/>
          </a:prstGeom>
        </p:spPr>
      </p:pic>
      <p:pic>
        <p:nvPicPr>
          <p:cNvPr id="11" name="Picture 10" descr="A close up of a sign&#10;&#10;Description automatically generated">
            <a:extLst>
              <a:ext uri="{FF2B5EF4-FFF2-40B4-BE49-F238E27FC236}">
                <a16:creationId xmlns:a16="http://schemas.microsoft.com/office/drawing/2014/main" id="{2FB369DC-6D76-4CAB-A897-1FF2BB58DF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8544" y="6031149"/>
            <a:ext cx="3207936" cy="592885"/>
          </a:xfrm>
          <a:prstGeom prst="rect">
            <a:avLst/>
          </a:prstGeom>
        </p:spPr>
      </p:pic>
    </p:spTree>
    <p:extLst>
      <p:ext uri="{BB962C8B-B14F-4D97-AF65-F5344CB8AC3E}">
        <p14:creationId xmlns:p14="http://schemas.microsoft.com/office/powerpoint/2010/main" val="4207084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a:xfrm>
            <a:off x="1306286" y="320850"/>
            <a:ext cx="7910865" cy="764372"/>
          </a:xfrm>
        </p:spPr>
        <p:txBody>
          <a:bodyPr>
            <a:normAutofit/>
          </a:bodyPr>
          <a:lstStyle/>
          <a:p>
            <a:pPr marL="0" lvl="1" indent="0">
              <a:buNone/>
            </a:pPr>
            <a:r>
              <a:rPr lang="en-US" sz="3100" b="1" spc="-150" dirty="0">
                <a:solidFill>
                  <a:srgbClr val="49291A"/>
                </a:solidFill>
                <a:latin typeface="Baby Boston" panose="03000000000000000000" pitchFamily="66" charset="0"/>
              </a:rPr>
              <a:t>CRYSTAL’S SLOWING STORY</a:t>
            </a:r>
          </a:p>
        </p:txBody>
      </p:sp>
      <p:pic>
        <p:nvPicPr>
          <p:cNvPr id="4" name="Picture 3" descr="A car parked in a parking lot&#10;&#10;Description automatically generated">
            <a:extLst>
              <a:ext uri="{FF2B5EF4-FFF2-40B4-BE49-F238E27FC236}">
                <a16:creationId xmlns:a16="http://schemas.microsoft.com/office/drawing/2014/main" id="{DF032B11-8A24-4A0F-9275-249E2B19AC6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1000"/>
                    </a14:imgEffect>
                    <a14:imgEffect>
                      <a14:brightnessContrast bright="10000" contrast="-10000"/>
                    </a14:imgEffect>
                  </a14:imgLayer>
                </a14:imgProps>
              </a:ext>
              <a:ext uri="{28A0092B-C50C-407E-A947-70E740481C1C}">
                <a14:useLocalDpi xmlns:a14="http://schemas.microsoft.com/office/drawing/2010/main" val="0"/>
              </a:ext>
            </a:extLst>
          </a:blip>
          <a:srcRect t="12339" r="7032"/>
          <a:stretch/>
        </p:blipFill>
        <p:spPr>
          <a:xfrm>
            <a:off x="5024173" y="783768"/>
            <a:ext cx="4360985" cy="5140109"/>
          </a:xfrm>
          <a:prstGeom prst="rect">
            <a:avLst/>
          </a:prstGeom>
        </p:spPr>
      </p:pic>
      <p:sp>
        <p:nvSpPr>
          <p:cNvPr id="6" name="TextBox 5">
            <a:extLst>
              <a:ext uri="{FF2B5EF4-FFF2-40B4-BE49-F238E27FC236}">
                <a16:creationId xmlns:a16="http://schemas.microsoft.com/office/drawing/2014/main" id="{269367E0-8E15-4C96-B8BF-D20774170C13}"/>
              </a:ext>
            </a:extLst>
          </p:cNvPr>
          <p:cNvSpPr txBox="1"/>
          <p:nvPr/>
        </p:nvSpPr>
        <p:spPr>
          <a:xfrm>
            <a:off x="131137" y="946953"/>
            <a:ext cx="4818887" cy="6104492"/>
          </a:xfrm>
          <a:prstGeom prst="rect">
            <a:avLst/>
          </a:prstGeom>
          <a:noFill/>
        </p:spPr>
        <p:txBody>
          <a:bodyPr wrap="square" rtlCol="0">
            <a:spAutoFit/>
          </a:bodyPr>
          <a:lstStyle/>
          <a:p>
            <a:pPr>
              <a:lnSpc>
                <a:spcPct val="95000"/>
              </a:lnSpc>
            </a:pPr>
            <a:r>
              <a:rPr lang="en-US" sz="1850" dirty="0"/>
              <a:t>		     life. That’s how busy I was making 		 	   myself. But through grace for myself, 		 being intentional when those thoughts of “you’re not enough/you’re not doing enough” popped up, and taking the grace and kind words from others, I realized what small beauties I tend to overlook. The small moments that were overshadowed. The key moments in friendships and my marriage that I often breezed through. </a:t>
            </a:r>
          </a:p>
          <a:p>
            <a:pPr>
              <a:lnSpc>
                <a:spcPct val="95000"/>
              </a:lnSpc>
            </a:pPr>
            <a:endParaRPr lang="en-US" sz="900" dirty="0"/>
          </a:p>
          <a:p>
            <a:pPr>
              <a:lnSpc>
                <a:spcPct val="95000"/>
              </a:lnSpc>
            </a:pPr>
            <a:r>
              <a:rPr lang="en-US" sz="1850" dirty="0"/>
              <a:t>How crazy would it be to bring these small glimpses of </a:t>
            </a:r>
            <a:r>
              <a:rPr lang="en-US" sz="1850" dirty="0" err="1"/>
              <a:t>unbusyness</a:t>
            </a:r>
            <a:r>
              <a:rPr lang="en-US" sz="1850" dirty="0"/>
              <a:t> into the new normal we are gradually entering. If this was you, you’re not alone. It’s okay to feel the </a:t>
            </a:r>
            <a:r>
              <a:rPr lang="en-US" sz="1850" dirty="0" err="1"/>
              <a:t>unbusyness</a:t>
            </a:r>
            <a:r>
              <a:rPr lang="en-US" sz="1850" dirty="0"/>
              <a:t> and find joy in it. Maybe even love pieces of it enough to thread that into your life beyond quarantine. To be able to discern the important yeses from those things you can say no to. To find the good in the bad situations. I can’t wait to see what our new </a:t>
            </a:r>
            <a:r>
              <a:rPr lang="en-US" sz="1850" dirty="0" err="1"/>
              <a:t>normals</a:t>
            </a:r>
            <a:r>
              <a:rPr lang="en-US" sz="1850" dirty="0"/>
              <a:t> look like on the other side of this.</a:t>
            </a:r>
          </a:p>
        </p:txBody>
      </p:sp>
      <p:pic>
        <p:nvPicPr>
          <p:cNvPr id="9" name="Picture 8" descr="A person smiling and posing for the camera&#10;&#10;Description automatically generated">
            <a:extLst>
              <a:ext uri="{FF2B5EF4-FFF2-40B4-BE49-F238E27FC236}">
                <a16:creationId xmlns:a16="http://schemas.microsoft.com/office/drawing/2014/main" id="{72833EED-A917-4CB8-A086-8143E13E5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137" y="76780"/>
            <a:ext cx="1175149" cy="1688327"/>
          </a:xfrm>
          <a:prstGeom prst="rect">
            <a:avLst/>
          </a:prstGeom>
        </p:spPr>
      </p:pic>
      <p:pic>
        <p:nvPicPr>
          <p:cNvPr id="11" name="Picture 10" descr="A close up of a sign&#10;&#10;Description automatically generated">
            <a:extLst>
              <a:ext uri="{FF2B5EF4-FFF2-40B4-BE49-F238E27FC236}">
                <a16:creationId xmlns:a16="http://schemas.microsoft.com/office/drawing/2014/main" id="{2FB369DC-6D76-4CAB-A897-1FF2BB58DF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8544" y="6031149"/>
            <a:ext cx="3207936" cy="592885"/>
          </a:xfrm>
          <a:prstGeom prst="rect">
            <a:avLst/>
          </a:prstGeom>
        </p:spPr>
      </p:pic>
    </p:spTree>
    <p:extLst>
      <p:ext uri="{BB962C8B-B14F-4D97-AF65-F5344CB8AC3E}">
        <p14:creationId xmlns:p14="http://schemas.microsoft.com/office/powerpoint/2010/main" val="4068525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76AD-1168-4278-9485-307FDD1D3547}"/>
              </a:ext>
            </a:extLst>
          </p:cNvPr>
          <p:cNvSpPr>
            <a:spLocks noGrp="1"/>
          </p:cNvSpPr>
          <p:nvPr>
            <p:ph type="title"/>
          </p:nvPr>
        </p:nvSpPr>
        <p:spPr/>
        <p:txBody>
          <a:bodyPr>
            <a:noAutofit/>
          </a:bodyPr>
          <a:lstStyle/>
          <a:p>
            <a:pPr>
              <a:spcBef>
                <a:spcPts val="1000"/>
              </a:spcBef>
              <a:defRPr/>
            </a:pPr>
            <a:r>
              <a:rPr lang="en-US" sz="5500" dirty="0">
                <a:solidFill>
                  <a:srgbClr val="A1B53D"/>
                </a:solidFill>
              </a:rPr>
              <a:t>TELL IT</a:t>
            </a:r>
            <a:r>
              <a:rPr lang="en-US" sz="5500" dirty="0"/>
              <a:t> TO JESUS</a:t>
            </a:r>
          </a:p>
        </p:txBody>
      </p:sp>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p:txBody>
          <a:bodyPr>
            <a:normAutofit/>
          </a:bodyPr>
          <a:lstStyle/>
          <a:p>
            <a:pPr marL="0" indent="0">
              <a:buNone/>
            </a:pPr>
            <a:r>
              <a:rPr lang="en-US" dirty="0"/>
              <a:t>Are you weary, are you heavyhearted?</a:t>
            </a:r>
          </a:p>
          <a:p>
            <a:pPr marL="0" indent="0">
              <a:buNone/>
            </a:pPr>
            <a:r>
              <a:rPr lang="en-US" dirty="0"/>
              <a:t>Tell it to Jesus,</a:t>
            </a:r>
          </a:p>
          <a:p>
            <a:pPr marL="0" indent="0">
              <a:buNone/>
            </a:pPr>
            <a:r>
              <a:rPr lang="en-US" dirty="0"/>
              <a:t>Tell it to Jesus;</a:t>
            </a:r>
          </a:p>
          <a:p>
            <a:pPr marL="0" indent="0">
              <a:buNone/>
            </a:pPr>
            <a:r>
              <a:rPr lang="en-US" dirty="0"/>
              <a:t>Are you grieving over joys departed?</a:t>
            </a:r>
          </a:p>
          <a:p>
            <a:pPr marL="0" indent="0">
              <a:buNone/>
            </a:pPr>
            <a:r>
              <a:rPr lang="en-US" dirty="0"/>
              <a:t>Tell it to Jesus alone.</a:t>
            </a:r>
            <a:endParaRPr lang="en-US" sz="1900" dirty="0"/>
          </a:p>
        </p:txBody>
      </p:sp>
    </p:spTree>
    <p:extLst>
      <p:ext uri="{BB962C8B-B14F-4D97-AF65-F5344CB8AC3E}">
        <p14:creationId xmlns:p14="http://schemas.microsoft.com/office/powerpoint/2010/main" val="2721060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0341F7-F244-45B1-B7D3-FCD8386385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9E59B21F-CED7-4F4A-AC46-61FB103D04B7}"/>
              </a:ext>
            </a:extLst>
          </p:cNvPr>
          <p:cNvSpPr txBox="1"/>
          <p:nvPr/>
        </p:nvSpPr>
        <p:spPr>
          <a:xfrm>
            <a:off x="3142035" y="3482501"/>
            <a:ext cx="6605080" cy="600164"/>
          </a:xfrm>
          <a:prstGeom prst="rect">
            <a:avLst/>
          </a:prstGeom>
          <a:noFill/>
        </p:spPr>
        <p:txBody>
          <a:bodyPr wrap="square" rtlCol="0">
            <a:spAutoFit/>
          </a:bodyPr>
          <a:lstStyle/>
          <a:p>
            <a:r>
              <a:rPr lang="en-US" sz="3300" dirty="0">
                <a:solidFill>
                  <a:srgbClr val="49291A"/>
                </a:solidFill>
                <a:latin typeface="Baby Boston" panose="03000000000000000000" pitchFamily="66" charset="0"/>
              </a:rPr>
              <a:t>SILENCE</a:t>
            </a:r>
            <a:r>
              <a:rPr lang="en-US" sz="3300" baseline="30000" dirty="0">
                <a:solidFill>
                  <a:srgbClr val="49291A"/>
                </a:solidFill>
                <a:latin typeface="Baby Boston" panose="03000000000000000000" pitchFamily="66" charset="0"/>
              </a:rPr>
              <a:t> &amp; </a:t>
            </a:r>
            <a:r>
              <a:rPr lang="en-US" sz="3300" dirty="0">
                <a:solidFill>
                  <a:srgbClr val="49291A"/>
                </a:solidFill>
                <a:latin typeface="Baby Boston" panose="03000000000000000000" pitchFamily="66" charset="0"/>
              </a:rPr>
              <a:t>SOLITUDE</a:t>
            </a:r>
          </a:p>
        </p:txBody>
      </p:sp>
    </p:spTree>
    <p:extLst>
      <p:ext uri="{BB962C8B-B14F-4D97-AF65-F5344CB8AC3E}">
        <p14:creationId xmlns:p14="http://schemas.microsoft.com/office/powerpoint/2010/main" val="3954607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0341F7-F244-45B1-B7D3-FCD8386385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9E59B21F-CED7-4F4A-AC46-61FB103D04B7}"/>
              </a:ext>
            </a:extLst>
          </p:cNvPr>
          <p:cNvSpPr txBox="1"/>
          <p:nvPr/>
        </p:nvSpPr>
        <p:spPr>
          <a:xfrm>
            <a:off x="3142035" y="3482501"/>
            <a:ext cx="6605080" cy="600164"/>
          </a:xfrm>
          <a:prstGeom prst="rect">
            <a:avLst/>
          </a:prstGeom>
          <a:noFill/>
        </p:spPr>
        <p:txBody>
          <a:bodyPr wrap="square" rtlCol="0">
            <a:spAutoFit/>
          </a:bodyPr>
          <a:lstStyle/>
          <a:p>
            <a:r>
              <a:rPr lang="en-US" sz="3300" dirty="0">
                <a:solidFill>
                  <a:srgbClr val="49291A"/>
                </a:solidFill>
                <a:latin typeface="Baby Boston" panose="03000000000000000000" pitchFamily="66" charset="0"/>
              </a:rPr>
              <a:t>PRAYER</a:t>
            </a:r>
          </a:p>
        </p:txBody>
      </p:sp>
    </p:spTree>
    <p:extLst>
      <p:ext uri="{BB962C8B-B14F-4D97-AF65-F5344CB8AC3E}">
        <p14:creationId xmlns:p14="http://schemas.microsoft.com/office/powerpoint/2010/main" val="4125425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lant&#10;&#10;Description automatically generated">
            <a:extLst>
              <a:ext uri="{FF2B5EF4-FFF2-40B4-BE49-F238E27FC236}">
                <a16:creationId xmlns:a16="http://schemas.microsoft.com/office/drawing/2014/main" id="{E5478BC1-5955-410D-8C04-CE20812C5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6010"/>
            <a:ext cx="1900989" cy="2428032"/>
          </a:xfrm>
          <a:prstGeom prst="rect">
            <a:avLst/>
          </a:prstGeom>
        </p:spPr>
      </p:pic>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a:xfrm>
            <a:off x="289745" y="320850"/>
            <a:ext cx="8302914" cy="6216300"/>
          </a:xfrm>
        </p:spPr>
        <p:txBody>
          <a:bodyPr>
            <a:normAutofit/>
          </a:bodyPr>
          <a:lstStyle/>
          <a:p>
            <a:pPr marL="0" lvl="1" indent="0">
              <a:buNone/>
            </a:pPr>
            <a:r>
              <a:rPr lang="en-US" sz="3500" b="1" dirty="0">
                <a:solidFill>
                  <a:srgbClr val="49291A"/>
                </a:solidFill>
                <a:latin typeface="Baby Boston" panose="03000000000000000000" pitchFamily="66" charset="0"/>
              </a:rPr>
              <a:t>REVIVALS IN THE BIBLE:</a:t>
            </a:r>
            <a:br>
              <a:rPr lang="en-US" sz="3500" b="1" dirty="0">
                <a:solidFill>
                  <a:srgbClr val="49291A"/>
                </a:solidFill>
                <a:latin typeface="Baby Boston" panose="03000000000000000000" pitchFamily="66" charset="0"/>
              </a:rPr>
            </a:br>
            <a:endParaRPr lang="en-US" sz="3500" b="1" dirty="0">
              <a:solidFill>
                <a:srgbClr val="49291A"/>
              </a:solidFill>
              <a:latin typeface="Baby Boston" panose="03000000000000000000" pitchFamily="66" charset="0"/>
            </a:endParaRPr>
          </a:p>
          <a:p>
            <a:pPr marL="457200" lvl="1" indent="-457200"/>
            <a:r>
              <a:rPr lang="en-US" sz="3500" dirty="0">
                <a:latin typeface="+mn-lt"/>
              </a:rPr>
              <a:t>Daniel</a:t>
            </a:r>
          </a:p>
        </p:txBody>
      </p:sp>
      <p:pic>
        <p:nvPicPr>
          <p:cNvPr id="8" name="Picture 7" descr="A close up of a sign&#10;&#10;Description automatically generated">
            <a:extLst>
              <a:ext uri="{FF2B5EF4-FFF2-40B4-BE49-F238E27FC236}">
                <a16:creationId xmlns:a16="http://schemas.microsoft.com/office/drawing/2014/main" id="{52C4E3B5-5DF9-44F8-AFC9-FF5450677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8544" y="6031149"/>
            <a:ext cx="3207936" cy="592885"/>
          </a:xfrm>
          <a:prstGeom prst="rect">
            <a:avLst/>
          </a:prstGeom>
        </p:spPr>
      </p:pic>
      <p:pic>
        <p:nvPicPr>
          <p:cNvPr id="1026" name="Picture 2" descr="Nebuchadnezzar's Dream - End Times Truth">
            <a:extLst>
              <a:ext uri="{FF2B5EF4-FFF2-40B4-BE49-F238E27FC236}">
                <a16:creationId xmlns:a16="http://schemas.microsoft.com/office/drawing/2014/main" id="{04C35FB8-61E9-4DE2-82F9-D094A491A2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5817" y="1001849"/>
            <a:ext cx="6086475" cy="456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348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lant&#10;&#10;Description automatically generated">
            <a:extLst>
              <a:ext uri="{FF2B5EF4-FFF2-40B4-BE49-F238E27FC236}">
                <a16:creationId xmlns:a16="http://schemas.microsoft.com/office/drawing/2014/main" id="{E5478BC1-5955-410D-8C04-CE20812C5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6010"/>
            <a:ext cx="1900989" cy="2428032"/>
          </a:xfrm>
          <a:prstGeom prst="rect">
            <a:avLst/>
          </a:prstGeom>
        </p:spPr>
      </p:pic>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a:xfrm>
            <a:off x="289745" y="320850"/>
            <a:ext cx="8302914" cy="6216300"/>
          </a:xfrm>
        </p:spPr>
        <p:txBody>
          <a:bodyPr>
            <a:normAutofit/>
          </a:bodyPr>
          <a:lstStyle/>
          <a:p>
            <a:pPr marL="0" lvl="1" indent="0">
              <a:buNone/>
            </a:pPr>
            <a:r>
              <a:rPr lang="en-US" sz="3500" b="1" dirty="0">
                <a:solidFill>
                  <a:srgbClr val="49291A"/>
                </a:solidFill>
                <a:latin typeface="Baby Boston" panose="03000000000000000000" pitchFamily="66" charset="0"/>
              </a:rPr>
              <a:t>REVIVALS IN THE BIBLE:</a:t>
            </a:r>
            <a:br>
              <a:rPr lang="en-US" sz="3500" b="1" dirty="0">
                <a:solidFill>
                  <a:srgbClr val="49291A"/>
                </a:solidFill>
                <a:latin typeface="Baby Boston" panose="03000000000000000000" pitchFamily="66" charset="0"/>
              </a:rPr>
            </a:br>
            <a:endParaRPr lang="en-US" sz="3500" b="1" dirty="0">
              <a:solidFill>
                <a:srgbClr val="49291A"/>
              </a:solidFill>
              <a:latin typeface="Baby Boston" panose="03000000000000000000" pitchFamily="66" charset="0"/>
            </a:endParaRPr>
          </a:p>
          <a:p>
            <a:pPr marL="457200" lvl="1" indent="-457200"/>
            <a:r>
              <a:rPr lang="en-US" sz="3500" dirty="0">
                <a:latin typeface="+mn-lt"/>
              </a:rPr>
              <a:t>Daniel</a:t>
            </a:r>
          </a:p>
          <a:p>
            <a:pPr marL="457200" lvl="1" indent="-457200"/>
            <a:r>
              <a:rPr lang="en-US" sz="3500" dirty="0">
                <a:latin typeface="+mn-lt"/>
              </a:rPr>
              <a:t>Esther</a:t>
            </a:r>
          </a:p>
        </p:txBody>
      </p:sp>
      <p:pic>
        <p:nvPicPr>
          <p:cNvPr id="8" name="Picture 7" descr="A close up of a sign&#10;&#10;Description automatically generated">
            <a:extLst>
              <a:ext uri="{FF2B5EF4-FFF2-40B4-BE49-F238E27FC236}">
                <a16:creationId xmlns:a16="http://schemas.microsoft.com/office/drawing/2014/main" id="{52C4E3B5-5DF9-44F8-AFC9-FF5450677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8544" y="6031149"/>
            <a:ext cx="3207936" cy="592885"/>
          </a:xfrm>
          <a:prstGeom prst="rect">
            <a:avLst/>
          </a:prstGeom>
        </p:spPr>
      </p:pic>
      <p:pic>
        <p:nvPicPr>
          <p:cNvPr id="2050" name="Picture 2" descr="God's Mercy and Grace | Esther bible, Bible pictures, Book of esther">
            <a:extLst>
              <a:ext uri="{FF2B5EF4-FFF2-40B4-BE49-F238E27FC236}">
                <a16:creationId xmlns:a16="http://schemas.microsoft.com/office/drawing/2014/main" id="{8A0C09B5-79E5-4A15-B601-5D0B70A0DF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199" y="1056580"/>
            <a:ext cx="4114801" cy="4814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469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lant&#10;&#10;Description automatically generated">
            <a:extLst>
              <a:ext uri="{FF2B5EF4-FFF2-40B4-BE49-F238E27FC236}">
                <a16:creationId xmlns:a16="http://schemas.microsoft.com/office/drawing/2014/main" id="{E5478BC1-5955-410D-8C04-CE20812C5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6010"/>
            <a:ext cx="1900989" cy="2428032"/>
          </a:xfrm>
          <a:prstGeom prst="rect">
            <a:avLst/>
          </a:prstGeom>
        </p:spPr>
      </p:pic>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a:xfrm>
            <a:off x="289745" y="320850"/>
            <a:ext cx="8302914" cy="6216300"/>
          </a:xfrm>
        </p:spPr>
        <p:txBody>
          <a:bodyPr>
            <a:normAutofit/>
          </a:bodyPr>
          <a:lstStyle/>
          <a:p>
            <a:pPr marL="0" lvl="1" indent="0">
              <a:buNone/>
            </a:pPr>
            <a:r>
              <a:rPr lang="en-US" sz="3500" b="1" dirty="0">
                <a:solidFill>
                  <a:srgbClr val="49291A"/>
                </a:solidFill>
                <a:latin typeface="Baby Boston" panose="03000000000000000000" pitchFamily="66" charset="0"/>
              </a:rPr>
              <a:t>REVIVALS IN THE BIBLE:</a:t>
            </a:r>
            <a:br>
              <a:rPr lang="en-US" sz="3500" b="1" dirty="0">
                <a:solidFill>
                  <a:srgbClr val="49291A"/>
                </a:solidFill>
                <a:latin typeface="Baby Boston" panose="03000000000000000000" pitchFamily="66" charset="0"/>
              </a:rPr>
            </a:br>
            <a:endParaRPr lang="en-US" sz="3500" b="1" dirty="0">
              <a:solidFill>
                <a:srgbClr val="49291A"/>
              </a:solidFill>
              <a:latin typeface="Baby Boston" panose="03000000000000000000" pitchFamily="66" charset="0"/>
            </a:endParaRPr>
          </a:p>
          <a:p>
            <a:pPr marL="457200" lvl="1" indent="-457200"/>
            <a:r>
              <a:rPr lang="en-US" sz="3500" dirty="0">
                <a:latin typeface="+mn-lt"/>
              </a:rPr>
              <a:t>Daniel</a:t>
            </a:r>
          </a:p>
          <a:p>
            <a:pPr marL="457200" lvl="1" indent="-457200"/>
            <a:r>
              <a:rPr lang="en-US" sz="3500" dirty="0">
                <a:latin typeface="+mn-lt"/>
              </a:rPr>
              <a:t>Esther</a:t>
            </a:r>
          </a:p>
          <a:p>
            <a:pPr marL="457200" lvl="1" indent="-457200"/>
            <a:r>
              <a:rPr lang="en-US" sz="3500" dirty="0">
                <a:latin typeface="+mn-lt"/>
              </a:rPr>
              <a:t>Elijah </a:t>
            </a:r>
            <a:r>
              <a:rPr lang="en-US" sz="3500" baseline="30000" dirty="0">
                <a:latin typeface="+mn-lt"/>
              </a:rPr>
              <a:t> (1 Kings 18)</a:t>
            </a:r>
          </a:p>
        </p:txBody>
      </p:sp>
      <p:pic>
        <p:nvPicPr>
          <p:cNvPr id="8" name="Picture 7" descr="A close up of a sign&#10;&#10;Description automatically generated">
            <a:extLst>
              <a:ext uri="{FF2B5EF4-FFF2-40B4-BE49-F238E27FC236}">
                <a16:creationId xmlns:a16="http://schemas.microsoft.com/office/drawing/2014/main" id="{52C4E3B5-5DF9-44F8-AFC9-FF5450677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8544" y="6031149"/>
            <a:ext cx="3207936" cy="592885"/>
          </a:xfrm>
          <a:prstGeom prst="rect">
            <a:avLst/>
          </a:prstGeom>
        </p:spPr>
      </p:pic>
      <p:pic>
        <p:nvPicPr>
          <p:cNvPr id="3074" name="Picture 2" descr="The Prophet Elijah Prayerfully Watched and Waited | True Faith">
            <a:extLst>
              <a:ext uri="{FF2B5EF4-FFF2-40B4-BE49-F238E27FC236}">
                <a16:creationId xmlns:a16="http://schemas.microsoft.com/office/drawing/2014/main" id="{3DA0B6D9-84DE-40D5-BC62-BFE93BD819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803512" y="1044424"/>
            <a:ext cx="7029435" cy="4808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07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lant&#10;&#10;Description automatically generated">
            <a:extLst>
              <a:ext uri="{FF2B5EF4-FFF2-40B4-BE49-F238E27FC236}">
                <a16:creationId xmlns:a16="http://schemas.microsoft.com/office/drawing/2014/main" id="{E5478BC1-5955-410D-8C04-CE20812C5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6010"/>
            <a:ext cx="1900989" cy="2428032"/>
          </a:xfrm>
          <a:prstGeom prst="rect">
            <a:avLst/>
          </a:prstGeom>
        </p:spPr>
      </p:pic>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a:xfrm>
            <a:off x="289745" y="320850"/>
            <a:ext cx="8302914" cy="6216300"/>
          </a:xfrm>
        </p:spPr>
        <p:txBody>
          <a:bodyPr>
            <a:normAutofit/>
          </a:bodyPr>
          <a:lstStyle/>
          <a:p>
            <a:pPr marL="0" lvl="1" indent="0">
              <a:buNone/>
            </a:pPr>
            <a:r>
              <a:rPr lang="en-US" sz="3500" b="1" dirty="0">
                <a:solidFill>
                  <a:srgbClr val="49291A"/>
                </a:solidFill>
                <a:latin typeface="Baby Boston" panose="03000000000000000000" pitchFamily="66" charset="0"/>
              </a:rPr>
              <a:t>REVIVALS IN THE BIBLE:</a:t>
            </a:r>
            <a:br>
              <a:rPr lang="en-US" sz="3500" b="1" dirty="0">
                <a:solidFill>
                  <a:srgbClr val="49291A"/>
                </a:solidFill>
                <a:latin typeface="Baby Boston" panose="03000000000000000000" pitchFamily="66" charset="0"/>
              </a:rPr>
            </a:br>
            <a:endParaRPr lang="en-US" sz="3500" b="1" dirty="0">
              <a:solidFill>
                <a:srgbClr val="49291A"/>
              </a:solidFill>
              <a:latin typeface="Baby Boston" panose="03000000000000000000" pitchFamily="66" charset="0"/>
            </a:endParaRPr>
          </a:p>
          <a:p>
            <a:pPr marL="457200" lvl="1" indent="-457200"/>
            <a:r>
              <a:rPr lang="en-US" sz="3500" dirty="0">
                <a:latin typeface="+mn-lt"/>
              </a:rPr>
              <a:t>Daniel</a:t>
            </a:r>
          </a:p>
          <a:p>
            <a:pPr marL="457200" lvl="1" indent="-457200"/>
            <a:r>
              <a:rPr lang="en-US" sz="3500" dirty="0">
                <a:latin typeface="+mn-lt"/>
              </a:rPr>
              <a:t>Esther</a:t>
            </a:r>
          </a:p>
          <a:p>
            <a:pPr marL="457200" lvl="1" indent="-457200"/>
            <a:r>
              <a:rPr lang="en-US" sz="3500" dirty="0">
                <a:latin typeface="+mn-lt"/>
              </a:rPr>
              <a:t>Elijah </a:t>
            </a:r>
            <a:r>
              <a:rPr lang="en-US" sz="3500" baseline="30000" dirty="0">
                <a:latin typeface="+mn-lt"/>
              </a:rPr>
              <a:t> (1 Kings 18)</a:t>
            </a:r>
          </a:p>
        </p:txBody>
      </p:sp>
      <p:pic>
        <p:nvPicPr>
          <p:cNvPr id="8" name="Picture 7" descr="A close up of a sign&#10;&#10;Description automatically generated">
            <a:extLst>
              <a:ext uri="{FF2B5EF4-FFF2-40B4-BE49-F238E27FC236}">
                <a16:creationId xmlns:a16="http://schemas.microsoft.com/office/drawing/2014/main" id="{52C4E3B5-5DF9-44F8-AFC9-FF5450677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8544" y="6031149"/>
            <a:ext cx="3207936" cy="592885"/>
          </a:xfrm>
          <a:prstGeom prst="rect">
            <a:avLst/>
          </a:prstGeom>
        </p:spPr>
      </p:pic>
      <p:pic>
        <p:nvPicPr>
          <p:cNvPr id="3074" name="Picture 2" descr="The Prophet Elijah Prayerfully Watched and Waited | True Faith">
            <a:extLst>
              <a:ext uri="{FF2B5EF4-FFF2-40B4-BE49-F238E27FC236}">
                <a16:creationId xmlns:a16="http://schemas.microsoft.com/office/drawing/2014/main" id="{3DA0B6D9-84DE-40D5-BC62-BFE93BD819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803512" y="1044424"/>
            <a:ext cx="7029435" cy="48080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C641B0E-11E2-40CE-BC3B-8D1548F92EC6}"/>
              </a:ext>
            </a:extLst>
          </p:cNvPr>
          <p:cNvSpPr txBox="1"/>
          <p:nvPr/>
        </p:nvSpPr>
        <p:spPr>
          <a:xfrm>
            <a:off x="135398" y="3047090"/>
            <a:ext cx="3645992" cy="3693319"/>
          </a:xfrm>
          <a:prstGeom prst="rect">
            <a:avLst/>
          </a:prstGeom>
          <a:noFill/>
        </p:spPr>
        <p:txBody>
          <a:bodyPr wrap="square" rtlCol="0">
            <a:spAutoFit/>
          </a:bodyPr>
          <a:lstStyle/>
          <a:p>
            <a:r>
              <a:rPr lang="en-US" b="1" dirty="0"/>
              <a:t>James 5:16-18</a:t>
            </a:r>
            <a:r>
              <a:rPr lang="en-US" b="1" baseline="30000" dirty="0"/>
              <a:t> 16b </a:t>
            </a:r>
            <a:r>
              <a:rPr lang="en-US" dirty="0"/>
              <a:t>The prayer of a righteous person has great power as it is working.</a:t>
            </a:r>
            <a:r>
              <a:rPr lang="en-US" baseline="30000" dirty="0"/>
              <a:t> </a:t>
            </a:r>
            <a:r>
              <a:rPr lang="en-US" b="1" baseline="30000" dirty="0"/>
              <a:t>17 </a:t>
            </a:r>
            <a:r>
              <a:rPr lang="en-US" dirty="0"/>
              <a:t>Elijah was a man with a nature like ours, and he prayed fervently that it might not rain, and 		       for three years and six 			       months it did not 			       rain on the earth. 		  	        </a:t>
            </a:r>
            <a:r>
              <a:rPr lang="en-US" b="1" baseline="30000" dirty="0"/>
              <a:t>18 </a:t>
            </a:r>
            <a:r>
              <a:rPr lang="en-US" dirty="0"/>
              <a:t>Then he prayed 		again, and heaven gave 			   rain, and the earth bore 			    its fruit.</a:t>
            </a:r>
          </a:p>
          <a:p>
            <a:endParaRPr lang="en-US" dirty="0"/>
          </a:p>
        </p:txBody>
      </p:sp>
    </p:spTree>
    <p:extLst>
      <p:ext uri="{BB962C8B-B14F-4D97-AF65-F5344CB8AC3E}">
        <p14:creationId xmlns:p14="http://schemas.microsoft.com/office/powerpoint/2010/main" val="1072678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lant&#10;&#10;Description automatically generated">
            <a:extLst>
              <a:ext uri="{FF2B5EF4-FFF2-40B4-BE49-F238E27FC236}">
                <a16:creationId xmlns:a16="http://schemas.microsoft.com/office/drawing/2014/main" id="{E5478BC1-5955-410D-8C04-CE20812C5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6010"/>
            <a:ext cx="1900989" cy="2428032"/>
          </a:xfrm>
          <a:prstGeom prst="rect">
            <a:avLst/>
          </a:prstGeom>
        </p:spPr>
      </p:pic>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a:xfrm>
            <a:off x="289745" y="320850"/>
            <a:ext cx="8302914" cy="6216300"/>
          </a:xfrm>
        </p:spPr>
        <p:txBody>
          <a:bodyPr>
            <a:normAutofit/>
          </a:bodyPr>
          <a:lstStyle/>
          <a:p>
            <a:pPr marL="0" lvl="1" indent="0">
              <a:buNone/>
            </a:pPr>
            <a:r>
              <a:rPr lang="en-US" sz="3500" b="1" dirty="0">
                <a:solidFill>
                  <a:srgbClr val="49291A"/>
                </a:solidFill>
                <a:latin typeface="Baby Boston" panose="03000000000000000000" pitchFamily="66" charset="0"/>
              </a:rPr>
              <a:t>REVIVALS IN THE BIBLE:</a:t>
            </a:r>
            <a:br>
              <a:rPr lang="en-US" sz="3500" b="1" dirty="0">
                <a:solidFill>
                  <a:srgbClr val="49291A"/>
                </a:solidFill>
                <a:latin typeface="Baby Boston" panose="03000000000000000000" pitchFamily="66" charset="0"/>
              </a:rPr>
            </a:br>
            <a:endParaRPr lang="en-US" sz="3500" b="1" dirty="0">
              <a:solidFill>
                <a:srgbClr val="49291A"/>
              </a:solidFill>
              <a:latin typeface="Baby Boston" panose="03000000000000000000" pitchFamily="66" charset="0"/>
            </a:endParaRPr>
          </a:p>
          <a:p>
            <a:pPr marL="457200" lvl="1" indent="-457200"/>
            <a:r>
              <a:rPr lang="en-US" sz="3500" dirty="0">
                <a:latin typeface="+mn-lt"/>
              </a:rPr>
              <a:t>Daniel</a:t>
            </a:r>
          </a:p>
          <a:p>
            <a:pPr marL="457200" lvl="1" indent="-457200"/>
            <a:r>
              <a:rPr lang="en-US" sz="3500" dirty="0">
                <a:latin typeface="+mn-lt"/>
              </a:rPr>
              <a:t>Esther</a:t>
            </a:r>
          </a:p>
          <a:p>
            <a:pPr marL="457200" lvl="1" indent="-457200"/>
            <a:r>
              <a:rPr lang="en-US" sz="3500" dirty="0">
                <a:latin typeface="+mn-lt"/>
              </a:rPr>
              <a:t>Elijah </a:t>
            </a:r>
            <a:r>
              <a:rPr lang="en-US" sz="3500" baseline="30000" dirty="0">
                <a:latin typeface="+mn-lt"/>
              </a:rPr>
              <a:t> (1 Kings 18)</a:t>
            </a:r>
          </a:p>
          <a:p>
            <a:pPr marL="457200" lvl="1" indent="-457200"/>
            <a:r>
              <a:rPr lang="en-US" sz="3500" dirty="0">
                <a:latin typeface="+mn-lt"/>
              </a:rPr>
              <a:t>Solomon</a:t>
            </a:r>
            <a:br>
              <a:rPr lang="en-US" sz="3500" dirty="0">
                <a:latin typeface="+mn-lt"/>
              </a:rPr>
            </a:br>
            <a:endParaRPr lang="en-US" sz="3500" dirty="0">
              <a:latin typeface="+mn-lt"/>
            </a:endParaRPr>
          </a:p>
        </p:txBody>
      </p:sp>
      <p:pic>
        <p:nvPicPr>
          <p:cNvPr id="8" name="Picture 7" descr="A close up of a sign&#10;&#10;Description automatically generated">
            <a:extLst>
              <a:ext uri="{FF2B5EF4-FFF2-40B4-BE49-F238E27FC236}">
                <a16:creationId xmlns:a16="http://schemas.microsoft.com/office/drawing/2014/main" id="{52C4E3B5-5DF9-44F8-AFC9-FF5450677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8544" y="6031149"/>
            <a:ext cx="3207936" cy="592885"/>
          </a:xfrm>
          <a:prstGeom prst="rect">
            <a:avLst/>
          </a:prstGeom>
        </p:spPr>
      </p:pic>
      <p:sp>
        <p:nvSpPr>
          <p:cNvPr id="6" name="TextBox 5">
            <a:extLst>
              <a:ext uri="{FF2B5EF4-FFF2-40B4-BE49-F238E27FC236}">
                <a16:creationId xmlns:a16="http://schemas.microsoft.com/office/drawing/2014/main" id="{8AD90825-FF6C-4E44-8DCE-0119EF8D08D1}"/>
              </a:ext>
            </a:extLst>
          </p:cNvPr>
          <p:cNvSpPr txBox="1"/>
          <p:nvPr/>
        </p:nvSpPr>
        <p:spPr>
          <a:xfrm>
            <a:off x="77992" y="3555909"/>
            <a:ext cx="5306731" cy="3083921"/>
          </a:xfrm>
          <a:prstGeom prst="rect">
            <a:avLst/>
          </a:prstGeom>
          <a:noFill/>
        </p:spPr>
        <p:txBody>
          <a:bodyPr wrap="square" rtlCol="0">
            <a:spAutoFit/>
          </a:bodyPr>
          <a:lstStyle/>
          <a:p>
            <a:pPr marL="0" lvl="3">
              <a:lnSpc>
                <a:spcPct val="90000"/>
              </a:lnSpc>
            </a:pPr>
            <a:r>
              <a:rPr lang="en-US" b="1" dirty="0"/>
              <a:t>2 Chronicles 7:13-14</a:t>
            </a:r>
            <a:r>
              <a:rPr lang="en-US" b="1" baseline="30000" dirty="0"/>
              <a:t> 13 </a:t>
            </a:r>
            <a:r>
              <a:rPr lang="en-US" dirty="0"/>
              <a:t>“When I shut up</a:t>
            </a:r>
            <a:br>
              <a:rPr lang="en-US" dirty="0"/>
            </a:br>
            <a:r>
              <a:rPr lang="en-US" dirty="0"/>
              <a:t>the heavens so that there is no rain, or</a:t>
            </a:r>
            <a:br>
              <a:rPr lang="en-US" dirty="0"/>
            </a:br>
            <a:r>
              <a:rPr lang="en-US" dirty="0"/>
              <a:t>command the locust to devour the land,</a:t>
            </a:r>
          </a:p>
          <a:p>
            <a:pPr marL="0" lvl="3">
              <a:lnSpc>
                <a:spcPct val="90000"/>
              </a:lnSpc>
            </a:pPr>
            <a:r>
              <a:rPr lang="en-US" dirty="0"/>
              <a:t>		     or send pestilence among</a:t>
            </a:r>
            <a:br>
              <a:rPr lang="en-US" dirty="0"/>
            </a:br>
            <a:r>
              <a:rPr lang="en-US" dirty="0"/>
              <a:t>				my people,</a:t>
            </a:r>
            <a:r>
              <a:rPr lang="en-US" sz="1200" b="1" baseline="30000" dirty="0"/>
              <a:t>14 </a:t>
            </a:r>
            <a:r>
              <a:rPr lang="en-US" dirty="0"/>
              <a:t>if my </a:t>
            </a:r>
            <a:br>
              <a:rPr lang="en-US" dirty="0"/>
            </a:br>
            <a:r>
              <a:rPr lang="en-US" dirty="0"/>
              <a:t>			  	people who are</a:t>
            </a:r>
            <a:br>
              <a:rPr lang="en-US" dirty="0"/>
            </a:br>
            <a:r>
              <a:rPr lang="en-US" dirty="0"/>
              <a:t>				called by my name</a:t>
            </a:r>
            <a:br>
              <a:rPr lang="en-US" dirty="0"/>
            </a:br>
            <a:r>
              <a:rPr lang="en-US" dirty="0"/>
              <a:t>				humble themselves,</a:t>
            </a:r>
            <a:br>
              <a:rPr lang="en-US" dirty="0"/>
            </a:br>
            <a:r>
              <a:rPr lang="en-US" dirty="0"/>
              <a:t>		    and pray and seek my face</a:t>
            </a:r>
            <a:br>
              <a:rPr lang="en-US" dirty="0"/>
            </a:br>
            <a:r>
              <a:rPr lang="en-US" dirty="0"/>
              <a:t>		    and turn from their wicked ways, then I 				    will hear from heaven and will forgive 			       their sin and heal their land. </a:t>
            </a:r>
          </a:p>
        </p:txBody>
      </p:sp>
      <p:pic>
        <p:nvPicPr>
          <p:cNvPr id="5122" name="Picture 2">
            <a:extLst>
              <a:ext uri="{FF2B5EF4-FFF2-40B4-BE49-F238E27FC236}">
                <a16:creationId xmlns:a16="http://schemas.microsoft.com/office/drawing/2014/main" id="{F076E013-2155-4E63-BD55-40E1D41960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20" b="3291"/>
          <a:stretch/>
        </p:blipFill>
        <p:spPr bwMode="auto">
          <a:xfrm flipH="1">
            <a:off x="4002609" y="943578"/>
            <a:ext cx="6277010" cy="4800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231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lant&#10;&#10;Description automatically generated">
            <a:extLst>
              <a:ext uri="{FF2B5EF4-FFF2-40B4-BE49-F238E27FC236}">
                <a16:creationId xmlns:a16="http://schemas.microsoft.com/office/drawing/2014/main" id="{E5478BC1-5955-410D-8C04-CE20812C5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6010"/>
            <a:ext cx="1900989" cy="2428032"/>
          </a:xfrm>
          <a:prstGeom prst="rect">
            <a:avLst/>
          </a:prstGeom>
        </p:spPr>
      </p:pic>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a:xfrm>
            <a:off x="289745" y="320850"/>
            <a:ext cx="8302914" cy="6216300"/>
          </a:xfrm>
        </p:spPr>
        <p:txBody>
          <a:bodyPr>
            <a:normAutofit/>
          </a:bodyPr>
          <a:lstStyle/>
          <a:p>
            <a:pPr marL="0" lvl="1" indent="0">
              <a:buNone/>
            </a:pPr>
            <a:r>
              <a:rPr lang="en-US" sz="3500" b="1" dirty="0">
                <a:solidFill>
                  <a:srgbClr val="49291A"/>
                </a:solidFill>
                <a:latin typeface="Baby Boston" panose="03000000000000000000" pitchFamily="66" charset="0"/>
              </a:rPr>
              <a:t>REVIVALS IN THE BIBLE:</a:t>
            </a:r>
            <a:br>
              <a:rPr lang="en-US" sz="3500" b="1" dirty="0">
                <a:solidFill>
                  <a:srgbClr val="49291A"/>
                </a:solidFill>
                <a:latin typeface="Baby Boston" panose="03000000000000000000" pitchFamily="66" charset="0"/>
              </a:rPr>
            </a:br>
            <a:endParaRPr lang="en-US" sz="3500" b="1" dirty="0">
              <a:solidFill>
                <a:srgbClr val="49291A"/>
              </a:solidFill>
              <a:latin typeface="Baby Boston" panose="03000000000000000000" pitchFamily="66" charset="0"/>
            </a:endParaRPr>
          </a:p>
          <a:p>
            <a:pPr marL="457200" lvl="1" indent="-457200"/>
            <a:r>
              <a:rPr lang="en-US" sz="3500" dirty="0">
                <a:latin typeface="+mn-lt"/>
              </a:rPr>
              <a:t>Daniel</a:t>
            </a:r>
          </a:p>
          <a:p>
            <a:pPr marL="457200" lvl="1" indent="-457200"/>
            <a:r>
              <a:rPr lang="en-US" sz="3500" dirty="0">
                <a:latin typeface="+mn-lt"/>
              </a:rPr>
              <a:t>Esther</a:t>
            </a:r>
          </a:p>
          <a:p>
            <a:pPr marL="457200" lvl="1" indent="-457200"/>
            <a:r>
              <a:rPr lang="en-US" sz="3500" dirty="0">
                <a:latin typeface="+mn-lt"/>
              </a:rPr>
              <a:t>Elijah </a:t>
            </a:r>
            <a:r>
              <a:rPr lang="en-US" sz="3500" baseline="30000" dirty="0">
                <a:latin typeface="+mn-lt"/>
              </a:rPr>
              <a:t> (1 Kings 18)</a:t>
            </a:r>
          </a:p>
          <a:p>
            <a:pPr marL="457200" lvl="1" indent="-457200"/>
            <a:r>
              <a:rPr lang="en-US" sz="3500" dirty="0">
                <a:latin typeface="+mn-lt"/>
              </a:rPr>
              <a:t>Solomon</a:t>
            </a:r>
            <a:br>
              <a:rPr lang="en-US" sz="3500" dirty="0">
                <a:latin typeface="+mn-lt"/>
              </a:rPr>
            </a:br>
            <a:endParaRPr lang="en-US" sz="3500" dirty="0">
              <a:latin typeface="+mn-lt"/>
            </a:endParaRPr>
          </a:p>
        </p:txBody>
      </p:sp>
      <p:pic>
        <p:nvPicPr>
          <p:cNvPr id="8" name="Picture 7" descr="A close up of a sign&#10;&#10;Description automatically generated">
            <a:extLst>
              <a:ext uri="{FF2B5EF4-FFF2-40B4-BE49-F238E27FC236}">
                <a16:creationId xmlns:a16="http://schemas.microsoft.com/office/drawing/2014/main" id="{52C4E3B5-5DF9-44F8-AFC9-FF5450677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8544" y="6031149"/>
            <a:ext cx="3207936" cy="592885"/>
          </a:xfrm>
          <a:prstGeom prst="rect">
            <a:avLst/>
          </a:prstGeom>
        </p:spPr>
      </p:pic>
      <p:sp>
        <p:nvSpPr>
          <p:cNvPr id="6" name="TextBox 5">
            <a:extLst>
              <a:ext uri="{FF2B5EF4-FFF2-40B4-BE49-F238E27FC236}">
                <a16:creationId xmlns:a16="http://schemas.microsoft.com/office/drawing/2014/main" id="{8AD90825-FF6C-4E44-8DCE-0119EF8D08D1}"/>
              </a:ext>
            </a:extLst>
          </p:cNvPr>
          <p:cNvSpPr txBox="1"/>
          <p:nvPr/>
        </p:nvSpPr>
        <p:spPr>
          <a:xfrm>
            <a:off x="77992" y="3555909"/>
            <a:ext cx="5306731" cy="3083921"/>
          </a:xfrm>
          <a:prstGeom prst="rect">
            <a:avLst/>
          </a:prstGeom>
          <a:noFill/>
        </p:spPr>
        <p:txBody>
          <a:bodyPr wrap="square" rtlCol="0">
            <a:spAutoFit/>
          </a:bodyPr>
          <a:lstStyle/>
          <a:p>
            <a:pPr marL="0" lvl="3">
              <a:lnSpc>
                <a:spcPct val="90000"/>
              </a:lnSpc>
            </a:pPr>
            <a:r>
              <a:rPr lang="en-US" b="1" dirty="0"/>
              <a:t>2 Chronicles 7:13-14</a:t>
            </a:r>
            <a:r>
              <a:rPr lang="en-US" b="1" baseline="30000" dirty="0"/>
              <a:t> 13 </a:t>
            </a:r>
            <a:r>
              <a:rPr lang="en-US" dirty="0"/>
              <a:t>“When I shut up</a:t>
            </a:r>
            <a:br>
              <a:rPr lang="en-US" dirty="0"/>
            </a:br>
            <a:r>
              <a:rPr lang="en-US" dirty="0"/>
              <a:t>the heavens so that there is no rain, or</a:t>
            </a:r>
            <a:br>
              <a:rPr lang="en-US" dirty="0"/>
            </a:br>
            <a:r>
              <a:rPr lang="en-US" dirty="0"/>
              <a:t>command the locust to devour the land,</a:t>
            </a:r>
          </a:p>
          <a:p>
            <a:pPr marL="0" lvl="3">
              <a:lnSpc>
                <a:spcPct val="90000"/>
              </a:lnSpc>
            </a:pPr>
            <a:r>
              <a:rPr lang="en-US" dirty="0"/>
              <a:t>		     or send pestilence among</a:t>
            </a:r>
            <a:br>
              <a:rPr lang="en-US" dirty="0"/>
            </a:br>
            <a:r>
              <a:rPr lang="en-US" dirty="0"/>
              <a:t>				my people,</a:t>
            </a:r>
            <a:r>
              <a:rPr lang="en-US" sz="1200" b="1" baseline="30000" dirty="0"/>
              <a:t>14 </a:t>
            </a:r>
            <a:r>
              <a:rPr lang="en-US" dirty="0"/>
              <a:t>if my </a:t>
            </a:r>
            <a:br>
              <a:rPr lang="en-US" dirty="0"/>
            </a:br>
            <a:r>
              <a:rPr lang="en-US" dirty="0"/>
              <a:t>			  	people who are</a:t>
            </a:r>
            <a:br>
              <a:rPr lang="en-US" dirty="0"/>
            </a:br>
            <a:r>
              <a:rPr lang="en-US" dirty="0"/>
              <a:t>				called by my name</a:t>
            </a:r>
            <a:br>
              <a:rPr lang="en-US" dirty="0"/>
            </a:br>
            <a:r>
              <a:rPr lang="en-US" dirty="0"/>
              <a:t>				humble themselves,</a:t>
            </a:r>
            <a:br>
              <a:rPr lang="en-US" dirty="0"/>
            </a:br>
            <a:r>
              <a:rPr lang="en-US" dirty="0"/>
              <a:t>		    and pray and seek my face</a:t>
            </a:r>
            <a:br>
              <a:rPr lang="en-US" dirty="0"/>
            </a:br>
            <a:r>
              <a:rPr lang="en-US" dirty="0"/>
              <a:t>		    and turn from their wicked ways, then I 				    will hear from heaven and will forgive 			       their sin and heal their land. </a:t>
            </a:r>
          </a:p>
        </p:txBody>
      </p:sp>
      <p:pic>
        <p:nvPicPr>
          <p:cNvPr id="5122" name="Picture 2">
            <a:extLst>
              <a:ext uri="{FF2B5EF4-FFF2-40B4-BE49-F238E27FC236}">
                <a16:creationId xmlns:a16="http://schemas.microsoft.com/office/drawing/2014/main" id="{F076E013-2155-4E63-BD55-40E1D41960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20" b="3291"/>
          <a:stretch/>
        </p:blipFill>
        <p:spPr bwMode="auto">
          <a:xfrm flipH="1">
            <a:off x="4002609" y="943578"/>
            <a:ext cx="6277010" cy="48005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A782D16-D6B1-434C-B1EF-885145BEA0BD}"/>
              </a:ext>
            </a:extLst>
          </p:cNvPr>
          <p:cNvSpPr/>
          <p:nvPr/>
        </p:nvSpPr>
        <p:spPr>
          <a:xfrm>
            <a:off x="2236304" y="981146"/>
            <a:ext cx="4929809" cy="13644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4ADE902-ABF5-4195-A813-440374EF79EA}"/>
              </a:ext>
            </a:extLst>
          </p:cNvPr>
          <p:cNvSpPr/>
          <p:nvPr/>
        </p:nvSpPr>
        <p:spPr>
          <a:xfrm>
            <a:off x="2420177" y="1084006"/>
            <a:ext cx="5108713" cy="1211614"/>
          </a:xfrm>
          <a:prstGeom prst="rect">
            <a:avLst/>
          </a:prstGeom>
        </p:spPr>
        <p:txBody>
          <a:bodyPr wrap="square">
            <a:spAutoFit/>
          </a:bodyPr>
          <a:lstStyle/>
          <a:p>
            <a:pPr marL="0" marR="0" lvl="4">
              <a:lnSpc>
                <a:spcPct val="107000"/>
              </a:lnSpc>
              <a:spcBef>
                <a:spcPts val="0"/>
              </a:spcBef>
              <a:spcAft>
                <a:spcPts val="0"/>
              </a:spcAft>
            </a:pPr>
            <a:r>
              <a:rPr lang="en-US" sz="2300" b="1" dirty="0">
                <a:solidFill>
                  <a:schemeClr val="bg1"/>
                </a:solidFill>
                <a:ea typeface="Calibri" panose="020F0502020204030204" pitchFamily="34" charset="0"/>
                <a:cs typeface="Times New Roman" panose="02020603050405020304" pitchFamily="18" charset="0"/>
              </a:rPr>
              <a:t>1 Corinthians 3:16</a:t>
            </a:r>
            <a:r>
              <a:rPr lang="en-US" sz="2300" dirty="0">
                <a:solidFill>
                  <a:schemeClr val="bg1"/>
                </a:solidFill>
                <a:ea typeface="Calibri" panose="020F0502020204030204" pitchFamily="34" charset="0"/>
                <a:cs typeface="Times New Roman" panose="02020603050405020304" pitchFamily="18" charset="0"/>
              </a:rPr>
              <a:t> Do you not know </a:t>
            </a:r>
            <a:br>
              <a:rPr lang="en-US" sz="2300" dirty="0">
                <a:solidFill>
                  <a:schemeClr val="bg1"/>
                </a:solidFill>
                <a:ea typeface="Calibri" panose="020F0502020204030204" pitchFamily="34" charset="0"/>
                <a:cs typeface="Times New Roman" panose="02020603050405020304" pitchFamily="18" charset="0"/>
              </a:rPr>
            </a:br>
            <a:r>
              <a:rPr lang="en-US" sz="2300" dirty="0">
                <a:solidFill>
                  <a:schemeClr val="bg1"/>
                </a:solidFill>
                <a:ea typeface="Calibri" panose="020F0502020204030204" pitchFamily="34" charset="0"/>
                <a:cs typeface="Times New Roman" panose="02020603050405020304" pitchFamily="18" charset="0"/>
              </a:rPr>
              <a:t>that you are God's temple and that</a:t>
            </a:r>
            <a:br>
              <a:rPr lang="en-US" sz="2300" dirty="0">
                <a:solidFill>
                  <a:schemeClr val="bg1"/>
                </a:solidFill>
                <a:ea typeface="Calibri" panose="020F0502020204030204" pitchFamily="34" charset="0"/>
                <a:cs typeface="Times New Roman" panose="02020603050405020304" pitchFamily="18" charset="0"/>
              </a:rPr>
            </a:br>
            <a:r>
              <a:rPr lang="en-US" sz="2300" dirty="0">
                <a:solidFill>
                  <a:schemeClr val="bg1"/>
                </a:solidFill>
                <a:ea typeface="Calibri" panose="020F0502020204030204" pitchFamily="34" charset="0"/>
                <a:cs typeface="Times New Roman" panose="02020603050405020304" pitchFamily="18" charset="0"/>
              </a:rPr>
              <a:t>God's Spirit dwells in you?</a:t>
            </a:r>
            <a:endParaRPr lang="en-US" sz="23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117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lant&#10;&#10;Description automatically generated">
            <a:extLst>
              <a:ext uri="{FF2B5EF4-FFF2-40B4-BE49-F238E27FC236}">
                <a16:creationId xmlns:a16="http://schemas.microsoft.com/office/drawing/2014/main" id="{E5478BC1-5955-410D-8C04-CE20812C5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6010"/>
            <a:ext cx="1900989" cy="2428032"/>
          </a:xfrm>
          <a:prstGeom prst="rect">
            <a:avLst/>
          </a:prstGeom>
        </p:spPr>
      </p:pic>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a:xfrm>
            <a:off x="289745" y="320850"/>
            <a:ext cx="8302914" cy="6216300"/>
          </a:xfrm>
        </p:spPr>
        <p:txBody>
          <a:bodyPr>
            <a:normAutofit/>
          </a:bodyPr>
          <a:lstStyle/>
          <a:p>
            <a:pPr marL="0" lvl="1" indent="0">
              <a:buNone/>
            </a:pPr>
            <a:r>
              <a:rPr lang="en-US" sz="3500" b="1" dirty="0">
                <a:solidFill>
                  <a:srgbClr val="49291A"/>
                </a:solidFill>
                <a:latin typeface="Baby Boston" panose="03000000000000000000" pitchFamily="66" charset="0"/>
              </a:rPr>
              <a:t>REVIVALS IN THE BIBLE:</a:t>
            </a:r>
            <a:br>
              <a:rPr lang="en-US" sz="3500" b="1" dirty="0">
                <a:solidFill>
                  <a:srgbClr val="49291A"/>
                </a:solidFill>
                <a:latin typeface="Baby Boston" panose="03000000000000000000" pitchFamily="66" charset="0"/>
              </a:rPr>
            </a:br>
            <a:endParaRPr lang="en-US" sz="3500" b="1" dirty="0">
              <a:solidFill>
                <a:srgbClr val="49291A"/>
              </a:solidFill>
              <a:latin typeface="Baby Boston" panose="03000000000000000000" pitchFamily="66" charset="0"/>
            </a:endParaRPr>
          </a:p>
          <a:p>
            <a:pPr marL="457200" lvl="1" indent="-457200"/>
            <a:r>
              <a:rPr lang="en-US" sz="3500" dirty="0">
                <a:latin typeface="+mn-lt"/>
              </a:rPr>
              <a:t>Daniel</a:t>
            </a:r>
          </a:p>
          <a:p>
            <a:pPr marL="457200" lvl="1" indent="-457200"/>
            <a:r>
              <a:rPr lang="en-US" sz="3500" dirty="0">
                <a:latin typeface="+mn-lt"/>
              </a:rPr>
              <a:t>Esther</a:t>
            </a:r>
          </a:p>
          <a:p>
            <a:pPr marL="457200" lvl="1" indent="-457200"/>
            <a:r>
              <a:rPr lang="en-US" sz="3500" dirty="0">
                <a:latin typeface="+mn-lt"/>
              </a:rPr>
              <a:t>Elijah </a:t>
            </a:r>
            <a:r>
              <a:rPr lang="en-US" sz="3500" baseline="30000" dirty="0">
                <a:latin typeface="+mn-lt"/>
              </a:rPr>
              <a:t> (1 Kings 18)</a:t>
            </a:r>
          </a:p>
          <a:p>
            <a:pPr marL="457200" lvl="1" indent="-457200"/>
            <a:r>
              <a:rPr lang="en-US" sz="3500" dirty="0">
                <a:latin typeface="+mn-lt"/>
              </a:rPr>
              <a:t>Solomon</a:t>
            </a:r>
            <a:br>
              <a:rPr lang="en-US" sz="3500" dirty="0">
                <a:latin typeface="+mn-lt"/>
              </a:rPr>
            </a:br>
            <a:endParaRPr lang="en-US" sz="3500" dirty="0">
              <a:latin typeface="+mn-lt"/>
            </a:endParaRPr>
          </a:p>
        </p:txBody>
      </p:sp>
      <p:pic>
        <p:nvPicPr>
          <p:cNvPr id="8" name="Picture 7" descr="A close up of a sign&#10;&#10;Description automatically generated">
            <a:extLst>
              <a:ext uri="{FF2B5EF4-FFF2-40B4-BE49-F238E27FC236}">
                <a16:creationId xmlns:a16="http://schemas.microsoft.com/office/drawing/2014/main" id="{52C4E3B5-5DF9-44F8-AFC9-FF5450677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8544" y="6031149"/>
            <a:ext cx="3207936" cy="592885"/>
          </a:xfrm>
          <a:prstGeom prst="rect">
            <a:avLst/>
          </a:prstGeom>
        </p:spPr>
      </p:pic>
      <p:sp>
        <p:nvSpPr>
          <p:cNvPr id="6" name="TextBox 5">
            <a:extLst>
              <a:ext uri="{FF2B5EF4-FFF2-40B4-BE49-F238E27FC236}">
                <a16:creationId xmlns:a16="http://schemas.microsoft.com/office/drawing/2014/main" id="{8AD90825-FF6C-4E44-8DCE-0119EF8D08D1}"/>
              </a:ext>
            </a:extLst>
          </p:cNvPr>
          <p:cNvSpPr txBox="1"/>
          <p:nvPr/>
        </p:nvSpPr>
        <p:spPr>
          <a:xfrm>
            <a:off x="77992" y="3555909"/>
            <a:ext cx="5306731" cy="3083921"/>
          </a:xfrm>
          <a:prstGeom prst="rect">
            <a:avLst/>
          </a:prstGeom>
          <a:noFill/>
        </p:spPr>
        <p:txBody>
          <a:bodyPr wrap="square" rtlCol="0">
            <a:spAutoFit/>
          </a:bodyPr>
          <a:lstStyle/>
          <a:p>
            <a:pPr marL="0" lvl="3">
              <a:lnSpc>
                <a:spcPct val="90000"/>
              </a:lnSpc>
            </a:pPr>
            <a:r>
              <a:rPr lang="en-US" b="1" dirty="0"/>
              <a:t>2 Chronicles 7:13-14</a:t>
            </a:r>
            <a:r>
              <a:rPr lang="en-US" b="1" baseline="30000" dirty="0"/>
              <a:t> 13 </a:t>
            </a:r>
            <a:r>
              <a:rPr lang="en-US" dirty="0"/>
              <a:t>“When I shut up</a:t>
            </a:r>
            <a:br>
              <a:rPr lang="en-US" dirty="0"/>
            </a:br>
            <a:r>
              <a:rPr lang="en-US" dirty="0"/>
              <a:t>the heavens so that there is no rain, or</a:t>
            </a:r>
            <a:br>
              <a:rPr lang="en-US" dirty="0"/>
            </a:br>
            <a:r>
              <a:rPr lang="en-US" dirty="0"/>
              <a:t>command the locust to devour the land,</a:t>
            </a:r>
          </a:p>
          <a:p>
            <a:pPr marL="0" lvl="3">
              <a:lnSpc>
                <a:spcPct val="90000"/>
              </a:lnSpc>
            </a:pPr>
            <a:r>
              <a:rPr lang="en-US" dirty="0"/>
              <a:t>		     or send pestilence among</a:t>
            </a:r>
            <a:br>
              <a:rPr lang="en-US" dirty="0"/>
            </a:br>
            <a:r>
              <a:rPr lang="en-US" dirty="0"/>
              <a:t>				my people,</a:t>
            </a:r>
            <a:r>
              <a:rPr lang="en-US" sz="1200" b="1" baseline="30000" dirty="0"/>
              <a:t>14 </a:t>
            </a:r>
            <a:r>
              <a:rPr lang="en-US" dirty="0"/>
              <a:t>if my </a:t>
            </a:r>
            <a:br>
              <a:rPr lang="en-US" dirty="0"/>
            </a:br>
            <a:r>
              <a:rPr lang="en-US" dirty="0"/>
              <a:t>			  	people who are</a:t>
            </a:r>
            <a:br>
              <a:rPr lang="en-US" dirty="0"/>
            </a:br>
            <a:r>
              <a:rPr lang="en-US" dirty="0"/>
              <a:t>				called by my name</a:t>
            </a:r>
            <a:br>
              <a:rPr lang="en-US" dirty="0"/>
            </a:br>
            <a:r>
              <a:rPr lang="en-US" dirty="0"/>
              <a:t>				humble themselves,</a:t>
            </a:r>
            <a:br>
              <a:rPr lang="en-US" dirty="0"/>
            </a:br>
            <a:r>
              <a:rPr lang="en-US" dirty="0"/>
              <a:t>		    and pray and seek my face</a:t>
            </a:r>
            <a:br>
              <a:rPr lang="en-US" dirty="0"/>
            </a:br>
            <a:r>
              <a:rPr lang="en-US" dirty="0"/>
              <a:t>		    and turn from their wicked ways, then I 				    will hear from heaven and will forgive 			       their sin and heal their land. </a:t>
            </a:r>
          </a:p>
        </p:txBody>
      </p:sp>
      <p:pic>
        <p:nvPicPr>
          <p:cNvPr id="5122" name="Picture 2">
            <a:extLst>
              <a:ext uri="{FF2B5EF4-FFF2-40B4-BE49-F238E27FC236}">
                <a16:creationId xmlns:a16="http://schemas.microsoft.com/office/drawing/2014/main" id="{F076E013-2155-4E63-BD55-40E1D41960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20" b="3291"/>
          <a:stretch/>
        </p:blipFill>
        <p:spPr bwMode="auto">
          <a:xfrm flipH="1">
            <a:off x="4002609" y="943578"/>
            <a:ext cx="6277010" cy="48005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A782D16-D6B1-434C-B1EF-885145BEA0BD}"/>
              </a:ext>
            </a:extLst>
          </p:cNvPr>
          <p:cNvSpPr/>
          <p:nvPr/>
        </p:nvSpPr>
        <p:spPr>
          <a:xfrm>
            <a:off x="2236304" y="981146"/>
            <a:ext cx="4929809" cy="13644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4ADE902-ABF5-4195-A813-440374EF79EA}"/>
              </a:ext>
            </a:extLst>
          </p:cNvPr>
          <p:cNvSpPr/>
          <p:nvPr/>
        </p:nvSpPr>
        <p:spPr>
          <a:xfrm>
            <a:off x="2420177" y="1084006"/>
            <a:ext cx="5108713" cy="1211614"/>
          </a:xfrm>
          <a:prstGeom prst="rect">
            <a:avLst/>
          </a:prstGeom>
        </p:spPr>
        <p:txBody>
          <a:bodyPr wrap="square">
            <a:spAutoFit/>
          </a:bodyPr>
          <a:lstStyle/>
          <a:p>
            <a:pPr marL="0" marR="0" lvl="4">
              <a:lnSpc>
                <a:spcPct val="107000"/>
              </a:lnSpc>
              <a:spcBef>
                <a:spcPts val="0"/>
              </a:spcBef>
              <a:spcAft>
                <a:spcPts val="0"/>
              </a:spcAft>
            </a:pPr>
            <a:r>
              <a:rPr lang="en-US" sz="2300" b="1" dirty="0">
                <a:solidFill>
                  <a:schemeClr val="bg1"/>
                </a:solidFill>
                <a:ea typeface="Calibri" panose="020F0502020204030204" pitchFamily="34" charset="0"/>
                <a:cs typeface="Times New Roman" panose="02020603050405020304" pitchFamily="18" charset="0"/>
              </a:rPr>
              <a:t>1 Corinthians 3:16</a:t>
            </a:r>
            <a:r>
              <a:rPr lang="en-US" sz="2300" dirty="0">
                <a:solidFill>
                  <a:schemeClr val="bg1"/>
                </a:solidFill>
                <a:ea typeface="Calibri" panose="020F0502020204030204" pitchFamily="34" charset="0"/>
                <a:cs typeface="Times New Roman" panose="02020603050405020304" pitchFamily="18" charset="0"/>
              </a:rPr>
              <a:t> Do </a:t>
            </a:r>
            <a:r>
              <a:rPr lang="en-US" sz="2300" dirty="0" err="1">
                <a:solidFill>
                  <a:schemeClr val="bg1"/>
                </a:solidFill>
                <a:ea typeface="Calibri" panose="020F0502020204030204" pitchFamily="34" charset="0"/>
                <a:cs typeface="Times New Roman" panose="02020603050405020304" pitchFamily="18" charset="0"/>
              </a:rPr>
              <a:t>yall</a:t>
            </a:r>
            <a:r>
              <a:rPr lang="en-US" sz="2300" dirty="0">
                <a:solidFill>
                  <a:schemeClr val="bg1"/>
                </a:solidFill>
                <a:ea typeface="Calibri" panose="020F0502020204030204" pitchFamily="34" charset="0"/>
                <a:cs typeface="Times New Roman" panose="02020603050405020304" pitchFamily="18" charset="0"/>
              </a:rPr>
              <a:t> not know </a:t>
            </a:r>
            <a:br>
              <a:rPr lang="en-US" sz="2300" dirty="0">
                <a:solidFill>
                  <a:schemeClr val="bg1"/>
                </a:solidFill>
                <a:ea typeface="Calibri" panose="020F0502020204030204" pitchFamily="34" charset="0"/>
                <a:cs typeface="Times New Roman" panose="02020603050405020304" pitchFamily="18" charset="0"/>
              </a:rPr>
            </a:br>
            <a:r>
              <a:rPr lang="en-US" sz="2300" dirty="0">
                <a:solidFill>
                  <a:schemeClr val="bg1"/>
                </a:solidFill>
                <a:ea typeface="Calibri" panose="020F0502020204030204" pitchFamily="34" charset="0"/>
                <a:cs typeface="Times New Roman" panose="02020603050405020304" pitchFamily="18" charset="0"/>
              </a:rPr>
              <a:t>that </a:t>
            </a:r>
            <a:r>
              <a:rPr lang="en-US" sz="2300" dirty="0" err="1">
                <a:solidFill>
                  <a:schemeClr val="bg1"/>
                </a:solidFill>
                <a:ea typeface="Calibri" panose="020F0502020204030204" pitchFamily="34" charset="0"/>
                <a:cs typeface="Times New Roman" panose="02020603050405020304" pitchFamily="18" charset="0"/>
              </a:rPr>
              <a:t>yall</a:t>
            </a:r>
            <a:r>
              <a:rPr lang="en-US" sz="2300" dirty="0">
                <a:solidFill>
                  <a:schemeClr val="bg1"/>
                </a:solidFill>
                <a:ea typeface="Calibri" panose="020F0502020204030204" pitchFamily="34" charset="0"/>
                <a:cs typeface="Times New Roman" panose="02020603050405020304" pitchFamily="18" charset="0"/>
              </a:rPr>
              <a:t> are God's temple and that</a:t>
            </a:r>
            <a:br>
              <a:rPr lang="en-US" sz="2300" dirty="0">
                <a:solidFill>
                  <a:schemeClr val="bg1"/>
                </a:solidFill>
                <a:ea typeface="Calibri" panose="020F0502020204030204" pitchFamily="34" charset="0"/>
                <a:cs typeface="Times New Roman" panose="02020603050405020304" pitchFamily="18" charset="0"/>
              </a:rPr>
            </a:br>
            <a:r>
              <a:rPr lang="en-US" sz="2300" dirty="0">
                <a:solidFill>
                  <a:schemeClr val="bg1"/>
                </a:solidFill>
                <a:ea typeface="Calibri" panose="020F0502020204030204" pitchFamily="34" charset="0"/>
                <a:cs typeface="Times New Roman" panose="02020603050405020304" pitchFamily="18" charset="0"/>
              </a:rPr>
              <a:t>God's Spirit dwells in </a:t>
            </a:r>
            <a:r>
              <a:rPr lang="en-US" sz="2300" dirty="0" err="1">
                <a:solidFill>
                  <a:schemeClr val="bg1"/>
                </a:solidFill>
                <a:ea typeface="Calibri" panose="020F0502020204030204" pitchFamily="34" charset="0"/>
                <a:cs typeface="Times New Roman" panose="02020603050405020304" pitchFamily="18" charset="0"/>
              </a:rPr>
              <a:t>yall</a:t>
            </a:r>
            <a:r>
              <a:rPr lang="en-US" sz="2300" dirty="0">
                <a:solidFill>
                  <a:schemeClr val="bg1"/>
                </a:solidFill>
                <a:ea typeface="Calibri" panose="020F0502020204030204" pitchFamily="34" charset="0"/>
                <a:cs typeface="Times New Roman" panose="02020603050405020304" pitchFamily="18" charset="0"/>
              </a:rPr>
              <a:t>?</a:t>
            </a:r>
            <a:endParaRPr lang="en-US" sz="23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6169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lant&#10;&#10;Description automatically generated">
            <a:extLst>
              <a:ext uri="{FF2B5EF4-FFF2-40B4-BE49-F238E27FC236}">
                <a16:creationId xmlns:a16="http://schemas.microsoft.com/office/drawing/2014/main" id="{E5478BC1-5955-410D-8C04-CE20812C5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6010"/>
            <a:ext cx="1900989" cy="2428032"/>
          </a:xfrm>
          <a:prstGeom prst="rect">
            <a:avLst/>
          </a:prstGeom>
        </p:spPr>
      </p:pic>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a:xfrm>
            <a:off x="289744" y="320850"/>
            <a:ext cx="9055424" cy="6216300"/>
          </a:xfrm>
        </p:spPr>
        <p:txBody>
          <a:bodyPr>
            <a:normAutofit/>
          </a:bodyPr>
          <a:lstStyle/>
          <a:p>
            <a:pPr marL="0" lvl="1" indent="0">
              <a:buNone/>
            </a:pPr>
            <a:r>
              <a:rPr lang="en-US" sz="3500" b="1" dirty="0">
                <a:solidFill>
                  <a:srgbClr val="49291A"/>
                </a:solidFill>
                <a:latin typeface="Baby Boston" panose="03000000000000000000" pitchFamily="66" charset="0"/>
              </a:rPr>
              <a:t>REVIVAL IN THE CHURCH AGE</a:t>
            </a:r>
          </a:p>
          <a:p>
            <a:pPr marL="0" lvl="1" indent="0">
              <a:buNone/>
            </a:pPr>
            <a:endParaRPr lang="en-US" sz="3500" b="1" dirty="0">
              <a:solidFill>
                <a:srgbClr val="49291A"/>
              </a:solidFill>
              <a:latin typeface="Baby Boston" panose="03000000000000000000" pitchFamily="66" charset="0"/>
            </a:endParaRPr>
          </a:p>
          <a:p>
            <a:pPr marL="457200" lvl="1" indent="-457200"/>
            <a:r>
              <a:rPr lang="en-US" sz="3500" dirty="0">
                <a:latin typeface="+mn-lt"/>
              </a:rPr>
              <a:t>Acts 9: Ananias &amp; Paul</a:t>
            </a:r>
          </a:p>
          <a:p>
            <a:pPr marL="0" lvl="1" indent="0">
              <a:buNone/>
            </a:pPr>
            <a:br>
              <a:rPr lang="en-US" sz="3500" dirty="0">
                <a:latin typeface="+mn-lt"/>
              </a:rPr>
            </a:br>
            <a:endParaRPr lang="en-US" sz="3500" dirty="0">
              <a:latin typeface="+mn-lt"/>
            </a:endParaRPr>
          </a:p>
        </p:txBody>
      </p:sp>
      <p:pic>
        <p:nvPicPr>
          <p:cNvPr id="8" name="Picture 7" descr="A close up of a sign&#10;&#10;Description automatically generated">
            <a:extLst>
              <a:ext uri="{FF2B5EF4-FFF2-40B4-BE49-F238E27FC236}">
                <a16:creationId xmlns:a16="http://schemas.microsoft.com/office/drawing/2014/main" id="{52C4E3B5-5DF9-44F8-AFC9-FF5450677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8544" y="6031149"/>
            <a:ext cx="3207936" cy="592885"/>
          </a:xfrm>
          <a:prstGeom prst="rect">
            <a:avLst/>
          </a:prstGeom>
        </p:spPr>
      </p:pic>
      <p:pic>
        <p:nvPicPr>
          <p:cNvPr id="6146" name="Picture 2" descr="Chapter 59: Saul Learns about Jesus">
            <a:extLst>
              <a:ext uri="{FF2B5EF4-FFF2-40B4-BE49-F238E27FC236}">
                <a16:creationId xmlns:a16="http://schemas.microsoft.com/office/drawing/2014/main" id="{D69745E2-B3FC-4840-906C-379C03F64C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7362" y="1040401"/>
            <a:ext cx="4762500" cy="461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618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76AD-1168-4278-9485-307FDD1D3547}"/>
              </a:ext>
            </a:extLst>
          </p:cNvPr>
          <p:cNvSpPr>
            <a:spLocks noGrp="1"/>
          </p:cNvSpPr>
          <p:nvPr>
            <p:ph type="title"/>
          </p:nvPr>
        </p:nvSpPr>
        <p:spPr/>
        <p:txBody>
          <a:bodyPr>
            <a:noAutofit/>
          </a:bodyPr>
          <a:lstStyle/>
          <a:p>
            <a:pPr>
              <a:spcBef>
                <a:spcPts val="1000"/>
              </a:spcBef>
              <a:defRPr/>
            </a:pPr>
            <a:r>
              <a:rPr lang="en-US" sz="5500" dirty="0">
                <a:solidFill>
                  <a:srgbClr val="A1B53D"/>
                </a:solidFill>
              </a:rPr>
              <a:t>TELL IT</a:t>
            </a:r>
            <a:r>
              <a:rPr lang="en-US" sz="5500" dirty="0"/>
              <a:t> TO JESUS</a:t>
            </a:r>
          </a:p>
        </p:txBody>
      </p:sp>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p:txBody>
          <a:bodyPr>
            <a:normAutofit/>
          </a:bodyPr>
          <a:lstStyle/>
          <a:p>
            <a:pPr marL="0" indent="0">
              <a:buNone/>
            </a:pPr>
            <a:r>
              <a:rPr lang="en-US" dirty="0"/>
              <a:t>Tell it to Jesus, tell it to Jesus,</a:t>
            </a:r>
          </a:p>
          <a:p>
            <a:pPr marL="0" indent="0">
              <a:buNone/>
            </a:pPr>
            <a:r>
              <a:rPr lang="en-US" dirty="0"/>
              <a:t>He is a friend that's well-known;</a:t>
            </a:r>
          </a:p>
          <a:p>
            <a:pPr marL="0" indent="0">
              <a:buNone/>
            </a:pPr>
            <a:r>
              <a:rPr lang="en-US" dirty="0"/>
              <a:t>You've no other such a friend or brother,</a:t>
            </a:r>
          </a:p>
          <a:p>
            <a:pPr marL="0" indent="0">
              <a:buNone/>
            </a:pPr>
            <a:r>
              <a:rPr lang="en-US" dirty="0"/>
              <a:t>Tell it to Jesus alone.</a:t>
            </a:r>
            <a:endParaRPr lang="en-US" sz="1900" dirty="0"/>
          </a:p>
        </p:txBody>
      </p:sp>
    </p:spTree>
    <p:extLst>
      <p:ext uri="{BB962C8B-B14F-4D97-AF65-F5344CB8AC3E}">
        <p14:creationId xmlns:p14="http://schemas.microsoft.com/office/powerpoint/2010/main" val="432459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lant&#10;&#10;Description automatically generated">
            <a:extLst>
              <a:ext uri="{FF2B5EF4-FFF2-40B4-BE49-F238E27FC236}">
                <a16:creationId xmlns:a16="http://schemas.microsoft.com/office/drawing/2014/main" id="{E5478BC1-5955-410D-8C04-CE20812C5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6010"/>
            <a:ext cx="1900989" cy="2428032"/>
          </a:xfrm>
          <a:prstGeom prst="rect">
            <a:avLst/>
          </a:prstGeom>
        </p:spPr>
      </p:pic>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a:xfrm>
            <a:off x="289744" y="320850"/>
            <a:ext cx="8854255" cy="6216300"/>
          </a:xfrm>
        </p:spPr>
        <p:txBody>
          <a:bodyPr>
            <a:normAutofit/>
          </a:bodyPr>
          <a:lstStyle/>
          <a:p>
            <a:pPr marL="0" lvl="1" indent="0">
              <a:buNone/>
            </a:pPr>
            <a:r>
              <a:rPr lang="en-US" sz="3500" b="1" dirty="0">
                <a:solidFill>
                  <a:srgbClr val="49291A"/>
                </a:solidFill>
                <a:latin typeface="Baby Boston" panose="03000000000000000000" pitchFamily="66" charset="0"/>
              </a:rPr>
              <a:t>REVIVAL IN THE CHURCH AGE</a:t>
            </a:r>
          </a:p>
          <a:p>
            <a:pPr marL="457200" lvl="1" indent="-457200"/>
            <a:endParaRPr lang="en-US" sz="3500" dirty="0">
              <a:latin typeface="+mn-lt"/>
            </a:endParaRPr>
          </a:p>
          <a:p>
            <a:pPr marL="457200" lvl="1" indent="-457200"/>
            <a:r>
              <a:rPr lang="en-US" sz="3500" dirty="0">
                <a:latin typeface="+mn-lt"/>
              </a:rPr>
              <a:t>Acts 9: Ananias &amp; Paul</a:t>
            </a:r>
          </a:p>
          <a:p>
            <a:pPr marL="457200" lvl="1" indent="-457200"/>
            <a:r>
              <a:rPr lang="en-US" sz="3500" dirty="0">
                <a:latin typeface="+mn-lt"/>
              </a:rPr>
              <a:t>Acts 10: Peter &amp; Cornelius</a:t>
            </a:r>
          </a:p>
          <a:p>
            <a:pPr marL="0" lvl="1" indent="0">
              <a:buNone/>
            </a:pPr>
            <a:br>
              <a:rPr lang="en-US" sz="3500" dirty="0">
                <a:latin typeface="+mn-lt"/>
              </a:rPr>
            </a:br>
            <a:endParaRPr lang="en-US" sz="3500" dirty="0">
              <a:latin typeface="+mn-lt"/>
            </a:endParaRPr>
          </a:p>
        </p:txBody>
      </p:sp>
      <p:pic>
        <p:nvPicPr>
          <p:cNvPr id="8" name="Picture 7" descr="A close up of a sign&#10;&#10;Description automatically generated">
            <a:extLst>
              <a:ext uri="{FF2B5EF4-FFF2-40B4-BE49-F238E27FC236}">
                <a16:creationId xmlns:a16="http://schemas.microsoft.com/office/drawing/2014/main" id="{52C4E3B5-5DF9-44F8-AFC9-FF5450677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8544" y="6031149"/>
            <a:ext cx="3207936" cy="592885"/>
          </a:xfrm>
          <a:prstGeom prst="rect">
            <a:avLst/>
          </a:prstGeom>
        </p:spPr>
      </p:pic>
      <p:pic>
        <p:nvPicPr>
          <p:cNvPr id="9218" name="Picture 2">
            <a:extLst>
              <a:ext uri="{FF2B5EF4-FFF2-40B4-BE49-F238E27FC236}">
                <a16:creationId xmlns:a16="http://schemas.microsoft.com/office/drawing/2014/main" id="{65DFBB02-E680-43FF-9490-694395C286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99"/>
          <a:stretch/>
        </p:blipFill>
        <p:spPr bwMode="auto">
          <a:xfrm>
            <a:off x="5695121" y="1047663"/>
            <a:ext cx="3578087" cy="478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6770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lant&#10;&#10;Description automatically generated">
            <a:extLst>
              <a:ext uri="{FF2B5EF4-FFF2-40B4-BE49-F238E27FC236}">
                <a16:creationId xmlns:a16="http://schemas.microsoft.com/office/drawing/2014/main" id="{E5478BC1-5955-410D-8C04-CE20812C5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6010"/>
            <a:ext cx="1900989" cy="2428032"/>
          </a:xfrm>
          <a:prstGeom prst="rect">
            <a:avLst/>
          </a:prstGeom>
        </p:spPr>
      </p:pic>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a:xfrm>
            <a:off x="289744" y="320850"/>
            <a:ext cx="8854255" cy="6216300"/>
          </a:xfrm>
        </p:spPr>
        <p:txBody>
          <a:bodyPr>
            <a:normAutofit/>
          </a:bodyPr>
          <a:lstStyle/>
          <a:p>
            <a:pPr marL="0" lvl="1" indent="0">
              <a:buNone/>
            </a:pPr>
            <a:r>
              <a:rPr lang="en-US" sz="3500" b="1" dirty="0">
                <a:solidFill>
                  <a:srgbClr val="49291A"/>
                </a:solidFill>
                <a:latin typeface="Baby Boston" panose="03000000000000000000" pitchFamily="66" charset="0"/>
              </a:rPr>
              <a:t>REVIVAL IN THE CHURCH AGE</a:t>
            </a:r>
          </a:p>
          <a:p>
            <a:pPr marL="457200" lvl="1" indent="-457200"/>
            <a:endParaRPr lang="en-US" sz="3500" dirty="0">
              <a:latin typeface="+mn-lt"/>
            </a:endParaRPr>
          </a:p>
          <a:p>
            <a:pPr marL="457200" lvl="1" indent="-457200"/>
            <a:r>
              <a:rPr lang="en-US" sz="3500" dirty="0">
                <a:latin typeface="+mn-lt"/>
              </a:rPr>
              <a:t>Acts 9: Ananias &amp; Paul</a:t>
            </a:r>
          </a:p>
          <a:p>
            <a:pPr marL="457200" lvl="1" indent="-457200"/>
            <a:r>
              <a:rPr lang="en-US" sz="3500" dirty="0">
                <a:latin typeface="+mn-lt"/>
              </a:rPr>
              <a:t>Acts 10: Peter &amp; Cornelius</a:t>
            </a:r>
          </a:p>
          <a:p>
            <a:pPr marL="457200" lvl="1" indent="-457200"/>
            <a:r>
              <a:rPr lang="en-US" sz="3500" dirty="0">
                <a:latin typeface="+mn-lt"/>
              </a:rPr>
              <a:t>Acts 13: Paul &amp; Barnabas</a:t>
            </a:r>
          </a:p>
          <a:p>
            <a:pPr marL="0" lvl="1" indent="0">
              <a:buNone/>
            </a:pPr>
            <a:br>
              <a:rPr lang="en-US" sz="3500" dirty="0">
                <a:latin typeface="+mn-lt"/>
              </a:rPr>
            </a:br>
            <a:endParaRPr lang="en-US" sz="3500" dirty="0">
              <a:latin typeface="+mn-lt"/>
            </a:endParaRPr>
          </a:p>
        </p:txBody>
      </p:sp>
      <p:pic>
        <p:nvPicPr>
          <p:cNvPr id="8" name="Picture 7" descr="A close up of a sign&#10;&#10;Description automatically generated">
            <a:extLst>
              <a:ext uri="{FF2B5EF4-FFF2-40B4-BE49-F238E27FC236}">
                <a16:creationId xmlns:a16="http://schemas.microsoft.com/office/drawing/2014/main" id="{52C4E3B5-5DF9-44F8-AFC9-FF5450677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8544" y="6031149"/>
            <a:ext cx="3207936" cy="592885"/>
          </a:xfrm>
          <a:prstGeom prst="rect">
            <a:avLst/>
          </a:prstGeom>
        </p:spPr>
      </p:pic>
      <p:pic>
        <p:nvPicPr>
          <p:cNvPr id="1026" name="Picture 2" descr="Barnabas and Saul Commissioned | Daily Bible Readings">
            <a:extLst>
              <a:ext uri="{FF2B5EF4-FFF2-40B4-BE49-F238E27FC236}">
                <a16:creationId xmlns:a16="http://schemas.microsoft.com/office/drawing/2014/main" id="{CEA8F767-B0F4-4F05-A465-A6DBC930BB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03" t="-455" b="455"/>
          <a:stretch/>
        </p:blipFill>
        <p:spPr bwMode="auto">
          <a:xfrm>
            <a:off x="5657221" y="893986"/>
            <a:ext cx="3776521" cy="5004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208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lant&#10;&#10;Description automatically generated">
            <a:extLst>
              <a:ext uri="{FF2B5EF4-FFF2-40B4-BE49-F238E27FC236}">
                <a16:creationId xmlns:a16="http://schemas.microsoft.com/office/drawing/2014/main" id="{E5478BC1-5955-410D-8C04-CE20812C5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6010"/>
            <a:ext cx="1900989" cy="2428032"/>
          </a:xfrm>
          <a:prstGeom prst="rect">
            <a:avLst/>
          </a:prstGeom>
        </p:spPr>
      </p:pic>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a:xfrm>
            <a:off x="289744" y="320850"/>
            <a:ext cx="8854255" cy="6216300"/>
          </a:xfrm>
        </p:spPr>
        <p:txBody>
          <a:bodyPr>
            <a:normAutofit/>
          </a:bodyPr>
          <a:lstStyle/>
          <a:p>
            <a:pPr marL="0" lvl="1" indent="0">
              <a:buNone/>
            </a:pPr>
            <a:r>
              <a:rPr lang="en-US" sz="3500" b="1" dirty="0">
                <a:solidFill>
                  <a:srgbClr val="49291A"/>
                </a:solidFill>
                <a:latin typeface="Baby Boston" panose="03000000000000000000" pitchFamily="66" charset="0"/>
              </a:rPr>
              <a:t>REVIVAL IN THE CHURCH AGE</a:t>
            </a:r>
          </a:p>
          <a:p>
            <a:pPr marL="457200" lvl="1" indent="-457200"/>
            <a:endParaRPr lang="en-US" sz="3500" dirty="0">
              <a:latin typeface="+mn-lt"/>
            </a:endParaRPr>
          </a:p>
          <a:p>
            <a:pPr marL="457200" lvl="1" indent="-457200"/>
            <a:r>
              <a:rPr lang="en-US" sz="3500" dirty="0">
                <a:latin typeface="+mn-lt"/>
              </a:rPr>
              <a:t>Acts 9: Ananias &amp; Paul</a:t>
            </a:r>
          </a:p>
          <a:p>
            <a:pPr marL="457200" lvl="1" indent="-457200"/>
            <a:r>
              <a:rPr lang="en-US" sz="3500" dirty="0">
                <a:latin typeface="+mn-lt"/>
              </a:rPr>
              <a:t>Acts 10: Peter &amp; Cornelius</a:t>
            </a:r>
          </a:p>
          <a:p>
            <a:pPr marL="457200" lvl="1" indent="-457200"/>
            <a:r>
              <a:rPr lang="en-US" sz="3500" dirty="0">
                <a:latin typeface="+mn-lt"/>
              </a:rPr>
              <a:t>Acts 13: Paul &amp; Barnabas</a:t>
            </a:r>
          </a:p>
          <a:p>
            <a:pPr marL="457200" lvl="1" indent="-457200"/>
            <a:r>
              <a:rPr lang="en-US" sz="3500" dirty="0">
                <a:latin typeface="+mn-lt"/>
              </a:rPr>
              <a:t>1806: Haystack Prayer</a:t>
            </a:r>
            <a:br>
              <a:rPr lang="en-US" sz="3500" dirty="0">
                <a:latin typeface="+mn-lt"/>
              </a:rPr>
            </a:br>
            <a:r>
              <a:rPr lang="en-US" sz="3500" dirty="0">
                <a:latin typeface="+mn-lt"/>
              </a:rPr>
              <a:t>Meeting</a:t>
            </a:r>
          </a:p>
          <a:p>
            <a:pPr marL="0" lvl="1" indent="0">
              <a:buNone/>
            </a:pPr>
            <a:br>
              <a:rPr lang="en-US" sz="3500" dirty="0">
                <a:latin typeface="+mn-lt"/>
              </a:rPr>
            </a:br>
            <a:endParaRPr lang="en-US" sz="3500" dirty="0">
              <a:latin typeface="+mn-lt"/>
            </a:endParaRPr>
          </a:p>
        </p:txBody>
      </p:sp>
      <p:pic>
        <p:nvPicPr>
          <p:cNvPr id="8" name="Picture 7" descr="A close up of a sign&#10;&#10;Description automatically generated">
            <a:extLst>
              <a:ext uri="{FF2B5EF4-FFF2-40B4-BE49-F238E27FC236}">
                <a16:creationId xmlns:a16="http://schemas.microsoft.com/office/drawing/2014/main" id="{52C4E3B5-5DF9-44F8-AFC9-FF5450677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8544" y="6031149"/>
            <a:ext cx="3207936" cy="592885"/>
          </a:xfrm>
          <a:prstGeom prst="rect">
            <a:avLst/>
          </a:prstGeom>
        </p:spPr>
      </p:pic>
      <p:pic>
        <p:nvPicPr>
          <p:cNvPr id="11272" name="Picture 8">
            <a:extLst>
              <a:ext uri="{FF2B5EF4-FFF2-40B4-BE49-F238E27FC236}">
                <a16:creationId xmlns:a16="http://schemas.microsoft.com/office/drawing/2014/main" id="{31A58208-1EE2-4C7C-8294-C65DB2D7DD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560"/>
          <a:stretch/>
        </p:blipFill>
        <p:spPr bwMode="auto">
          <a:xfrm flipH="1">
            <a:off x="5625548" y="1008097"/>
            <a:ext cx="3766926" cy="4841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878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lant&#10;&#10;Description automatically generated">
            <a:extLst>
              <a:ext uri="{FF2B5EF4-FFF2-40B4-BE49-F238E27FC236}">
                <a16:creationId xmlns:a16="http://schemas.microsoft.com/office/drawing/2014/main" id="{E5478BC1-5955-410D-8C04-CE20812C5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6010"/>
            <a:ext cx="1900989" cy="2428032"/>
          </a:xfrm>
          <a:prstGeom prst="rect">
            <a:avLst/>
          </a:prstGeom>
        </p:spPr>
      </p:pic>
      <p:sp>
        <p:nvSpPr>
          <p:cNvPr id="2" name="Rectangle 1">
            <a:extLst>
              <a:ext uri="{FF2B5EF4-FFF2-40B4-BE49-F238E27FC236}">
                <a16:creationId xmlns:a16="http://schemas.microsoft.com/office/drawing/2014/main" id="{DBB61988-F4A8-4545-9418-E686B36D7F52}"/>
              </a:ext>
            </a:extLst>
          </p:cNvPr>
          <p:cNvSpPr/>
          <p:nvPr/>
        </p:nvSpPr>
        <p:spPr>
          <a:xfrm>
            <a:off x="786384" y="4105656"/>
            <a:ext cx="1114605" cy="43891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a:xfrm>
            <a:off x="289744" y="320850"/>
            <a:ext cx="8854255" cy="6216300"/>
          </a:xfrm>
        </p:spPr>
        <p:txBody>
          <a:bodyPr>
            <a:normAutofit/>
          </a:bodyPr>
          <a:lstStyle/>
          <a:p>
            <a:pPr marL="0" lvl="1" indent="0">
              <a:buNone/>
            </a:pPr>
            <a:r>
              <a:rPr lang="en-US" sz="3500" b="1" dirty="0">
                <a:solidFill>
                  <a:srgbClr val="49291A"/>
                </a:solidFill>
                <a:latin typeface="Baby Boston" panose="03000000000000000000" pitchFamily="66" charset="0"/>
              </a:rPr>
              <a:t>REVIVAL IN THE CHURCH AGE</a:t>
            </a:r>
          </a:p>
          <a:p>
            <a:pPr marL="457200" lvl="1" indent="-457200"/>
            <a:endParaRPr lang="en-US" sz="3500" dirty="0">
              <a:latin typeface="+mn-lt"/>
            </a:endParaRPr>
          </a:p>
          <a:p>
            <a:pPr marL="457200" lvl="1" indent="-457200"/>
            <a:r>
              <a:rPr lang="en-US" sz="3500" dirty="0">
                <a:latin typeface="+mn-lt"/>
              </a:rPr>
              <a:t>Acts 9: Ananias &amp; Paul</a:t>
            </a:r>
          </a:p>
          <a:p>
            <a:pPr marL="457200" lvl="1" indent="-457200"/>
            <a:r>
              <a:rPr lang="en-US" sz="3500" dirty="0">
                <a:latin typeface="+mn-lt"/>
              </a:rPr>
              <a:t>Acts 10: Peter &amp; Cornelius</a:t>
            </a:r>
          </a:p>
          <a:p>
            <a:pPr marL="457200" lvl="1" indent="-457200"/>
            <a:r>
              <a:rPr lang="en-US" sz="3500" dirty="0">
                <a:latin typeface="+mn-lt"/>
              </a:rPr>
              <a:t>Acts 13: Paul &amp; Barnabas</a:t>
            </a:r>
          </a:p>
          <a:p>
            <a:pPr marL="457200" lvl="1" indent="-457200"/>
            <a:r>
              <a:rPr lang="en-US" sz="3500" dirty="0">
                <a:latin typeface="+mn-lt"/>
              </a:rPr>
              <a:t>1806: Haystack Prayer</a:t>
            </a:r>
            <a:br>
              <a:rPr lang="en-US" sz="3500" dirty="0">
                <a:latin typeface="+mn-lt"/>
              </a:rPr>
            </a:br>
            <a:r>
              <a:rPr lang="en-US" sz="3500" dirty="0">
                <a:latin typeface="+mn-lt"/>
              </a:rPr>
              <a:t>Meeting</a:t>
            </a:r>
          </a:p>
          <a:p>
            <a:pPr marL="457200" lvl="1" indent="-457200"/>
            <a:r>
              <a:rPr lang="en-US" sz="3500" dirty="0">
                <a:latin typeface="+mn-lt"/>
              </a:rPr>
              <a:t>1857: Fulton St. Revival</a:t>
            </a:r>
            <a:br>
              <a:rPr lang="en-US" sz="3500" dirty="0">
                <a:latin typeface="+mn-lt"/>
              </a:rPr>
            </a:br>
            <a:r>
              <a:rPr lang="en-US" sz="3500" dirty="0">
                <a:latin typeface="+mn-lt"/>
              </a:rPr>
              <a:t>             in Manhattan, NY</a:t>
            </a:r>
          </a:p>
          <a:p>
            <a:pPr marL="0" lvl="1" indent="0">
              <a:buNone/>
            </a:pPr>
            <a:br>
              <a:rPr lang="en-US" sz="3500" dirty="0">
                <a:latin typeface="+mn-lt"/>
              </a:rPr>
            </a:br>
            <a:endParaRPr lang="en-US" sz="3500" dirty="0">
              <a:latin typeface="+mn-lt"/>
            </a:endParaRPr>
          </a:p>
        </p:txBody>
      </p:sp>
      <p:pic>
        <p:nvPicPr>
          <p:cNvPr id="8" name="Picture 7" descr="A close up of a sign&#10;&#10;Description automatically generated">
            <a:extLst>
              <a:ext uri="{FF2B5EF4-FFF2-40B4-BE49-F238E27FC236}">
                <a16:creationId xmlns:a16="http://schemas.microsoft.com/office/drawing/2014/main" id="{52C4E3B5-5DF9-44F8-AFC9-FF5450677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8544" y="6031149"/>
            <a:ext cx="3207936" cy="592885"/>
          </a:xfrm>
          <a:prstGeom prst="rect">
            <a:avLst/>
          </a:prstGeom>
        </p:spPr>
      </p:pic>
      <p:pic>
        <p:nvPicPr>
          <p:cNvPr id="12290" name="Picture 2">
            <a:extLst>
              <a:ext uri="{FF2B5EF4-FFF2-40B4-BE49-F238E27FC236}">
                <a16:creationId xmlns:a16="http://schemas.microsoft.com/office/drawing/2014/main" id="{906C10D3-7831-4BC4-A7FA-8237AD1A864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0000"/>
                    </a14:imgEffect>
                    <a14:imgEffect>
                      <a14:brightnessContrast bright="29000" contrast="29000"/>
                    </a14:imgEffect>
                  </a14:imgLayer>
                </a14:imgProps>
              </a:ext>
              <a:ext uri="{28A0092B-C50C-407E-A947-70E740481C1C}">
                <a14:useLocalDpi xmlns:a14="http://schemas.microsoft.com/office/drawing/2010/main" val="0"/>
              </a:ext>
            </a:extLst>
          </a:blip>
          <a:srcRect l="10837" t="1278" b="3130"/>
          <a:stretch/>
        </p:blipFill>
        <p:spPr bwMode="auto">
          <a:xfrm>
            <a:off x="5635487" y="854765"/>
            <a:ext cx="3798256" cy="5139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6995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0341F7-F244-45B1-B7D3-FCD8386385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4975256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ire&#10;&#10;Description automatically generated">
            <a:extLst>
              <a:ext uri="{FF2B5EF4-FFF2-40B4-BE49-F238E27FC236}">
                <a16:creationId xmlns:a16="http://schemas.microsoft.com/office/drawing/2014/main" id="{3BA24453-1DE8-4395-9CE8-E5601279B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A close up of a plant&#10;&#10;Description automatically generated">
            <a:extLst>
              <a:ext uri="{FF2B5EF4-FFF2-40B4-BE49-F238E27FC236}">
                <a16:creationId xmlns:a16="http://schemas.microsoft.com/office/drawing/2014/main" id="{ECBE165D-7A63-4A8D-B19E-C59ADB7A8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9" y="423333"/>
            <a:ext cx="5031291" cy="6426200"/>
          </a:xfrm>
          <a:prstGeom prst="rect">
            <a:avLst/>
          </a:prstGeom>
        </p:spPr>
      </p:pic>
      <p:sp>
        <p:nvSpPr>
          <p:cNvPr id="7" name="Subtitle 2">
            <a:extLst>
              <a:ext uri="{FF2B5EF4-FFF2-40B4-BE49-F238E27FC236}">
                <a16:creationId xmlns:a16="http://schemas.microsoft.com/office/drawing/2014/main" id="{CFA3194F-3AAB-4025-B1BE-AE333D0BBE94}"/>
              </a:ext>
            </a:extLst>
          </p:cNvPr>
          <p:cNvSpPr txBox="1">
            <a:spLocks/>
          </p:cNvSpPr>
          <p:nvPr/>
        </p:nvSpPr>
        <p:spPr>
          <a:xfrm>
            <a:off x="2759613" y="3449442"/>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5500" b="1" spc="-100" dirty="0">
                <a:solidFill>
                  <a:srgbClr val="A1B53D"/>
                </a:solidFill>
                <a:latin typeface="Ubuntu" panose="020B0504030602030204" pitchFamily="34" charset="0"/>
              </a:rPr>
              <a:t>GOD OF </a:t>
            </a:r>
            <a:r>
              <a:rPr lang="en-US" sz="5500" b="1" spc="-100" dirty="0">
                <a:solidFill>
                  <a:srgbClr val="5D7843"/>
                </a:solidFill>
                <a:latin typeface="Ubuntu" panose="020B0504030602030204" pitchFamily="34" charset="0"/>
              </a:rPr>
              <a:t>THIS CITY</a:t>
            </a:r>
          </a:p>
        </p:txBody>
      </p:sp>
      <p:sp>
        <p:nvSpPr>
          <p:cNvPr id="9" name="Subtitle 2">
            <a:extLst>
              <a:ext uri="{FF2B5EF4-FFF2-40B4-BE49-F238E27FC236}">
                <a16:creationId xmlns:a16="http://schemas.microsoft.com/office/drawing/2014/main" id="{E7CAA9A0-18C5-4620-B908-666191F2C292}"/>
              </a:ext>
            </a:extLst>
          </p:cNvPr>
          <p:cNvSpPr txBox="1">
            <a:spLocks/>
          </p:cNvSpPr>
          <p:nvPr/>
        </p:nvSpPr>
        <p:spPr>
          <a:xfrm>
            <a:off x="2827863" y="4200261"/>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100" dirty="0">
                <a:solidFill>
                  <a:srgbClr val="4A2919"/>
                </a:solidFill>
                <a:latin typeface="Baby Boston" panose="03000000000000000000" pitchFamily="66" charset="0"/>
              </a:rPr>
              <a:t>Aaron Boyd, Andrew McCann, Ian Jordan, Peter Comfort, </a:t>
            </a:r>
          </a:p>
          <a:p>
            <a:pPr marL="0" indent="0">
              <a:buNone/>
              <a:defRPr/>
            </a:pPr>
            <a:r>
              <a:rPr lang="en-US" sz="1100" dirty="0">
                <a:solidFill>
                  <a:srgbClr val="4A2919"/>
                </a:solidFill>
                <a:latin typeface="Baby Boston" panose="03000000000000000000" pitchFamily="66" charset="0"/>
              </a:rPr>
              <a:t> Peter </a:t>
            </a:r>
            <a:r>
              <a:rPr lang="en-US" sz="1100" dirty="0" err="1">
                <a:solidFill>
                  <a:srgbClr val="4A2919"/>
                </a:solidFill>
                <a:latin typeface="Baby Boston" panose="03000000000000000000" pitchFamily="66" charset="0"/>
              </a:rPr>
              <a:t>Kernoghan</a:t>
            </a:r>
            <a:r>
              <a:rPr lang="en-US" sz="1100" dirty="0">
                <a:solidFill>
                  <a:srgbClr val="4A2919"/>
                </a:solidFill>
                <a:latin typeface="Baby Boston" panose="03000000000000000000" pitchFamily="66" charset="0"/>
              </a:rPr>
              <a:t>, Richard </a:t>
            </a:r>
            <a:r>
              <a:rPr lang="en-US" sz="1100" dirty="0" err="1">
                <a:solidFill>
                  <a:srgbClr val="4A2919"/>
                </a:solidFill>
                <a:latin typeface="Baby Boston" panose="03000000000000000000" pitchFamily="66" charset="0"/>
              </a:rPr>
              <a:t>Bleakley</a:t>
            </a:r>
            <a:r>
              <a:rPr lang="en-US" sz="1100" dirty="0">
                <a:solidFill>
                  <a:srgbClr val="4A2919"/>
                </a:solidFill>
                <a:latin typeface="Baby Boston" panose="03000000000000000000" pitchFamily="66" charset="0"/>
              </a:rPr>
              <a:t>. #5037070</a:t>
            </a:r>
            <a:endParaRPr lang="sv-SE" sz="1100" dirty="0">
              <a:solidFill>
                <a:srgbClr val="4A2919"/>
              </a:solidFill>
              <a:latin typeface="Baby Boston" panose="03000000000000000000" pitchFamily="66" charset="0"/>
            </a:endParaRPr>
          </a:p>
        </p:txBody>
      </p:sp>
    </p:spTree>
    <p:extLst>
      <p:ext uri="{BB962C8B-B14F-4D97-AF65-F5344CB8AC3E}">
        <p14:creationId xmlns:p14="http://schemas.microsoft.com/office/powerpoint/2010/main" val="3050799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76AD-1168-4278-9485-307FDD1D3547}"/>
              </a:ext>
            </a:extLst>
          </p:cNvPr>
          <p:cNvSpPr>
            <a:spLocks noGrp="1"/>
          </p:cNvSpPr>
          <p:nvPr>
            <p:ph type="title"/>
          </p:nvPr>
        </p:nvSpPr>
        <p:spPr/>
        <p:txBody>
          <a:bodyPr>
            <a:noAutofit/>
          </a:bodyPr>
          <a:lstStyle/>
          <a:p>
            <a:pPr>
              <a:spcBef>
                <a:spcPts val="1000"/>
              </a:spcBef>
              <a:defRPr/>
            </a:pPr>
            <a:r>
              <a:rPr lang="en-US" sz="5500" dirty="0">
                <a:solidFill>
                  <a:srgbClr val="A1B53D"/>
                </a:solidFill>
              </a:rPr>
              <a:t>GOD OF </a:t>
            </a:r>
            <a:r>
              <a:rPr lang="en-US" sz="5500" dirty="0"/>
              <a:t>THIS CITY</a:t>
            </a:r>
          </a:p>
        </p:txBody>
      </p:sp>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p:txBody>
          <a:bodyPr>
            <a:normAutofit/>
          </a:bodyPr>
          <a:lstStyle/>
          <a:p>
            <a:pPr marL="0" indent="0">
              <a:buNone/>
            </a:pPr>
            <a:r>
              <a:rPr lang="en-US" dirty="0"/>
              <a:t>You’re the God of this city </a:t>
            </a:r>
          </a:p>
          <a:p>
            <a:pPr marL="0" indent="0">
              <a:buNone/>
            </a:pPr>
            <a:r>
              <a:rPr lang="en-US" dirty="0"/>
              <a:t>You’re the King of these people </a:t>
            </a:r>
          </a:p>
          <a:p>
            <a:pPr marL="0" indent="0">
              <a:buNone/>
            </a:pPr>
            <a:r>
              <a:rPr lang="en-US" dirty="0"/>
              <a:t>You’re the Lord of the nations </a:t>
            </a:r>
          </a:p>
          <a:p>
            <a:pPr marL="0" indent="0">
              <a:buNone/>
            </a:pPr>
            <a:r>
              <a:rPr lang="en-US" dirty="0"/>
              <a:t>You are </a:t>
            </a:r>
          </a:p>
          <a:p>
            <a:pPr marL="0" indent="0">
              <a:buNone/>
            </a:pPr>
            <a:endParaRPr lang="en-US" sz="1100" dirty="0"/>
          </a:p>
          <a:p>
            <a:pPr marL="0" indent="0">
              <a:buNone/>
            </a:pPr>
            <a:r>
              <a:rPr lang="en-US" dirty="0"/>
              <a:t>You’re the light in this darkness </a:t>
            </a:r>
          </a:p>
          <a:p>
            <a:pPr marL="0" indent="0">
              <a:buNone/>
            </a:pPr>
            <a:r>
              <a:rPr lang="en-US" dirty="0"/>
              <a:t>You’re the hope to the hopeless </a:t>
            </a:r>
          </a:p>
          <a:p>
            <a:pPr marL="0" indent="0">
              <a:buNone/>
            </a:pPr>
            <a:r>
              <a:rPr lang="en-US" dirty="0"/>
              <a:t>You’re the peace to the restless </a:t>
            </a:r>
          </a:p>
          <a:p>
            <a:pPr marL="0" indent="0">
              <a:buNone/>
            </a:pPr>
            <a:r>
              <a:rPr lang="en-US" dirty="0"/>
              <a:t>You are </a:t>
            </a:r>
          </a:p>
          <a:p>
            <a:pPr marL="0" indent="0">
              <a:buNone/>
            </a:pPr>
            <a:endParaRPr lang="en-US" dirty="0"/>
          </a:p>
        </p:txBody>
      </p:sp>
    </p:spTree>
    <p:extLst>
      <p:ext uri="{BB962C8B-B14F-4D97-AF65-F5344CB8AC3E}">
        <p14:creationId xmlns:p14="http://schemas.microsoft.com/office/powerpoint/2010/main" val="6817813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76AD-1168-4278-9485-307FDD1D3547}"/>
              </a:ext>
            </a:extLst>
          </p:cNvPr>
          <p:cNvSpPr>
            <a:spLocks noGrp="1"/>
          </p:cNvSpPr>
          <p:nvPr>
            <p:ph type="title"/>
          </p:nvPr>
        </p:nvSpPr>
        <p:spPr/>
        <p:txBody>
          <a:bodyPr>
            <a:noAutofit/>
          </a:bodyPr>
          <a:lstStyle/>
          <a:p>
            <a:pPr>
              <a:spcBef>
                <a:spcPts val="1000"/>
              </a:spcBef>
              <a:defRPr/>
            </a:pPr>
            <a:r>
              <a:rPr lang="en-US" sz="5500" dirty="0">
                <a:solidFill>
                  <a:srgbClr val="A1B53D"/>
                </a:solidFill>
              </a:rPr>
              <a:t>GOD OF </a:t>
            </a:r>
            <a:r>
              <a:rPr lang="en-US" sz="5500" dirty="0"/>
              <a:t>THIS CITY</a:t>
            </a:r>
          </a:p>
        </p:txBody>
      </p:sp>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p:txBody>
          <a:bodyPr>
            <a:normAutofit/>
          </a:bodyPr>
          <a:lstStyle/>
          <a:p>
            <a:pPr marL="0" indent="0">
              <a:buNone/>
            </a:pPr>
            <a:r>
              <a:rPr lang="en-US" dirty="0"/>
              <a:t>For there is no one like our God </a:t>
            </a:r>
          </a:p>
          <a:p>
            <a:pPr marL="0" indent="0">
              <a:buNone/>
            </a:pPr>
            <a:r>
              <a:rPr lang="en-US" dirty="0"/>
              <a:t>There is no one like our God </a:t>
            </a:r>
          </a:p>
          <a:p>
            <a:pPr marL="0" indent="0">
              <a:buNone/>
            </a:pPr>
            <a:endParaRPr lang="en-US" sz="1100" dirty="0"/>
          </a:p>
          <a:p>
            <a:pPr marL="0" indent="0">
              <a:buNone/>
            </a:pPr>
            <a:r>
              <a:rPr lang="en-US" dirty="0"/>
              <a:t>Greater things have yet to come </a:t>
            </a:r>
          </a:p>
          <a:p>
            <a:pPr marL="0" indent="0">
              <a:buNone/>
            </a:pPr>
            <a:r>
              <a:rPr lang="en-US" dirty="0"/>
              <a:t>Greater things are still to be done </a:t>
            </a:r>
          </a:p>
          <a:p>
            <a:pPr marL="0" indent="0">
              <a:buNone/>
            </a:pPr>
            <a:r>
              <a:rPr lang="en-US" dirty="0"/>
              <a:t>In this city </a:t>
            </a:r>
          </a:p>
          <a:p>
            <a:pPr marL="0" indent="0">
              <a:buNone/>
            </a:pPr>
            <a:endParaRPr lang="en-US" sz="1100" dirty="0"/>
          </a:p>
          <a:p>
            <a:pPr marL="0" indent="0">
              <a:buNone/>
            </a:pPr>
            <a:r>
              <a:rPr lang="en-US" dirty="0"/>
              <a:t>Greater things have yet to come </a:t>
            </a:r>
          </a:p>
          <a:p>
            <a:pPr marL="0" indent="0">
              <a:buNone/>
            </a:pPr>
            <a:r>
              <a:rPr lang="en-US" dirty="0"/>
              <a:t>Greater things are still to be done </a:t>
            </a:r>
          </a:p>
          <a:p>
            <a:pPr marL="0" indent="0">
              <a:buNone/>
            </a:pPr>
            <a:r>
              <a:rPr lang="en-US" dirty="0"/>
              <a:t>In this city </a:t>
            </a:r>
          </a:p>
          <a:p>
            <a:pPr marL="0" indent="0">
              <a:buNone/>
            </a:pPr>
            <a:endParaRPr lang="en-US" dirty="0"/>
          </a:p>
        </p:txBody>
      </p:sp>
    </p:spTree>
    <p:extLst>
      <p:ext uri="{BB962C8B-B14F-4D97-AF65-F5344CB8AC3E}">
        <p14:creationId xmlns:p14="http://schemas.microsoft.com/office/powerpoint/2010/main" val="9417814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76AD-1168-4278-9485-307FDD1D3547}"/>
              </a:ext>
            </a:extLst>
          </p:cNvPr>
          <p:cNvSpPr>
            <a:spLocks noGrp="1"/>
          </p:cNvSpPr>
          <p:nvPr>
            <p:ph type="title"/>
          </p:nvPr>
        </p:nvSpPr>
        <p:spPr/>
        <p:txBody>
          <a:bodyPr>
            <a:noAutofit/>
          </a:bodyPr>
          <a:lstStyle/>
          <a:p>
            <a:pPr>
              <a:spcBef>
                <a:spcPts val="1000"/>
              </a:spcBef>
              <a:defRPr/>
            </a:pPr>
            <a:r>
              <a:rPr lang="en-US" sz="5500" dirty="0">
                <a:solidFill>
                  <a:srgbClr val="A1B53D"/>
                </a:solidFill>
              </a:rPr>
              <a:t>GOD OF </a:t>
            </a:r>
            <a:r>
              <a:rPr lang="en-US" sz="5500" dirty="0"/>
              <a:t>THIS CITY</a:t>
            </a:r>
          </a:p>
        </p:txBody>
      </p:sp>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p:txBody>
          <a:bodyPr>
            <a:normAutofit/>
          </a:bodyPr>
          <a:lstStyle/>
          <a:p>
            <a:pPr marL="0" indent="0">
              <a:buNone/>
            </a:pPr>
            <a:r>
              <a:rPr lang="en-US" dirty="0"/>
              <a:t>You’re the God of this city </a:t>
            </a:r>
          </a:p>
          <a:p>
            <a:pPr marL="0" indent="0">
              <a:buNone/>
            </a:pPr>
            <a:r>
              <a:rPr lang="en-US" dirty="0"/>
              <a:t>You’re the King of these people </a:t>
            </a:r>
          </a:p>
          <a:p>
            <a:pPr marL="0" indent="0">
              <a:buNone/>
            </a:pPr>
            <a:r>
              <a:rPr lang="en-US" dirty="0"/>
              <a:t>You’re the Lord of the nations </a:t>
            </a:r>
          </a:p>
          <a:p>
            <a:pPr marL="0" indent="0">
              <a:buNone/>
            </a:pPr>
            <a:r>
              <a:rPr lang="en-US" dirty="0"/>
              <a:t>You are </a:t>
            </a:r>
          </a:p>
          <a:p>
            <a:pPr marL="0" indent="0">
              <a:buNone/>
            </a:pPr>
            <a:endParaRPr lang="en-US" sz="1100" dirty="0"/>
          </a:p>
          <a:p>
            <a:pPr marL="0" indent="0">
              <a:buNone/>
            </a:pPr>
            <a:r>
              <a:rPr lang="en-US" dirty="0"/>
              <a:t>You’re the light in this darkness </a:t>
            </a:r>
          </a:p>
          <a:p>
            <a:pPr marL="0" indent="0">
              <a:buNone/>
            </a:pPr>
            <a:r>
              <a:rPr lang="en-US" dirty="0"/>
              <a:t>You’re the hope to the hopeless </a:t>
            </a:r>
          </a:p>
          <a:p>
            <a:pPr marL="0" indent="0">
              <a:buNone/>
            </a:pPr>
            <a:r>
              <a:rPr lang="en-US" dirty="0"/>
              <a:t>You’re the peace to the restless </a:t>
            </a:r>
          </a:p>
          <a:p>
            <a:pPr marL="0" indent="0">
              <a:buNone/>
            </a:pPr>
            <a:r>
              <a:rPr lang="en-US" dirty="0"/>
              <a:t>You are </a:t>
            </a:r>
          </a:p>
          <a:p>
            <a:pPr marL="0" indent="0">
              <a:buNone/>
            </a:pPr>
            <a:endParaRPr lang="en-US" dirty="0"/>
          </a:p>
        </p:txBody>
      </p:sp>
    </p:spTree>
    <p:extLst>
      <p:ext uri="{BB962C8B-B14F-4D97-AF65-F5344CB8AC3E}">
        <p14:creationId xmlns:p14="http://schemas.microsoft.com/office/powerpoint/2010/main" val="6629633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76AD-1168-4278-9485-307FDD1D3547}"/>
              </a:ext>
            </a:extLst>
          </p:cNvPr>
          <p:cNvSpPr>
            <a:spLocks noGrp="1"/>
          </p:cNvSpPr>
          <p:nvPr>
            <p:ph type="title"/>
          </p:nvPr>
        </p:nvSpPr>
        <p:spPr/>
        <p:txBody>
          <a:bodyPr>
            <a:noAutofit/>
          </a:bodyPr>
          <a:lstStyle/>
          <a:p>
            <a:pPr>
              <a:spcBef>
                <a:spcPts val="1000"/>
              </a:spcBef>
              <a:defRPr/>
            </a:pPr>
            <a:r>
              <a:rPr lang="en-US" sz="5500" dirty="0">
                <a:solidFill>
                  <a:srgbClr val="A1B53D"/>
                </a:solidFill>
              </a:rPr>
              <a:t>GOD OF </a:t>
            </a:r>
            <a:r>
              <a:rPr lang="en-US" sz="5500" dirty="0"/>
              <a:t>THIS CITY</a:t>
            </a:r>
          </a:p>
        </p:txBody>
      </p:sp>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p:txBody>
          <a:bodyPr>
            <a:normAutofit/>
          </a:bodyPr>
          <a:lstStyle/>
          <a:p>
            <a:pPr marL="0" indent="0">
              <a:buNone/>
            </a:pPr>
            <a:r>
              <a:rPr lang="en-US" dirty="0"/>
              <a:t>You’re the strength in our weakness </a:t>
            </a:r>
          </a:p>
          <a:p>
            <a:pPr marL="0" indent="0">
              <a:buNone/>
            </a:pPr>
            <a:r>
              <a:rPr lang="en-US" dirty="0"/>
              <a:t>You’re the love to the broken </a:t>
            </a:r>
          </a:p>
          <a:p>
            <a:pPr marL="0" indent="0">
              <a:buNone/>
            </a:pPr>
            <a:r>
              <a:rPr lang="en-US" dirty="0"/>
              <a:t>You’re the joy in the sadness </a:t>
            </a:r>
          </a:p>
          <a:p>
            <a:pPr marL="0" indent="0">
              <a:buNone/>
            </a:pPr>
            <a:r>
              <a:rPr lang="en-US" dirty="0"/>
              <a:t>You are </a:t>
            </a:r>
          </a:p>
          <a:p>
            <a:pPr marL="0" indent="0">
              <a:buNone/>
            </a:pPr>
            <a:endParaRPr lang="en-US" dirty="0"/>
          </a:p>
        </p:txBody>
      </p:sp>
    </p:spTree>
    <p:extLst>
      <p:ext uri="{BB962C8B-B14F-4D97-AF65-F5344CB8AC3E}">
        <p14:creationId xmlns:p14="http://schemas.microsoft.com/office/powerpoint/2010/main" val="1612899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76AD-1168-4278-9485-307FDD1D3547}"/>
              </a:ext>
            </a:extLst>
          </p:cNvPr>
          <p:cNvSpPr>
            <a:spLocks noGrp="1"/>
          </p:cNvSpPr>
          <p:nvPr>
            <p:ph type="title"/>
          </p:nvPr>
        </p:nvSpPr>
        <p:spPr/>
        <p:txBody>
          <a:bodyPr>
            <a:noAutofit/>
          </a:bodyPr>
          <a:lstStyle/>
          <a:p>
            <a:pPr>
              <a:spcBef>
                <a:spcPts val="1000"/>
              </a:spcBef>
              <a:defRPr/>
            </a:pPr>
            <a:r>
              <a:rPr lang="en-US" sz="5500" dirty="0">
                <a:solidFill>
                  <a:srgbClr val="A1B53D"/>
                </a:solidFill>
              </a:rPr>
              <a:t>TELL IT</a:t>
            </a:r>
            <a:r>
              <a:rPr lang="en-US" sz="5500" dirty="0"/>
              <a:t> TO JESUS</a:t>
            </a:r>
          </a:p>
        </p:txBody>
      </p:sp>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p:txBody>
          <a:bodyPr>
            <a:normAutofit/>
          </a:bodyPr>
          <a:lstStyle/>
          <a:p>
            <a:pPr marL="0" indent="0">
              <a:buNone/>
            </a:pPr>
            <a:r>
              <a:rPr lang="en-US" dirty="0"/>
              <a:t>Do the tears flow down your cheeks unbidden?</a:t>
            </a:r>
          </a:p>
          <a:p>
            <a:pPr marL="0" indent="0">
              <a:buNone/>
            </a:pPr>
            <a:r>
              <a:rPr lang="en-US" dirty="0"/>
              <a:t>Tell it to Jesus,</a:t>
            </a:r>
          </a:p>
          <a:p>
            <a:pPr marL="0" indent="0">
              <a:buNone/>
            </a:pPr>
            <a:r>
              <a:rPr lang="en-US" dirty="0"/>
              <a:t>Tell it to Jesus;</a:t>
            </a:r>
          </a:p>
          <a:p>
            <a:pPr marL="0" indent="0">
              <a:buNone/>
            </a:pPr>
            <a:r>
              <a:rPr lang="en-US" dirty="0"/>
              <a:t>Have you sins that to men's eyes are hidden?</a:t>
            </a:r>
          </a:p>
          <a:p>
            <a:pPr marL="0" indent="0">
              <a:buNone/>
            </a:pPr>
            <a:r>
              <a:rPr lang="en-US" dirty="0"/>
              <a:t>Tell it to Jesus alone.</a:t>
            </a:r>
            <a:endParaRPr lang="en-US" sz="1900" dirty="0"/>
          </a:p>
        </p:txBody>
      </p:sp>
    </p:spTree>
    <p:extLst>
      <p:ext uri="{BB962C8B-B14F-4D97-AF65-F5344CB8AC3E}">
        <p14:creationId xmlns:p14="http://schemas.microsoft.com/office/powerpoint/2010/main" val="38570303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76AD-1168-4278-9485-307FDD1D3547}"/>
              </a:ext>
            </a:extLst>
          </p:cNvPr>
          <p:cNvSpPr>
            <a:spLocks noGrp="1"/>
          </p:cNvSpPr>
          <p:nvPr>
            <p:ph type="title"/>
          </p:nvPr>
        </p:nvSpPr>
        <p:spPr/>
        <p:txBody>
          <a:bodyPr>
            <a:noAutofit/>
          </a:bodyPr>
          <a:lstStyle/>
          <a:p>
            <a:pPr>
              <a:spcBef>
                <a:spcPts val="1000"/>
              </a:spcBef>
              <a:defRPr/>
            </a:pPr>
            <a:r>
              <a:rPr lang="en-US" sz="5500" dirty="0">
                <a:solidFill>
                  <a:srgbClr val="A1B53D"/>
                </a:solidFill>
              </a:rPr>
              <a:t>GOD OF </a:t>
            </a:r>
            <a:r>
              <a:rPr lang="en-US" sz="5500" dirty="0"/>
              <a:t>THIS CITY</a:t>
            </a:r>
          </a:p>
        </p:txBody>
      </p:sp>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p:txBody>
          <a:bodyPr>
            <a:normAutofit/>
          </a:bodyPr>
          <a:lstStyle/>
          <a:p>
            <a:pPr marL="0" indent="0">
              <a:buNone/>
            </a:pPr>
            <a:r>
              <a:rPr lang="en-US" dirty="0"/>
              <a:t>There is no one like our God </a:t>
            </a:r>
          </a:p>
          <a:p>
            <a:pPr marL="0" indent="0">
              <a:buNone/>
            </a:pPr>
            <a:r>
              <a:rPr lang="en-US" dirty="0"/>
              <a:t>There is no one like our God </a:t>
            </a:r>
          </a:p>
          <a:p>
            <a:pPr marL="0" indent="0">
              <a:buNone/>
            </a:pPr>
            <a:endParaRPr lang="en-US" sz="1100" dirty="0"/>
          </a:p>
          <a:p>
            <a:pPr marL="0" indent="0">
              <a:buNone/>
            </a:pPr>
            <a:r>
              <a:rPr lang="en-US" dirty="0"/>
              <a:t>Greater things have yet to come </a:t>
            </a:r>
          </a:p>
          <a:p>
            <a:pPr marL="0" indent="0">
              <a:buNone/>
            </a:pPr>
            <a:r>
              <a:rPr lang="en-US" dirty="0"/>
              <a:t>Greater things are still to be done </a:t>
            </a:r>
          </a:p>
          <a:p>
            <a:pPr marL="0" indent="0">
              <a:buNone/>
            </a:pPr>
            <a:r>
              <a:rPr lang="en-US" dirty="0"/>
              <a:t>In this city </a:t>
            </a:r>
            <a:r>
              <a:rPr lang="en-US" i="1" dirty="0"/>
              <a:t>(repeat)</a:t>
            </a:r>
          </a:p>
          <a:p>
            <a:pPr marL="0" indent="0">
              <a:buNone/>
            </a:pPr>
            <a:endParaRPr lang="en-US" sz="1100" dirty="0"/>
          </a:p>
          <a:p>
            <a:pPr marL="0" indent="0">
              <a:buNone/>
            </a:pPr>
            <a:r>
              <a:rPr lang="en-US" dirty="0"/>
              <a:t>Greater things have yet to come </a:t>
            </a:r>
          </a:p>
          <a:p>
            <a:pPr marL="0" indent="0">
              <a:buNone/>
            </a:pPr>
            <a:r>
              <a:rPr lang="en-US" dirty="0"/>
              <a:t>And greater things have still </a:t>
            </a:r>
            <a:br>
              <a:rPr lang="en-US" dirty="0"/>
            </a:br>
            <a:r>
              <a:rPr lang="en-US" dirty="0"/>
              <a:t>To be done here!</a:t>
            </a:r>
          </a:p>
          <a:p>
            <a:pPr marL="0" indent="0">
              <a:buNone/>
            </a:pPr>
            <a:endParaRPr lang="en-US" dirty="0"/>
          </a:p>
        </p:txBody>
      </p:sp>
    </p:spTree>
    <p:extLst>
      <p:ext uri="{BB962C8B-B14F-4D97-AF65-F5344CB8AC3E}">
        <p14:creationId xmlns:p14="http://schemas.microsoft.com/office/powerpoint/2010/main" val="13718821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76AD-1168-4278-9485-307FDD1D3547}"/>
              </a:ext>
            </a:extLst>
          </p:cNvPr>
          <p:cNvSpPr>
            <a:spLocks noGrp="1"/>
          </p:cNvSpPr>
          <p:nvPr>
            <p:ph type="title"/>
          </p:nvPr>
        </p:nvSpPr>
        <p:spPr/>
        <p:txBody>
          <a:bodyPr>
            <a:noAutofit/>
          </a:bodyPr>
          <a:lstStyle/>
          <a:p>
            <a:pPr>
              <a:spcBef>
                <a:spcPts val="1000"/>
              </a:spcBef>
              <a:defRPr/>
            </a:pPr>
            <a:r>
              <a:rPr lang="en-US" sz="5500" dirty="0">
                <a:solidFill>
                  <a:srgbClr val="A1B53D"/>
                </a:solidFill>
              </a:rPr>
              <a:t>BUILD YOUR </a:t>
            </a:r>
            <a:endParaRPr lang="en-US" sz="5500" dirty="0"/>
          </a:p>
        </p:txBody>
      </p:sp>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a:xfrm>
            <a:off x="212436" y="1938283"/>
            <a:ext cx="8302914" cy="5174386"/>
          </a:xfrm>
        </p:spPr>
        <p:txBody>
          <a:bodyPr>
            <a:normAutofit/>
          </a:bodyPr>
          <a:lstStyle/>
          <a:p>
            <a:pPr marL="0" indent="0">
              <a:buNone/>
            </a:pPr>
            <a:r>
              <a:rPr lang="en-US" dirty="0"/>
              <a:t>Build Your kingdom here</a:t>
            </a:r>
          </a:p>
          <a:p>
            <a:pPr marL="0" indent="0">
              <a:buNone/>
            </a:pPr>
            <a:r>
              <a:rPr lang="en-US" dirty="0"/>
              <a:t>Let the darkness fear</a:t>
            </a:r>
          </a:p>
          <a:p>
            <a:pPr marL="0" indent="0">
              <a:buNone/>
            </a:pPr>
            <a:r>
              <a:rPr lang="en-US" dirty="0"/>
              <a:t>Show Your mighty hand</a:t>
            </a:r>
          </a:p>
          <a:p>
            <a:pPr marL="0" indent="0">
              <a:buNone/>
            </a:pPr>
            <a:r>
              <a:rPr lang="en-US" dirty="0"/>
              <a:t>Heal our streets &amp; land</a:t>
            </a:r>
          </a:p>
          <a:p>
            <a:pPr marL="0" indent="0">
              <a:buNone/>
            </a:pPr>
            <a:r>
              <a:rPr lang="en-US" dirty="0"/>
              <a:t>Set Your church on fire</a:t>
            </a:r>
          </a:p>
          <a:p>
            <a:pPr marL="0" indent="0">
              <a:buNone/>
            </a:pPr>
            <a:r>
              <a:rPr lang="en-US" dirty="0"/>
              <a:t>Win the nations back</a:t>
            </a:r>
          </a:p>
          <a:p>
            <a:pPr marL="0" indent="0">
              <a:buNone/>
            </a:pPr>
            <a:r>
              <a:rPr lang="en-US" dirty="0"/>
              <a:t>Change the atmosphere</a:t>
            </a:r>
          </a:p>
          <a:p>
            <a:pPr marL="0" indent="0">
              <a:buNone/>
            </a:pPr>
            <a:r>
              <a:rPr lang="en-US" dirty="0"/>
              <a:t>Build Your Kingdom here</a:t>
            </a:r>
          </a:p>
          <a:p>
            <a:pPr marL="0" indent="0">
              <a:buNone/>
            </a:pPr>
            <a:r>
              <a:rPr lang="en-US" dirty="0"/>
              <a:t>We pray</a:t>
            </a:r>
          </a:p>
          <a:p>
            <a:pPr marL="0" indent="0">
              <a:buNone/>
            </a:pPr>
            <a:endParaRPr lang="en-US" dirty="0"/>
          </a:p>
        </p:txBody>
      </p:sp>
      <p:sp>
        <p:nvSpPr>
          <p:cNvPr id="4" name="Title 1">
            <a:extLst>
              <a:ext uri="{FF2B5EF4-FFF2-40B4-BE49-F238E27FC236}">
                <a16:creationId xmlns:a16="http://schemas.microsoft.com/office/drawing/2014/main" id="{32DF3C91-88AF-49B7-B453-F4996C8A5F65}"/>
              </a:ext>
            </a:extLst>
          </p:cNvPr>
          <p:cNvSpPr txBox="1">
            <a:spLocks/>
          </p:cNvSpPr>
          <p:nvPr/>
        </p:nvSpPr>
        <p:spPr>
          <a:xfrm>
            <a:off x="212436" y="760073"/>
            <a:ext cx="8302914" cy="1156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5D7843"/>
                </a:solidFill>
                <a:latin typeface="Ubuntu" panose="020B0504030602030204" pitchFamily="34" charset="0"/>
                <a:ea typeface="+mj-ea"/>
                <a:cs typeface="+mj-cs"/>
              </a:defRPr>
            </a:lvl1pPr>
          </a:lstStyle>
          <a:p>
            <a:pPr>
              <a:spcBef>
                <a:spcPts val="1000"/>
              </a:spcBef>
              <a:defRPr/>
            </a:pPr>
            <a:r>
              <a:rPr lang="en-US" sz="5500" dirty="0"/>
              <a:t>KINGDOM HERE</a:t>
            </a:r>
          </a:p>
        </p:txBody>
      </p:sp>
    </p:spTree>
    <p:extLst>
      <p:ext uri="{BB962C8B-B14F-4D97-AF65-F5344CB8AC3E}">
        <p14:creationId xmlns:p14="http://schemas.microsoft.com/office/powerpoint/2010/main" val="35465950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ire&#10;&#10;Description automatically generated">
            <a:extLst>
              <a:ext uri="{FF2B5EF4-FFF2-40B4-BE49-F238E27FC236}">
                <a16:creationId xmlns:a16="http://schemas.microsoft.com/office/drawing/2014/main" id="{3BA24453-1DE8-4395-9CE8-E5601279B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A close up of a plant&#10;&#10;Description automatically generated">
            <a:extLst>
              <a:ext uri="{FF2B5EF4-FFF2-40B4-BE49-F238E27FC236}">
                <a16:creationId xmlns:a16="http://schemas.microsoft.com/office/drawing/2014/main" id="{ECBE165D-7A63-4A8D-B19E-C59ADB7A8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9" y="423333"/>
            <a:ext cx="5031291" cy="6426200"/>
          </a:xfrm>
          <a:prstGeom prst="rect">
            <a:avLst/>
          </a:prstGeom>
        </p:spPr>
      </p:pic>
      <p:sp>
        <p:nvSpPr>
          <p:cNvPr id="7" name="Subtitle 2">
            <a:extLst>
              <a:ext uri="{FF2B5EF4-FFF2-40B4-BE49-F238E27FC236}">
                <a16:creationId xmlns:a16="http://schemas.microsoft.com/office/drawing/2014/main" id="{CFA3194F-3AAB-4025-B1BE-AE333D0BBE94}"/>
              </a:ext>
            </a:extLst>
          </p:cNvPr>
          <p:cNvSpPr txBox="1">
            <a:spLocks/>
          </p:cNvSpPr>
          <p:nvPr/>
        </p:nvSpPr>
        <p:spPr>
          <a:xfrm>
            <a:off x="2759613" y="3449442"/>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5500" b="1" spc="-100" dirty="0">
                <a:solidFill>
                  <a:srgbClr val="A1B53D"/>
                </a:solidFill>
                <a:latin typeface="Ubuntu" panose="020B0504030602030204" pitchFamily="34" charset="0"/>
              </a:rPr>
              <a:t>THE </a:t>
            </a:r>
            <a:r>
              <a:rPr lang="en-US" sz="5500" b="1" spc="-100" dirty="0">
                <a:solidFill>
                  <a:srgbClr val="5D7843"/>
                </a:solidFill>
                <a:latin typeface="Ubuntu" panose="020B0504030602030204" pitchFamily="34" charset="0"/>
              </a:rPr>
              <a:t>AFTER PARTY</a:t>
            </a:r>
          </a:p>
        </p:txBody>
      </p:sp>
      <p:sp>
        <p:nvSpPr>
          <p:cNvPr id="9" name="Subtitle 2">
            <a:extLst>
              <a:ext uri="{FF2B5EF4-FFF2-40B4-BE49-F238E27FC236}">
                <a16:creationId xmlns:a16="http://schemas.microsoft.com/office/drawing/2014/main" id="{E7CAA9A0-18C5-4620-B908-666191F2C292}"/>
              </a:ext>
            </a:extLst>
          </p:cNvPr>
          <p:cNvSpPr txBox="1">
            <a:spLocks/>
          </p:cNvSpPr>
          <p:nvPr/>
        </p:nvSpPr>
        <p:spPr>
          <a:xfrm>
            <a:off x="3239845" y="4334338"/>
            <a:ext cx="6858000" cy="16557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1313" indent="-341313">
              <a:buAutoNum type="arabicParenR"/>
              <a:defRPr/>
            </a:pPr>
            <a:r>
              <a:rPr lang="en-US" sz="2600" dirty="0">
                <a:solidFill>
                  <a:srgbClr val="4A2919"/>
                </a:solidFill>
                <a:latin typeface="Baby Boston" panose="03000000000000000000" pitchFamily="66" charset="0"/>
              </a:rPr>
              <a:t>HOW WAS TALLGRASS SABBATH WEEK?</a:t>
            </a:r>
            <a:br>
              <a:rPr lang="en-US" sz="2600" dirty="0">
                <a:solidFill>
                  <a:srgbClr val="4A2919"/>
                </a:solidFill>
                <a:latin typeface="Baby Boston" panose="03000000000000000000" pitchFamily="66" charset="0"/>
              </a:rPr>
            </a:br>
            <a:endParaRPr lang="en-US" sz="900" dirty="0">
              <a:solidFill>
                <a:srgbClr val="4A2919"/>
              </a:solidFill>
              <a:latin typeface="Baby Boston" panose="03000000000000000000" pitchFamily="66" charset="0"/>
            </a:endParaRPr>
          </a:p>
          <a:p>
            <a:pPr marL="1828800" indent="-573088">
              <a:buAutoNum type="arabicParenR"/>
              <a:defRPr/>
            </a:pPr>
            <a:r>
              <a:rPr lang="en-US" sz="2600" dirty="0">
                <a:solidFill>
                  <a:srgbClr val="4A2919"/>
                </a:solidFill>
                <a:latin typeface="Baby Boston" panose="03000000000000000000" pitchFamily="66" charset="0"/>
              </a:rPr>
              <a:t>WHAT ARE YOU LONGING TO SEE GOD DO IN OUR </a:t>
            </a:r>
            <a:br>
              <a:rPr lang="en-US" sz="2600" dirty="0">
                <a:solidFill>
                  <a:srgbClr val="4A2919"/>
                </a:solidFill>
                <a:latin typeface="Baby Boston" panose="03000000000000000000" pitchFamily="66" charset="0"/>
              </a:rPr>
            </a:br>
            <a:r>
              <a:rPr lang="en-US" sz="2600" dirty="0">
                <a:solidFill>
                  <a:srgbClr val="4A2919"/>
                </a:solidFill>
                <a:latin typeface="Baby Boston" panose="03000000000000000000" pitchFamily="66" charset="0"/>
              </a:rPr>
              <a:t>DAY / LAND?</a:t>
            </a:r>
            <a:endParaRPr lang="sv-SE" sz="2600" dirty="0">
              <a:solidFill>
                <a:srgbClr val="4A2919"/>
              </a:solidFill>
              <a:latin typeface="Baby Boston" panose="03000000000000000000" pitchFamily="66" charset="0"/>
            </a:endParaRPr>
          </a:p>
        </p:txBody>
      </p:sp>
    </p:spTree>
    <p:extLst>
      <p:ext uri="{BB962C8B-B14F-4D97-AF65-F5344CB8AC3E}">
        <p14:creationId xmlns:p14="http://schemas.microsoft.com/office/powerpoint/2010/main" val="3599612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76AD-1168-4278-9485-307FDD1D3547}"/>
              </a:ext>
            </a:extLst>
          </p:cNvPr>
          <p:cNvSpPr>
            <a:spLocks noGrp="1"/>
          </p:cNvSpPr>
          <p:nvPr>
            <p:ph type="title"/>
          </p:nvPr>
        </p:nvSpPr>
        <p:spPr/>
        <p:txBody>
          <a:bodyPr>
            <a:noAutofit/>
          </a:bodyPr>
          <a:lstStyle/>
          <a:p>
            <a:pPr>
              <a:spcBef>
                <a:spcPts val="1000"/>
              </a:spcBef>
              <a:defRPr/>
            </a:pPr>
            <a:r>
              <a:rPr lang="en-US" sz="5500" dirty="0">
                <a:solidFill>
                  <a:srgbClr val="A1B53D"/>
                </a:solidFill>
              </a:rPr>
              <a:t>TELL IT</a:t>
            </a:r>
            <a:r>
              <a:rPr lang="en-US" sz="5500" dirty="0"/>
              <a:t> TO JESUS</a:t>
            </a:r>
          </a:p>
        </p:txBody>
      </p:sp>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p:txBody>
          <a:bodyPr>
            <a:normAutofit/>
          </a:bodyPr>
          <a:lstStyle/>
          <a:p>
            <a:pPr marL="0" indent="0">
              <a:buNone/>
            </a:pPr>
            <a:r>
              <a:rPr lang="en-US" dirty="0"/>
              <a:t>Tell it to Jesus, tell it to Jesus,</a:t>
            </a:r>
          </a:p>
          <a:p>
            <a:pPr marL="0" indent="0">
              <a:buNone/>
            </a:pPr>
            <a:r>
              <a:rPr lang="en-US" dirty="0"/>
              <a:t>He is a friend that's well-known;</a:t>
            </a:r>
          </a:p>
          <a:p>
            <a:pPr marL="0" indent="0">
              <a:buNone/>
            </a:pPr>
            <a:r>
              <a:rPr lang="en-US" dirty="0"/>
              <a:t>You've no other such a friend or brother,</a:t>
            </a:r>
          </a:p>
          <a:p>
            <a:pPr marL="0" indent="0">
              <a:buNone/>
            </a:pPr>
            <a:r>
              <a:rPr lang="en-US" dirty="0"/>
              <a:t>Tell it to Jesus alone.</a:t>
            </a:r>
            <a:endParaRPr lang="en-US" sz="1900" dirty="0"/>
          </a:p>
        </p:txBody>
      </p:sp>
    </p:spTree>
    <p:extLst>
      <p:ext uri="{BB962C8B-B14F-4D97-AF65-F5344CB8AC3E}">
        <p14:creationId xmlns:p14="http://schemas.microsoft.com/office/powerpoint/2010/main" val="1891649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76AD-1168-4278-9485-307FDD1D3547}"/>
              </a:ext>
            </a:extLst>
          </p:cNvPr>
          <p:cNvSpPr>
            <a:spLocks noGrp="1"/>
          </p:cNvSpPr>
          <p:nvPr>
            <p:ph type="title"/>
          </p:nvPr>
        </p:nvSpPr>
        <p:spPr/>
        <p:txBody>
          <a:bodyPr>
            <a:noAutofit/>
          </a:bodyPr>
          <a:lstStyle/>
          <a:p>
            <a:pPr>
              <a:spcBef>
                <a:spcPts val="1000"/>
              </a:spcBef>
              <a:defRPr/>
            </a:pPr>
            <a:r>
              <a:rPr lang="en-US" sz="5500" dirty="0">
                <a:solidFill>
                  <a:srgbClr val="A1B53D"/>
                </a:solidFill>
              </a:rPr>
              <a:t>TELL IT</a:t>
            </a:r>
            <a:r>
              <a:rPr lang="en-US" sz="5500" dirty="0"/>
              <a:t> TO JESUS</a:t>
            </a:r>
          </a:p>
        </p:txBody>
      </p:sp>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p:txBody>
          <a:bodyPr>
            <a:normAutofit/>
          </a:bodyPr>
          <a:lstStyle/>
          <a:p>
            <a:pPr marL="0" indent="0">
              <a:buNone/>
            </a:pPr>
            <a:r>
              <a:rPr lang="en-US" dirty="0"/>
              <a:t>Do you fear the </a:t>
            </a:r>
            <a:r>
              <a:rPr lang="en-US" dirty="0" err="1"/>
              <a:t>gath'ring</a:t>
            </a:r>
            <a:r>
              <a:rPr lang="en-US" dirty="0"/>
              <a:t> clouds of sorrow?</a:t>
            </a:r>
          </a:p>
          <a:p>
            <a:pPr marL="0" indent="0">
              <a:buNone/>
            </a:pPr>
            <a:r>
              <a:rPr lang="en-US" dirty="0"/>
              <a:t>Tell it to Jesus,</a:t>
            </a:r>
          </a:p>
          <a:p>
            <a:pPr marL="0" indent="0">
              <a:buNone/>
            </a:pPr>
            <a:r>
              <a:rPr lang="en-US" dirty="0"/>
              <a:t>Tell it to Jesus;</a:t>
            </a:r>
          </a:p>
          <a:p>
            <a:pPr marL="0" indent="0">
              <a:buNone/>
            </a:pPr>
            <a:r>
              <a:rPr lang="en-US" dirty="0"/>
              <a:t>Are you anxious what shall be tomorrow?</a:t>
            </a:r>
          </a:p>
          <a:p>
            <a:pPr marL="0" indent="0">
              <a:buNone/>
            </a:pPr>
            <a:r>
              <a:rPr lang="en-US" dirty="0"/>
              <a:t>Tell it to Jesus alone.</a:t>
            </a:r>
            <a:endParaRPr lang="en-US" sz="1900" dirty="0"/>
          </a:p>
        </p:txBody>
      </p:sp>
    </p:spTree>
    <p:extLst>
      <p:ext uri="{BB962C8B-B14F-4D97-AF65-F5344CB8AC3E}">
        <p14:creationId xmlns:p14="http://schemas.microsoft.com/office/powerpoint/2010/main" val="2457745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76AD-1168-4278-9485-307FDD1D3547}"/>
              </a:ext>
            </a:extLst>
          </p:cNvPr>
          <p:cNvSpPr>
            <a:spLocks noGrp="1"/>
          </p:cNvSpPr>
          <p:nvPr>
            <p:ph type="title"/>
          </p:nvPr>
        </p:nvSpPr>
        <p:spPr/>
        <p:txBody>
          <a:bodyPr>
            <a:noAutofit/>
          </a:bodyPr>
          <a:lstStyle/>
          <a:p>
            <a:pPr>
              <a:spcBef>
                <a:spcPts val="1000"/>
              </a:spcBef>
              <a:defRPr/>
            </a:pPr>
            <a:r>
              <a:rPr lang="en-US" sz="5500" dirty="0">
                <a:solidFill>
                  <a:srgbClr val="A1B53D"/>
                </a:solidFill>
              </a:rPr>
              <a:t>TELL IT</a:t>
            </a:r>
            <a:r>
              <a:rPr lang="en-US" sz="5500" dirty="0"/>
              <a:t> TO JESUS</a:t>
            </a:r>
          </a:p>
        </p:txBody>
      </p:sp>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p:txBody>
          <a:bodyPr>
            <a:normAutofit/>
          </a:bodyPr>
          <a:lstStyle/>
          <a:p>
            <a:pPr marL="0" indent="0">
              <a:buNone/>
            </a:pPr>
            <a:r>
              <a:rPr lang="en-US" dirty="0"/>
              <a:t>Tell it to Jesus, tell it to Jesus,</a:t>
            </a:r>
          </a:p>
          <a:p>
            <a:pPr marL="0" indent="0">
              <a:buNone/>
            </a:pPr>
            <a:r>
              <a:rPr lang="en-US" dirty="0"/>
              <a:t>He is a friend that's well-known;</a:t>
            </a:r>
          </a:p>
          <a:p>
            <a:pPr marL="0" indent="0">
              <a:buNone/>
            </a:pPr>
            <a:r>
              <a:rPr lang="en-US" dirty="0"/>
              <a:t>You've no other such a friend or brother,</a:t>
            </a:r>
          </a:p>
          <a:p>
            <a:pPr marL="0" indent="0">
              <a:buNone/>
            </a:pPr>
            <a:r>
              <a:rPr lang="en-US" dirty="0"/>
              <a:t>Tell it to Jesus alone.</a:t>
            </a:r>
            <a:endParaRPr lang="en-US" sz="1900" dirty="0"/>
          </a:p>
        </p:txBody>
      </p:sp>
    </p:spTree>
    <p:extLst>
      <p:ext uri="{BB962C8B-B14F-4D97-AF65-F5344CB8AC3E}">
        <p14:creationId xmlns:p14="http://schemas.microsoft.com/office/powerpoint/2010/main" val="2176881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76AD-1168-4278-9485-307FDD1D3547}"/>
              </a:ext>
            </a:extLst>
          </p:cNvPr>
          <p:cNvSpPr>
            <a:spLocks noGrp="1"/>
          </p:cNvSpPr>
          <p:nvPr>
            <p:ph type="title"/>
          </p:nvPr>
        </p:nvSpPr>
        <p:spPr/>
        <p:txBody>
          <a:bodyPr>
            <a:noAutofit/>
          </a:bodyPr>
          <a:lstStyle/>
          <a:p>
            <a:pPr>
              <a:spcBef>
                <a:spcPts val="1000"/>
              </a:spcBef>
              <a:defRPr/>
            </a:pPr>
            <a:r>
              <a:rPr lang="en-US" sz="5500" dirty="0">
                <a:solidFill>
                  <a:srgbClr val="A1B53D"/>
                </a:solidFill>
              </a:rPr>
              <a:t>TELL IT</a:t>
            </a:r>
            <a:r>
              <a:rPr lang="en-US" sz="5500" dirty="0"/>
              <a:t> TO JESUS</a:t>
            </a:r>
          </a:p>
        </p:txBody>
      </p:sp>
      <p:sp>
        <p:nvSpPr>
          <p:cNvPr id="3" name="Content Placeholder 2">
            <a:extLst>
              <a:ext uri="{FF2B5EF4-FFF2-40B4-BE49-F238E27FC236}">
                <a16:creationId xmlns:a16="http://schemas.microsoft.com/office/drawing/2014/main" id="{9CB24DC7-6FF4-45B4-9459-532D6CDA430F}"/>
              </a:ext>
            </a:extLst>
          </p:cNvPr>
          <p:cNvSpPr>
            <a:spLocks noGrp="1"/>
          </p:cNvSpPr>
          <p:nvPr>
            <p:ph idx="1"/>
          </p:nvPr>
        </p:nvSpPr>
        <p:spPr/>
        <p:txBody>
          <a:bodyPr>
            <a:normAutofit/>
          </a:bodyPr>
          <a:lstStyle/>
          <a:p>
            <a:pPr marL="0" indent="0">
              <a:buNone/>
            </a:pPr>
            <a:r>
              <a:rPr lang="en-US" dirty="0"/>
              <a:t>Are you troubled at the thought of dying?</a:t>
            </a:r>
          </a:p>
          <a:p>
            <a:pPr marL="0" indent="0">
              <a:buNone/>
            </a:pPr>
            <a:r>
              <a:rPr lang="en-US" dirty="0"/>
              <a:t>Tell it to Jesus,</a:t>
            </a:r>
          </a:p>
          <a:p>
            <a:pPr marL="0" indent="0">
              <a:buNone/>
            </a:pPr>
            <a:r>
              <a:rPr lang="en-US" dirty="0"/>
              <a:t>Tell it to Jesus;</a:t>
            </a:r>
          </a:p>
          <a:p>
            <a:pPr marL="0" indent="0">
              <a:buNone/>
            </a:pPr>
            <a:r>
              <a:rPr lang="en-US" dirty="0"/>
              <a:t>For Christ's coming Kingdom are you sighing?</a:t>
            </a:r>
          </a:p>
          <a:p>
            <a:pPr marL="0" indent="0">
              <a:buNone/>
            </a:pPr>
            <a:r>
              <a:rPr lang="en-US" dirty="0"/>
              <a:t>Tell it to Jesus alone.</a:t>
            </a:r>
            <a:endParaRPr lang="en-US" sz="1900" dirty="0"/>
          </a:p>
        </p:txBody>
      </p:sp>
    </p:spTree>
    <p:extLst>
      <p:ext uri="{BB962C8B-B14F-4D97-AF65-F5344CB8AC3E}">
        <p14:creationId xmlns:p14="http://schemas.microsoft.com/office/powerpoint/2010/main" val="32499957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9396</TotalTime>
  <Words>2030</Words>
  <Application>Microsoft Office PowerPoint</Application>
  <PresentationFormat>On-screen Show (4:3)</PresentationFormat>
  <Paragraphs>243</Paragraphs>
  <Slides>52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Baby Boston</vt:lpstr>
      <vt:lpstr>Calibri</vt:lpstr>
      <vt:lpstr>Calibri Light</vt:lpstr>
      <vt:lpstr>Ubuntu</vt:lpstr>
      <vt:lpstr>Office Theme</vt:lpstr>
      <vt:lpstr>PowerPoint Presentation</vt:lpstr>
      <vt:lpstr>PowerPoint Presentation</vt:lpstr>
      <vt:lpstr>TELL IT TO JESUS</vt:lpstr>
      <vt:lpstr>TELL IT TO JESUS</vt:lpstr>
      <vt:lpstr>TELL IT TO JESUS</vt:lpstr>
      <vt:lpstr>TELL IT TO JESUS</vt:lpstr>
      <vt:lpstr>TELL IT TO JESUS</vt:lpstr>
      <vt:lpstr>TELL IT TO JESUS</vt:lpstr>
      <vt:lpstr>TELL IT TO JESUS</vt:lpstr>
      <vt:lpstr>TELL IT TO JESUS</vt:lpstr>
      <vt:lpstr>PowerPoint Presentation</vt:lpstr>
      <vt:lpstr>PowerPoint Presentation</vt:lpstr>
      <vt:lpstr>WHAT A FRIEND </vt:lpstr>
      <vt:lpstr>WHAT A FRIEND </vt:lpstr>
      <vt:lpstr>WHAT A FRIEND </vt:lpstr>
      <vt:lpstr>WHAT A FRIEND </vt:lpstr>
      <vt:lpstr>WHAT A FRIEND </vt:lpstr>
      <vt:lpstr>WHAT A FRIEND </vt:lpstr>
      <vt:lpstr>WHAT A FRIEND </vt:lpstr>
      <vt:lpstr>WHAT A FRIEND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GOD OF THIS CITY</vt:lpstr>
      <vt:lpstr>GOD OF THIS CITY</vt:lpstr>
      <vt:lpstr>GOD OF THIS CITY</vt:lpstr>
      <vt:lpstr>GOD OF THIS CITY</vt:lpstr>
      <vt:lpstr>GOD OF THIS CITY</vt:lpstr>
      <vt:lpstr>BUILD YOUR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NHAdmin</dc:creator>
  <cp:lastModifiedBy> </cp:lastModifiedBy>
  <cp:revision>61</cp:revision>
  <dcterms:created xsi:type="dcterms:W3CDTF">2020-03-20T16:52:44Z</dcterms:created>
  <dcterms:modified xsi:type="dcterms:W3CDTF">2020-05-03T20:51:07Z</dcterms:modified>
</cp:coreProperties>
</file>