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48"/>
  </p:notesMasterIdLst>
  <p:sldIdLst>
    <p:sldId id="2383" r:id="rId4"/>
    <p:sldId id="3641" r:id="rId5"/>
    <p:sldId id="3597" r:id="rId6"/>
    <p:sldId id="3596" r:id="rId7"/>
    <p:sldId id="3643" r:id="rId8"/>
    <p:sldId id="3644" r:id="rId9"/>
    <p:sldId id="3645" r:id="rId10"/>
    <p:sldId id="3672" r:id="rId11"/>
    <p:sldId id="3677" r:id="rId12"/>
    <p:sldId id="3592" r:id="rId13"/>
    <p:sldId id="3663" r:id="rId14"/>
    <p:sldId id="3664" r:id="rId15"/>
    <p:sldId id="3668" r:id="rId16"/>
    <p:sldId id="3667" r:id="rId17"/>
    <p:sldId id="3669" r:id="rId18"/>
    <p:sldId id="3630" r:id="rId19"/>
    <p:sldId id="3661" r:id="rId20"/>
    <p:sldId id="3662" r:id="rId21"/>
    <p:sldId id="3642" r:id="rId22"/>
    <p:sldId id="3675" r:id="rId23"/>
    <p:sldId id="3673" r:id="rId24"/>
    <p:sldId id="3670" r:id="rId25"/>
    <p:sldId id="3671" r:id="rId26"/>
    <p:sldId id="3616" r:id="rId27"/>
    <p:sldId id="3625" r:id="rId28"/>
    <p:sldId id="3646" r:id="rId29"/>
    <p:sldId id="3647" r:id="rId30"/>
    <p:sldId id="3649" r:id="rId31"/>
    <p:sldId id="3648" r:id="rId32"/>
    <p:sldId id="3650" r:id="rId33"/>
    <p:sldId id="3674" r:id="rId34"/>
    <p:sldId id="3608" r:id="rId35"/>
    <p:sldId id="3617" r:id="rId36"/>
    <p:sldId id="3651" r:id="rId37"/>
    <p:sldId id="3652" r:id="rId38"/>
    <p:sldId id="3660" r:id="rId39"/>
    <p:sldId id="3653" r:id="rId40"/>
    <p:sldId id="3656" r:id="rId41"/>
    <p:sldId id="3658" r:id="rId42"/>
    <p:sldId id="3657" r:id="rId43"/>
    <p:sldId id="3659" r:id="rId44"/>
    <p:sldId id="3676" r:id="rId45"/>
    <p:sldId id="3678" r:id="rId46"/>
    <p:sldId id="3521"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7845"/>
    <a:srgbClr val="4A2919"/>
    <a:srgbClr val="99AE2F"/>
    <a:srgbClr val="17778F"/>
    <a:srgbClr val="2EB5B8"/>
    <a:srgbClr val="472A1C"/>
    <a:srgbClr val="EC7C16"/>
    <a:srgbClr val="A1B53D"/>
    <a:srgbClr val="ACC146"/>
    <a:srgbClr val="5D78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95220" autoAdjust="0"/>
  </p:normalViewPr>
  <p:slideViewPr>
    <p:cSldViewPr snapToGrid="0">
      <p:cViewPr varScale="1">
        <p:scale>
          <a:sx n="98" d="100"/>
          <a:sy n="98" d="100"/>
        </p:scale>
        <p:origin x="690"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AAEB30-5698-4663-A1E1-928CA84A9874}" type="datetimeFigureOut">
              <a:rPr lang="en-US" smtClean="0"/>
              <a:t>4/20/2020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945AB-4371-4821-B355-8C7F7C3923E1}" type="slidenum">
              <a:rPr lang="en-US" smtClean="0"/>
              <a:t>‹#›</a:t>
            </a:fld>
            <a:endParaRPr lang="en-US"/>
          </a:p>
        </p:txBody>
      </p:sp>
    </p:spTree>
    <p:extLst>
      <p:ext uri="{BB962C8B-B14F-4D97-AF65-F5344CB8AC3E}">
        <p14:creationId xmlns:p14="http://schemas.microsoft.com/office/powerpoint/2010/main" val="546937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picture containing fire&#10;&#10;Description automatically generated">
            <a:extLst>
              <a:ext uri="{FF2B5EF4-FFF2-40B4-BE49-F238E27FC236}">
                <a16:creationId xmlns:a16="http://schemas.microsoft.com/office/drawing/2014/main" id="{0E06872B-F6B9-4FDA-B02B-E0980E7315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C739D1-326A-4933-8910-9A210C11FE8E}"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893204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C739D1-326A-4933-8910-9A210C11FE8E}"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1506578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C739D1-326A-4933-8910-9A210C11FE8E}"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2307763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100342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2010" y="151486"/>
            <a:ext cx="8776535" cy="1053474"/>
          </a:xfrm>
        </p:spPr>
        <p:txBody>
          <a:bodyPr/>
          <a:lstStyle>
            <a:lvl1pPr>
              <a:defRPr b="1" i="0" baseline="0">
                <a:solidFill>
                  <a:srgbClr val="2E5797"/>
                </a:solidFill>
                <a:latin typeface="Ubuntu" panose="020B0504030602030204" pitchFamily="34" charset="0"/>
              </a:defRPr>
            </a:lvl1pPr>
          </a:lstStyle>
          <a:p>
            <a:r>
              <a:rPr lang="en-US" dirty="0"/>
              <a:t>Click to edit Master title style</a:t>
            </a:r>
          </a:p>
        </p:txBody>
      </p:sp>
      <p:sp>
        <p:nvSpPr>
          <p:cNvPr id="3" name="Content Placeholder 2"/>
          <p:cNvSpPr>
            <a:spLocks noGrp="1"/>
          </p:cNvSpPr>
          <p:nvPr>
            <p:ph idx="1"/>
          </p:nvPr>
        </p:nvSpPr>
        <p:spPr>
          <a:xfrm>
            <a:off x="282010" y="1392966"/>
            <a:ext cx="8776535" cy="538488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EFD6C723-33FE-499B-8D76-3195849EA79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74126" y="5287683"/>
            <a:ext cx="1384420" cy="1490173"/>
          </a:xfrm>
          <a:prstGeom prst="rect">
            <a:avLst/>
          </a:prstGeom>
        </p:spPr>
      </p:pic>
    </p:spTree>
    <p:extLst>
      <p:ext uri="{BB962C8B-B14F-4D97-AF65-F5344CB8AC3E}">
        <p14:creationId xmlns:p14="http://schemas.microsoft.com/office/powerpoint/2010/main" val="329977405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43844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4/20/2020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160537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4/20/2020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12468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4/20/2020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61970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4/20/2020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035968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4/20/2020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43953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picture containing fire&#10;&#10;Description automatically generated">
            <a:extLst>
              <a:ext uri="{FF2B5EF4-FFF2-40B4-BE49-F238E27FC236}">
                <a16:creationId xmlns:a16="http://schemas.microsoft.com/office/drawing/2014/main" id="{0CD32617-2764-4F7E-ADBE-62D26A6344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12436" y="145762"/>
            <a:ext cx="8302914" cy="1156567"/>
          </a:xfrm>
        </p:spPr>
        <p:txBody>
          <a:bodyPr/>
          <a:lstStyle>
            <a:lvl1pPr>
              <a:defRPr b="1">
                <a:solidFill>
                  <a:srgbClr val="5D7843"/>
                </a:solidFill>
                <a:latin typeface="Ubuntu" panose="020B0504030602030204" pitchFamily="34" charset="0"/>
              </a:defRPr>
            </a:lvl1pPr>
          </a:lstStyle>
          <a:p>
            <a:r>
              <a:rPr lang="en-US" dirty="0"/>
              <a:t>Click to edit Master title style</a:t>
            </a:r>
          </a:p>
        </p:txBody>
      </p:sp>
      <p:sp>
        <p:nvSpPr>
          <p:cNvPr id="3" name="Content Placeholder 2"/>
          <p:cNvSpPr>
            <a:spLocks noGrp="1"/>
          </p:cNvSpPr>
          <p:nvPr>
            <p:ph idx="1"/>
          </p:nvPr>
        </p:nvSpPr>
        <p:spPr>
          <a:xfrm>
            <a:off x="212436" y="1448087"/>
            <a:ext cx="8302914" cy="5174386"/>
          </a:xfrm>
        </p:spPr>
        <p:txBody>
          <a:bodyPr/>
          <a:lstStyle>
            <a:lvl1pPr>
              <a:defRPr>
                <a:latin typeface="Ubuntu" panose="020B0504030602030204" pitchFamily="34" charset="0"/>
              </a:defRPr>
            </a:lvl1pPr>
            <a:lvl2pPr>
              <a:defRPr>
                <a:latin typeface="Ubuntu" panose="020B0504030602030204" pitchFamily="34" charset="0"/>
              </a:defRPr>
            </a:lvl2pPr>
            <a:lvl3pPr>
              <a:defRPr>
                <a:latin typeface="Ubuntu" panose="020B0504030602030204" pitchFamily="34" charset="0"/>
              </a:defRPr>
            </a:lvl3pPr>
            <a:lvl4pPr>
              <a:defRPr>
                <a:latin typeface="Ubuntu" panose="020B0504030602030204" pitchFamily="34" charset="0"/>
              </a:defRPr>
            </a:lvl4pPr>
            <a:lvl5pPr>
              <a:defRPr>
                <a:latin typeface="Ubuntu" panose="020B05040306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511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4/20/2020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83505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38312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4550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89670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2010" y="151486"/>
            <a:ext cx="8776535" cy="1053474"/>
          </a:xfrm>
        </p:spPr>
        <p:txBody>
          <a:bodyPr/>
          <a:lstStyle>
            <a:lvl1pPr>
              <a:defRPr b="1" i="0" baseline="0">
                <a:solidFill>
                  <a:srgbClr val="2E5797"/>
                </a:solidFill>
                <a:latin typeface="Ubuntu" panose="020B0504030602030204" pitchFamily="34" charset="0"/>
              </a:defRPr>
            </a:lvl1pPr>
          </a:lstStyle>
          <a:p>
            <a:r>
              <a:rPr lang="en-US" dirty="0"/>
              <a:t>Click to edit Master title style</a:t>
            </a:r>
          </a:p>
        </p:txBody>
      </p:sp>
      <p:sp>
        <p:nvSpPr>
          <p:cNvPr id="3" name="Content Placeholder 2"/>
          <p:cNvSpPr>
            <a:spLocks noGrp="1"/>
          </p:cNvSpPr>
          <p:nvPr>
            <p:ph idx="1"/>
          </p:nvPr>
        </p:nvSpPr>
        <p:spPr>
          <a:xfrm>
            <a:off x="282010" y="1392966"/>
            <a:ext cx="8776535" cy="538488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EFD6C723-33FE-499B-8D76-3195849EA7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4126" y="5287683"/>
            <a:ext cx="1384420" cy="1490173"/>
          </a:xfrm>
          <a:prstGeom prst="rect">
            <a:avLst/>
          </a:prstGeom>
        </p:spPr>
      </p:pic>
    </p:spTree>
    <p:extLst>
      <p:ext uri="{BB962C8B-B14F-4D97-AF65-F5344CB8AC3E}">
        <p14:creationId xmlns:p14="http://schemas.microsoft.com/office/powerpoint/2010/main" val="190467801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327876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4/20/2020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69593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4/20/2020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21140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4/20/2020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12633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4/20/2020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68211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C739D1-326A-4933-8910-9A210C11FE8E}" type="datetimeFigureOut">
              <a:rPr lang="en-US" smtClean="0"/>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3738181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4/20/2020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88285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4/20/2020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665946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50454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197942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C739D1-326A-4933-8910-9A210C11FE8E}" type="datetimeFigureOut">
              <a:rPr lang="en-US" smtClean="0"/>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3645614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C739D1-326A-4933-8910-9A210C11FE8E}" type="datetimeFigureOut">
              <a:rPr lang="en-US" smtClean="0"/>
              <a:t>4/20/2020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218922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C739D1-326A-4933-8910-9A210C11FE8E}" type="datetimeFigureOut">
              <a:rPr lang="en-US" smtClean="0"/>
              <a:t>4/20/2020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3535117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739D1-326A-4933-8910-9A210C11FE8E}" type="datetimeFigureOut">
              <a:rPr lang="en-US" smtClean="0"/>
              <a:t>4/20/2020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791875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C739D1-326A-4933-8910-9A210C11FE8E}" type="datetimeFigureOut">
              <a:rPr lang="en-US" smtClean="0"/>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786462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C739D1-326A-4933-8910-9A210C11FE8E}" type="datetimeFigureOut">
              <a:rPr lang="en-US" smtClean="0"/>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2289443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739D1-326A-4933-8910-9A210C11FE8E}" type="datetimeFigureOut">
              <a:rPr lang="en-US" smtClean="0"/>
              <a:t>4/20/2020</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820056-11F6-45DD-8264-BAB43743BA1E}" type="slidenum">
              <a:rPr lang="en-US" smtClean="0"/>
              <a:t>‹#›</a:t>
            </a:fld>
            <a:endParaRPr lang="en-US"/>
          </a:p>
        </p:txBody>
      </p:sp>
    </p:spTree>
    <p:extLst>
      <p:ext uri="{BB962C8B-B14F-4D97-AF65-F5344CB8AC3E}">
        <p14:creationId xmlns:p14="http://schemas.microsoft.com/office/powerpoint/2010/main" val="457260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4/20/2020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30014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4/20/2020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115254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4.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2407-F046-4880-952C-79B2E8FF44FD}"/>
              </a:ext>
            </a:extLst>
          </p:cNvPr>
          <p:cNvSpPr>
            <a:spLocks noGrp="1"/>
          </p:cNvSpPr>
          <p:nvPr>
            <p:ph type="title"/>
          </p:nvPr>
        </p:nvSpPr>
        <p:spPr/>
        <p:txBody>
          <a:bodyPr/>
          <a:lstStyle/>
          <a:p>
            <a:endParaRPr lang="en-US" dirty="0"/>
          </a:p>
        </p:txBody>
      </p:sp>
      <p:sp>
        <p:nvSpPr>
          <p:cNvPr id="6" name="Rectangle 5">
            <a:extLst>
              <a:ext uri="{FF2B5EF4-FFF2-40B4-BE49-F238E27FC236}">
                <a16:creationId xmlns:a16="http://schemas.microsoft.com/office/drawing/2014/main" id="{C418CDB7-B217-438D-9B6C-41A9FCA88205}"/>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pic>
        <p:nvPicPr>
          <p:cNvPr id="5" name="Content Placeholder 4">
            <a:extLst>
              <a:ext uri="{FF2B5EF4-FFF2-40B4-BE49-F238E27FC236}">
                <a16:creationId xmlns:a16="http://schemas.microsoft.com/office/drawing/2014/main" id="{B702C89C-41F9-4C96-8CB5-95E3A201464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7394" y="91118"/>
            <a:ext cx="8169215" cy="6126911"/>
          </a:xfrm>
        </p:spPr>
      </p:pic>
      <p:sp>
        <p:nvSpPr>
          <p:cNvPr id="3" name="TextBox 2">
            <a:extLst>
              <a:ext uri="{FF2B5EF4-FFF2-40B4-BE49-F238E27FC236}">
                <a16:creationId xmlns:a16="http://schemas.microsoft.com/office/drawing/2014/main" id="{9D3934CA-1E89-493B-B3F5-3892F2B5884C}"/>
              </a:ext>
            </a:extLst>
          </p:cNvPr>
          <p:cNvSpPr txBox="1"/>
          <p:nvPr/>
        </p:nvSpPr>
        <p:spPr>
          <a:xfrm rot="20988916">
            <a:off x="3287844" y="2655534"/>
            <a:ext cx="3156438" cy="754053"/>
          </a:xfrm>
          <a:prstGeom prst="rect">
            <a:avLst/>
          </a:prstGeom>
          <a:noFill/>
        </p:spPr>
        <p:txBody>
          <a:bodyPr wrap="square" rtlCol="0">
            <a:spAutoFit/>
          </a:bodyPr>
          <a:lstStyle/>
          <a:p>
            <a:pPr>
              <a:defRPr/>
            </a:pPr>
            <a:r>
              <a:rPr lang="en-US" sz="4300" spc="300" dirty="0">
                <a:solidFill>
                  <a:prstClr val="white"/>
                </a:solidFill>
                <a:latin typeface="Ubuntu" panose="020B0504030602030204" pitchFamily="34" charset="0"/>
              </a:rPr>
              <a:t>WELCOME</a:t>
            </a:r>
          </a:p>
        </p:txBody>
      </p:sp>
      <p:pic>
        <p:nvPicPr>
          <p:cNvPr id="7" name="Picture 6" descr="A picture containing drawing&#10;&#10;Description automatically generated">
            <a:extLst>
              <a:ext uri="{FF2B5EF4-FFF2-40B4-BE49-F238E27FC236}">
                <a16:creationId xmlns:a16="http://schemas.microsoft.com/office/drawing/2014/main" id="{99A8DAFC-B8E3-48BC-85A2-FB1B07D8B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7" y="4147763"/>
            <a:ext cx="9134475" cy="2752725"/>
          </a:xfrm>
          <a:prstGeom prst="rect">
            <a:avLst/>
          </a:prstGeom>
        </p:spPr>
      </p:pic>
    </p:spTree>
    <p:extLst>
      <p:ext uri="{BB962C8B-B14F-4D97-AF65-F5344CB8AC3E}">
        <p14:creationId xmlns:p14="http://schemas.microsoft.com/office/powerpoint/2010/main" val="183889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ire&#10;&#10;Description automatically generated">
            <a:extLst>
              <a:ext uri="{FF2B5EF4-FFF2-40B4-BE49-F238E27FC236}">
                <a16:creationId xmlns:a16="http://schemas.microsoft.com/office/drawing/2014/main" id="{3BA24453-1DE8-4395-9CE8-E5601279B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A close up of a plant&#10;&#10;Description automatically generated">
            <a:extLst>
              <a:ext uri="{FF2B5EF4-FFF2-40B4-BE49-F238E27FC236}">
                <a16:creationId xmlns:a16="http://schemas.microsoft.com/office/drawing/2014/main" id="{68606905-AE04-48A7-8CDC-78C1CE348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56" y="431800"/>
            <a:ext cx="5031291" cy="6426200"/>
          </a:xfrm>
          <a:prstGeom prst="rect">
            <a:avLst/>
          </a:prstGeom>
        </p:spPr>
      </p:pic>
      <p:sp>
        <p:nvSpPr>
          <p:cNvPr id="11" name="Subtitle 2">
            <a:extLst>
              <a:ext uri="{FF2B5EF4-FFF2-40B4-BE49-F238E27FC236}">
                <a16:creationId xmlns:a16="http://schemas.microsoft.com/office/drawing/2014/main" id="{D6739630-1281-4CAE-A203-61D2D401760B}"/>
              </a:ext>
            </a:extLst>
          </p:cNvPr>
          <p:cNvSpPr txBox="1">
            <a:spLocks/>
          </p:cNvSpPr>
          <p:nvPr/>
        </p:nvSpPr>
        <p:spPr>
          <a:xfrm>
            <a:off x="3134081" y="3429970"/>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5800" b="1" dirty="0">
                <a:solidFill>
                  <a:srgbClr val="A1B53D"/>
                </a:solidFill>
                <a:latin typeface="Ubuntu" panose="020B0504030602030204" pitchFamily="34" charset="0"/>
              </a:rPr>
              <a:t>NEW</a:t>
            </a:r>
            <a:r>
              <a:rPr lang="en-US" sz="5800" b="1" dirty="0">
                <a:solidFill>
                  <a:srgbClr val="5D7843"/>
                </a:solidFill>
                <a:latin typeface="Ubuntu" panose="020B0504030602030204" pitchFamily="34" charset="0"/>
              </a:rPr>
              <a:t>    NORMAL</a:t>
            </a:r>
          </a:p>
        </p:txBody>
      </p:sp>
      <p:pic>
        <p:nvPicPr>
          <p:cNvPr id="10" name="Picture 9" descr="A picture containing drawing&#10;&#10;Description automatically generated">
            <a:extLst>
              <a:ext uri="{FF2B5EF4-FFF2-40B4-BE49-F238E27FC236}">
                <a16:creationId xmlns:a16="http://schemas.microsoft.com/office/drawing/2014/main" id="{1052243B-744B-443C-9C77-361AB9A24D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8910" y="3483424"/>
            <a:ext cx="789271" cy="714103"/>
          </a:xfrm>
          <a:prstGeom prst="rect">
            <a:avLst/>
          </a:prstGeom>
        </p:spPr>
      </p:pic>
      <p:sp>
        <p:nvSpPr>
          <p:cNvPr id="9" name="Subtitle 2">
            <a:extLst>
              <a:ext uri="{FF2B5EF4-FFF2-40B4-BE49-F238E27FC236}">
                <a16:creationId xmlns:a16="http://schemas.microsoft.com/office/drawing/2014/main" id="{E7CAA9A0-18C5-4620-B908-666191F2C292}"/>
              </a:ext>
            </a:extLst>
          </p:cNvPr>
          <p:cNvSpPr txBox="1">
            <a:spLocks/>
          </p:cNvSpPr>
          <p:nvPr/>
        </p:nvSpPr>
        <p:spPr>
          <a:xfrm>
            <a:off x="3176209" y="4226381"/>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800" spc="250" dirty="0">
                <a:solidFill>
                  <a:srgbClr val="4A2919"/>
                </a:solidFill>
                <a:latin typeface="Baby Boston" panose="03000000000000000000" pitchFamily="66" charset="0"/>
              </a:rPr>
              <a:t>HAPPY BIRTHDAY, TALLGRASS!</a:t>
            </a:r>
          </a:p>
          <a:p>
            <a:pPr marL="0" indent="0">
              <a:buNone/>
              <a:defRPr/>
            </a:pPr>
            <a:r>
              <a:rPr lang="en-US" sz="1800" spc="250" dirty="0">
                <a:solidFill>
                  <a:srgbClr val="4A2919"/>
                </a:solidFill>
                <a:latin typeface="Baby Boston" panose="03000000000000000000" pitchFamily="66" charset="0"/>
              </a:rPr>
              <a:t>WHAT WILL YEAR THREE BRING?</a:t>
            </a:r>
            <a:endParaRPr lang="en-US" sz="1800" spc="100" dirty="0">
              <a:solidFill>
                <a:srgbClr val="4A2919"/>
              </a:solidFill>
              <a:latin typeface="Baby Boston" panose="03000000000000000000" pitchFamily="66" charset="0"/>
            </a:endParaRPr>
          </a:p>
        </p:txBody>
      </p:sp>
    </p:spTree>
    <p:extLst>
      <p:ext uri="{BB962C8B-B14F-4D97-AF65-F5344CB8AC3E}">
        <p14:creationId xmlns:p14="http://schemas.microsoft.com/office/powerpoint/2010/main" val="4184767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lant&#10;&#10;Description automatically generated">
            <a:extLst>
              <a:ext uri="{FF2B5EF4-FFF2-40B4-BE49-F238E27FC236}">
                <a16:creationId xmlns:a16="http://schemas.microsoft.com/office/drawing/2014/main" id="{E5478BC1-5955-410D-8C04-CE20812C51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4446010"/>
            <a:ext cx="1900989" cy="2428032"/>
          </a:xfrm>
          <a:prstGeom prst="rect">
            <a:avLst/>
          </a:prstGeom>
        </p:spPr>
      </p:pic>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60562" y="1528297"/>
            <a:ext cx="8302914" cy="5174386"/>
          </a:xfrm>
        </p:spPr>
        <p:txBody>
          <a:bodyPr>
            <a:normAutofit/>
          </a:bodyPr>
          <a:lstStyle/>
          <a:p>
            <a:pPr marL="914400" lvl="2" indent="0">
              <a:buNone/>
            </a:pPr>
            <a:r>
              <a:rPr lang="en-US" sz="2400" b="1" baseline="30000" dirty="0"/>
              <a:t>7 </a:t>
            </a:r>
            <a:r>
              <a:rPr lang="en-US" sz="2400" dirty="0"/>
              <a:t>“Blessed is the man who trusts in the </a:t>
            </a:r>
            <a:r>
              <a:rPr lang="en-US" sz="2400" cap="small" dirty="0"/>
              <a:t>Lord</a:t>
            </a:r>
            <a:r>
              <a:rPr lang="en-US" sz="2400" dirty="0"/>
              <a:t>,</a:t>
            </a:r>
            <a:br>
              <a:rPr lang="en-US" sz="2400" dirty="0"/>
            </a:br>
            <a:r>
              <a:rPr lang="en-US" sz="2400" dirty="0"/>
              <a:t>    whose trust is the </a:t>
            </a:r>
            <a:r>
              <a:rPr lang="en-US" sz="2400" cap="small" dirty="0"/>
              <a:t>Lord</a:t>
            </a:r>
            <a:r>
              <a:rPr lang="en-US" sz="2400" dirty="0"/>
              <a:t>.</a:t>
            </a:r>
            <a:br>
              <a:rPr lang="en-US" sz="2400" dirty="0"/>
            </a:br>
            <a:r>
              <a:rPr lang="en-US" sz="2400" b="1" baseline="30000" dirty="0"/>
              <a:t>8 </a:t>
            </a:r>
            <a:r>
              <a:rPr lang="en-US" sz="2400" dirty="0"/>
              <a:t>He is like a tree planted by water,</a:t>
            </a:r>
            <a:br>
              <a:rPr lang="en-US" sz="2400" dirty="0"/>
            </a:br>
            <a:r>
              <a:rPr lang="en-US" sz="2400" dirty="0"/>
              <a:t>    that sends out its roots by the stream,</a:t>
            </a:r>
            <a:br>
              <a:rPr lang="en-US" sz="2400" dirty="0"/>
            </a:br>
            <a:r>
              <a:rPr lang="en-US" sz="2400" dirty="0"/>
              <a:t>and does not fear when heat comes,</a:t>
            </a:r>
            <a:br>
              <a:rPr lang="en-US" sz="2400" dirty="0"/>
            </a:br>
            <a:r>
              <a:rPr lang="en-US" sz="2400" dirty="0"/>
              <a:t>    for its leaves remain green,</a:t>
            </a:r>
            <a:br>
              <a:rPr lang="en-US" sz="2400" dirty="0"/>
            </a:br>
            <a:r>
              <a:rPr lang="en-US" sz="2400" dirty="0"/>
              <a:t>and is not anxious in the year of drought,</a:t>
            </a:r>
            <a:br>
              <a:rPr lang="en-US" sz="2400" dirty="0"/>
            </a:br>
            <a:r>
              <a:rPr lang="en-US" sz="2400" dirty="0"/>
              <a:t>    for it does not cease to bear fruit.”</a:t>
            </a:r>
          </a:p>
          <a:p>
            <a:pPr marL="914400" lvl="2" indent="0" algn="r">
              <a:buNone/>
            </a:pPr>
            <a:r>
              <a:rPr lang="en-US" sz="2400" i="1" dirty="0"/>
              <a:t>Jeremiah 17:7-8</a:t>
            </a:r>
          </a:p>
        </p:txBody>
      </p:sp>
      <p:pic>
        <p:nvPicPr>
          <p:cNvPr id="8" name="Picture 7" descr="A close up of a sign&#10;&#10;Description automatically generated">
            <a:extLst>
              <a:ext uri="{FF2B5EF4-FFF2-40B4-BE49-F238E27FC236}">
                <a16:creationId xmlns:a16="http://schemas.microsoft.com/office/drawing/2014/main" id="{52C4E3B5-5DF9-44F8-AFC9-FF5450677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53" y="217799"/>
            <a:ext cx="6023811" cy="1113311"/>
          </a:xfrm>
          <a:prstGeom prst="rect">
            <a:avLst/>
          </a:prstGeom>
        </p:spPr>
      </p:pic>
      <p:sp>
        <p:nvSpPr>
          <p:cNvPr id="2" name="TextBox 1">
            <a:extLst>
              <a:ext uri="{FF2B5EF4-FFF2-40B4-BE49-F238E27FC236}">
                <a16:creationId xmlns:a16="http://schemas.microsoft.com/office/drawing/2014/main" id="{1AA64298-AF7C-4E7B-A6D9-0D5D2913641A}"/>
              </a:ext>
            </a:extLst>
          </p:cNvPr>
          <p:cNvSpPr txBox="1"/>
          <p:nvPr/>
        </p:nvSpPr>
        <p:spPr>
          <a:xfrm>
            <a:off x="1972734" y="4838635"/>
            <a:ext cx="7018866" cy="1631216"/>
          </a:xfrm>
          <a:prstGeom prst="rect">
            <a:avLst/>
          </a:prstGeom>
          <a:noFill/>
        </p:spPr>
        <p:txBody>
          <a:bodyPr wrap="square" rtlCol="0">
            <a:spAutoFit/>
          </a:bodyPr>
          <a:lstStyle/>
          <a:p>
            <a:pPr algn="ctr"/>
            <a:r>
              <a:rPr lang="en-US" sz="2000" dirty="0">
                <a:solidFill>
                  <a:srgbClr val="4A2919"/>
                </a:solidFill>
                <a:latin typeface="Baby Boston" panose="03000000000000000000" pitchFamily="66" charset="0"/>
              </a:rPr>
              <a:t>“Jeremiah 17:7-8 is something I have been memorizing and meditating on. I desire this for Tallgrass and want to see it happen during this time of drought.”</a:t>
            </a:r>
          </a:p>
          <a:p>
            <a:pPr algn="ctr"/>
            <a:r>
              <a:rPr lang="en-US" sz="2000" dirty="0">
                <a:solidFill>
                  <a:srgbClr val="4A2919"/>
                </a:solidFill>
                <a:latin typeface="Baby Boston" panose="03000000000000000000" pitchFamily="66" charset="0"/>
              </a:rPr>
              <a:t>-Ricky </a:t>
            </a:r>
            <a:r>
              <a:rPr lang="en-US" sz="2000" dirty="0" err="1">
                <a:solidFill>
                  <a:srgbClr val="4A2919"/>
                </a:solidFill>
                <a:latin typeface="Baby Boston" panose="03000000000000000000" pitchFamily="66" charset="0"/>
              </a:rPr>
              <a:t>Greeve</a:t>
            </a:r>
            <a:endParaRPr lang="en-US" sz="2000" dirty="0">
              <a:solidFill>
                <a:srgbClr val="4A2919"/>
              </a:solidFill>
              <a:latin typeface="Baby Boston" panose="03000000000000000000" pitchFamily="66" charset="0"/>
            </a:endParaRPr>
          </a:p>
        </p:txBody>
      </p:sp>
    </p:spTree>
    <p:extLst>
      <p:ext uri="{BB962C8B-B14F-4D97-AF65-F5344CB8AC3E}">
        <p14:creationId xmlns:p14="http://schemas.microsoft.com/office/powerpoint/2010/main" val="2197815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lant&#10;&#10;Description automatically generated">
            <a:extLst>
              <a:ext uri="{FF2B5EF4-FFF2-40B4-BE49-F238E27FC236}">
                <a16:creationId xmlns:a16="http://schemas.microsoft.com/office/drawing/2014/main" id="{E5478BC1-5955-410D-8C04-CE20812C51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4446010"/>
            <a:ext cx="1900989" cy="2428032"/>
          </a:xfrm>
          <a:prstGeom prst="rect">
            <a:avLst/>
          </a:prstGeom>
        </p:spPr>
      </p:pic>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60562" y="1528297"/>
            <a:ext cx="8302914" cy="5174386"/>
          </a:xfrm>
        </p:spPr>
        <p:txBody>
          <a:bodyPr>
            <a:normAutofit/>
          </a:bodyPr>
          <a:lstStyle/>
          <a:p>
            <a:pPr marL="0" indent="0">
              <a:lnSpc>
                <a:spcPct val="100000"/>
              </a:lnSpc>
              <a:buNone/>
            </a:pPr>
            <a:r>
              <a:rPr lang="en-US" sz="2400" dirty="0"/>
              <a:t>The secret to the survival of the prairie plants in such a hostile environment is that 75-80% of the prairie’s biomass, or plant material, is underground. The visible plants seen on the landscape are merely the photo-synthetic leaves gathering sunlight for a much larger community underground. Just beneath the surface lies the main stems or rhizomes, running horizontally. Here they lie</a:t>
            </a:r>
            <a:br>
              <a:rPr lang="en-US" sz="2400" dirty="0"/>
            </a:br>
            <a:r>
              <a:rPr lang="en-US" sz="2400" dirty="0"/>
              <a:t> 	     protected from drying, grazing, trampling, fire, </a:t>
            </a:r>
            <a:br>
              <a:rPr lang="en-US" sz="2400" dirty="0"/>
            </a:br>
            <a:r>
              <a:rPr lang="en-US" sz="2400" dirty="0"/>
              <a:t>                       and frost.</a:t>
            </a:r>
            <a:br>
              <a:rPr lang="en-US" i="1" dirty="0"/>
            </a:br>
            <a:r>
              <a:rPr lang="en-US" i="1" dirty="0"/>
              <a:t>	          </a:t>
            </a:r>
            <a:r>
              <a:rPr lang="en-US" sz="2000" i="1" dirty="0"/>
              <a:t>—From the National Park Service on the Tallgrass Prairie</a:t>
            </a:r>
          </a:p>
        </p:txBody>
      </p:sp>
      <p:pic>
        <p:nvPicPr>
          <p:cNvPr id="8" name="Picture 7" descr="A close up of a sign&#10;&#10;Description automatically generated">
            <a:extLst>
              <a:ext uri="{FF2B5EF4-FFF2-40B4-BE49-F238E27FC236}">
                <a16:creationId xmlns:a16="http://schemas.microsoft.com/office/drawing/2014/main" id="{52C4E3B5-5DF9-44F8-AFC9-FF5450677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53" y="217799"/>
            <a:ext cx="6023811" cy="1113311"/>
          </a:xfrm>
          <a:prstGeom prst="rect">
            <a:avLst/>
          </a:prstGeom>
        </p:spPr>
      </p:pic>
    </p:spTree>
    <p:extLst>
      <p:ext uri="{BB962C8B-B14F-4D97-AF65-F5344CB8AC3E}">
        <p14:creationId xmlns:p14="http://schemas.microsoft.com/office/powerpoint/2010/main" val="95393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flower in a field&#10;&#10;Description automatically generated">
            <a:extLst>
              <a:ext uri="{FF2B5EF4-FFF2-40B4-BE49-F238E27FC236}">
                <a16:creationId xmlns:a16="http://schemas.microsoft.com/office/drawing/2014/main" id="{789DC7A0-43A7-4E1F-929C-BC0AE0EA7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406" y="3428999"/>
            <a:ext cx="4364910" cy="3273683"/>
          </a:xfrm>
          <a:prstGeom prst="rect">
            <a:avLst/>
          </a:prstGeom>
        </p:spPr>
      </p:pic>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60562" y="1528297"/>
            <a:ext cx="8302914" cy="5174386"/>
          </a:xfrm>
        </p:spPr>
        <p:txBody>
          <a:bodyPr>
            <a:normAutofit/>
          </a:bodyPr>
          <a:lstStyle/>
          <a:p>
            <a:pPr marL="0" indent="0">
              <a:lnSpc>
                <a:spcPct val="100000"/>
              </a:lnSpc>
              <a:buNone/>
            </a:pPr>
            <a:r>
              <a:rPr lang="en-US" sz="2400" dirty="0"/>
              <a:t>Tough fibrous roots descend from these rhizomes deep into the ground. Roots of some plants such as dotted </a:t>
            </a:r>
            <a:r>
              <a:rPr lang="en-US" sz="2400" dirty="0" err="1"/>
              <a:t>gayfeather</a:t>
            </a:r>
            <a:r>
              <a:rPr lang="en-US" sz="2400" dirty="0"/>
              <a:t> have been reported to go 10 to 15 feet deep. On these roots, are microscopic "rootlets" numbering in the billions and utilized by the plant. The roots of plants 				         are so numerous, that were 				         one plant's roots placed 				         end to end they would 				         stretch for miles.</a:t>
            </a:r>
            <a:br>
              <a:rPr lang="en-US" sz="2400" dirty="0"/>
            </a:br>
            <a:r>
              <a:rPr lang="en-US" sz="2400" dirty="0"/>
              <a:t>	           			         </a:t>
            </a:r>
            <a:r>
              <a:rPr lang="en-US" sz="2000" i="1" dirty="0"/>
              <a:t>—From the National Park 					              Service on the Tallgrass Prairie</a:t>
            </a:r>
          </a:p>
        </p:txBody>
      </p:sp>
      <p:pic>
        <p:nvPicPr>
          <p:cNvPr id="8" name="Picture 7" descr="A close up of a sign&#10;&#10;Description automatically generated">
            <a:extLst>
              <a:ext uri="{FF2B5EF4-FFF2-40B4-BE49-F238E27FC236}">
                <a16:creationId xmlns:a16="http://schemas.microsoft.com/office/drawing/2014/main" id="{52C4E3B5-5DF9-44F8-AFC9-FF5450677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53" y="217799"/>
            <a:ext cx="6023811" cy="1113311"/>
          </a:xfrm>
          <a:prstGeom prst="rect">
            <a:avLst/>
          </a:prstGeom>
        </p:spPr>
      </p:pic>
    </p:spTree>
    <p:extLst>
      <p:ext uri="{BB962C8B-B14F-4D97-AF65-F5344CB8AC3E}">
        <p14:creationId xmlns:p14="http://schemas.microsoft.com/office/powerpoint/2010/main" val="586376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a:xfrm>
            <a:off x="212436" y="145762"/>
            <a:ext cx="8931564" cy="1156567"/>
          </a:xfrm>
        </p:spPr>
        <p:txBody>
          <a:bodyPr>
            <a:noAutofit/>
          </a:bodyPr>
          <a:lstStyle/>
          <a:p>
            <a:pPr>
              <a:spcBef>
                <a:spcPts val="1000"/>
              </a:spcBef>
              <a:defRPr/>
            </a:pPr>
            <a:r>
              <a:rPr lang="en-US" sz="5500" dirty="0">
                <a:solidFill>
                  <a:srgbClr val="A1B53D"/>
                </a:solidFill>
              </a:rPr>
              <a:t>LOVE </a:t>
            </a:r>
            <a:r>
              <a:rPr lang="en-US" sz="5500" dirty="0"/>
              <a:t>ONE ANOTHER</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lvl="0" indent="0">
              <a:buNone/>
            </a:pPr>
            <a:r>
              <a:rPr lang="en-US" sz="2400" dirty="0"/>
              <a:t>The passage that comes to mind when I think about Tallgrass now and also casting vision is John 13:34-35. </a:t>
            </a:r>
            <a:br>
              <a:rPr lang="en-US" sz="2400" dirty="0"/>
            </a:br>
            <a:r>
              <a:rPr lang="en-US" sz="2400" dirty="0"/>
              <a:t>That we love one another and would continue to do so—</a:t>
            </a:r>
            <a:br>
              <a:rPr lang="en-US" sz="2400" dirty="0"/>
            </a:br>
            <a:r>
              <a:rPr lang="en-US" sz="2400" dirty="0"/>
              <a:t>in the midst of Coronavirus, in the midst of joy, in the midst of mourning. </a:t>
            </a:r>
          </a:p>
          <a:p>
            <a:pPr marL="0" lvl="0" indent="0">
              <a:buNone/>
            </a:pPr>
            <a:r>
              <a:rPr lang="en-US" sz="2400" dirty="0"/>
              <a:t>Loving one another also includes teaching one another, admonishing one another, and discipling one another. That we would model this well so that our neighbors, friends, coworkers, families, and MHK community would see Tallgrass members and know the love between us as Jesus' disciples. </a:t>
            </a:r>
            <a:br>
              <a:rPr lang="en-US" sz="2400" dirty="0"/>
            </a:br>
            <a:r>
              <a:rPr lang="en-US" sz="2400" dirty="0"/>
              <a:t>		  				  — </a:t>
            </a:r>
            <a:r>
              <a:rPr lang="en-US" sz="2400" dirty="0" err="1"/>
              <a:t>Kassi</a:t>
            </a:r>
            <a:r>
              <a:rPr lang="en-US" sz="2400" dirty="0"/>
              <a:t> Chapman</a:t>
            </a:r>
          </a:p>
          <a:p>
            <a:pPr marL="0" indent="0">
              <a:buNone/>
            </a:pPr>
            <a:endParaRPr lang="en-US" sz="1900" dirty="0"/>
          </a:p>
        </p:txBody>
      </p:sp>
    </p:spTree>
    <p:extLst>
      <p:ext uri="{BB962C8B-B14F-4D97-AF65-F5344CB8AC3E}">
        <p14:creationId xmlns:p14="http://schemas.microsoft.com/office/powerpoint/2010/main" val="3703902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a:xfrm>
            <a:off x="212436" y="145762"/>
            <a:ext cx="8931564" cy="1156567"/>
          </a:xfrm>
        </p:spPr>
        <p:txBody>
          <a:bodyPr>
            <a:noAutofit/>
          </a:bodyPr>
          <a:lstStyle/>
          <a:p>
            <a:pPr>
              <a:spcBef>
                <a:spcPts val="1000"/>
              </a:spcBef>
              <a:defRPr/>
            </a:pPr>
            <a:r>
              <a:rPr lang="en-US" sz="5500" dirty="0">
                <a:solidFill>
                  <a:srgbClr val="A1B53D"/>
                </a:solidFill>
              </a:rPr>
              <a:t>LOVE </a:t>
            </a:r>
            <a:r>
              <a:rPr lang="en-US" sz="5500" dirty="0"/>
              <a:t>ONE ANOTHER</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lvl="0" indent="0">
              <a:buNone/>
            </a:pPr>
            <a:r>
              <a:rPr lang="en-US" sz="2400" dirty="0"/>
              <a:t>The passage that comes to mind when I think about Tallgrass now and also casting vision is John 13:34-35. </a:t>
            </a:r>
            <a:br>
              <a:rPr lang="en-US" sz="2400" dirty="0"/>
            </a:br>
            <a:r>
              <a:rPr lang="en-US" sz="2400" dirty="0"/>
              <a:t>That we love one another and would continue to do so—</a:t>
            </a:r>
            <a:br>
              <a:rPr lang="en-US" sz="2400" dirty="0"/>
            </a:br>
            <a:r>
              <a:rPr lang="en-US" sz="2400" dirty="0"/>
              <a:t>in the midst of Coronavirus, in the midst of joy, in the midst of mourning. </a:t>
            </a:r>
          </a:p>
          <a:p>
            <a:pPr marL="0" lvl="0" indent="0">
              <a:buNone/>
            </a:pPr>
            <a:r>
              <a:rPr lang="en-US" sz="2400" dirty="0"/>
              <a:t>Loving one another also includes teaching one another, admonishing one another, and discipling one another. That we would model this well so that our neighbors, friends, coworkers, families, and MHK community would see Tallgrass members and know the love between us as Jesus' disciples.</a:t>
            </a:r>
            <a:br>
              <a:rPr lang="en-US" sz="2400" dirty="0"/>
            </a:br>
            <a:r>
              <a:rPr lang="en-US" sz="2400" dirty="0"/>
              <a:t>		  				  — </a:t>
            </a:r>
            <a:r>
              <a:rPr lang="en-US" sz="2400" dirty="0" err="1"/>
              <a:t>Kassi</a:t>
            </a:r>
            <a:r>
              <a:rPr lang="en-US" sz="2400" dirty="0"/>
              <a:t> Chapman</a:t>
            </a:r>
          </a:p>
          <a:p>
            <a:pPr marL="0" indent="0">
              <a:buNone/>
            </a:pPr>
            <a:endParaRPr lang="en-US" sz="1900" dirty="0"/>
          </a:p>
        </p:txBody>
      </p:sp>
      <p:sp>
        <p:nvSpPr>
          <p:cNvPr id="4" name="TextBox 3">
            <a:extLst>
              <a:ext uri="{FF2B5EF4-FFF2-40B4-BE49-F238E27FC236}">
                <a16:creationId xmlns:a16="http://schemas.microsoft.com/office/drawing/2014/main" id="{D0D8F2A9-419C-4D10-B422-52389626FB88}"/>
              </a:ext>
            </a:extLst>
          </p:cNvPr>
          <p:cNvSpPr txBox="1"/>
          <p:nvPr/>
        </p:nvSpPr>
        <p:spPr>
          <a:xfrm>
            <a:off x="212436" y="5758131"/>
            <a:ext cx="8719128" cy="954107"/>
          </a:xfrm>
          <a:prstGeom prst="rect">
            <a:avLst/>
          </a:prstGeom>
          <a:noFill/>
        </p:spPr>
        <p:txBody>
          <a:bodyPr wrap="square" rtlCol="0">
            <a:spAutoFit/>
          </a:bodyPr>
          <a:lstStyle/>
          <a:p>
            <a:pPr algn="ctr"/>
            <a:r>
              <a:rPr lang="en-US" sz="2800" dirty="0">
                <a:solidFill>
                  <a:srgbClr val="4A2919"/>
                </a:solidFill>
                <a:latin typeface="Baby Boston" panose="03000000000000000000" pitchFamily="66" charset="0"/>
              </a:rPr>
              <a:t>Because God first loved us, we exist to love God and love our neighbors!</a:t>
            </a:r>
          </a:p>
        </p:txBody>
      </p:sp>
    </p:spTree>
    <p:extLst>
      <p:ext uri="{BB962C8B-B14F-4D97-AF65-F5344CB8AC3E}">
        <p14:creationId xmlns:p14="http://schemas.microsoft.com/office/powerpoint/2010/main" val="524478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a:xfrm>
            <a:off x="212436" y="145762"/>
            <a:ext cx="8931564" cy="1156567"/>
          </a:xfrm>
        </p:spPr>
        <p:txBody>
          <a:bodyPr>
            <a:noAutofit/>
          </a:bodyPr>
          <a:lstStyle/>
          <a:p>
            <a:pPr>
              <a:spcBef>
                <a:spcPts val="1000"/>
              </a:spcBef>
              <a:defRPr/>
            </a:pPr>
            <a:r>
              <a:rPr lang="en-US" sz="5200" dirty="0">
                <a:solidFill>
                  <a:srgbClr val="A1B53D"/>
                </a:solidFill>
              </a:rPr>
              <a:t>HOW</a:t>
            </a:r>
            <a:r>
              <a:rPr lang="en-US" sz="5200" baseline="30000" dirty="0">
                <a:solidFill>
                  <a:srgbClr val="A1B53D"/>
                </a:solidFill>
              </a:rPr>
              <a:t> TO </a:t>
            </a:r>
            <a:r>
              <a:rPr lang="en-US" sz="5200" dirty="0"/>
              <a:t>GIVE</a:t>
            </a:r>
            <a:r>
              <a:rPr lang="en-US" sz="5200" baseline="30000" dirty="0">
                <a:solidFill>
                  <a:srgbClr val="A1B53D"/>
                </a:solidFill>
              </a:rPr>
              <a:t> </a:t>
            </a:r>
            <a:r>
              <a:rPr lang="en-US" sz="5200" baseline="30000" dirty="0"/>
              <a:t>AT </a:t>
            </a:r>
            <a:r>
              <a:rPr lang="en-US" sz="5200" dirty="0"/>
              <a:t>TALLGRASS</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690563" indent="-690563">
              <a:buFont typeface="+mj-lt"/>
              <a:buAutoNum type="arabicPeriod"/>
            </a:pPr>
            <a:r>
              <a:rPr lang="en-US" sz="4000" b="1" spc="-150" dirty="0">
                <a:solidFill>
                  <a:srgbClr val="99AE2F"/>
                </a:solidFill>
              </a:rPr>
              <a:t>ONLINE</a:t>
            </a:r>
            <a:r>
              <a:rPr lang="en-US" sz="4000" spc="-150" dirty="0"/>
              <a:t> at </a:t>
            </a:r>
            <a:r>
              <a:rPr lang="en-US" sz="4000" spc="-150" dirty="0" err="1"/>
              <a:t>tallgrass.church</a:t>
            </a:r>
            <a:r>
              <a:rPr lang="en-US" sz="4000" spc="-150" dirty="0"/>
              <a:t> with </a:t>
            </a:r>
            <a:br>
              <a:rPr lang="en-US" sz="4000" spc="-150" dirty="0"/>
            </a:br>
            <a:r>
              <a:rPr lang="en-US" sz="4000" spc="-150" dirty="0"/>
              <a:t>your Bank Account or Credit Card</a:t>
            </a:r>
            <a:br>
              <a:rPr lang="en-US" sz="4000" spc="-150" dirty="0"/>
            </a:br>
            <a:endParaRPr lang="en-US" sz="1200" spc="-150" dirty="0"/>
          </a:p>
          <a:p>
            <a:pPr marL="690563" indent="-690563">
              <a:buFont typeface="+mj-lt"/>
              <a:buAutoNum type="arabicPeriod"/>
            </a:pPr>
            <a:r>
              <a:rPr lang="en-US" sz="4000" b="1" spc="-150" dirty="0">
                <a:solidFill>
                  <a:srgbClr val="99AE2F"/>
                </a:solidFill>
              </a:rPr>
              <a:t>CHECK/CASH</a:t>
            </a:r>
            <a:r>
              <a:rPr lang="en-US" sz="4000" spc="-150" dirty="0">
                <a:solidFill>
                  <a:srgbClr val="99AE2F"/>
                </a:solidFill>
              </a:rPr>
              <a:t> </a:t>
            </a:r>
            <a:r>
              <a:rPr lang="en-US" sz="4000" spc="-150" dirty="0"/>
              <a:t>in the black box </a:t>
            </a:r>
            <a:br>
              <a:rPr lang="en-US" sz="4000" spc="-150" dirty="0"/>
            </a:br>
            <a:r>
              <a:rPr lang="en-US" spc="-150" dirty="0"/>
              <a:t>OR SNAIL MAIL TO PO BOX 1795, MHK, 66505</a:t>
            </a:r>
            <a:br>
              <a:rPr lang="en-US" spc="-150" dirty="0"/>
            </a:br>
            <a:endParaRPr lang="en-US" sz="1200" spc="-150" dirty="0"/>
          </a:p>
          <a:p>
            <a:pPr marL="3205163" indent="620713">
              <a:buFont typeface="+mj-lt"/>
              <a:buAutoNum type="arabicPeriod"/>
              <a:tabLst>
                <a:tab pos="4287838" algn="l"/>
              </a:tabLst>
            </a:pPr>
            <a:r>
              <a:rPr lang="en-US" sz="4000" b="1" spc="-150" dirty="0">
                <a:solidFill>
                  <a:srgbClr val="99AE2F"/>
                </a:solidFill>
              </a:rPr>
              <a:t>TEXT 2 GIVE </a:t>
            </a:r>
            <a:br>
              <a:rPr lang="en-US" sz="4000" b="1" spc="-150" dirty="0"/>
            </a:br>
            <a:r>
              <a:rPr lang="en-US" sz="4000" b="1" spc="-150" dirty="0"/>
              <a:t>      </a:t>
            </a:r>
            <a:r>
              <a:rPr lang="en-US" sz="4000" spc="-150" dirty="0">
                <a:sym typeface="Wingdings" panose="05000000000000000000" pitchFamily="2" charset="2"/>
              </a:rPr>
              <a:t>(</a:t>
            </a:r>
            <a:r>
              <a:rPr lang="en-US" sz="4000" dirty="0"/>
              <a:t>785) 789-3259</a:t>
            </a:r>
            <a:br>
              <a:rPr lang="en-US" sz="4000" dirty="0"/>
            </a:br>
            <a:r>
              <a:rPr lang="en-US" sz="2400" spc="-150" dirty="0">
                <a:sym typeface="Wingdings" panose="05000000000000000000" pitchFamily="2" charset="2"/>
              </a:rPr>
              <a:t>           </a:t>
            </a:r>
            <a:r>
              <a:rPr lang="en-US" spc="-150" dirty="0">
                <a:sym typeface="Wingdings" panose="05000000000000000000" pitchFamily="2" charset="2"/>
              </a:rPr>
              <a:t>… </a:t>
            </a:r>
            <a:r>
              <a:rPr lang="en-US" spc="-150" dirty="0"/>
              <a:t>text “</a:t>
            </a:r>
            <a:r>
              <a:rPr lang="en-US" i="1" spc="-150" dirty="0"/>
              <a:t>REGISTER”</a:t>
            </a:r>
            <a:r>
              <a:rPr lang="en-US" spc="-150" dirty="0"/>
              <a:t> to set it up</a:t>
            </a:r>
            <a:endParaRPr lang="en-US" sz="2000" spc="-150" dirty="0"/>
          </a:p>
          <a:p>
            <a:pPr marL="0" indent="0">
              <a:buNone/>
            </a:pPr>
            <a:endParaRPr lang="en-US" sz="1900" dirty="0"/>
          </a:p>
        </p:txBody>
      </p:sp>
      <p:pic>
        <p:nvPicPr>
          <p:cNvPr id="7" name="Picture 6" descr="A close up of a logo&#10;&#10;Description automatically generated">
            <a:extLst>
              <a:ext uri="{FF2B5EF4-FFF2-40B4-BE49-F238E27FC236}">
                <a16:creationId xmlns:a16="http://schemas.microsoft.com/office/drawing/2014/main" id="{BB1CCAD5-C07B-4A00-80F1-BFFA4DFF48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672" y="4030751"/>
            <a:ext cx="3048528" cy="2758917"/>
          </a:xfrm>
          <a:prstGeom prst="rect">
            <a:avLst/>
          </a:prstGeom>
        </p:spPr>
      </p:pic>
    </p:spTree>
    <p:extLst>
      <p:ext uri="{BB962C8B-B14F-4D97-AF65-F5344CB8AC3E}">
        <p14:creationId xmlns:p14="http://schemas.microsoft.com/office/powerpoint/2010/main" val="367899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ood, plate&#10;&#10;Description automatically generated">
            <a:extLst>
              <a:ext uri="{FF2B5EF4-FFF2-40B4-BE49-F238E27FC236}">
                <a16:creationId xmlns:a16="http://schemas.microsoft.com/office/drawing/2014/main" id="{BC205445-C895-44FF-9EC8-2F14F6940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581" y="1588414"/>
            <a:ext cx="7790837" cy="3681171"/>
          </a:xfrm>
          <a:prstGeom prst="rect">
            <a:avLst/>
          </a:prstGeom>
        </p:spPr>
      </p:pic>
    </p:spTree>
    <p:extLst>
      <p:ext uri="{BB962C8B-B14F-4D97-AF65-F5344CB8AC3E}">
        <p14:creationId xmlns:p14="http://schemas.microsoft.com/office/powerpoint/2010/main" val="3176382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a:xfrm>
            <a:off x="212436" y="145762"/>
            <a:ext cx="8931564" cy="1156567"/>
          </a:xfrm>
        </p:spPr>
        <p:txBody>
          <a:bodyPr>
            <a:noAutofit/>
          </a:bodyPr>
          <a:lstStyle/>
          <a:p>
            <a:pPr>
              <a:spcBef>
                <a:spcPts val="1000"/>
              </a:spcBef>
              <a:defRPr/>
            </a:pPr>
            <a:r>
              <a:rPr lang="en-US" sz="5500" dirty="0">
                <a:solidFill>
                  <a:srgbClr val="A1B53D"/>
                </a:solidFill>
              </a:rPr>
              <a:t>WHY </a:t>
            </a:r>
            <a:r>
              <a:rPr lang="en-US" sz="5500" dirty="0"/>
              <a:t>WE DO IT</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fontScale="70000" lnSpcReduction="20000"/>
          </a:bodyPr>
          <a:lstStyle/>
          <a:p>
            <a:pPr marL="0" indent="0">
              <a:lnSpc>
                <a:spcPct val="120000"/>
              </a:lnSpc>
              <a:buNone/>
            </a:pPr>
            <a:r>
              <a:rPr lang="en-US" sz="4000" b="1" kern="1800" dirty="0">
                <a:latin typeface="Arial" panose="020B0604020202020204" pitchFamily="34" charset="0"/>
                <a:cs typeface="Arial" panose="020B0604020202020204" pitchFamily="34" charset="0"/>
              </a:rPr>
              <a:t>Our hearts break for abandoned youth!</a:t>
            </a:r>
          </a:p>
          <a:p>
            <a:pPr marL="0" indent="0">
              <a:lnSpc>
                <a:spcPct val="120000"/>
              </a:lnSpc>
              <a:buNone/>
            </a:pPr>
            <a:r>
              <a:rPr lang="en-US" sz="1200" b="1" kern="1800" dirty="0">
                <a:latin typeface="Arial" panose="020B0604020202020204" pitchFamily="34" charset="0"/>
                <a:cs typeface="Arial" panose="020B0604020202020204" pitchFamily="34" charset="0"/>
              </a:rPr>
              <a:t>  </a:t>
            </a:r>
          </a:p>
          <a:p>
            <a:pPr marL="0" indent="0">
              <a:lnSpc>
                <a:spcPct val="120000"/>
              </a:lnSpc>
              <a:spcBef>
                <a:spcPts val="0"/>
              </a:spcBef>
              <a:buNone/>
            </a:pPr>
            <a:r>
              <a:rPr lang="en-US" sz="3200" b="1" kern="1800" dirty="0">
                <a:latin typeface="Arial" panose="020B0604020202020204" pitchFamily="34" charset="0"/>
                <a:cs typeface="Arial" panose="020B0604020202020204" pitchFamily="34" charset="0"/>
              </a:rPr>
              <a:t>The Fatherless</a:t>
            </a:r>
            <a:br>
              <a:rPr lang="en-US" sz="1800" kern="1800" dirty="0">
                <a:latin typeface="Arial" panose="020B0604020202020204" pitchFamily="34" charset="0"/>
                <a:cs typeface="Arial" panose="020B0604020202020204" pitchFamily="34" charset="0"/>
              </a:rPr>
            </a:br>
            <a:r>
              <a:rPr lang="en-US" kern="1800" dirty="0">
                <a:latin typeface="Arial" panose="020B0604020202020204" pitchFamily="34" charset="0"/>
                <a:cs typeface="Arial" panose="020B0604020202020204" pitchFamily="34" charset="0"/>
              </a:rPr>
              <a:t>Defend the weak and the fatherless. </a:t>
            </a:r>
          </a:p>
          <a:p>
            <a:pPr marL="0" indent="0">
              <a:lnSpc>
                <a:spcPct val="120000"/>
              </a:lnSpc>
              <a:spcBef>
                <a:spcPts val="0"/>
              </a:spcBef>
              <a:buNone/>
            </a:pPr>
            <a:r>
              <a:rPr lang="en-US" sz="2000" i="1" kern="1800" dirty="0">
                <a:latin typeface="Arial" panose="020B0604020202020204" pitchFamily="34" charset="0"/>
                <a:cs typeface="Arial" panose="020B0604020202020204" pitchFamily="34" charset="0"/>
              </a:rPr>
              <a:t>Psalm 82:3</a:t>
            </a:r>
          </a:p>
          <a:p>
            <a:pPr marL="0" indent="0">
              <a:lnSpc>
                <a:spcPct val="120000"/>
              </a:lnSpc>
              <a:spcBef>
                <a:spcPts val="0"/>
              </a:spcBef>
              <a:buNone/>
            </a:pPr>
            <a:endParaRPr lang="en-US" sz="1200" kern="1800" dirty="0">
              <a:latin typeface="Arial" panose="020B0604020202020204" pitchFamily="34" charset="0"/>
              <a:cs typeface="Arial" panose="020B0604020202020204" pitchFamily="34" charset="0"/>
            </a:endParaRPr>
          </a:p>
          <a:p>
            <a:pPr marL="0" indent="0">
              <a:lnSpc>
                <a:spcPct val="120000"/>
              </a:lnSpc>
              <a:spcBef>
                <a:spcPts val="0"/>
              </a:spcBef>
              <a:buNone/>
            </a:pPr>
            <a:r>
              <a:rPr lang="en-US" sz="3200" b="1" kern="1800" dirty="0">
                <a:latin typeface="Arial" panose="020B0604020202020204" pitchFamily="34" charset="0"/>
                <a:cs typeface="Arial" panose="020B0604020202020204" pitchFamily="34" charset="0"/>
              </a:rPr>
              <a:t>The Prisoner</a:t>
            </a:r>
            <a:br>
              <a:rPr lang="en-US" sz="1800" kern="1800" dirty="0">
                <a:latin typeface="Arial" panose="020B0604020202020204" pitchFamily="34" charset="0"/>
                <a:cs typeface="Arial" panose="020B0604020202020204" pitchFamily="34" charset="0"/>
              </a:rPr>
            </a:br>
            <a:r>
              <a:rPr lang="en-US" kern="1800" dirty="0">
                <a:latin typeface="Arial" panose="020B0604020202020204" pitchFamily="34" charset="0"/>
                <a:cs typeface="Arial" panose="020B0604020202020204" pitchFamily="34" charset="0"/>
              </a:rPr>
              <a:t>I was in prison and you came to me. </a:t>
            </a:r>
          </a:p>
          <a:p>
            <a:pPr marL="0" indent="0">
              <a:lnSpc>
                <a:spcPct val="120000"/>
              </a:lnSpc>
              <a:spcBef>
                <a:spcPts val="0"/>
              </a:spcBef>
              <a:buNone/>
            </a:pPr>
            <a:r>
              <a:rPr lang="en-US" sz="2000" i="1" kern="1800" dirty="0">
                <a:latin typeface="Arial" panose="020B0604020202020204" pitchFamily="34" charset="0"/>
                <a:cs typeface="Arial" panose="020B0604020202020204" pitchFamily="34" charset="0"/>
              </a:rPr>
              <a:t>Matthew 25:36</a:t>
            </a:r>
          </a:p>
          <a:p>
            <a:pPr marL="0" indent="0">
              <a:lnSpc>
                <a:spcPct val="120000"/>
              </a:lnSpc>
              <a:spcBef>
                <a:spcPts val="0"/>
              </a:spcBef>
              <a:buNone/>
            </a:pPr>
            <a:endParaRPr lang="en-US" sz="1200" kern="1800" dirty="0">
              <a:latin typeface="Arial" panose="020B0604020202020204" pitchFamily="34" charset="0"/>
              <a:cs typeface="Arial" panose="020B0604020202020204" pitchFamily="34" charset="0"/>
            </a:endParaRPr>
          </a:p>
          <a:p>
            <a:pPr marL="0" indent="0">
              <a:lnSpc>
                <a:spcPct val="120000"/>
              </a:lnSpc>
              <a:spcBef>
                <a:spcPts val="0"/>
              </a:spcBef>
              <a:buNone/>
            </a:pPr>
            <a:r>
              <a:rPr lang="en-US" sz="3200" b="1" kern="1800" dirty="0">
                <a:latin typeface="Arial" panose="020B0604020202020204" pitchFamily="34" charset="0"/>
                <a:cs typeface="Arial" panose="020B0604020202020204" pitchFamily="34" charset="0"/>
              </a:rPr>
              <a:t>The Poor</a:t>
            </a:r>
            <a:br>
              <a:rPr lang="en-US" sz="1800" kern="1800" dirty="0">
                <a:latin typeface="Arial" panose="020B0604020202020204" pitchFamily="34" charset="0"/>
                <a:cs typeface="Arial" panose="020B0604020202020204" pitchFamily="34" charset="0"/>
              </a:rPr>
            </a:br>
            <a:r>
              <a:rPr lang="en-US" kern="1800" dirty="0">
                <a:latin typeface="Arial" panose="020B0604020202020204" pitchFamily="34" charset="0"/>
                <a:cs typeface="Arial" panose="020B0604020202020204" pitchFamily="34" charset="0"/>
              </a:rPr>
              <a:t>The angel answered, “Your prayers and gifts to the poor have come up as a memorial offering before God.” </a:t>
            </a:r>
            <a:r>
              <a:rPr lang="en-US" sz="2000" i="1" kern="1800" dirty="0">
                <a:latin typeface="Arial" panose="020B0604020202020204" pitchFamily="34" charset="0"/>
                <a:cs typeface="Arial" panose="020B0604020202020204" pitchFamily="34" charset="0"/>
              </a:rPr>
              <a:t>Acts 10:4</a:t>
            </a:r>
          </a:p>
          <a:p>
            <a:pPr marL="0" indent="0">
              <a:lnSpc>
                <a:spcPct val="120000"/>
              </a:lnSpc>
              <a:spcBef>
                <a:spcPts val="0"/>
              </a:spcBef>
              <a:buNone/>
            </a:pPr>
            <a:endParaRPr lang="en-US" sz="1200" kern="1800" dirty="0">
              <a:latin typeface="Arial" panose="020B0604020202020204" pitchFamily="34" charset="0"/>
              <a:cs typeface="Arial" panose="020B0604020202020204" pitchFamily="34" charset="0"/>
            </a:endParaRPr>
          </a:p>
          <a:p>
            <a:pPr marL="0" indent="0">
              <a:lnSpc>
                <a:spcPct val="120000"/>
              </a:lnSpc>
              <a:spcBef>
                <a:spcPts val="0"/>
              </a:spcBef>
              <a:buNone/>
            </a:pPr>
            <a:r>
              <a:rPr lang="en-US" sz="3200" b="1" kern="1800" dirty="0">
                <a:latin typeface="Arial" panose="020B0604020202020204" pitchFamily="34" charset="0"/>
                <a:cs typeface="Arial" panose="020B0604020202020204" pitchFamily="34" charset="0"/>
              </a:rPr>
              <a:t>The ‘Least of These’ </a:t>
            </a:r>
            <a:br>
              <a:rPr lang="en-US" kern="1800" dirty="0">
                <a:latin typeface="Arial" panose="020B0604020202020204" pitchFamily="34" charset="0"/>
                <a:cs typeface="Arial" panose="020B0604020202020204" pitchFamily="34" charset="0"/>
              </a:rPr>
            </a:br>
            <a:r>
              <a:rPr lang="en-US" kern="1800" dirty="0">
                <a:latin typeface="Arial" panose="020B0604020202020204" pitchFamily="34" charset="0"/>
                <a:cs typeface="Arial" panose="020B0604020202020204" pitchFamily="34" charset="0"/>
              </a:rPr>
              <a:t>The King will reply, ‘Truly I tell you, whatever you did for one of the least of these brothers and sisters of mine, you did for me.’ </a:t>
            </a:r>
            <a:r>
              <a:rPr lang="en-US" sz="2000" i="1" kern="1800" dirty="0">
                <a:latin typeface="Arial" panose="020B0604020202020204" pitchFamily="34" charset="0"/>
                <a:cs typeface="Arial" panose="020B0604020202020204" pitchFamily="34" charset="0"/>
              </a:rPr>
              <a:t>Matthew 25:40</a:t>
            </a:r>
          </a:p>
          <a:p>
            <a:pPr marL="0" indent="0">
              <a:buNone/>
            </a:pPr>
            <a:endParaRPr lang="en-US" sz="1900" dirty="0"/>
          </a:p>
        </p:txBody>
      </p:sp>
      <p:pic>
        <p:nvPicPr>
          <p:cNvPr id="4" name="Picture 3">
            <a:extLst>
              <a:ext uri="{FF2B5EF4-FFF2-40B4-BE49-F238E27FC236}">
                <a16:creationId xmlns:a16="http://schemas.microsoft.com/office/drawing/2014/main" id="{408C8EE5-D2A0-456D-9227-C91D69B12B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9582" y="2040467"/>
            <a:ext cx="3691982" cy="23236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food, plate&#10;&#10;Description automatically generated">
            <a:extLst>
              <a:ext uri="{FF2B5EF4-FFF2-40B4-BE49-F238E27FC236}">
                <a16:creationId xmlns:a16="http://schemas.microsoft.com/office/drawing/2014/main" id="{9F8C2596-A6FC-4D27-8AA8-F5BCBE384E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9086" y="145762"/>
            <a:ext cx="2782478" cy="1314721"/>
          </a:xfrm>
          <a:prstGeom prst="rect">
            <a:avLst/>
          </a:prstGeom>
        </p:spPr>
      </p:pic>
    </p:spTree>
    <p:extLst>
      <p:ext uri="{BB962C8B-B14F-4D97-AF65-F5344CB8AC3E}">
        <p14:creationId xmlns:p14="http://schemas.microsoft.com/office/powerpoint/2010/main" val="1294754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wearing glasses&#10;&#10;Description automatically generated">
            <a:extLst>
              <a:ext uri="{FF2B5EF4-FFF2-40B4-BE49-F238E27FC236}">
                <a16:creationId xmlns:a16="http://schemas.microsoft.com/office/drawing/2014/main" id="{7EDF806F-DC13-481A-925D-5915D2C965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0755" y="0"/>
            <a:ext cx="3857625" cy="6858000"/>
          </a:xfrm>
          <a:prstGeom prst="rect">
            <a:avLst/>
          </a:prstGeom>
        </p:spPr>
      </p:pic>
      <p:pic>
        <p:nvPicPr>
          <p:cNvPr id="5" name="Picture 4" descr="A person standing in a room&#10;&#10;Description automatically generated">
            <a:extLst>
              <a:ext uri="{FF2B5EF4-FFF2-40B4-BE49-F238E27FC236}">
                <a16:creationId xmlns:a16="http://schemas.microsoft.com/office/drawing/2014/main" id="{13B0F207-622F-4AD3-A3B8-73E6CDA94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3558" y="-1801136"/>
            <a:ext cx="4944113" cy="10460271"/>
          </a:xfrm>
          <a:prstGeom prst="rect">
            <a:avLst/>
          </a:prstGeom>
        </p:spPr>
      </p:pic>
      <p:pic>
        <p:nvPicPr>
          <p:cNvPr id="3" name="Picture 2" descr="A picture containing food, plate&#10;&#10;Description automatically generated">
            <a:extLst>
              <a:ext uri="{FF2B5EF4-FFF2-40B4-BE49-F238E27FC236}">
                <a16:creationId xmlns:a16="http://schemas.microsoft.com/office/drawing/2014/main" id="{63297437-21BE-427B-B238-F1210C12F1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0761" y="313463"/>
            <a:ext cx="2782478" cy="1314721"/>
          </a:xfrm>
          <a:prstGeom prst="rect">
            <a:avLst/>
          </a:prstGeom>
        </p:spPr>
      </p:pic>
      <p:pic>
        <p:nvPicPr>
          <p:cNvPr id="9" name="Picture 8" descr="A picture containing indoor, small, room, sitting&#10;&#10;Description automatically generated">
            <a:extLst>
              <a:ext uri="{FF2B5EF4-FFF2-40B4-BE49-F238E27FC236}">
                <a16:creationId xmlns:a16="http://schemas.microsoft.com/office/drawing/2014/main" id="{1FE14102-D565-44EC-BEAE-71902EADFA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8816" y="0"/>
            <a:ext cx="3857625" cy="6858000"/>
          </a:xfrm>
          <a:prstGeom prst="rect">
            <a:avLst/>
          </a:prstGeom>
        </p:spPr>
      </p:pic>
      <p:sp>
        <p:nvSpPr>
          <p:cNvPr id="10" name="TextBox 9">
            <a:extLst>
              <a:ext uri="{FF2B5EF4-FFF2-40B4-BE49-F238E27FC236}">
                <a16:creationId xmlns:a16="http://schemas.microsoft.com/office/drawing/2014/main" id="{7666B71F-6860-4962-B2A0-D6145A20A1A6}"/>
              </a:ext>
            </a:extLst>
          </p:cNvPr>
          <p:cNvSpPr txBox="1"/>
          <p:nvPr/>
        </p:nvSpPr>
        <p:spPr>
          <a:xfrm>
            <a:off x="688080" y="5722873"/>
            <a:ext cx="2336800" cy="584775"/>
          </a:xfrm>
          <a:prstGeom prst="rect">
            <a:avLst/>
          </a:prstGeom>
          <a:noFill/>
        </p:spPr>
        <p:txBody>
          <a:bodyPr wrap="square" rtlCol="0">
            <a:spAutoFit/>
          </a:bodyPr>
          <a:lstStyle/>
          <a:p>
            <a:r>
              <a:rPr lang="en-US" sz="3200" dirty="0">
                <a:latin typeface="Ubuntu" panose="020B0504030602030204" pitchFamily="34" charset="0"/>
              </a:rPr>
              <a:t>Maribelle</a:t>
            </a:r>
          </a:p>
        </p:txBody>
      </p:sp>
    </p:spTree>
    <p:extLst>
      <p:ext uri="{BB962C8B-B14F-4D97-AF65-F5344CB8AC3E}">
        <p14:creationId xmlns:p14="http://schemas.microsoft.com/office/powerpoint/2010/main" val="2972668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2407-F046-4880-952C-79B2E8FF44FD}"/>
              </a:ext>
            </a:extLst>
          </p:cNvPr>
          <p:cNvSpPr>
            <a:spLocks noGrp="1"/>
          </p:cNvSpPr>
          <p:nvPr>
            <p:ph type="title"/>
          </p:nvPr>
        </p:nvSpPr>
        <p:spPr/>
        <p:txBody>
          <a:bodyPr/>
          <a:lstStyle/>
          <a:p>
            <a:endParaRPr lang="en-US"/>
          </a:p>
        </p:txBody>
      </p:sp>
      <p:sp>
        <p:nvSpPr>
          <p:cNvPr id="6" name="Rectangle 5">
            <a:extLst>
              <a:ext uri="{FF2B5EF4-FFF2-40B4-BE49-F238E27FC236}">
                <a16:creationId xmlns:a16="http://schemas.microsoft.com/office/drawing/2014/main" id="{C418CDB7-B217-438D-9B6C-41A9FCA88205}"/>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5" name="Content Placeholder 4">
            <a:extLst>
              <a:ext uri="{FF2B5EF4-FFF2-40B4-BE49-F238E27FC236}">
                <a16:creationId xmlns:a16="http://schemas.microsoft.com/office/drawing/2014/main" id="{B702C89C-41F9-4C96-8CB5-95E3A201464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7394" y="224288"/>
            <a:ext cx="8169215" cy="6126911"/>
          </a:xfrm>
        </p:spPr>
      </p:pic>
      <p:sp>
        <p:nvSpPr>
          <p:cNvPr id="3" name="TextBox 2">
            <a:extLst>
              <a:ext uri="{FF2B5EF4-FFF2-40B4-BE49-F238E27FC236}">
                <a16:creationId xmlns:a16="http://schemas.microsoft.com/office/drawing/2014/main" id="{9AE42732-BD83-46C7-B968-896876637D5D}"/>
              </a:ext>
            </a:extLst>
          </p:cNvPr>
          <p:cNvSpPr txBox="1"/>
          <p:nvPr/>
        </p:nvSpPr>
        <p:spPr>
          <a:xfrm rot="20969685">
            <a:off x="3308477" y="2809887"/>
            <a:ext cx="3293107" cy="1000274"/>
          </a:xfrm>
          <a:prstGeom prst="rect">
            <a:avLst/>
          </a:prstGeom>
          <a:noFill/>
        </p:spPr>
        <p:txBody>
          <a:bodyPr wrap="square" rtlCol="0">
            <a:spAutoFit/>
          </a:bodyPr>
          <a:lstStyle/>
          <a:p>
            <a:pPr>
              <a:defRPr/>
            </a:pPr>
            <a:r>
              <a:rPr lang="en-US" sz="3400" b="1" dirty="0">
                <a:solidFill>
                  <a:prstClr val="white"/>
                </a:solidFill>
                <a:latin typeface="Ubuntu" panose="020B0504030602030204" pitchFamily="34" charset="0"/>
              </a:rPr>
              <a:t>CELEBRATING</a:t>
            </a:r>
          </a:p>
          <a:p>
            <a:pPr>
              <a:defRPr/>
            </a:pPr>
            <a:r>
              <a:rPr lang="en-US" sz="2500" spc="-150" dirty="0">
                <a:solidFill>
                  <a:prstClr val="white"/>
                </a:solidFill>
                <a:latin typeface="Ubuntu" panose="020B0504030602030204" pitchFamily="34" charset="0"/>
              </a:rPr>
              <a:t>        </a:t>
            </a:r>
            <a:endParaRPr lang="en-US" sz="2300" spc="-150" dirty="0">
              <a:solidFill>
                <a:prstClr val="white"/>
              </a:solidFill>
              <a:latin typeface="Ubuntu" panose="020B0504030602030204" pitchFamily="34" charset="0"/>
            </a:endParaRPr>
          </a:p>
        </p:txBody>
      </p:sp>
      <p:pic>
        <p:nvPicPr>
          <p:cNvPr id="1026" name="Picture 2" descr="https://s3.amazonaws.com/peoplepng/wp-content/uploads/2018/04/06080906/Happy-Birthday-PNG-Celebration-1024x1024.png">
            <a:extLst>
              <a:ext uri="{FF2B5EF4-FFF2-40B4-BE49-F238E27FC236}">
                <a16:creationId xmlns:a16="http://schemas.microsoft.com/office/drawing/2014/main" id="{46C9DCA8-2FDA-475D-A710-57A55026256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297" b="38770" l="0" r="99805">
                        <a14:foregroundMark x1="66309" y1="8105" x2="35938" y2="6445"/>
                        <a14:foregroundMark x1="35938" y1="6445" x2="5566" y2="9570"/>
                        <a14:foregroundMark x1="5566" y1="9570" x2="4980" y2="15430"/>
                        <a14:foregroundMark x1="4980" y1="15430" x2="13379" y2="24219"/>
                        <a14:foregroundMark x1="13379" y1="24219" x2="18848" y2="24512"/>
                        <a14:foregroundMark x1="18848" y1="24512" x2="33984" y2="24023"/>
                        <a14:foregroundMark x1="43032" y1="24855" x2="47485" y2="25264"/>
                        <a14:foregroundMark x1="33984" y1="24023" x2="37555" y2="24351"/>
                        <a14:foregroundMark x1="60961" y1="24806" x2="83789" y2="22559"/>
                        <a14:foregroundMark x1="52051" y1="25684" x2="57842" y2="25114"/>
                        <a14:foregroundMark x1="83789" y1="22559" x2="95898" y2="18848"/>
                        <a14:foregroundMark x1="95898" y1="18848" x2="95020" y2="13281"/>
                        <a14:foregroundMark x1="95020" y1="13281" x2="61914" y2="8105"/>
                        <a14:foregroundMark x1="61914" y1="8105" x2="58301" y2="11914"/>
                        <a14:foregroundMark x1="58301" y1="11914" x2="65527" y2="9570"/>
                        <a14:foregroundMark x1="65527" y1="9570" x2="58887" y2="7031"/>
                        <a14:foregroundMark x1="58887" y1="7031" x2="48926" y2="6543"/>
                        <a14:foregroundMark x1="48926" y1="6543" x2="36621" y2="9375"/>
                        <a14:foregroundMark x1="36621" y1="9375" x2="33398" y2="13965"/>
                        <a14:foregroundMark x1="33398" y1="13965" x2="27246" y2="11719"/>
                        <a14:foregroundMark x1="27246" y1="11719" x2="20703" y2="14453"/>
                        <a14:foregroundMark x1="20703" y1="14453" x2="22949" y2="19238"/>
                        <a14:foregroundMark x1="22949" y1="19238" x2="30859" y2="17480"/>
                        <a14:foregroundMark x1="30859" y1="17480" x2="23438" y2="20898"/>
                        <a14:foregroundMark x1="23438" y1="20898" x2="18750" y2="24707"/>
                        <a14:foregroundMark x1="18750" y1="24707" x2="23340" y2="35352"/>
                        <a14:foregroundMark x1="23340" y1="35352" x2="24316" y2="29590"/>
                        <a14:foregroundMark x1="24316" y1="29590" x2="10840" y2="34180"/>
                        <a14:foregroundMark x1="10840" y1="34180" x2="17871" y2="34473"/>
                        <a14:foregroundMark x1="17871" y1="34473" x2="24512" y2="26758"/>
                        <a14:foregroundMark x1="24512" y1="26758" x2="11523" y2="26465"/>
                        <a14:foregroundMark x1="11523" y1="26465" x2="6250" y2="29492"/>
                        <a14:foregroundMark x1="6250" y1="29492" x2="19824" y2="26465"/>
                        <a14:foregroundMark x1="19824" y1="26465" x2="4980" y2="26660"/>
                        <a14:foregroundMark x1="4980" y1="26660" x2="2246" y2="31250"/>
                        <a14:foregroundMark x1="2246" y1="31250" x2="14941" y2="22461"/>
                        <a14:foregroundMark x1="14941" y1="22461" x2="10059" y2="18359"/>
                        <a14:foregroundMark x1="10059" y1="18359" x2="13867" y2="14258"/>
                        <a14:foregroundMark x1="13867" y1="14258" x2="18945" y2="16406"/>
                        <a14:foregroundMark x1="18945" y1="16406" x2="20508" y2="15820"/>
                        <a14:foregroundMark x1="86621" y1="26563" x2="82715" y2="32227"/>
                        <a14:foregroundMark x1="82715" y1="32227" x2="77734" y2="35156"/>
                        <a14:foregroundMark x1="77734" y1="35156" x2="83691" y2="32031"/>
                        <a14:foregroundMark x1="83691" y1="32031" x2="86719" y2="27344"/>
                        <a14:foregroundMark x1="86719" y1="27344" x2="81250" y2="26855"/>
                        <a14:foregroundMark x1="81250" y1="26855" x2="84180" y2="22461"/>
                        <a14:foregroundMark x1="84180" y1="22461" x2="77344" y2="22559"/>
                        <a14:foregroundMark x1="77344" y1="22559" x2="84082" y2="22070"/>
                        <a14:foregroundMark x1="84082" y1="22070" x2="87891" y2="17676"/>
                        <a14:foregroundMark x1="87891" y1="17676" x2="78906" y2="15625"/>
                        <a14:foregroundMark x1="78906" y1="15625" x2="69238" y2="16895"/>
                        <a14:foregroundMark x1="69238" y1="16895" x2="87598" y2="12402"/>
                        <a14:foregroundMark x1="87598" y1="12402" x2="92188" y2="9668"/>
                        <a14:foregroundMark x1="92188" y1="9668" x2="86719" y2="9375"/>
                        <a14:foregroundMark x1="86719" y1="9375" x2="94824" y2="8789"/>
                        <a14:foregroundMark x1="94824" y1="8789" x2="96484" y2="16797"/>
                        <a14:foregroundMark x1="98076" y1="19434" x2="99609" y2="21973"/>
                        <a14:foregroundMark x1="96484" y1="16797" x2="97192" y2="17969"/>
                        <a14:foregroundMark x1="99609" y1="21973" x2="96094" y2="29199"/>
                        <a14:foregroundMark x1="96094" y1="29199" x2="99121" y2="33789"/>
                        <a14:foregroundMark x1="99121" y1="33789" x2="91992" y2="37012"/>
                        <a14:foregroundMark x1="91992" y1="37012" x2="88281" y2="31055"/>
                        <a14:foregroundMark x1="88281" y1="31055" x2="94043" y2="27539"/>
                        <a14:foregroundMark x1="94043" y1="27539" x2="91699" y2="22461"/>
                        <a14:foregroundMark x1="91699" y1="22461" x2="78516" y2="17871"/>
                        <a14:foregroundMark x1="4980" y1="11230" x2="3613" y2="21777"/>
                        <a14:foregroundMark x1="97461" y1="20313" x2="98559" y2="19434"/>
                        <a14:foregroundMark x1="39355" y1="23242" x2="39160" y2="23828"/>
                        <a14:foregroundMark x1="38965" y1="23633" x2="39355" y2="23438"/>
                        <a14:foregroundMark x1="39258" y1="23047" x2="39063" y2="24316"/>
                        <a14:foregroundMark x1="42676" y1="22266" x2="31152" y2="21875"/>
                        <a14:foregroundMark x1="2344" y1="18359" x2="0" y2="17773"/>
                        <a14:foregroundMark x1="91406" y1="17578" x2="92676" y2="17285"/>
                        <a14:foregroundMark x1="86719" y1="7715" x2="85645" y2="7617"/>
                        <a14:foregroundMark x1="72656" y1="4785" x2="73926" y2="5762"/>
                        <a14:backgroundMark x1="39746" y1="25195" x2="39746" y2="25195"/>
                        <a14:backgroundMark x1="41504" y1="24707" x2="41504" y2="24707"/>
                        <a14:backgroundMark x1="57715" y1="23242" x2="57715" y2="23242"/>
                        <a14:backgroundMark x1="60449" y1="25684" x2="60449" y2="25684"/>
                        <a14:backgroundMark x1="60352" y1="25098" x2="60352" y2="25098"/>
                        <a14:backgroundMark x1="59570" y1="25195" x2="59570" y2="25195"/>
                        <a14:backgroundMark x1="60352" y1="24805" x2="58691" y2="25195"/>
                        <a14:backgroundMark x1="61133" y1="25098" x2="58008" y2="24707"/>
                        <a14:backgroundMark x1="60059" y1="25098" x2="57715" y2="24902"/>
                        <a14:backgroundMark x1="61035" y1="24902" x2="60938" y2="24609"/>
                        <a14:backgroundMark x1="39256" y1="24346" x2="38965" y2="25684"/>
                        <a14:backgroundMark x1="42773" y1="24414" x2="43162" y2="24467"/>
                        <a14:backgroundMark x1="54980" y1="17090" x2="54980" y2="17090"/>
                        <a14:backgroundMark x1="41602" y1="27539" x2="44629" y2="26758"/>
                        <a14:backgroundMark x1="47852" y1="26367" x2="51660" y2="26172"/>
                        <a14:backgroundMark x1="56738" y1="26855" x2="57129" y2="24121"/>
                        <a14:backgroundMark x1="51563" y1="27637" x2="47949" y2="26172"/>
                        <a14:backgroundMark x1="98926" y1="17969" x2="98926" y2="17969"/>
                        <a14:backgroundMark x1="98828" y1="18750" x2="98828" y2="18750"/>
                        <a14:backgroundMark x1="98438" y1="19434" x2="98438" y2="19434"/>
                        <a14:backgroundMark x1="99609" y1="18164" x2="98145" y2="19238"/>
                      </a14:backgroundRemoval>
                    </a14:imgEffect>
                  </a14:imgLayer>
                </a14:imgProps>
              </a:ext>
              <a:ext uri="{28A0092B-C50C-407E-A947-70E740481C1C}">
                <a14:useLocalDpi xmlns:a14="http://schemas.microsoft.com/office/drawing/2010/main" val="0"/>
              </a:ext>
            </a:extLst>
          </a:blip>
          <a:srcRect b="56877"/>
          <a:stretch/>
        </p:blipFill>
        <p:spPr bwMode="auto">
          <a:xfrm>
            <a:off x="-1" y="-568411"/>
            <a:ext cx="9144001" cy="40726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6E6BAE8-05D8-455D-A584-DF357B62D338}"/>
              </a:ext>
            </a:extLst>
          </p:cNvPr>
          <p:cNvSpPr txBox="1"/>
          <p:nvPr/>
        </p:nvSpPr>
        <p:spPr>
          <a:xfrm rot="20969685">
            <a:off x="3719684" y="3128596"/>
            <a:ext cx="3293107" cy="969496"/>
          </a:xfrm>
          <a:prstGeom prst="rect">
            <a:avLst/>
          </a:prstGeom>
          <a:noFill/>
        </p:spPr>
        <p:txBody>
          <a:bodyPr wrap="square" rtlCol="0">
            <a:spAutoFit/>
          </a:bodyPr>
          <a:lstStyle/>
          <a:p>
            <a:pPr>
              <a:defRPr/>
            </a:pPr>
            <a:r>
              <a:rPr lang="en-US" sz="3200" dirty="0">
                <a:solidFill>
                  <a:prstClr val="white"/>
                </a:solidFill>
                <a:latin typeface="Ubuntu" panose="020B0504030602030204" pitchFamily="34" charset="0"/>
              </a:rPr>
              <a:t>TWO YEARS</a:t>
            </a:r>
          </a:p>
          <a:p>
            <a:pPr>
              <a:defRPr/>
            </a:pPr>
            <a:r>
              <a:rPr lang="en-US" sz="2500" spc="-150" dirty="0">
                <a:solidFill>
                  <a:prstClr val="white"/>
                </a:solidFill>
                <a:latin typeface="Ubuntu" panose="020B0504030602030204" pitchFamily="34" charset="0"/>
              </a:rPr>
              <a:t>        </a:t>
            </a:r>
            <a:endParaRPr lang="en-US" sz="2300" spc="-150" dirty="0">
              <a:solidFill>
                <a:prstClr val="white"/>
              </a:solidFill>
              <a:latin typeface="Ubuntu" panose="020B0504030602030204" pitchFamily="34" charset="0"/>
            </a:endParaRPr>
          </a:p>
        </p:txBody>
      </p:sp>
      <p:sp>
        <p:nvSpPr>
          <p:cNvPr id="4" name="TextBox 3">
            <a:extLst>
              <a:ext uri="{FF2B5EF4-FFF2-40B4-BE49-F238E27FC236}">
                <a16:creationId xmlns:a16="http://schemas.microsoft.com/office/drawing/2014/main" id="{A6C9221A-C50B-4BD7-895F-B913E5296D55}"/>
              </a:ext>
            </a:extLst>
          </p:cNvPr>
          <p:cNvSpPr txBox="1"/>
          <p:nvPr/>
        </p:nvSpPr>
        <p:spPr>
          <a:xfrm>
            <a:off x="5570473" y="3745297"/>
            <a:ext cx="3414673" cy="830997"/>
          </a:xfrm>
          <a:prstGeom prst="rect">
            <a:avLst/>
          </a:prstGeom>
          <a:noFill/>
        </p:spPr>
        <p:txBody>
          <a:bodyPr wrap="square" rtlCol="0">
            <a:spAutoFit/>
          </a:bodyPr>
          <a:lstStyle/>
          <a:p>
            <a:r>
              <a:rPr lang="en-US" sz="4800" b="1" dirty="0">
                <a:solidFill>
                  <a:srgbClr val="17778F"/>
                </a:solidFill>
                <a:latin typeface="Ubuntu" panose="020B0504030602030204" pitchFamily="34" charset="0"/>
              </a:rPr>
              <a:t>TODAY!!!</a:t>
            </a:r>
            <a:endParaRPr lang="en-US" sz="4800" b="1" dirty="0">
              <a:solidFill>
                <a:srgbClr val="17778F"/>
              </a:solidFill>
              <a:latin typeface="Calibri" panose="020F0502020204030204"/>
            </a:endParaRPr>
          </a:p>
        </p:txBody>
      </p:sp>
    </p:spTree>
    <p:extLst>
      <p:ext uri="{BB962C8B-B14F-4D97-AF65-F5344CB8AC3E}">
        <p14:creationId xmlns:p14="http://schemas.microsoft.com/office/powerpoint/2010/main" val="183231805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ndoor, person, woman, bed&#10;&#10;Description automatically generated">
            <a:extLst>
              <a:ext uri="{FF2B5EF4-FFF2-40B4-BE49-F238E27FC236}">
                <a16:creationId xmlns:a16="http://schemas.microsoft.com/office/drawing/2014/main" id="{315912ED-6FF6-4858-BF4A-E36C3A418B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898" y="-1200608"/>
            <a:ext cx="6404531" cy="8539375"/>
          </a:xfrm>
          <a:prstGeom prst="rect">
            <a:avLst/>
          </a:prstGeom>
        </p:spPr>
      </p:pic>
      <p:pic>
        <p:nvPicPr>
          <p:cNvPr id="8" name="Picture 7" descr="A picture containing indoor, person, woman, sitting&#10;&#10;Description automatically generated">
            <a:extLst>
              <a:ext uri="{FF2B5EF4-FFF2-40B4-BE49-F238E27FC236}">
                <a16:creationId xmlns:a16="http://schemas.microsoft.com/office/drawing/2014/main" id="{F6166112-7591-4ADE-96CE-9C1C018685AA}"/>
              </a:ext>
            </a:extLst>
          </p:cNvPr>
          <p:cNvPicPr>
            <a:picLocks noChangeAspect="1"/>
          </p:cNvPicPr>
          <p:nvPr/>
        </p:nvPicPr>
        <p:blipFill rotWithShape="1">
          <a:blip r:embed="rId3">
            <a:extLst>
              <a:ext uri="{28A0092B-C50C-407E-A947-70E740481C1C}">
                <a14:useLocalDpi xmlns:a14="http://schemas.microsoft.com/office/drawing/2010/main" val="0"/>
              </a:ext>
            </a:extLst>
          </a:blip>
          <a:srcRect l="16182"/>
          <a:stretch/>
        </p:blipFill>
        <p:spPr>
          <a:xfrm>
            <a:off x="4553142" y="-1925425"/>
            <a:ext cx="5568981" cy="8858839"/>
          </a:xfrm>
          <a:prstGeom prst="rect">
            <a:avLst/>
          </a:prstGeom>
        </p:spPr>
      </p:pic>
      <p:pic>
        <p:nvPicPr>
          <p:cNvPr id="3" name="Picture 2" descr="A picture containing food, plate&#10;&#10;Description automatically generated">
            <a:extLst>
              <a:ext uri="{FF2B5EF4-FFF2-40B4-BE49-F238E27FC236}">
                <a16:creationId xmlns:a16="http://schemas.microsoft.com/office/drawing/2014/main" id="{63297437-21BE-427B-B238-F1210C12F1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0761" y="313463"/>
            <a:ext cx="2782478" cy="1314721"/>
          </a:xfrm>
          <a:prstGeom prst="rect">
            <a:avLst/>
          </a:prstGeom>
        </p:spPr>
      </p:pic>
    </p:spTree>
    <p:extLst>
      <p:ext uri="{BB962C8B-B14F-4D97-AF65-F5344CB8AC3E}">
        <p14:creationId xmlns:p14="http://schemas.microsoft.com/office/powerpoint/2010/main" val="3886711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ire&#10;&#10;Description automatically generated">
            <a:extLst>
              <a:ext uri="{FF2B5EF4-FFF2-40B4-BE49-F238E27FC236}">
                <a16:creationId xmlns:a16="http://schemas.microsoft.com/office/drawing/2014/main" id="{3BA24453-1DE8-4395-9CE8-E5601279B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A close up of a plant&#10;&#10;Description automatically generated">
            <a:extLst>
              <a:ext uri="{FF2B5EF4-FFF2-40B4-BE49-F238E27FC236}">
                <a16:creationId xmlns:a16="http://schemas.microsoft.com/office/drawing/2014/main" id="{68606905-AE04-48A7-8CDC-78C1CE348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56" y="431800"/>
            <a:ext cx="5031291" cy="6426200"/>
          </a:xfrm>
          <a:prstGeom prst="rect">
            <a:avLst/>
          </a:prstGeom>
        </p:spPr>
      </p:pic>
      <p:sp>
        <p:nvSpPr>
          <p:cNvPr id="11" name="Subtitle 2">
            <a:extLst>
              <a:ext uri="{FF2B5EF4-FFF2-40B4-BE49-F238E27FC236}">
                <a16:creationId xmlns:a16="http://schemas.microsoft.com/office/drawing/2014/main" id="{D6739630-1281-4CAE-A203-61D2D401760B}"/>
              </a:ext>
            </a:extLst>
          </p:cNvPr>
          <p:cNvSpPr txBox="1">
            <a:spLocks/>
          </p:cNvSpPr>
          <p:nvPr/>
        </p:nvSpPr>
        <p:spPr>
          <a:xfrm>
            <a:off x="3091742" y="3565439"/>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500" b="1" i="0" u="none" strike="noStrike" kern="1200" cap="none" spc="0" normalizeH="0" baseline="0" noProof="0" dirty="0">
                <a:ln>
                  <a:noFill/>
                </a:ln>
                <a:solidFill>
                  <a:srgbClr val="A1B53D"/>
                </a:solidFill>
                <a:effectLst/>
                <a:uLnTx/>
                <a:uFillTx/>
                <a:latin typeface="Ubuntu" panose="020B0504030602030204" pitchFamily="34" charset="0"/>
                <a:ea typeface="+mn-ea"/>
                <a:cs typeface="+mn-cs"/>
              </a:rPr>
              <a:t>VIDEO </a:t>
            </a:r>
            <a:r>
              <a:rPr kumimoji="0" lang="en-US" sz="9500" b="1" i="0" u="none" strike="noStrike" kern="1200" cap="none" spc="0" normalizeH="0" baseline="0" noProof="0" dirty="0">
                <a:ln>
                  <a:noFill/>
                </a:ln>
                <a:solidFill>
                  <a:srgbClr val="5D7843"/>
                </a:solidFill>
                <a:effectLst/>
                <a:uLnTx/>
                <a:uFillTx/>
                <a:latin typeface="Ubuntu" panose="020B0504030602030204" pitchFamily="34" charset="0"/>
                <a:ea typeface="+mn-ea"/>
                <a:cs typeface="+mn-cs"/>
              </a:rPr>
              <a:t>#2</a:t>
            </a:r>
          </a:p>
        </p:txBody>
      </p:sp>
    </p:spTree>
    <p:extLst>
      <p:ext uri="{BB962C8B-B14F-4D97-AF65-F5344CB8AC3E}">
        <p14:creationId xmlns:p14="http://schemas.microsoft.com/office/powerpoint/2010/main" val="23783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a:xfrm>
            <a:off x="212436" y="145762"/>
            <a:ext cx="8931564" cy="1156567"/>
          </a:xfrm>
        </p:spPr>
        <p:txBody>
          <a:bodyPr>
            <a:noAutofit/>
          </a:bodyPr>
          <a:lstStyle/>
          <a:p>
            <a:pPr>
              <a:spcBef>
                <a:spcPts val="1000"/>
              </a:spcBef>
              <a:defRPr/>
            </a:pPr>
            <a:r>
              <a:rPr lang="en-US" sz="5500" dirty="0">
                <a:solidFill>
                  <a:srgbClr val="A1B53D"/>
                </a:solidFill>
              </a:rPr>
              <a:t>TAKE </a:t>
            </a:r>
            <a:r>
              <a:rPr lang="en-US" sz="5500" dirty="0"/>
              <a:t>COURAGE</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lvl="0" indent="0">
              <a:buNone/>
            </a:pPr>
            <a:r>
              <a:rPr lang="en-US" dirty="0"/>
              <a:t>And when all our enemies heard of it, all the nations around us were afraid and fell greatly in their own esteem, for they perceived that this work had been accomplished with the help of our God. </a:t>
            </a:r>
            <a:br>
              <a:rPr lang="en-US" sz="2400" dirty="0"/>
            </a:br>
            <a:r>
              <a:rPr lang="en-US" sz="2400" dirty="0"/>
              <a:t>		  				        </a:t>
            </a:r>
            <a:r>
              <a:rPr lang="en-US" sz="2400" i="1" dirty="0"/>
              <a:t>Nehemiah 6:16</a:t>
            </a:r>
          </a:p>
          <a:p>
            <a:pPr marL="0" indent="0">
              <a:buNone/>
            </a:pPr>
            <a:endParaRPr lang="en-US" sz="1900" dirty="0"/>
          </a:p>
        </p:txBody>
      </p:sp>
    </p:spTree>
    <p:extLst>
      <p:ext uri="{BB962C8B-B14F-4D97-AF65-F5344CB8AC3E}">
        <p14:creationId xmlns:p14="http://schemas.microsoft.com/office/powerpoint/2010/main" val="504295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a:xfrm>
            <a:off x="212436" y="145762"/>
            <a:ext cx="8931564" cy="1156567"/>
          </a:xfrm>
        </p:spPr>
        <p:txBody>
          <a:bodyPr>
            <a:noAutofit/>
          </a:bodyPr>
          <a:lstStyle/>
          <a:p>
            <a:pPr>
              <a:spcBef>
                <a:spcPts val="1000"/>
              </a:spcBef>
              <a:defRPr/>
            </a:pPr>
            <a:r>
              <a:rPr lang="en-US" sz="5500" dirty="0">
                <a:solidFill>
                  <a:srgbClr val="A1B53D"/>
                </a:solidFill>
              </a:rPr>
              <a:t>TAKE </a:t>
            </a:r>
            <a:r>
              <a:rPr lang="en-US" sz="5500" dirty="0"/>
              <a:t>COURAGE</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lvl="0" indent="0">
              <a:buNone/>
            </a:pPr>
            <a:r>
              <a:rPr lang="en-US" dirty="0"/>
              <a:t>And when all our enemies heard of it, all the nations around us were afraid and fell greatly in their own esteem, for they perceived that this work had been accomplished with the help of our God. </a:t>
            </a:r>
            <a:br>
              <a:rPr lang="en-US" sz="2400" dirty="0"/>
            </a:br>
            <a:r>
              <a:rPr lang="en-US" sz="2400" dirty="0"/>
              <a:t>		  				        </a:t>
            </a:r>
            <a:r>
              <a:rPr lang="en-US" sz="2400" i="1" dirty="0"/>
              <a:t>Nehemiah 6:16</a:t>
            </a:r>
          </a:p>
          <a:p>
            <a:pPr marL="0" indent="0">
              <a:buNone/>
            </a:pPr>
            <a:endParaRPr lang="en-US" sz="1900" dirty="0"/>
          </a:p>
        </p:txBody>
      </p:sp>
      <p:sp>
        <p:nvSpPr>
          <p:cNvPr id="4" name="TextBox 3">
            <a:extLst>
              <a:ext uri="{FF2B5EF4-FFF2-40B4-BE49-F238E27FC236}">
                <a16:creationId xmlns:a16="http://schemas.microsoft.com/office/drawing/2014/main" id="{D0D8F2A9-419C-4D10-B422-52389626FB88}"/>
              </a:ext>
            </a:extLst>
          </p:cNvPr>
          <p:cNvSpPr txBox="1"/>
          <p:nvPr/>
        </p:nvSpPr>
        <p:spPr>
          <a:xfrm>
            <a:off x="212436" y="4717415"/>
            <a:ext cx="8719128" cy="1815882"/>
          </a:xfrm>
          <a:prstGeom prst="rect">
            <a:avLst/>
          </a:prstGeom>
          <a:noFill/>
        </p:spPr>
        <p:txBody>
          <a:bodyPr wrap="square" rtlCol="0">
            <a:spAutoFit/>
          </a:bodyPr>
          <a:lstStyle/>
          <a:p>
            <a:pPr algn="ctr"/>
            <a:r>
              <a:rPr lang="en-US" sz="2800" dirty="0">
                <a:solidFill>
                  <a:srgbClr val="4A2919"/>
                </a:solidFill>
                <a:latin typeface="Baby Boston" panose="03000000000000000000" pitchFamily="66" charset="0"/>
              </a:rPr>
              <a:t>May everyone know </a:t>
            </a:r>
            <a:br>
              <a:rPr lang="en-US" sz="2800" dirty="0">
                <a:solidFill>
                  <a:srgbClr val="4A2919"/>
                </a:solidFill>
                <a:latin typeface="Baby Boston" panose="03000000000000000000" pitchFamily="66" charset="0"/>
              </a:rPr>
            </a:br>
            <a:r>
              <a:rPr lang="en-US" sz="2800" dirty="0">
                <a:solidFill>
                  <a:srgbClr val="4A2919"/>
                </a:solidFill>
                <a:latin typeface="Baby Boston" panose="03000000000000000000" pitchFamily="66" charset="0"/>
              </a:rPr>
              <a:t>that Tallgrass is formed and standing </a:t>
            </a:r>
            <a:br>
              <a:rPr lang="en-US" sz="2800" dirty="0">
                <a:solidFill>
                  <a:srgbClr val="4A2919"/>
                </a:solidFill>
                <a:latin typeface="Baby Boston" panose="03000000000000000000" pitchFamily="66" charset="0"/>
              </a:rPr>
            </a:br>
            <a:r>
              <a:rPr lang="en-US" sz="2800" dirty="0">
                <a:solidFill>
                  <a:srgbClr val="4A2919"/>
                </a:solidFill>
                <a:latin typeface="Baby Boston" panose="03000000000000000000" pitchFamily="66" charset="0"/>
              </a:rPr>
              <a:t>because our God is great.</a:t>
            </a:r>
            <a:br>
              <a:rPr lang="en-US" sz="2800" dirty="0">
                <a:solidFill>
                  <a:srgbClr val="4A2919"/>
                </a:solidFill>
                <a:latin typeface="Baby Boston" panose="03000000000000000000" pitchFamily="66" charset="0"/>
              </a:rPr>
            </a:br>
            <a:r>
              <a:rPr lang="en-US" sz="2800" dirty="0">
                <a:solidFill>
                  <a:srgbClr val="4A2919"/>
                </a:solidFill>
                <a:latin typeface="Baby Boston" panose="03000000000000000000" pitchFamily="66" charset="0"/>
              </a:rPr>
              <a:t>-Bill </a:t>
            </a:r>
            <a:r>
              <a:rPr lang="en-US" sz="2800" dirty="0" err="1">
                <a:solidFill>
                  <a:srgbClr val="4A2919"/>
                </a:solidFill>
                <a:latin typeface="Baby Boston" panose="03000000000000000000" pitchFamily="66" charset="0"/>
              </a:rPr>
              <a:t>Bickmeier</a:t>
            </a:r>
            <a:endParaRPr lang="en-US" sz="2800" dirty="0">
              <a:solidFill>
                <a:srgbClr val="4A2919"/>
              </a:solidFill>
              <a:latin typeface="Baby Boston" panose="03000000000000000000" pitchFamily="66" charset="0"/>
            </a:endParaRPr>
          </a:p>
        </p:txBody>
      </p:sp>
    </p:spTree>
    <p:extLst>
      <p:ext uri="{BB962C8B-B14F-4D97-AF65-F5344CB8AC3E}">
        <p14:creationId xmlns:p14="http://schemas.microsoft.com/office/powerpoint/2010/main" val="4075260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ire&#10;&#10;Description automatically generated">
            <a:extLst>
              <a:ext uri="{FF2B5EF4-FFF2-40B4-BE49-F238E27FC236}">
                <a16:creationId xmlns:a16="http://schemas.microsoft.com/office/drawing/2014/main" id="{3BA24453-1DE8-4395-9CE8-E5601279B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A close up of a plant&#10;&#10;Description automatically generated">
            <a:extLst>
              <a:ext uri="{FF2B5EF4-FFF2-40B4-BE49-F238E27FC236}">
                <a16:creationId xmlns:a16="http://schemas.microsoft.com/office/drawing/2014/main" id="{ECBE165D-7A63-4A8D-B19E-C59ADB7A84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9" y="423333"/>
            <a:ext cx="5031291" cy="6426200"/>
          </a:xfrm>
          <a:prstGeom prst="rect">
            <a:avLst/>
          </a:prstGeom>
        </p:spPr>
      </p:pic>
      <p:sp>
        <p:nvSpPr>
          <p:cNvPr id="7" name="Subtitle 2">
            <a:extLst>
              <a:ext uri="{FF2B5EF4-FFF2-40B4-BE49-F238E27FC236}">
                <a16:creationId xmlns:a16="http://schemas.microsoft.com/office/drawing/2014/main" id="{CFA3194F-3AAB-4025-B1BE-AE333D0BBE94}"/>
              </a:ext>
            </a:extLst>
          </p:cNvPr>
          <p:cNvSpPr txBox="1">
            <a:spLocks/>
          </p:cNvSpPr>
          <p:nvPr/>
        </p:nvSpPr>
        <p:spPr>
          <a:xfrm>
            <a:off x="2759613" y="3449442"/>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5500" b="1" spc="-100" dirty="0">
                <a:solidFill>
                  <a:srgbClr val="A1B53D"/>
                </a:solidFill>
                <a:latin typeface="Ubuntu" panose="020B0504030602030204" pitchFamily="34" charset="0"/>
              </a:rPr>
              <a:t>TAKE</a:t>
            </a:r>
            <a:r>
              <a:rPr lang="en-US" sz="5500" b="1" spc="-100" dirty="0">
                <a:solidFill>
                  <a:srgbClr val="5D7843"/>
                </a:solidFill>
                <a:latin typeface="Ubuntu" panose="020B0504030602030204" pitchFamily="34" charset="0"/>
              </a:rPr>
              <a:t> COURAGE</a:t>
            </a:r>
          </a:p>
        </p:txBody>
      </p:sp>
      <p:sp>
        <p:nvSpPr>
          <p:cNvPr id="9" name="Subtitle 2">
            <a:extLst>
              <a:ext uri="{FF2B5EF4-FFF2-40B4-BE49-F238E27FC236}">
                <a16:creationId xmlns:a16="http://schemas.microsoft.com/office/drawing/2014/main" id="{E7CAA9A0-18C5-4620-B908-666191F2C292}"/>
              </a:ext>
            </a:extLst>
          </p:cNvPr>
          <p:cNvSpPr txBox="1">
            <a:spLocks/>
          </p:cNvSpPr>
          <p:nvPr/>
        </p:nvSpPr>
        <p:spPr>
          <a:xfrm>
            <a:off x="2827863" y="4200261"/>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100" dirty="0">
                <a:solidFill>
                  <a:srgbClr val="4A2919"/>
                </a:solidFill>
                <a:latin typeface="Baby Boston" panose="03000000000000000000" pitchFamily="66" charset="0"/>
              </a:rPr>
              <a:t>Jeremy Riddle, Joel Taylor, </a:t>
            </a:r>
            <a:r>
              <a:rPr lang="en-US" sz="1100" dirty="0" err="1">
                <a:solidFill>
                  <a:srgbClr val="4A2919"/>
                </a:solidFill>
                <a:latin typeface="Baby Boston" panose="03000000000000000000" pitchFamily="66" charset="0"/>
              </a:rPr>
              <a:t>Kristene</a:t>
            </a:r>
            <a:r>
              <a:rPr lang="en-US" sz="1100" dirty="0">
                <a:solidFill>
                  <a:srgbClr val="4A2919"/>
                </a:solidFill>
                <a:latin typeface="Baby Boston" panose="03000000000000000000" pitchFamily="66" charset="0"/>
              </a:rPr>
              <a:t> DiMarco</a:t>
            </a:r>
            <a:r>
              <a:rPr lang="sv-SE" sz="1100" dirty="0">
                <a:solidFill>
                  <a:srgbClr val="4A2919"/>
                </a:solidFill>
                <a:latin typeface="Baby Boston" panose="03000000000000000000" pitchFamily="66" charset="0"/>
              </a:rPr>
              <a:t>. #7074837</a:t>
            </a:r>
          </a:p>
        </p:txBody>
      </p:sp>
    </p:spTree>
    <p:extLst>
      <p:ext uri="{BB962C8B-B14F-4D97-AF65-F5344CB8AC3E}">
        <p14:creationId xmlns:p14="http://schemas.microsoft.com/office/powerpoint/2010/main" val="2982065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TAKE</a:t>
            </a:r>
            <a:r>
              <a:rPr lang="en-US" sz="5500" dirty="0"/>
              <a:t> COURAGE</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Slow down, take time</a:t>
            </a:r>
          </a:p>
          <a:p>
            <a:pPr marL="0" indent="0">
              <a:buNone/>
            </a:pPr>
            <a:r>
              <a:rPr lang="en-US" dirty="0"/>
              <a:t>"Breathe in," He said</a:t>
            </a:r>
          </a:p>
          <a:p>
            <a:pPr marL="0" indent="0">
              <a:buNone/>
            </a:pPr>
            <a:r>
              <a:rPr lang="en-US" dirty="0"/>
              <a:t>He'd reveal what's to come</a:t>
            </a:r>
          </a:p>
          <a:p>
            <a:pPr marL="0" indent="0">
              <a:buNone/>
            </a:pPr>
            <a:r>
              <a:rPr lang="en-US" dirty="0"/>
              <a:t>The thoughts in His mind</a:t>
            </a:r>
          </a:p>
          <a:p>
            <a:pPr marL="0" indent="0">
              <a:buNone/>
            </a:pPr>
            <a:r>
              <a:rPr lang="en-US" dirty="0"/>
              <a:t>*Always higher than mine</a:t>
            </a:r>
          </a:p>
          <a:p>
            <a:pPr marL="0" indent="0">
              <a:buNone/>
            </a:pPr>
            <a:r>
              <a:rPr lang="en-US" dirty="0"/>
              <a:t>He'll reveal all to come</a:t>
            </a:r>
          </a:p>
          <a:p>
            <a:pPr marL="0" indent="0">
              <a:buNone/>
            </a:pPr>
            <a:endParaRPr lang="en-US" sz="1100" dirty="0"/>
          </a:p>
          <a:p>
            <a:pPr marL="0" indent="0">
              <a:buNone/>
            </a:pPr>
            <a:r>
              <a:rPr lang="en-US" sz="2200" i="1" dirty="0"/>
              <a:t>*See Isaiah 55:8-9</a:t>
            </a:r>
          </a:p>
          <a:p>
            <a:pPr marL="0" indent="0">
              <a:buNone/>
            </a:pPr>
            <a:endParaRPr lang="en-US" sz="1900" dirty="0"/>
          </a:p>
        </p:txBody>
      </p:sp>
    </p:spTree>
    <p:extLst>
      <p:ext uri="{BB962C8B-B14F-4D97-AF65-F5344CB8AC3E}">
        <p14:creationId xmlns:p14="http://schemas.microsoft.com/office/powerpoint/2010/main" val="1698126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TAKE</a:t>
            </a:r>
            <a:r>
              <a:rPr lang="en-US" sz="5500" dirty="0"/>
              <a:t> COURAGE</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So take courage my heart</a:t>
            </a:r>
          </a:p>
          <a:p>
            <a:pPr marL="0" indent="0">
              <a:buNone/>
            </a:pPr>
            <a:r>
              <a:rPr lang="en-US" dirty="0"/>
              <a:t>Stay steadfast my soul</a:t>
            </a:r>
          </a:p>
          <a:p>
            <a:pPr marL="0" indent="0">
              <a:buNone/>
            </a:pPr>
            <a:r>
              <a:rPr lang="en-US" dirty="0"/>
              <a:t>He's in the waiting</a:t>
            </a:r>
          </a:p>
          <a:p>
            <a:pPr marL="0" indent="0">
              <a:buNone/>
            </a:pPr>
            <a:r>
              <a:rPr lang="en-US" dirty="0"/>
              <a:t>He's in the waiting</a:t>
            </a:r>
            <a:br>
              <a:rPr lang="en-US" dirty="0"/>
            </a:br>
            <a:endParaRPr lang="en-US" dirty="0"/>
          </a:p>
          <a:p>
            <a:pPr marL="0" indent="0">
              <a:buNone/>
            </a:pPr>
            <a:r>
              <a:rPr lang="en-US" dirty="0"/>
              <a:t>And hold onto your hope</a:t>
            </a:r>
          </a:p>
          <a:p>
            <a:pPr marL="0" indent="0">
              <a:buNone/>
            </a:pPr>
            <a:r>
              <a:rPr lang="en-US" dirty="0"/>
              <a:t>As your triumph unfolds</a:t>
            </a:r>
          </a:p>
          <a:p>
            <a:pPr marL="0" indent="0">
              <a:buNone/>
            </a:pPr>
            <a:r>
              <a:rPr lang="en-US" dirty="0"/>
              <a:t>He's never failing</a:t>
            </a:r>
          </a:p>
          <a:p>
            <a:pPr marL="0" indent="0">
              <a:buNone/>
            </a:pPr>
            <a:r>
              <a:rPr lang="en-US" dirty="0"/>
              <a:t>He's never failing</a:t>
            </a:r>
          </a:p>
          <a:p>
            <a:pPr marL="0" indent="0">
              <a:buNone/>
            </a:pPr>
            <a:endParaRPr lang="en-US" sz="1900" dirty="0"/>
          </a:p>
        </p:txBody>
      </p:sp>
    </p:spTree>
    <p:extLst>
      <p:ext uri="{BB962C8B-B14F-4D97-AF65-F5344CB8AC3E}">
        <p14:creationId xmlns:p14="http://schemas.microsoft.com/office/powerpoint/2010/main" val="169825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TAKE</a:t>
            </a:r>
            <a:r>
              <a:rPr lang="en-US" sz="5500" dirty="0"/>
              <a:t> COURAGE</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Sing praise my soul</a:t>
            </a:r>
          </a:p>
          <a:p>
            <a:pPr marL="0" indent="0">
              <a:buNone/>
            </a:pPr>
            <a:r>
              <a:rPr lang="en-US" dirty="0"/>
              <a:t>*Find strength in joy</a:t>
            </a:r>
          </a:p>
          <a:p>
            <a:pPr marL="0" indent="0">
              <a:buNone/>
            </a:pPr>
            <a:r>
              <a:rPr lang="en-US" dirty="0"/>
              <a:t>Let His words lead you on</a:t>
            </a:r>
          </a:p>
          <a:p>
            <a:pPr marL="0" indent="0">
              <a:buNone/>
            </a:pPr>
            <a:r>
              <a:rPr lang="en-US" dirty="0"/>
              <a:t>Do not forget</a:t>
            </a:r>
          </a:p>
          <a:p>
            <a:pPr marL="0" indent="0">
              <a:buNone/>
            </a:pPr>
            <a:r>
              <a:rPr lang="en-US" dirty="0"/>
              <a:t>His great faithfulness</a:t>
            </a:r>
          </a:p>
          <a:p>
            <a:pPr marL="0" indent="0">
              <a:buNone/>
            </a:pPr>
            <a:r>
              <a:rPr lang="en-US" dirty="0"/>
              <a:t>He'll finish all He's begun</a:t>
            </a:r>
          </a:p>
          <a:p>
            <a:pPr marL="0" indent="0">
              <a:buNone/>
            </a:pPr>
            <a:endParaRPr lang="en-US" sz="1100" dirty="0"/>
          </a:p>
          <a:p>
            <a:pPr marL="0" indent="0">
              <a:buNone/>
            </a:pPr>
            <a:r>
              <a:rPr lang="en-US" sz="2200" i="1" dirty="0"/>
              <a:t>*See Nehemiah 8:10</a:t>
            </a:r>
          </a:p>
          <a:p>
            <a:pPr marL="0" indent="0">
              <a:buNone/>
            </a:pPr>
            <a:endParaRPr lang="en-US" sz="1900" dirty="0"/>
          </a:p>
        </p:txBody>
      </p:sp>
    </p:spTree>
    <p:extLst>
      <p:ext uri="{BB962C8B-B14F-4D97-AF65-F5344CB8AC3E}">
        <p14:creationId xmlns:p14="http://schemas.microsoft.com/office/powerpoint/2010/main" val="1086690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TAKE</a:t>
            </a:r>
            <a:r>
              <a:rPr lang="en-US" sz="5500" dirty="0"/>
              <a:t> COURAGE</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So take courage my heart</a:t>
            </a:r>
          </a:p>
          <a:p>
            <a:pPr marL="0" indent="0">
              <a:buNone/>
            </a:pPr>
            <a:r>
              <a:rPr lang="en-US" dirty="0"/>
              <a:t>Stay steadfast my soul</a:t>
            </a:r>
          </a:p>
          <a:p>
            <a:pPr marL="0" indent="0">
              <a:buNone/>
            </a:pPr>
            <a:r>
              <a:rPr lang="en-US" dirty="0"/>
              <a:t>He's in the waiting</a:t>
            </a:r>
          </a:p>
          <a:p>
            <a:pPr marL="0" indent="0">
              <a:buNone/>
            </a:pPr>
            <a:r>
              <a:rPr lang="en-US" dirty="0"/>
              <a:t>He's in the waiting</a:t>
            </a:r>
            <a:br>
              <a:rPr lang="en-US" dirty="0"/>
            </a:br>
            <a:endParaRPr lang="en-US" dirty="0"/>
          </a:p>
          <a:p>
            <a:pPr marL="0" indent="0">
              <a:buNone/>
            </a:pPr>
            <a:r>
              <a:rPr lang="en-US" dirty="0"/>
              <a:t>And hold onto your hope</a:t>
            </a:r>
          </a:p>
          <a:p>
            <a:pPr marL="0" indent="0">
              <a:buNone/>
            </a:pPr>
            <a:r>
              <a:rPr lang="en-US" dirty="0"/>
              <a:t>As your triumph unfolds</a:t>
            </a:r>
          </a:p>
          <a:p>
            <a:pPr marL="0" indent="0">
              <a:buNone/>
            </a:pPr>
            <a:r>
              <a:rPr lang="en-US" dirty="0"/>
              <a:t>He's never failing</a:t>
            </a:r>
          </a:p>
          <a:p>
            <a:pPr marL="0" indent="0">
              <a:buNone/>
            </a:pPr>
            <a:r>
              <a:rPr lang="en-US" dirty="0"/>
              <a:t>He's never failing</a:t>
            </a:r>
          </a:p>
          <a:p>
            <a:pPr marL="0" indent="0">
              <a:buNone/>
            </a:pPr>
            <a:endParaRPr lang="en-US" sz="1900" dirty="0"/>
          </a:p>
        </p:txBody>
      </p:sp>
    </p:spTree>
    <p:extLst>
      <p:ext uri="{BB962C8B-B14F-4D97-AF65-F5344CB8AC3E}">
        <p14:creationId xmlns:p14="http://schemas.microsoft.com/office/powerpoint/2010/main" val="296476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TAKE</a:t>
            </a:r>
            <a:r>
              <a:rPr lang="en-US" sz="5500" dirty="0"/>
              <a:t> COURAGE</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And You who hold the stars</a:t>
            </a:r>
          </a:p>
          <a:p>
            <a:pPr marL="0" indent="0">
              <a:buNone/>
            </a:pPr>
            <a:r>
              <a:rPr lang="en-US" dirty="0"/>
              <a:t>Who call them each by name</a:t>
            </a:r>
          </a:p>
          <a:p>
            <a:pPr marL="0" indent="0">
              <a:buNone/>
            </a:pPr>
            <a:r>
              <a:rPr lang="en-US" dirty="0"/>
              <a:t>Will surely keep Your promise to me</a:t>
            </a:r>
          </a:p>
          <a:p>
            <a:pPr marL="0" indent="0">
              <a:buNone/>
            </a:pPr>
            <a:r>
              <a:rPr lang="en-US" dirty="0"/>
              <a:t>That I will rise in Your victory!</a:t>
            </a:r>
          </a:p>
          <a:p>
            <a:pPr marL="0" indent="0">
              <a:buNone/>
            </a:pPr>
            <a:endParaRPr lang="en-US" sz="1100" dirty="0"/>
          </a:p>
          <a:p>
            <a:pPr marL="0" indent="0">
              <a:buNone/>
            </a:pPr>
            <a:r>
              <a:rPr lang="en-US" sz="2200" i="1" dirty="0"/>
              <a:t>Repeat</a:t>
            </a:r>
          </a:p>
          <a:p>
            <a:pPr marL="0" indent="0">
              <a:buNone/>
            </a:pPr>
            <a:endParaRPr lang="en-US" sz="1900" dirty="0"/>
          </a:p>
        </p:txBody>
      </p:sp>
    </p:spTree>
    <p:extLst>
      <p:ext uri="{BB962C8B-B14F-4D97-AF65-F5344CB8AC3E}">
        <p14:creationId xmlns:p14="http://schemas.microsoft.com/office/powerpoint/2010/main" val="4189355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ire&#10;&#10;Description automatically generated">
            <a:extLst>
              <a:ext uri="{FF2B5EF4-FFF2-40B4-BE49-F238E27FC236}">
                <a16:creationId xmlns:a16="http://schemas.microsoft.com/office/drawing/2014/main" id="{3BA24453-1DE8-4395-9CE8-E5601279B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A close up of a plant&#10;&#10;Description automatically generated">
            <a:extLst>
              <a:ext uri="{FF2B5EF4-FFF2-40B4-BE49-F238E27FC236}">
                <a16:creationId xmlns:a16="http://schemas.microsoft.com/office/drawing/2014/main" id="{ECBE165D-7A63-4A8D-B19E-C59ADB7A84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9" y="423333"/>
            <a:ext cx="5031291" cy="6426200"/>
          </a:xfrm>
          <a:prstGeom prst="rect">
            <a:avLst/>
          </a:prstGeom>
        </p:spPr>
      </p:pic>
      <p:sp>
        <p:nvSpPr>
          <p:cNvPr id="7" name="Subtitle 2">
            <a:extLst>
              <a:ext uri="{FF2B5EF4-FFF2-40B4-BE49-F238E27FC236}">
                <a16:creationId xmlns:a16="http://schemas.microsoft.com/office/drawing/2014/main" id="{CFA3194F-3AAB-4025-B1BE-AE333D0BBE94}"/>
              </a:ext>
            </a:extLst>
          </p:cNvPr>
          <p:cNvSpPr txBox="1">
            <a:spLocks/>
          </p:cNvSpPr>
          <p:nvPr/>
        </p:nvSpPr>
        <p:spPr>
          <a:xfrm>
            <a:off x="2759613" y="3449442"/>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5500" b="1" spc="-200" baseline="30000" dirty="0">
                <a:solidFill>
                  <a:srgbClr val="A1B53D"/>
                </a:solidFill>
                <a:latin typeface="Ubuntu" panose="020B0504030602030204" pitchFamily="34" charset="0"/>
              </a:rPr>
              <a:t>TO </a:t>
            </a:r>
            <a:r>
              <a:rPr lang="en-US" sz="5500" b="1" spc="-200" dirty="0">
                <a:solidFill>
                  <a:srgbClr val="A1B53D"/>
                </a:solidFill>
                <a:latin typeface="Ubuntu" panose="020B0504030602030204" pitchFamily="34" charset="0"/>
              </a:rPr>
              <a:t>GOD</a:t>
            </a:r>
            <a:r>
              <a:rPr lang="en-US" sz="5500" b="1" spc="-200" baseline="30000" dirty="0">
                <a:solidFill>
                  <a:srgbClr val="5D7843"/>
                </a:solidFill>
                <a:latin typeface="Ubuntu" panose="020B0504030602030204" pitchFamily="34" charset="0"/>
              </a:rPr>
              <a:t> BE THE </a:t>
            </a:r>
            <a:r>
              <a:rPr lang="en-US" sz="5500" b="1" spc="-200" dirty="0">
                <a:solidFill>
                  <a:srgbClr val="5D7843"/>
                </a:solidFill>
                <a:latin typeface="Ubuntu" panose="020B0504030602030204" pitchFamily="34" charset="0"/>
              </a:rPr>
              <a:t>GLORY</a:t>
            </a:r>
          </a:p>
        </p:txBody>
      </p:sp>
      <p:sp>
        <p:nvSpPr>
          <p:cNvPr id="9" name="Subtitle 2">
            <a:extLst>
              <a:ext uri="{FF2B5EF4-FFF2-40B4-BE49-F238E27FC236}">
                <a16:creationId xmlns:a16="http://schemas.microsoft.com/office/drawing/2014/main" id="{E7CAA9A0-18C5-4620-B908-666191F2C292}"/>
              </a:ext>
            </a:extLst>
          </p:cNvPr>
          <p:cNvSpPr txBox="1">
            <a:spLocks/>
          </p:cNvSpPr>
          <p:nvPr/>
        </p:nvSpPr>
        <p:spPr>
          <a:xfrm>
            <a:off x="2827863" y="4200261"/>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100" dirty="0">
                <a:solidFill>
                  <a:srgbClr val="4A2919"/>
                </a:solidFill>
                <a:latin typeface="Baby Boston" panose="03000000000000000000" pitchFamily="66" charset="0"/>
              </a:rPr>
              <a:t>Fanny Jane Crosby, William Howard </a:t>
            </a:r>
            <a:r>
              <a:rPr lang="en-US" sz="1100" dirty="0" err="1">
                <a:solidFill>
                  <a:srgbClr val="4A2919"/>
                </a:solidFill>
                <a:latin typeface="Baby Boston" panose="03000000000000000000" pitchFamily="66" charset="0"/>
              </a:rPr>
              <a:t>Doane</a:t>
            </a:r>
            <a:r>
              <a:rPr lang="sv-SE" sz="1100" dirty="0">
                <a:solidFill>
                  <a:srgbClr val="4A2919"/>
                </a:solidFill>
                <a:latin typeface="Baby Boston" panose="03000000000000000000" pitchFamily="66" charset="0"/>
              </a:rPr>
              <a:t>. #23426</a:t>
            </a:r>
          </a:p>
        </p:txBody>
      </p:sp>
    </p:spTree>
    <p:extLst>
      <p:ext uri="{BB962C8B-B14F-4D97-AF65-F5344CB8AC3E}">
        <p14:creationId xmlns:p14="http://schemas.microsoft.com/office/powerpoint/2010/main" val="305079945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TAKE</a:t>
            </a:r>
            <a:r>
              <a:rPr lang="en-US" sz="5500" dirty="0"/>
              <a:t> COURAGE</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So take courage my heart</a:t>
            </a:r>
          </a:p>
          <a:p>
            <a:pPr marL="0" indent="0">
              <a:buNone/>
            </a:pPr>
            <a:r>
              <a:rPr lang="en-US" dirty="0"/>
              <a:t>Stay steadfast my soul</a:t>
            </a:r>
          </a:p>
          <a:p>
            <a:pPr marL="0" indent="0">
              <a:buNone/>
            </a:pPr>
            <a:r>
              <a:rPr lang="en-US" dirty="0"/>
              <a:t>He's in the waiting</a:t>
            </a:r>
          </a:p>
          <a:p>
            <a:pPr marL="0" indent="0">
              <a:buNone/>
            </a:pPr>
            <a:r>
              <a:rPr lang="en-US" dirty="0"/>
              <a:t>He's in the waiting</a:t>
            </a:r>
            <a:br>
              <a:rPr lang="en-US" dirty="0"/>
            </a:br>
            <a:endParaRPr lang="en-US" dirty="0"/>
          </a:p>
          <a:p>
            <a:pPr marL="0" indent="0">
              <a:buNone/>
            </a:pPr>
            <a:r>
              <a:rPr lang="en-US" dirty="0"/>
              <a:t>And hold onto your hope</a:t>
            </a:r>
          </a:p>
          <a:p>
            <a:pPr marL="0" indent="0">
              <a:buNone/>
            </a:pPr>
            <a:r>
              <a:rPr lang="en-US" dirty="0"/>
              <a:t>As your triumph unfolds</a:t>
            </a:r>
          </a:p>
          <a:p>
            <a:pPr marL="0" indent="0">
              <a:buNone/>
            </a:pPr>
            <a:r>
              <a:rPr lang="en-US" dirty="0"/>
              <a:t>He's never failing</a:t>
            </a:r>
          </a:p>
          <a:p>
            <a:pPr marL="0" indent="0">
              <a:buNone/>
            </a:pPr>
            <a:r>
              <a:rPr lang="en-US" dirty="0"/>
              <a:t>He's never failing</a:t>
            </a:r>
          </a:p>
          <a:p>
            <a:pPr marL="0" indent="0">
              <a:buNone/>
            </a:pPr>
            <a:endParaRPr lang="en-US" sz="1900" dirty="0"/>
          </a:p>
        </p:txBody>
      </p:sp>
    </p:spTree>
    <p:extLst>
      <p:ext uri="{BB962C8B-B14F-4D97-AF65-F5344CB8AC3E}">
        <p14:creationId xmlns:p14="http://schemas.microsoft.com/office/powerpoint/2010/main" val="2720363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ire&#10;&#10;Description automatically generated">
            <a:extLst>
              <a:ext uri="{FF2B5EF4-FFF2-40B4-BE49-F238E27FC236}">
                <a16:creationId xmlns:a16="http://schemas.microsoft.com/office/drawing/2014/main" id="{3BA24453-1DE8-4395-9CE8-E5601279B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A close up of a plant&#10;&#10;Description automatically generated">
            <a:extLst>
              <a:ext uri="{FF2B5EF4-FFF2-40B4-BE49-F238E27FC236}">
                <a16:creationId xmlns:a16="http://schemas.microsoft.com/office/drawing/2014/main" id="{68606905-AE04-48A7-8CDC-78C1CE348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56" y="431800"/>
            <a:ext cx="5031291" cy="6426200"/>
          </a:xfrm>
          <a:prstGeom prst="rect">
            <a:avLst/>
          </a:prstGeom>
        </p:spPr>
      </p:pic>
      <p:sp>
        <p:nvSpPr>
          <p:cNvPr id="11" name="Subtitle 2">
            <a:extLst>
              <a:ext uri="{FF2B5EF4-FFF2-40B4-BE49-F238E27FC236}">
                <a16:creationId xmlns:a16="http://schemas.microsoft.com/office/drawing/2014/main" id="{D6739630-1281-4CAE-A203-61D2D401760B}"/>
              </a:ext>
            </a:extLst>
          </p:cNvPr>
          <p:cNvSpPr txBox="1">
            <a:spLocks/>
          </p:cNvSpPr>
          <p:nvPr/>
        </p:nvSpPr>
        <p:spPr>
          <a:xfrm>
            <a:off x="3091742" y="3565439"/>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500" b="1" i="0" u="none" strike="noStrike" kern="1200" cap="none" spc="0" normalizeH="0" baseline="0" noProof="0" dirty="0">
                <a:ln>
                  <a:noFill/>
                </a:ln>
                <a:solidFill>
                  <a:srgbClr val="A1B53D"/>
                </a:solidFill>
                <a:effectLst/>
                <a:uLnTx/>
                <a:uFillTx/>
                <a:latin typeface="Ubuntu" panose="020B0504030602030204" pitchFamily="34" charset="0"/>
                <a:ea typeface="+mn-ea"/>
                <a:cs typeface="+mn-cs"/>
              </a:rPr>
              <a:t>VIDEO </a:t>
            </a:r>
            <a:r>
              <a:rPr kumimoji="0" lang="en-US" sz="9500" b="1" i="0" u="none" strike="noStrike" kern="1200" cap="none" spc="0" normalizeH="0" baseline="0" noProof="0" dirty="0">
                <a:ln>
                  <a:noFill/>
                </a:ln>
                <a:solidFill>
                  <a:srgbClr val="5D7843"/>
                </a:solidFill>
                <a:effectLst/>
                <a:uLnTx/>
                <a:uFillTx/>
                <a:latin typeface="Ubuntu" panose="020B0504030602030204" pitchFamily="34" charset="0"/>
                <a:ea typeface="+mn-ea"/>
                <a:cs typeface="+mn-cs"/>
              </a:rPr>
              <a:t>#3</a:t>
            </a:r>
          </a:p>
        </p:txBody>
      </p:sp>
    </p:spTree>
    <p:extLst>
      <p:ext uri="{BB962C8B-B14F-4D97-AF65-F5344CB8AC3E}">
        <p14:creationId xmlns:p14="http://schemas.microsoft.com/office/powerpoint/2010/main" val="4039083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ire&#10;&#10;Description automatically generated">
            <a:extLst>
              <a:ext uri="{FF2B5EF4-FFF2-40B4-BE49-F238E27FC236}">
                <a16:creationId xmlns:a16="http://schemas.microsoft.com/office/drawing/2014/main" id="{3BA24453-1DE8-4395-9CE8-E5601279B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A close up of a plant&#10;&#10;Description automatically generated">
            <a:extLst>
              <a:ext uri="{FF2B5EF4-FFF2-40B4-BE49-F238E27FC236}">
                <a16:creationId xmlns:a16="http://schemas.microsoft.com/office/drawing/2014/main" id="{ECBE165D-7A63-4A8D-B19E-C59ADB7A84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9" y="423333"/>
            <a:ext cx="5031291" cy="6426200"/>
          </a:xfrm>
          <a:prstGeom prst="rect">
            <a:avLst/>
          </a:prstGeom>
        </p:spPr>
      </p:pic>
      <p:sp>
        <p:nvSpPr>
          <p:cNvPr id="7" name="Subtitle 2">
            <a:extLst>
              <a:ext uri="{FF2B5EF4-FFF2-40B4-BE49-F238E27FC236}">
                <a16:creationId xmlns:a16="http://schemas.microsoft.com/office/drawing/2014/main" id="{CFA3194F-3AAB-4025-B1BE-AE333D0BBE94}"/>
              </a:ext>
            </a:extLst>
          </p:cNvPr>
          <p:cNvSpPr txBox="1">
            <a:spLocks/>
          </p:cNvSpPr>
          <p:nvPr/>
        </p:nvSpPr>
        <p:spPr>
          <a:xfrm>
            <a:off x="2759613" y="3449442"/>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5500" b="1" spc="-150" dirty="0">
                <a:solidFill>
                  <a:srgbClr val="A1B53D"/>
                </a:solidFill>
                <a:latin typeface="Ubuntu" panose="020B0504030602030204" pitchFamily="34" charset="0"/>
              </a:rPr>
              <a:t>WAY</a:t>
            </a:r>
            <a:r>
              <a:rPr lang="en-US" sz="5500" b="1" spc="-150" dirty="0">
                <a:solidFill>
                  <a:srgbClr val="5D7843"/>
                </a:solidFill>
                <a:latin typeface="Ubuntu" panose="020B0504030602030204" pitchFamily="34" charset="0"/>
              </a:rPr>
              <a:t> MAKER</a:t>
            </a:r>
          </a:p>
        </p:txBody>
      </p:sp>
      <p:sp>
        <p:nvSpPr>
          <p:cNvPr id="9" name="Subtitle 2">
            <a:extLst>
              <a:ext uri="{FF2B5EF4-FFF2-40B4-BE49-F238E27FC236}">
                <a16:creationId xmlns:a16="http://schemas.microsoft.com/office/drawing/2014/main" id="{E7CAA9A0-18C5-4620-B908-666191F2C292}"/>
              </a:ext>
            </a:extLst>
          </p:cNvPr>
          <p:cNvSpPr txBox="1">
            <a:spLocks/>
          </p:cNvSpPr>
          <p:nvPr/>
        </p:nvSpPr>
        <p:spPr>
          <a:xfrm>
            <a:off x="2827863" y="4200261"/>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100" dirty="0" err="1">
                <a:solidFill>
                  <a:srgbClr val="4A2919"/>
                </a:solidFill>
                <a:latin typeface="Baby Boston" panose="03000000000000000000" pitchFamily="66" charset="0"/>
              </a:rPr>
              <a:t>Osinachi</a:t>
            </a:r>
            <a:r>
              <a:rPr lang="en-US" sz="1100" dirty="0">
                <a:solidFill>
                  <a:srgbClr val="4A2919"/>
                </a:solidFill>
                <a:latin typeface="Baby Boston" panose="03000000000000000000" pitchFamily="66" charset="0"/>
              </a:rPr>
              <a:t> Kalu Okoro </a:t>
            </a:r>
            <a:r>
              <a:rPr lang="en-US" sz="1100" dirty="0" err="1">
                <a:solidFill>
                  <a:srgbClr val="4A2919"/>
                </a:solidFill>
                <a:latin typeface="Baby Boston" panose="03000000000000000000" pitchFamily="66" charset="0"/>
              </a:rPr>
              <a:t>Egbu</a:t>
            </a:r>
            <a:r>
              <a:rPr lang="sv-SE" sz="1100" dirty="0">
                <a:solidFill>
                  <a:srgbClr val="4A2919"/>
                </a:solidFill>
                <a:latin typeface="Baby Boston" panose="03000000000000000000" pitchFamily="66" charset="0"/>
              </a:rPr>
              <a:t>. #7115744</a:t>
            </a:r>
          </a:p>
        </p:txBody>
      </p:sp>
    </p:spTree>
    <p:extLst>
      <p:ext uri="{BB962C8B-B14F-4D97-AF65-F5344CB8AC3E}">
        <p14:creationId xmlns:p14="http://schemas.microsoft.com/office/powerpoint/2010/main" val="18797392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WAY</a:t>
            </a:r>
            <a:r>
              <a:rPr lang="en-US" sz="5500" dirty="0"/>
              <a:t> MAKER</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You are here moving in our midst</a:t>
            </a:r>
          </a:p>
          <a:p>
            <a:pPr marL="0" indent="0">
              <a:buNone/>
            </a:pPr>
            <a:r>
              <a:rPr lang="en-US" dirty="0"/>
              <a:t>I worship You, I worship You</a:t>
            </a:r>
          </a:p>
          <a:p>
            <a:pPr marL="0" indent="0">
              <a:buNone/>
            </a:pPr>
            <a:r>
              <a:rPr lang="en-US" dirty="0"/>
              <a:t>You are here working in this place</a:t>
            </a:r>
          </a:p>
          <a:p>
            <a:pPr marL="0" indent="0">
              <a:buNone/>
            </a:pPr>
            <a:r>
              <a:rPr lang="en-US" dirty="0"/>
              <a:t>I worship You, I worship You</a:t>
            </a:r>
          </a:p>
        </p:txBody>
      </p:sp>
    </p:spTree>
    <p:extLst>
      <p:ext uri="{BB962C8B-B14F-4D97-AF65-F5344CB8AC3E}">
        <p14:creationId xmlns:p14="http://schemas.microsoft.com/office/powerpoint/2010/main" val="3365911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WAY</a:t>
            </a:r>
            <a:r>
              <a:rPr lang="en-US" sz="5500" dirty="0"/>
              <a:t> MAKER</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Way Maker, Miracle Worker</a:t>
            </a:r>
          </a:p>
          <a:p>
            <a:pPr marL="0" indent="0">
              <a:buNone/>
            </a:pPr>
            <a:r>
              <a:rPr lang="en-US" dirty="0"/>
              <a:t>Promise Keeper, </a:t>
            </a:r>
          </a:p>
          <a:p>
            <a:pPr marL="0" indent="0">
              <a:buNone/>
            </a:pPr>
            <a:r>
              <a:rPr lang="en-US" dirty="0"/>
              <a:t>Light in the Darkness</a:t>
            </a:r>
          </a:p>
          <a:p>
            <a:pPr marL="0" indent="0">
              <a:buNone/>
            </a:pPr>
            <a:r>
              <a:rPr lang="en-US" dirty="0"/>
              <a:t>My God</a:t>
            </a:r>
          </a:p>
          <a:p>
            <a:pPr marL="0" indent="0">
              <a:buNone/>
            </a:pPr>
            <a:r>
              <a:rPr lang="en-US" dirty="0"/>
              <a:t>That is who You are</a:t>
            </a:r>
          </a:p>
        </p:txBody>
      </p:sp>
    </p:spTree>
    <p:extLst>
      <p:ext uri="{BB962C8B-B14F-4D97-AF65-F5344CB8AC3E}">
        <p14:creationId xmlns:p14="http://schemas.microsoft.com/office/powerpoint/2010/main" val="92388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WAY</a:t>
            </a:r>
            <a:r>
              <a:rPr lang="en-US" sz="5500" dirty="0"/>
              <a:t> MAKER</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You are here touching every heart</a:t>
            </a:r>
          </a:p>
          <a:p>
            <a:pPr marL="0" indent="0">
              <a:buNone/>
            </a:pPr>
            <a:r>
              <a:rPr lang="en-US" dirty="0"/>
              <a:t>I worship You, I worship You</a:t>
            </a:r>
          </a:p>
          <a:p>
            <a:pPr marL="0" indent="0">
              <a:buNone/>
            </a:pPr>
            <a:r>
              <a:rPr lang="en-US" dirty="0"/>
              <a:t>You are here healing every heart</a:t>
            </a:r>
          </a:p>
          <a:p>
            <a:pPr marL="0" indent="0">
              <a:buNone/>
            </a:pPr>
            <a:r>
              <a:rPr lang="en-US" dirty="0"/>
              <a:t>I worship You, I worship You</a:t>
            </a:r>
          </a:p>
        </p:txBody>
      </p:sp>
    </p:spTree>
    <p:extLst>
      <p:ext uri="{BB962C8B-B14F-4D97-AF65-F5344CB8AC3E}">
        <p14:creationId xmlns:p14="http://schemas.microsoft.com/office/powerpoint/2010/main" val="2819437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WAY</a:t>
            </a:r>
            <a:r>
              <a:rPr lang="en-US" sz="5500" dirty="0"/>
              <a:t> MAKER</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You are here turning lives around</a:t>
            </a:r>
          </a:p>
          <a:p>
            <a:pPr marL="0" indent="0">
              <a:buNone/>
            </a:pPr>
            <a:r>
              <a:rPr lang="en-US" dirty="0"/>
              <a:t>We worship You, we worship You</a:t>
            </a:r>
          </a:p>
          <a:p>
            <a:pPr marL="0" indent="0">
              <a:buNone/>
            </a:pPr>
            <a:r>
              <a:rPr lang="en-US" dirty="0"/>
              <a:t>You are here mending every heart</a:t>
            </a:r>
          </a:p>
          <a:p>
            <a:pPr marL="0" indent="0">
              <a:buNone/>
            </a:pPr>
            <a:r>
              <a:rPr lang="en-US" dirty="0"/>
              <a:t>We worship You, we worship You</a:t>
            </a:r>
          </a:p>
        </p:txBody>
      </p:sp>
    </p:spTree>
    <p:extLst>
      <p:ext uri="{BB962C8B-B14F-4D97-AF65-F5344CB8AC3E}">
        <p14:creationId xmlns:p14="http://schemas.microsoft.com/office/powerpoint/2010/main" val="2675268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WAY</a:t>
            </a:r>
            <a:r>
              <a:rPr lang="en-US" sz="5500" dirty="0"/>
              <a:t> MAKER</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Way Maker, Miracle Worker</a:t>
            </a:r>
          </a:p>
          <a:p>
            <a:pPr marL="0" indent="0">
              <a:buNone/>
            </a:pPr>
            <a:r>
              <a:rPr lang="en-US" dirty="0"/>
              <a:t>Promise Keeper, </a:t>
            </a:r>
          </a:p>
          <a:p>
            <a:pPr marL="0" indent="0">
              <a:buNone/>
            </a:pPr>
            <a:r>
              <a:rPr lang="en-US" dirty="0"/>
              <a:t>Light in the Darkness</a:t>
            </a:r>
          </a:p>
          <a:p>
            <a:pPr marL="0" indent="0">
              <a:buNone/>
            </a:pPr>
            <a:r>
              <a:rPr lang="en-US" dirty="0"/>
              <a:t>My God</a:t>
            </a:r>
          </a:p>
          <a:p>
            <a:pPr marL="0" indent="0">
              <a:buNone/>
            </a:pPr>
            <a:r>
              <a:rPr lang="en-US" dirty="0"/>
              <a:t>That is who You are</a:t>
            </a:r>
          </a:p>
        </p:txBody>
      </p:sp>
    </p:spTree>
    <p:extLst>
      <p:ext uri="{BB962C8B-B14F-4D97-AF65-F5344CB8AC3E}">
        <p14:creationId xmlns:p14="http://schemas.microsoft.com/office/powerpoint/2010/main" val="31187817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WAY</a:t>
            </a:r>
            <a:r>
              <a:rPr lang="en-US" sz="5500" dirty="0"/>
              <a:t> MAKER</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That is who You are</a:t>
            </a:r>
          </a:p>
          <a:p>
            <a:pPr marL="0" indent="0">
              <a:buNone/>
            </a:pPr>
            <a:r>
              <a:rPr lang="en-US" dirty="0"/>
              <a:t>That is who You are</a:t>
            </a:r>
          </a:p>
          <a:p>
            <a:pPr marL="0" indent="0">
              <a:buNone/>
            </a:pPr>
            <a:endParaRPr lang="en-US" sz="1100" dirty="0"/>
          </a:p>
          <a:p>
            <a:pPr marL="0" indent="0">
              <a:buNone/>
            </a:pPr>
            <a:r>
              <a:rPr lang="en-US" sz="2200" i="1" dirty="0"/>
              <a:t>Repeat</a:t>
            </a:r>
          </a:p>
        </p:txBody>
      </p:sp>
    </p:spTree>
    <p:extLst>
      <p:ext uri="{BB962C8B-B14F-4D97-AF65-F5344CB8AC3E}">
        <p14:creationId xmlns:p14="http://schemas.microsoft.com/office/powerpoint/2010/main" val="1783574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WAY</a:t>
            </a:r>
            <a:r>
              <a:rPr lang="en-US" sz="5500" dirty="0"/>
              <a:t> MAKER</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Way Maker, Miracle Worker</a:t>
            </a:r>
          </a:p>
          <a:p>
            <a:pPr marL="0" indent="0">
              <a:buNone/>
            </a:pPr>
            <a:r>
              <a:rPr lang="en-US" dirty="0"/>
              <a:t>Promise Keeper, </a:t>
            </a:r>
          </a:p>
          <a:p>
            <a:pPr marL="0" indent="0">
              <a:buNone/>
            </a:pPr>
            <a:r>
              <a:rPr lang="en-US" dirty="0"/>
              <a:t>Light in the Darkness</a:t>
            </a:r>
          </a:p>
          <a:p>
            <a:pPr marL="0" indent="0">
              <a:buNone/>
            </a:pPr>
            <a:r>
              <a:rPr lang="en-US" dirty="0"/>
              <a:t>My God</a:t>
            </a:r>
          </a:p>
          <a:p>
            <a:pPr marL="0" indent="0">
              <a:buNone/>
            </a:pPr>
            <a:r>
              <a:rPr lang="en-US" dirty="0"/>
              <a:t>That is who You are</a:t>
            </a:r>
          </a:p>
        </p:txBody>
      </p:sp>
    </p:spTree>
    <p:extLst>
      <p:ext uri="{BB962C8B-B14F-4D97-AF65-F5344CB8AC3E}">
        <p14:creationId xmlns:p14="http://schemas.microsoft.com/office/powerpoint/2010/main" val="716132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TO GOD</a:t>
            </a:r>
            <a:r>
              <a:rPr lang="en-US" sz="5500" dirty="0"/>
              <a:t> BE THE GLORY</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To God be the glory, great things He hath done,</a:t>
            </a:r>
          </a:p>
          <a:p>
            <a:pPr marL="0" indent="0">
              <a:buNone/>
            </a:pPr>
            <a:r>
              <a:rPr lang="en-US" dirty="0"/>
              <a:t>So loved He the world that He gave us His Son,</a:t>
            </a:r>
          </a:p>
          <a:p>
            <a:pPr marL="0" indent="0">
              <a:buNone/>
            </a:pPr>
            <a:r>
              <a:rPr lang="en-US" dirty="0"/>
              <a:t>Who yielded His life an atonement for sin, </a:t>
            </a:r>
          </a:p>
          <a:p>
            <a:pPr marL="0" indent="0">
              <a:buNone/>
            </a:pPr>
            <a:r>
              <a:rPr lang="en-US" dirty="0"/>
              <a:t>And opened the life gate that all may go in.</a:t>
            </a:r>
            <a:endParaRPr lang="en-US" sz="1900" dirty="0"/>
          </a:p>
        </p:txBody>
      </p:sp>
    </p:spTree>
    <p:extLst>
      <p:ext uri="{BB962C8B-B14F-4D97-AF65-F5344CB8AC3E}">
        <p14:creationId xmlns:p14="http://schemas.microsoft.com/office/powerpoint/2010/main" val="6817813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WAY</a:t>
            </a:r>
            <a:r>
              <a:rPr lang="en-US" sz="5500" dirty="0"/>
              <a:t> MAKER</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Even when I don’t see it You’re working</a:t>
            </a:r>
          </a:p>
          <a:p>
            <a:pPr marL="0" indent="0">
              <a:buNone/>
            </a:pPr>
            <a:r>
              <a:rPr lang="en-US" dirty="0"/>
              <a:t>Even when I don’t feel it You’re working</a:t>
            </a:r>
          </a:p>
          <a:p>
            <a:pPr marL="0" indent="0">
              <a:buNone/>
            </a:pPr>
            <a:r>
              <a:rPr lang="en-US" dirty="0"/>
              <a:t>You never stop, You never stop working</a:t>
            </a:r>
          </a:p>
          <a:p>
            <a:pPr marL="0" indent="0">
              <a:buNone/>
            </a:pPr>
            <a:r>
              <a:rPr lang="en-US" dirty="0"/>
              <a:t>You never stop, You never stop working</a:t>
            </a:r>
          </a:p>
          <a:p>
            <a:pPr marL="0" indent="0">
              <a:buNone/>
            </a:pPr>
            <a:endParaRPr lang="en-US" sz="1100" dirty="0"/>
          </a:p>
          <a:p>
            <a:pPr marL="0" indent="0">
              <a:buNone/>
            </a:pPr>
            <a:r>
              <a:rPr lang="en-US" sz="2200" i="1" dirty="0"/>
              <a:t>Repeat</a:t>
            </a:r>
          </a:p>
        </p:txBody>
      </p:sp>
    </p:spTree>
    <p:extLst>
      <p:ext uri="{BB962C8B-B14F-4D97-AF65-F5344CB8AC3E}">
        <p14:creationId xmlns:p14="http://schemas.microsoft.com/office/powerpoint/2010/main" val="32121939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WAY</a:t>
            </a:r>
            <a:r>
              <a:rPr lang="en-US" sz="5500" dirty="0"/>
              <a:t> MAKER</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Way Maker, Miracle Worker</a:t>
            </a:r>
          </a:p>
          <a:p>
            <a:pPr marL="0" indent="0">
              <a:buNone/>
            </a:pPr>
            <a:r>
              <a:rPr lang="en-US" dirty="0"/>
              <a:t>Promise Keeper, </a:t>
            </a:r>
          </a:p>
          <a:p>
            <a:pPr marL="0" indent="0">
              <a:buNone/>
            </a:pPr>
            <a:r>
              <a:rPr lang="en-US" dirty="0"/>
              <a:t>Light in the Darkness</a:t>
            </a:r>
          </a:p>
          <a:p>
            <a:pPr marL="0" indent="0">
              <a:buNone/>
            </a:pPr>
            <a:r>
              <a:rPr lang="en-US" dirty="0"/>
              <a:t>My God</a:t>
            </a:r>
          </a:p>
          <a:p>
            <a:pPr marL="0" indent="0">
              <a:buNone/>
            </a:pPr>
            <a:r>
              <a:rPr lang="en-US" dirty="0"/>
              <a:t>That is who You are</a:t>
            </a:r>
          </a:p>
        </p:txBody>
      </p:sp>
    </p:spTree>
    <p:extLst>
      <p:ext uri="{BB962C8B-B14F-4D97-AF65-F5344CB8AC3E}">
        <p14:creationId xmlns:p14="http://schemas.microsoft.com/office/powerpoint/2010/main" val="33526408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DOXO</a:t>
            </a:r>
            <a:r>
              <a:rPr lang="en-US" sz="5500" dirty="0"/>
              <a:t>LOGY</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Praise God from whom all blessings flow</a:t>
            </a:r>
          </a:p>
          <a:p>
            <a:pPr marL="0" indent="0">
              <a:buNone/>
            </a:pPr>
            <a:r>
              <a:rPr lang="en-US" dirty="0"/>
              <a:t>Praise Him all creatures here below</a:t>
            </a:r>
          </a:p>
          <a:p>
            <a:pPr marL="0" indent="0">
              <a:buNone/>
            </a:pPr>
            <a:r>
              <a:rPr lang="en-US" dirty="0"/>
              <a:t>Praise Him above ye heavenly hosts</a:t>
            </a:r>
          </a:p>
          <a:p>
            <a:pPr marL="0" indent="0">
              <a:buNone/>
            </a:pPr>
            <a:r>
              <a:rPr lang="en-US" dirty="0"/>
              <a:t>Praise Father, Son, and Holy Ghost</a:t>
            </a:r>
          </a:p>
          <a:p>
            <a:pPr marL="0" indent="0">
              <a:buNone/>
            </a:pPr>
            <a:r>
              <a:rPr lang="en-US" dirty="0"/>
              <a:t>Amen.</a:t>
            </a:r>
          </a:p>
        </p:txBody>
      </p:sp>
    </p:spTree>
    <p:extLst>
      <p:ext uri="{BB962C8B-B14F-4D97-AF65-F5344CB8AC3E}">
        <p14:creationId xmlns:p14="http://schemas.microsoft.com/office/powerpoint/2010/main" val="4089288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ire&#10;&#10;Description automatically generated">
            <a:extLst>
              <a:ext uri="{FF2B5EF4-FFF2-40B4-BE49-F238E27FC236}">
                <a16:creationId xmlns:a16="http://schemas.microsoft.com/office/drawing/2014/main" id="{3BA24453-1DE8-4395-9CE8-E5601279B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A close up of a plant&#10;&#10;Description automatically generated">
            <a:extLst>
              <a:ext uri="{FF2B5EF4-FFF2-40B4-BE49-F238E27FC236}">
                <a16:creationId xmlns:a16="http://schemas.microsoft.com/office/drawing/2014/main" id="{68606905-AE04-48A7-8CDC-78C1CE348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56" y="431800"/>
            <a:ext cx="5031291" cy="6426200"/>
          </a:xfrm>
          <a:prstGeom prst="rect">
            <a:avLst/>
          </a:prstGeom>
        </p:spPr>
      </p:pic>
      <p:sp>
        <p:nvSpPr>
          <p:cNvPr id="11" name="Subtitle 2">
            <a:extLst>
              <a:ext uri="{FF2B5EF4-FFF2-40B4-BE49-F238E27FC236}">
                <a16:creationId xmlns:a16="http://schemas.microsoft.com/office/drawing/2014/main" id="{D6739630-1281-4CAE-A203-61D2D401760B}"/>
              </a:ext>
            </a:extLst>
          </p:cNvPr>
          <p:cNvSpPr txBox="1">
            <a:spLocks/>
          </p:cNvSpPr>
          <p:nvPr/>
        </p:nvSpPr>
        <p:spPr>
          <a:xfrm>
            <a:off x="3124654" y="3429000"/>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500" b="1" i="0" u="none" strike="noStrike" kern="1200" cap="none" spc="0" normalizeH="0" baseline="0" noProof="0" dirty="0">
                <a:ln>
                  <a:noFill/>
                </a:ln>
                <a:solidFill>
                  <a:srgbClr val="A1B53D"/>
                </a:solidFill>
                <a:effectLst/>
                <a:uLnTx/>
                <a:uFillTx/>
                <a:latin typeface="Ubuntu" panose="020B0504030602030204" pitchFamily="34" charset="0"/>
                <a:ea typeface="+mn-ea"/>
                <a:cs typeface="+mn-cs"/>
              </a:rPr>
              <a:t>AFTER </a:t>
            </a:r>
            <a:r>
              <a:rPr kumimoji="0" lang="en-US" sz="6500" b="1" i="0" u="none" strike="noStrike" kern="1200" cap="none" spc="0" normalizeH="0" baseline="0" noProof="0" dirty="0">
                <a:ln>
                  <a:noFill/>
                </a:ln>
                <a:solidFill>
                  <a:srgbClr val="5D7843"/>
                </a:solidFill>
                <a:effectLst/>
                <a:uLnTx/>
                <a:uFillTx/>
                <a:latin typeface="Ubuntu" panose="020B0504030602030204" pitchFamily="34" charset="0"/>
                <a:ea typeface="+mn-ea"/>
                <a:cs typeface="+mn-cs"/>
              </a:rPr>
              <a:t>PARTY</a:t>
            </a:r>
          </a:p>
        </p:txBody>
      </p:sp>
    </p:spTree>
    <p:extLst>
      <p:ext uri="{BB962C8B-B14F-4D97-AF65-F5344CB8AC3E}">
        <p14:creationId xmlns:p14="http://schemas.microsoft.com/office/powerpoint/2010/main" val="21003211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2407-F046-4880-952C-79B2E8FF44FD}"/>
              </a:ext>
            </a:extLst>
          </p:cNvPr>
          <p:cNvSpPr>
            <a:spLocks noGrp="1"/>
          </p:cNvSpPr>
          <p:nvPr>
            <p:ph type="title"/>
          </p:nvPr>
        </p:nvSpPr>
        <p:spPr/>
        <p:txBody>
          <a:bodyPr/>
          <a:lstStyle/>
          <a:p>
            <a:endParaRPr lang="en-US"/>
          </a:p>
        </p:txBody>
      </p:sp>
      <p:sp>
        <p:nvSpPr>
          <p:cNvPr id="6" name="Rectangle 5">
            <a:extLst>
              <a:ext uri="{FF2B5EF4-FFF2-40B4-BE49-F238E27FC236}">
                <a16:creationId xmlns:a16="http://schemas.microsoft.com/office/drawing/2014/main" id="{C418CDB7-B217-438D-9B6C-41A9FCA88205}"/>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pic>
        <p:nvPicPr>
          <p:cNvPr id="5" name="Content Placeholder 4">
            <a:extLst>
              <a:ext uri="{FF2B5EF4-FFF2-40B4-BE49-F238E27FC236}">
                <a16:creationId xmlns:a16="http://schemas.microsoft.com/office/drawing/2014/main" id="{B702C89C-41F9-4C96-8CB5-95E3A201464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7394" y="91118"/>
            <a:ext cx="8169215" cy="6126911"/>
          </a:xfrm>
        </p:spPr>
      </p:pic>
      <p:sp>
        <p:nvSpPr>
          <p:cNvPr id="3" name="TextBox 2">
            <a:extLst>
              <a:ext uri="{FF2B5EF4-FFF2-40B4-BE49-F238E27FC236}">
                <a16:creationId xmlns:a16="http://schemas.microsoft.com/office/drawing/2014/main" id="{9D3934CA-1E89-493B-B3F5-3892F2B5884C}"/>
              </a:ext>
            </a:extLst>
          </p:cNvPr>
          <p:cNvSpPr txBox="1"/>
          <p:nvPr/>
        </p:nvSpPr>
        <p:spPr>
          <a:xfrm rot="20988916">
            <a:off x="3403258" y="2601671"/>
            <a:ext cx="3156438" cy="861774"/>
          </a:xfrm>
          <a:prstGeom prst="rect">
            <a:avLst/>
          </a:prstGeom>
          <a:noFill/>
        </p:spPr>
        <p:txBody>
          <a:bodyPr wrap="square" rtlCol="0">
            <a:spAutoFit/>
          </a:bodyPr>
          <a:lstStyle/>
          <a:p>
            <a:pPr>
              <a:defRPr/>
            </a:pPr>
            <a:r>
              <a:rPr lang="en-US" sz="5000" spc="300" dirty="0">
                <a:solidFill>
                  <a:prstClr val="white"/>
                </a:solidFill>
                <a:latin typeface="Ubuntu" panose="020B0504030602030204" pitchFamily="34" charset="0"/>
              </a:rPr>
              <a:t>THANKS</a:t>
            </a:r>
          </a:p>
        </p:txBody>
      </p:sp>
      <p:pic>
        <p:nvPicPr>
          <p:cNvPr id="7" name="Picture 6" descr="A picture containing drawing&#10;&#10;Description automatically generated">
            <a:extLst>
              <a:ext uri="{FF2B5EF4-FFF2-40B4-BE49-F238E27FC236}">
                <a16:creationId xmlns:a16="http://schemas.microsoft.com/office/drawing/2014/main" id="{99A8DAFC-B8E3-48BC-85A2-FB1B07D8B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7" y="4147763"/>
            <a:ext cx="9134475" cy="2752725"/>
          </a:xfrm>
          <a:prstGeom prst="rect">
            <a:avLst/>
          </a:prstGeom>
        </p:spPr>
      </p:pic>
    </p:spTree>
    <p:extLst>
      <p:ext uri="{BB962C8B-B14F-4D97-AF65-F5344CB8AC3E}">
        <p14:creationId xmlns:p14="http://schemas.microsoft.com/office/powerpoint/2010/main" val="387400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TO GOD</a:t>
            </a:r>
            <a:r>
              <a:rPr lang="en-US" sz="5500" dirty="0"/>
              <a:t> BE THE GLORY</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Praise the Lord, praise the Lord, </a:t>
            </a:r>
            <a:br>
              <a:rPr lang="en-US" dirty="0"/>
            </a:br>
            <a:r>
              <a:rPr lang="en-US" dirty="0"/>
              <a:t>let the earth hear His voice!</a:t>
            </a:r>
          </a:p>
          <a:p>
            <a:pPr marL="0" indent="0">
              <a:buNone/>
            </a:pPr>
            <a:r>
              <a:rPr lang="en-US" dirty="0"/>
              <a:t>Praise the Lord, praise the Lord, </a:t>
            </a:r>
            <a:br>
              <a:rPr lang="en-US" dirty="0"/>
            </a:br>
            <a:r>
              <a:rPr lang="en-US" dirty="0"/>
              <a:t>let the people rejoice!</a:t>
            </a:r>
          </a:p>
          <a:p>
            <a:pPr marL="0" indent="0">
              <a:buNone/>
            </a:pPr>
            <a:r>
              <a:rPr lang="en-US" dirty="0"/>
              <a:t>Oh, come to the Father, </a:t>
            </a:r>
            <a:br>
              <a:rPr lang="en-US" dirty="0"/>
            </a:br>
            <a:r>
              <a:rPr lang="en-US" dirty="0"/>
              <a:t>through Jesus the Son,</a:t>
            </a:r>
          </a:p>
          <a:p>
            <a:pPr marL="0" indent="0">
              <a:buNone/>
            </a:pPr>
            <a:r>
              <a:rPr lang="en-US" dirty="0"/>
              <a:t>And give Him the glory, </a:t>
            </a:r>
            <a:br>
              <a:rPr lang="en-US" dirty="0"/>
            </a:br>
            <a:r>
              <a:rPr lang="en-US" dirty="0"/>
              <a:t>great things He hath done.</a:t>
            </a:r>
            <a:endParaRPr lang="en-US" sz="1900" dirty="0"/>
          </a:p>
        </p:txBody>
      </p:sp>
    </p:spTree>
    <p:extLst>
      <p:ext uri="{BB962C8B-B14F-4D97-AF65-F5344CB8AC3E}">
        <p14:creationId xmlns:p14="http://schemas.microsoft.com/office/powerpoint/2010/main" val="1000569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TO GOD</a:t>
            </a:r>
            <a:r>
              <a:rPr lang="en-US" sz="5500" dirty="0"/>
              <a:t> BE THE GLORY</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Oh, perfect redemption, the purchase of blood,</a:t>
            </a:r>
          </a:p>
          <a:p>
            <a:pPr marL="0" indent="0">
              <a:buNone/>
            </a:pPr>
            <a:r>
              <a:rPr lang="en-US" dirty="0"/>
              <a:t>To every believer the promise of God;</a:t>
            </a:r>
          </a:p>
          <a:p>
            <a:pPr marL="0" indent="0">
              <a:buNone/>
            </a:pPr>
            <a:r>
              <a:rPr lang="en-US" dirty="0"/>
              <a:t>The vilest offender who truly believes,</a:t>
            </a:r>
          </a:p>
          <a:p>
            <a:pPr marL="0" indent="0">
              <a:buNone/>
            </a:pPr>
            <a:r>
              <a:rPr lang="en-US" dirty="0"/>
              <a:t>That moment from Jesus a pardon receives.</a:t>
            </a:r>
            <a:endParaRPr lang="en-US" sz="1900" dirty="0"/>
          </a:p>
        </p:txBody>
      </p:sp>
    </p:spTree>
    <p:extLst>
      <p:ext uri="{BB962C8B-B14F-4D97-AF65-F5344CB8AC3E}">
        <p14:creationId xmlns:p14="http://schemas.microsoft.com/office/powerpoint/2010/main" val="1687268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76AD-1168-4278-9485-307FDD1D3547}"/>
              </a:ext>
            </a:extLst>
          </p:cNvPr>
          <p:cNvSpPr>
            <a:spLocks noGrp="1"/>
          </p:cNvSpPr>
          <p:nvPr>
            <p:ph type="title"/>
          </p:nvPr>
        </p:nvSpPr>
        <p:spPr/>
        <p:txBody>
          <a:bodyPr>
            <a:noAutofit/>
          </a:bodyPr>
          <a:lstStyle/>
          <a:p>
            <a:pPr>
              <a:spcBef>
                <a:spcPts val="1000"/>
              </a:spcBef>
              <a:defRPr/>
            </a:pPr>
            <a:r>
              <a:rPr lang="en-US" sz="5500" dirty="0">
                <a:solidFill>
                  <a:srgbClr val="A1B53D"/>
                </a:solidFill>
              </a:rPr>
              <a:t>TO GOD</a:t>
            </a:r>
            <a:r>
              <a:rPr lang="en-US" sz="5500" dirty="0"/>
              <a:t> BE THE GLORY</a:t>
            </a:r>
          </a:p>
        </p:txBody>
      </p:sp>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p:txBody>
          <a:bodyPr>
            <a:normAutofit/>
          </a:bodyPr>
          <a:lstStyle/>
          <a:p>
            <a:pPr marL="0" indent="0">
              <a:buNone/>
            </a:pPr>
            <a:r>
              <a:rPr lang="en-US" dirty="0"/>
              <a:t>Praise the Lord, praise the Lord, </a:t>
            </a:r>
            <a:br>
              <a:rPr lang="en-US" dirty="0"/>
            </a:br>
            <a:r>
              <a:rPr lang="en-US" dirty="0"/>
              <a:t>let the earth hear His voice!</a:t>
            </a:r>
          </a:p>
          <a:p>
            <a:pPr marL="0" indent="0">
              <a:buNone/>
            </a:pPr>
            <a:r>
              <a:rPr lang="en-US" dirty="0"/>
              <a:t>Praise the Lord, praise the Lord, </a:t>
            </a:r>
            <a:br>
              <a:rPr lang="en-US" dirty="0"/>
            </a:br>
            <a:r>
              <a:rPr lang="en-US" dirty="0"/>
              <a:t>let the people rejoice!</a:t>
            </a:r>
          </a:p>
          <a:p>
            <a:pPr marL="0" indent="0">
              <a:buNone/>
            </a:pPr>
            <a:r>
              <a:rPr lang="en-US" dirty="0"/>
              <a:t>Oh, come to the Father, </a:t>
            </a:r>
            <a:br>
              <a:rPr lang="en-US" dirty="0"/>
            </a:br>
            <a:r>
              <a:rPr lang="en-US" dirty="0"/>
              <a:t>through Jesus the Son,</a:t>
            </a:r>
          </a:p>
          <a:p>
            <a:pPr marL="0" indent="0">
              <a:buNone/>
            </a:pPr>
            <a:r>
              <a:rPr lang="en-US" dirty="0"/>
              <a:t>And give Him the glory, </a:t>
            </a:r>
            <a:br>
              <a:rPr lang="en-US" dirty="0"/>
            </a:br>
            <a:r>
              <a:rPr lang="en-US" dirty="0"/>
              <a:t>great things He hath done.</a:t>
            </a:r>
            <a:endParaRPr lang="en-US" sz="1900" dirty="0"/>
          </a:p>
        </p:txBody>
      </p:sp>
    </p:spTree>
    <p:extLst>
      <p:ext uri="{BB962C8B-B14F-4D97-AF65-F5344CB8AC3E}">
        <p14:creationId xmlns:p14="http://schemas.microsoft.com/office/powerpoint/2010/main" val="2596383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ire&#10;&#10;Description automatically generated">
            <a:extLst>
              <a:ext uri="{FF2B5EF4-FFF2-40B4-BE49-F238E27FC236}">
                <a16:creationId xmlns:a16="http://schemas.microsoft.com/office/drawing/2014/main" id="{3BA24453-1DE8-4395-9CE8-E5601279B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A close up of a plant&#10;&#10;Description automatically generated">
            <a:extLst>
              <a:ext uri="{FF2B5EF4-FFF2-40B4-BE49-F238E27FC236}">
                <a16:creationId xmlns:a16="http://schemas.microsoft.com/office/drawing/2014/main" id="{68606905-AE04-48A7-8CDC-78C1CE348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56" y="431800"/>
            <a:ext cx="5031291" cy="6426200"/>
          </a:xfrm>
          <a:prstGeom prst="rect">
            <a:avLst/>
          </a:prstGeom>
        </p:spPr>
      </p:pic>
      <p:sp>
        <p:nvSpPr>
          <p:cNvPr id="11" name="Subtitle 2">
            <a:extLst>
              <a:ext uri="{FF2B5EF4-FFF2-40B4-BE49-F238E27FC236}">
                <a16:creationId xmlns:a16="http://schemas.microsoft.com/office/drawing/2014/main" id="{D6739630-1281-4CAE-A203-61D2D401760B}"/>
              </a:ext>
            </a:extLst>
          </p:cNvPr>
          <p:cNvSpPr txBox="1">
            <a:spLocks/>
          </p:cNvSpPr>
          <p:nvPr/>
        </p:nvSpPr>
        <p:spPr>
          <a:xfrm>
            <a:off x="3091742" y="3565439"/>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500" b="1" i="0" u="none" strike="noStrike" kern="1200" cap="none" spc="0" normalizeH="0" baseline="0" noProof="0" dirty="0">
                <a:ln>
                  <a:noFill/>
                </a:ln>
                <a:solidFill>
                  <a:srgbClr val="A1B53D"/>
                </a:solidFill>
                <a:effectLst/>
                <a:uLnTx/>
                <a:uFillTx/>
                <a:latin typeface="Ubuntu" panose="020B0504030602030204" pitchFamily="34" charset="0"/>
                <a:ea typeface="+mn-ea"/>
                <a:cs typeface="+mn-cs"/>
              </a:rPr>
              <a:t>VIDEO </a:t>
            </a:r>
            <a:r>
              <a:rPr kumimoji="0" lang="en-US" sz="9500" b="1" i="0" u="none" strike="noStrike" kern="1200" cap="none" spc="0" normalizeH="0" baseline="0" noProof="0" dirty="0">
                <a:ln>
                  <a:noFill/>
                </a:ln>
                <a:solidFill>
                  <a:srgbClr val="5D7843"/>
                </a:solidFill>
                <a:effectLst/>
                <a:uLnTx/>
                <a:uFillTx/>
                <a:latin typeface="Ubuntu" panose="020B0504030602030204" pitchFamily="34" charset="0"/>
                <a:ea typeface="+mn-ea"/>
                <a:cs typeface="+mn-cs"/>
              </a:rPr>
              <a:t>#1</a:t>
            </a:r>
          </a:p>
        </p:txBody>
      </p:sp>
    </p:spTree>
    <p:extLst>
      <p:ext uri="{BB962C8B-B14F-4D97-AF65-F5344CB8AC3E}">
        <p14:creationId xmlns:p14="http://schemas.microsoft.com/office/powerpoint/2010/main" val="961412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ire&#10;&#10;Description automatically generated">
            <a:extLst>
              <a:ext uri="{FF2B5EF4-FFF2-40B4-BE49-F238E27FC236}">
                <a16:creationId xmlns:a16="http://schemas.microsoft.com/office/drawing/2014/main" id="{3BA24453-1DE8-4395-9CE8-E5601279B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A close up of a plant&#10;&#10;Description automatically generated">
            <a:extLst>
              <a:ext uri="{FF2B5EF4-FFF2-40B4-BE49-F238E27FC236}">
                <a16:creationId xmlns:a16="http://schemas.microsoft.com/office/drawing/2014/main" id="{68606905-AE04-48A7-8CDC-78C1CE348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56" y="431800"/>
            <a:ext cx="5031291" cy="6426200"/>
          </a:xfrm>
          <a:prstGeom prst="rect">
            <a:avLst/>
          </a:prstGeom>
        </p:spPr>
      </p:pic>
      <p:sp>
        <p:nvSpPr>
          <p:cNvPr id="11" name="Subtitle 2">
            <a:extLst>
              <a:ext uri="{FF2B5EF4-FFF2-40B4-BE49-F238E27FC236}">
                <a16:creationId xmlns:a16="http://schemas.microsoft.com/office/drawing/2014/main" id="{D6739630-1281-4CAE-A203-61D2D401760B}"/>
              </a:ext>
            </a:extLst>
          </p:cNvPr>
          <p:cNvSpPr txBox="1">
            <a:spLocks/>
          </p:cNvSpPr>
          <p:nvPr/>
        </p:nvSpPr>
        <p:spPr>
          <a:xfrm>
            <a:off x="3091742" y="3565439"/>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500" b="1" i="0" u="none" strike="noStrike" kern="1200" cap="none" spc="0" normalizeH="0" baseline="0" noProof="0" dirty="0">
                <a:ln>
                  <a:noFill/>
                </a:ln>
                <a:solidFill>
                  <a:srgbClr val="5D7845"/>
                </a:solidFill>
                <a:effectLst/>
                <a:uLnTx/>
                <a:uFillTx/>
                <a:latin typeface="Ubuntu" panose="020B0504030602030204" pitchFamily="34" charset="0"/>
                <a:ea typeface="+mn-ea"/>
                <a:cs typeface="+mn-cs"/>
              </a:rPr>
              <a:t>SPROUTS</a:t>
            </a:r>
          </a:p>
        </p:txBody>
      </p:sp>
    </p:spTree>
    <p:extLst>
      <p:ext uri="{BB962C8B-B14F-4D97-AF65-F5344CB8AC3E}">
        <p14:creationId xmlns:p14="http://schemas.microsoft.com/office/powerpoint/2010/main" val="16473137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14268</TotalTime>
  <Words>1626</Words>
  <Application>Microsoft Office PowerPoint</Application>
  <PresentationFormat>On-screen Show (4:3)</PresentationFormat>
  <Paragraphs>185</Paragraphs>
  <Slides>44</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44</vt:i4>
      </vt:variant>
    </vt:vector>
  </HeadingPairs>
  <TitlesOfParts>
    <vt:vector size="52" baseType="lpstr">
      <vt:lpstr>Arial</vt:lpstr>
      <vt:lpstr>Baby Boston</vt:lpstr>
      <vt:lpstr>Calibri</vt:lpstr>
      <vt:lpstr>Calibri Light</vt:lpstr>
      <vt:lpstr>Ubuntu</vt:lpstr>
      <vt:lpstr>Office Theme</vt:lpstr>
      <vt:lpstr>9_Office Theme</vt:lpstr>
      <vt:lpstr>7_Office Theme</vt:lpstr>
      <vt:lpstr>PowerPoint Presentation</vt:lpstr>
      <vt:lpstr>PowerPoint Presentation</vt:lpstr>
      <vt:lpstr>PowerPoint Presentation</vt:lpstr>
      <vt:lpstr>TO GOD BE THE GLORY</vt:lpstr>
      <vt:lpstr>TO GOD BE THE GLORY</vt:lpstr>
      <vt:lpstr>TO GOD BE THE GLORY</vt:lpstr>
      <vt:lpstr>TO GOD BE THE GLORY</vt:lpstr>
      <vt:lpstr>PowerPoint Presentation</vt:lpstr>
      <vt:lpstr>PowerPoint Presentation</vt:lpstr>
      <vt:lpstr>PowerPoint Presentation</vt:lpstr>
      <vt:lpstr>PowerPoint Presentation</vt:lpstr>
      <vt:lpstr>PowerPoint Presentation</vt:lpstr>
      <vt:lpstr>PowerPoint Presentation</vt:lpstr>
      <vt:lpstr>LOVE ONE ANOTHER</vt:lpstr>
      <vt:lpstr>LOVE ONE ANOTHER</vt:lpstr>
      <vt:lpstr>HOW TO GIVE AT TALLGRASS</vt:lpstr>
      <vt:lpstr>PowerPoint Presentation</vt:lpstr>
      <vt:lpstr>WHY WE DO IT</vt:lpstr>
      <vt:lpstr>PowerPoint Presentation</vt:lpstr>
      <vt:lpstr>PowerPoint Presentation</vt:lpstr>
      <vt:lpstr>PowerPoint Presentation</vt:lpstr>
      <vt:lpstr>TAKE COURAGE</vt:lpstr>
      <vt:lpstr>TAKE COURAGE</vt:lpstr>
      <vt:lpstr>PowerPoint Presentation</vt:lpstr>
      <vt:lpstr>TAKE COURAGE</vt:lpstr>
      <vt:lpstr>TAKE COURAGE</vt:lpstr>
      <vt:lpstr>TAKE COURAGE</vt:lpstr>
      <vt:lpstr>TAKE COURAGE</vt:lpstr>
      <vt:lpstr>TAKE COURAGE</vt:lpstr>
      <vt:lpstr>TAKE COURAGE</vt:lpstr>
      <vt:lpstr>PowerPoint Presentation</vt:lpstr>
      <vt:lpstr>PowerPoint Presentation</vt:lpstr>
      <vt:lpstr>WAY MAKER</vt:lpstr>
      <vt:lpstr>WAY MAKER</vt:lpstr>
      <vt:lpstr>WAY MAKER</vt:lpstr>
      <vt:lpstr>WAY MAKER</vt:lpstr>
      <vt:lpstr>WAY MAKER</vt:lpstr>
      <vt:lpstr>WAY MAKER</vt:lpstr>
      <vt:lpstr>WAY MAKER</vt:lpstr>
      <vt:lpstr>WAY MAKER</vt:lpstr>
      <vt:lpstr>WAY MAKER</vt:lpstr>
      <vt:lpstr>DOXOLOGY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NHAdmin</dc:creator>
  <cp:lastModifiedBy> </cp:lastModifiedBy>
  <cp:revision>74</cp:revision>
  <dcterms:created xsi:type="dcterms:W3CDTF">2020-03-20T16:52:44Z</dcterms:created>
  <dcterms:modified xsi:type="dcterms:W3CDTF">2020-04-20T18:29:09Z</dcterms:modified>
</cp:coreProperties>
</file>