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57" r:id="rId2"/>
    <p:sldId id="3559" r:id="rId3"/>
    <p:sldId id="3560" r:id="rId4"/>
    <p:sldId id="3561" r:id="rId5"/>
    <p:sldId id="3556" r:id="rId6"/>
    <p:sldId id="259" r:id="rId7"/>
    <p:sldId id="3543" r:id="rId8"/>
    <p:sldId id="3544" r:id="rId9"/>
    <p:sldId id="3545" r:id="rId10"/>
    <p:sldId id="3546" r:id="rId11"/>
    <p:sldId id="3542" r:id="rId12"/>
    <p:sldId id="3547" r:id="rId13"/>
    <p:sldId id="3549" r:id="rId14"/>
    <p:sldId id="3550" r:id="rId15"/>
    <p:sldId id="3551" r:id="rId16"/>
    <p:sldId id="3552" r:id="rId17"/>
    <p:sldId id="3553" r:id="rId18"/>
    <p:sldId id="3541" r:id="rId19"/>
    <p:sldId id="3554" r:id="rId20"/>
    <p:sldId id="3555" r:id="rId21"/>
    <p:sldId id="3525" r:id="rId22"/>
    <p:sldId id="3558" r:id="rId23"/>
    <p:sldId id="3562" r:id="rId24"/>
    <p:sldId id="3563" r:id="rId25"/>
    <p:sldId id="3564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A1C"/>
    <a:srgbClr val="4A2919"/>
    <a:srgbClr val="99AE2F"/>
    <a:srgbClr val="5D7845"/>
    <a:srgbClr val="EC7C16"/>
    <a:srgbClr val="A1B53D"/>
    <a:srgbClr val="ACC146"/>
    <a:srgbClr val="5D7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220" autoAdjust="0"/>
  </p:normalViewPr>
  <p:slideViewPr>
    <p:cSldViewPr snapToGrid="0">
      <p:cViewPr varScale="1">
        <p:scale>
          <a:sx n="98" d="100"/>
          <a:sy n="98" d="100"/>
        </p:scale>
        <p:origin x="6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EB30-5698-4663-A1E1-928CA84A987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45AB-4371-4821-B355-8C7F7C3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E06872B-F6B9-4FDA-B02B-E0980E731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CD32617-2764-4F7E-ADBE-62D26A634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6" y="145760"/>
            <a:ext cx="8302914" cy="1156567"/>
          </a:xfrm>
        </p:spPr>
        <p:txBody>
          <a:bodyPr/>
          <a:lstStyle>
            <a:lvl1pPr>
              <a:defRPr b="1">
                <a:solidFill>
                  <a:srgbClr val="5D7843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448087"/>
            <a:ext cx="8302914" cy="5174386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9D1-326A-4933-8910-9A210C11FE8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8766706" cy="517438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IT IS WELL WITH MY SOUL</a:t>
            </a:r>
          </a:p>
          <a:p>
            <a:pPr marL="0" lvl="1" indent="0">
              <a:buNone/>
            </a:pPr>
            <a:r>
              <a:rPr lang="en-US" sz="2000" i="1" dirty="0"/>
              <a:t>Horatio Spafford</a:t>
            </a:r>
            <a:br>
              <a:rPr lang="en-US" sz="2000" i="1" dirty="0"/>
            </a:br>
            <a:r>
              <a:rPr lang="en-US" sz="2000" i="1" dirty="0"/>
              <a:t>Philip Bliss</a:t>
            </a:r>
          </a:p>
        </p:txBody>
      </p:sp>
    </p:spTree>
    <p:extLst>
      <p:ext uri="{BB962C8B-B14F-4D97-AF65-F5344CB8AC3E}">
        <p14:creationId xmlns:p14="http://schemas.microsoft.com/office/powerpoint/2010/main" val="33231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BEBD59E-F0F5-4A9C-BDBB-25BF20A4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5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te of food with rice meat and vegetables&#10;&#10;Description automatically generated">
            <a:extLst>
              <a:ext uri="{FF2B5EF4-FFF2-40B4-BE49-F238E27FC236}">
                <a16:creationId xmlns:a16="http://schemas.microsoft.com/office/drawing/2014/main" id="{64904FF9-71E2-4804-8AF4-A200A41F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5" y="0"/>
            <a:ext cx="103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FFE666-DBF2-41A9-8600-B6E5F63A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29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1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Unhealthiest Junk Foods at the Grocery Store Gallery">
            <a:extLst>
              <a:ext uri="{FF2B5EF4-FFF2-40B4-BE49-F238E27FC236}">
                <a16:creationId xmlns:a16="http://schemas.microsoft.com/office/drawing/2014/main" id="{44D333E9-DFD0-4EB9-810F-F147387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0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6D8F7-0C0F-4F9E-B2A5-95A2BFA34A97}"/>
              </a:ext>
            </a:extLst>
          </p:cNvPr>
          <p:cNvSpPr/>
          <p:nvPr/>
        </p:nvSpPr>
        <p:spPr>
          <a:xfrm>
            <a:off x="0" y="0"/>
            <a:ext cx="105547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2F9E-FAC5-4A46-AEC8-E2080257B8B8}"/>
              </a:ext>
            </a:extLst>
          </p:cNvPr>
          <p:cNvSpPr txBox="1"/>
          <p:nvPr/>
        </p:nvSpPr>
        <p:spPr>
          <a:xfrm>
            <a:off x="305697" y="314771"/>
            <a:ext cx="9238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WHAT JUNK FOOD HAVE YOU BEEN FEEDING YOUR SOUL?</a:t>
            </a:r>
          </a:p>
        </p:txBody>
      </p:sp>
    </p:spTree>
    <p:extLst>
      <p:ext uri="{BB962C8B-B14F-4D97-AF65-F5344CB8AC3E}">
        <p14:creationId xmlns:p14="http://schemas.microsoft.com/office/powerpoint/2010/main" val="77632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Unhealthiest Junk Foods at the Grocery Store Gallery">
            <a:extLst>
              <a:ext uri="{FF2B5EF4-FFF2-40B4-BE49-F238E27FC236}">
                <a16:creationId xmlns:a16="http://schemas.microsoft.com/office/drawing/2014/main" id="{44D333E9-DFD0-4EB9-810F-F147387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0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6D8F7-0C0F-4F9E-B2A5-95A2BFA34A97}"/>
              </a:ext>
            </a:extLst>
          </p:cNvPr>
          <p:cNvSpPr/>
          <p:nvPr/>
        </p:nvSpPr>
        <p:spPr>
          <a:xfrm>
            <a:off x="0" y="0"/>
            <a:ext cx="105547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2F9E-FAC5-4A46-AEC8-E2080257B8B8}"/>
              </a:ext>
            </a:extLst>
          </p:cNvPr>
          <p:cNvSpPr txBox="1"/>
          <p:nvPr/>
        </p:nvSpPr>
        <p:spPr>
          <a:xfrm>
            <a:off x="305697" y="314771"/>
            <a:ext cx="9238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WHAT JUNK FOOD HAVE YOU BEEN FEEDING YOUR SOUL?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820E-4B0C-41FE-B1AB-C5C342532F0F}"/>
              </a:ext>
            </a:extLst>
          </p:cNvPr>
          <p:cNvSpPr txBox="1"/>
          <p:nvPr/>
        </p:nvSpPr>
        <p:spPr>
          <a:xfrm>
            <a:off x="200069" y="2268886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Pornography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Manipulation</a:t>
            </a:r>
          </a:p>
        </p:txBody>
      </p:sp>
    </p:spTree>
    <p:extLst>
      <p:ext uri="{BB962C8B-B14F-4D97-AF65-F5344CB8AC3E}">
        <p14:creationId xmlns:p14="http://schemas.microsoft.com/office/powerpoint/2010/main" val="419859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Unhealthiest Junk Foods at the Grocery Store Gallery">
            <a:extLst>
              <a:ext uri="{FF2B5EF4-FFF2-40B4-BE49-F238E27FC236}">
                <a16:creationId xmlns:a16="http://schemas.microsoft.com/office/drawing/2014/main" id="{44D333E9-DFD0-4EB9-810F-F147387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0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6D8F7-0C0F-4F9E-B2A5-95A2BFA34A97}"/>
              </a:ext>
            </a:extLst>
          </p:cNvPr>
          <p:cNvSpPr/>
          <p:nvPr/>
        </p:nvSpPr>
        <p:spPr>
          <a:xfrm>
            <a:off x="0" y="0"/>
            <a:ext cx="105547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2F9E-FAC5-4A46-AEC8-E2080257B8B8}"/>
              </a:ext>
            </a:extLst>
          </p:cNvPr>
          <p:cNvSpPr txBox="1"/>
          <p:nvPr/>
        </p:nvSpPr>
        <p:spPr>
          <a:xfrm>
            <a:off x="305697" y="314771"/>
            <a:ext cx="9238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WHAT JUNK FOOD HAVE YOU BEEN FEEDING YOUR SOUL?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820E-4B0C-41FE-B1AB-C5C342532F0F}"/>
              </a:ext>
            </a:extLst>
          </p:cNvPr>
          <p:cNvSpPr txBox="1"/>
          <p:nvPr/>
        </p:nvSpPr>
        <p:spPr>
          <a:xfrm>
            <a:off x="200069" y="2268886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Pornography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Manipulation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B9E37-7F76-4091-8746-173563391C73}"/>
              </a:ext>
            </a:extLst>
          </p:cNvPr>
          <p:cNvSpPr txBox="1"/>
          <p:nvPr/>
        </p:nvSpPr>
        <p:spPr>
          <a:xfrm>
            <a:off x="3125227" y="2268885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Movies/Shows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Video Games</a:t>
            </a:r>
          </a:p>
        </p:txBody>
      </p:sp>
    </p:spTree>
    <p:extLst>
      <p:ext uri="{BB962C8B-B14F-4D97-AF65-F5344CB8AC3E}">
        <p14:creationId xmlns:p14="http://schemas.microsoft.com/office/powerpoint/2010/main" val="149041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Unhealthiest Junk Foods at the Grocery Store Gallery">
            <a:extLst>
              <a:ext uri="{FF2B5EF4-FFF2-40B4-BE49-F238E27FC236}">
                <a16:creationId xmlns:a16="http://schemas.microsoft.com/office/drawing/2014/main" id="{44D333E9-DFD0-4EB9-810F-F147387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0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6D8F7-0C0F-4F9E-B2A5-95A2BFA34A97}"/>
              </a:ext>
            </a:extLst>
          </p:cNvPr>
          <p:cNvSpPr/>
          <p:nvPr/>
        </p:nvSpPr>
        <p:spPr>
          <a:xfrm>
            <a:off x="0" y="0"/>
            <a:ext cx="105547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2F9E-FAC5-4A46-AEC8-E2080257B8B8}"/>
              </a:ext>
            </a:extLst>
          </p:cNvPr>
          <p:cNvSpPr txBox="1"/>
          <p:nvPr/>
        </p:nvSpPr>
        <p:spPr>
          <a:xfrm>
            <a:off x="305697" y="314771"/>
            <a:ext cx="9238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WHAT JUNK FOOD HAVE YOU BEEN FEEDING YOUR SOUL?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820E-4B0C-41FE-B1AB-C5C342532F0F}"/>
              </a:ext>
            </a:extLst>
          </p:cNvPr>
          <p:cNvSpPr txBox="1"/>
          <p:nvPr/>
        </p:nvSpPr>
        <p:spPr>
          <a:xfrm>
            <a:off x="200069" y="2268886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Pornography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Manipulation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B9E37-7F76-4091-8746-173563391C73}"/>
              </a:ext>
            </a:extLst>
          </p:cNvPr>
          <p:cNvSpPr txBox="1"/>
          <p:nvPr/>
        </p:nvSpPr>
        <p:spPr>
          <a:xfrm>
            <a:off x="3125227" y="2268885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Movies/Shows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Video Games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0EF72-A86B-48ED-A8B9-9B030D316DAF}"/>
              </a:ext>
            </a:extLst>
          </p:cNvPr>
          <p:cNvSpPr txBox="1"/>
          <p:nvPr/>
        </p:nvSpPr>
        <p:spPr>
          <a:xfrm>
            <a:off x="6200987" y="2297889"/>
            <a:ext cx="35533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$</a:t>
            </a:r>
            <a:r>
              <a:rPr lang="en-US" sz="3500" dirty="0" err="1"/>
              <a:t>ecurity</a:t>
            </a: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Social Justice</a:t>
            </a:r>
          </a:p>
        </p:txBody>
      </p:sp>
    </p:spTree>
    <p:extLst>
      <p:ext uri="{BB962C8B-B14F-4D97-AF65-F5344CB8AC3E}">
        <p14:creationId xmlns:p14="http://schemas.microsoft.com/office/powerpoint/2010/main" val="256844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787-3F30-48B9-9508-E24ABE90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0770-7E99-468F-8A3E-3DCA568EE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Unhealthiest Junk Foods at the Grocery Store Gallery">
            <a:extLst>
              <a:ext uri="{FF2B5EF4-FFF2-40B4-BE49-F238E27FC236}">
                <a16:creationId xmlns:a16="http://schemas.microsoft.com/office/drawing/2014/main" id="{44D333E9-DFD0-4EB9-810F-F1473877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60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6D8F7-0C0F-4F9E-B2A5-95A2BFA34A97}"/>
              </a:ext>
            </a:extLst>
          </p:cNvPr>
          <p:cNvSpPr/>
          <p:nvPr/>
        </p:nvSpPr>
        <p:spPr>
          <a:xfrm>
            <a:off x="0" y="0"/>
            <a:ext cx="10554789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12F9E-FAC5-4A46-AEC8-E2080257B8B8}"/>
              </a:ext>
            </a:extLst>
          </p:cNvPr>
          <p:cNvSpPr txBox="1"/>
          <p:nvPr/>
        </p:nvSpPr>
        <p:spPr>
          <a:xfrm>
            <a:off x="305697" y="314771"/>
            <a:ext cx="92388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/>
              <a:t>WHAT JUNK FOOD HAVE YOU BEEN FEEDING YOUR SOUL?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4820E-4B0C-41FE-B1AB-C5C342532F0F}"/>
              </a:ext>
            </a:extLst>
          </p:cNvPr>
          <p:cNvSpPr txBox="1"/>
          <p:nvPr/>
        </p:nvSpPr>
        <p:spPr>
          <a:xfrm>
            <a:off x="200069" y="2268886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Pornography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Manipulation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B9E37-7F76-4091-8746-173563391C73}"/>
              </a:ext>
            </a:extLst>
          </p:cNvPr>
          <p:cNvSpPr txBox="1"/>
          <p:nvPr/>
        </p:nvSpPr>
        <p:spPr>
          <a:xfrm>
            <a:off x="3125227" y="2268885"/>
            <a:ext cx="355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Movies/Shows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Video Games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0EF72-A86B-48ED-A8B9-9B030D316DAF}"/>
              </a:ext>
            </a:extLst>
          </p:cNvPr>
          <p:cNvSpPr txBox="1"/>
          <p:nvPr/>
        </p:nvSpPr>
        <p:spPr>
          <a:xfrm>
            <a:off x="6200987" y="2297889"/>
            <a:ext cx="35533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$</a:t>
            </a:r>
            <a:r>
              <a:rPr lang="en-US" sz="3500" dirty="0" err="1"/>
              <a:t>ecurity</a:t>
            </a:r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Social Justice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747FA-28FE-4D9E-839A-7FABB58905B1}"/>
              </a:ext>
            </a:extLst>
          </p:cNvPr>
          <p:cNvSpPr/>
          <p:nvPr/>
        </p:nvSpPr>
        <p:spPr>
          <a:xfrm>
            <a:off x="189155" y="4946379"/>
            <a:ext cx="7735644" cy="17416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A6F5A-1FDC-4884-B439-E866D6CC760E}"/>
              </a:ext>
            </a:extLst>
          </p:cNvPr>
          <p:cNvSpPr txBox="1"/>
          <p:nvPr/>
        </p:nvSpPr>
        <p:spPr>
          <a:xfrm>
            <a:off x="515163" y="5099890"/>
            <a:ext cx="7088735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u="sng" dirty="0">
                <a:solidFill>
                  <a:schemeClr val="bg1"/>
                </a:solidFill>
              </a:rPr>
              <a:t>NONE OF THESE</a:t>
            </a:r>
            <a:r>
              <a:rPr lang="en-US" sz="6000" b="1" dirty="0">
                <a:solidFill>
                  <a:schemeClr val="bg1"/>
                </a:solidFill>
              </a:rPr>
              <a:t> WILL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NOURISH YOUR SOUL</a:t>
            </a:r>
          </a:p>
        </p:txBody>
      </p:sp>
    </p:spTree>
    <p:extLst>
      <p:ext uri="{BB962C8B-B14F-4D97-AF65-F5344CB8AC3E}">
        <p14:creationId xmlns:p14="http://schemas.microsoft.com/office/powerpoint/2010/main" val="318448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2" y="1528297"/>
            <a:ext cx="8302914" cy="517438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400" b="1" baseline="30000" dirty="0"/>
              <a:t>11 </a:t>
            </a:r>
            <a:r>
              <a:rPr lang="en-US" dirty="0"/>
              <a:t>“Behold, the days are coming,” declares the Lord </a:t>
            </a:r>
            <a:r>
              <a:rPr lang="en-US" cap="small" dirty="0"/>
              <a:t>God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“when I will send a famine on the land—not a famine of bread, nor a thirst for water,</a:t>
            </a:r>
            <a:br>
              <a:rPr lang="en-US" dirty="0"/>
            </a:br>
            <a:r>
              <a:rPr lang="en-US" dirty="0"/>
              <a:t>but of hearing the words of the</a:t>
            </a:r>
            <a:br>
              <a:rPr lang="en-US" dirty="0"/>
            </a:br>
            <a:r>
              <a:rPr lang="en-US" cap="small" dirty="0"/>
              <a:t>Lord</a:t>
            </a:r>
            <a:r>
              <a:rPr lang="en-US" dirty="0"/>
              <a:t>. </a:t>
            </a:r>
            <a:r>
              <a:rPr lang="en-US" sz="1400" b="1" baseline="30000" dirty="0"/>
              <a:t>12 </a:t>
            </a:r>
            <a:r>
              <a:rPr lang="en-US" dirty="0"/>
              <a:t>They shall wander from</a:t>
            </a:r>
            <a:br>
              <a:rPr lang="en-US" dirty="0"/>
            </a:br>
            <a:r>
              <a:rPr lang="en-US" dirty="0"/>
              <a:t>sea to sea,</a:t>
            </a:r>
            <a:r>
              <a:rPr lang="en-US" sz="800" dirty="0"/>
              <a:t> </a:t>
            </a:r>
            <a:r>
              <a:rPr lang="en-US" dirty="0"/>
              <a:t>and from north to</a:t>
            </a:r>
            <a:br>
              <a:rPr lang="en-US" dirty="0"/>
            </a:br>
            <a:r>
              <a:rPr lang="en-US" dirty="0"/>
              <a:t>east; they shall run to and </a:t>
            </a:r>
            <a:r>
              <a:rPr lang="en-US" dirty="0" err="1"/>
              <a:t>fro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to seek the word of the </a:t>
            </a:r>
            <a:r>
              <a:rPr lang="en-US" cap="small" dirty="0"/>
              <a:t>Lord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but they shall not find it.</a:t>
            </a:r>
            <a:r>
              <a:rPr lang="en-US" sz="1400" b="1" baseline="30000" dirty="0"/>
              <a:t> </a:t>
            </a:r>
            <a:br>
              <a:rPr lang="en-US" sz="1400" b="1" baseline="30000" dirty="0"/>
            </a:br>
            <a:r>
              <a:rPr lang="en-US" sz="1400" b="1" baseline="30000" dirty="0"/>
              <a:t>                                       13 </a:t>
            </a:r>
            <a:r>
              <a:rPr lang="en-US" dirty="0"/>
              <a:t>“In that day the lovely</a:t>
            </a:r>
            <a:br>
              <a:rPr lang="en-US" dirty="0"/>
            </a:br>
            <a:r>
              <a:rPr lang="en-US" dirty="0"/>
              <a:t>                       virgins and the</a:t>
            </a:r>
            <a:br>
              <a:rPr lang="en-US" dirty="0"/>
            </a:br>
            <a:r>
              <a:rPr lang="en-US" dirty="0"/>
              <a:t>                         young men</a:t>
            </a:r>
            <a:r>
              <a:rPr lang="en-US" sz="800" dirty="0"/>
              <a:t> </a:t>
            </a:r>
            <a:r>
              <a:rPr lang="en-US" dirty="0"/>
              <a:t>shall</a:t>
            </a:r>
            <a:br>
              <a:rPr lang="en-US" dirty="0"/>
            </a:br>
            <a:r>
              <a:rPr lang="en-US" dirty="0"/>
              <a:t>                         faint for thirst.</a:t>
            </a:r>
          </a:p>
          <a:p>
            <a:pPr marL="0" lvl="1" indent="0">
              <a:buNone/>
            </a:pPr>
            <a:r>
              <a:rPr lang="en-US" sz="2800" i="1" dirty="0"/>
              <a:t>                       Amos 8:11-13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C4E3B5-5DF9-44F8-AFC9-FF545067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1" y="217797"/>
            <a:ext cx="6023811" cy="111331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2B5FD157-5F5E-4C38-92A9-94CE4A699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10000"/>
          <a:stretch/>
        </p:blipFill>
        <p:spPr bwMode="auto">
          <a:xfrm>
            <a:off x="4807130" y="2300176"/>
            <a:ext cx="4615544" cy="45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8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2" y="1528297"/>
            <a:ext cx="8302914" cy="517438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400" b="1" baseline="30000" dirty="0"/>
              <a:t>11 </a:t>
            </a:r>
            <a:r>
              <a:rPr lang="en-US" dirty="0"/>
              <a:t>“Behold, the days are coming,” declares the Lord </a:t>
            </a:r>
            <a:r>
              <a:rPr lang="en-US" cap="small" dirty="0"/>
              <a:t>God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“when I will send a famine on the land—not a famine of bread, nor a thirst for water,</a:t>
            </a:r>
            <a:br>
              <a:rPr lang="en-US" dirty="0"/>
            </a:br>
            <a:r>
              <a:rPr lang="en-US" dirty="0"/>
              <a:t>but of hearing the words of the</a:t>
            </a:r>
            <a:br>
              <a:rPr lang="en-US" dirty="0"/>
            </a:br>
            <a:r>
              <a:rPr lang="en-US" cap="small" dirty="0"/>
              <a:t>Lord</a:t>
            </a:r>
            <a:r>
              <a:rPr lang="en-US" dirty="0"/>
              <a:t>. </a:t>
            </a:r>
            <a:r>
              <a:rPr lang="en-US" sz="1400" b="1" baseline="30000" dirty="0"/>
              <a:t>12 </a:t>
            </a:r>
            <a:r>
              <a:rPr lang="en-US" dirty="0"/>
              <a:t>They shall wander from</a:t>
            </a:r>
            <a:br>
              <a:rPr lang="en-US" dirty="0"/>
            </a:br>
            <a:r>
              <a:rPr lang="en-US" dirty="0"/>
              <a:t>sea to sea,</a:t>
            </a:r>
            <a:r>
              <a:rPr lang="en-US" sz="800" dirty="0"/>
              <a:t> </a:t>
            </a:r>
            <a:r>
              <a:rPr lang="en-US" dirty="0"/>
              <a:t>and from north to</a:t>
            </a:r>
            <a:br>
              <a:rPr lang="en-US" dirty="0"/>
            </a:br>
            <a:r>
              <a:rPr lang="en-US" dirty="0"/>
              <a:t>east; they shall run to and </a:t>
            </a:r>
            <a:r>
              <a:rPr lang="en-US" dirty="0" err="1"/>
              <a:t>fro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to seek the word of the </a:t>
            </a:r>
            <a:r>
              <a:rPr lang="en-US" cap="small" dirty="0"/>
              <a:t>Lord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but they shall not find it.</a:t>
            </a:r>
            <a:r>
              <a:rPr lang="en-US" sz="1400" b="1" baseline="30000" dirty="0"/>
              <a:t> </a:t>
            </a:r>
            <a:br>
              <a:rPr lang="en-US" sz="1400" b="1" baseline="30000" dirty="0"/>
            </a:br>
            <a:r>
              <a:rPr lang="en-US" sz="1400" b="1" baseline="30000" dirty="0"/>
              <a:t>                                       13 </a:t>
            </a:r>
            <a:r>
              <a:rPr lang="en-US" dirty="0"/>
              <a:t>“In that day the lovely</a:t>
            </a:r>
            <a:br>
              <a:rPr lang="en-US" dirty="0"/>
            </a:br>
            <a:r>
              <a:rPr lang="en-US" dirty="0"/>
              <a:t>                       virgins and the</a:t>
            </a:r>
            <a:br>
              <a:rPr lang="en-US" dirty="0"/>
            </a:br>
            <a:r>
              <a:rPr lang="en-US" dirty="0"/>
              <a:t>                         young men</a:t>
            </a:r>
            <a:r>
              <a:rPr lang="en-US" sz="800" dirty="0"/>
              <a:t> </a:t>
            </a:r>
            <a:r>
              <a:rPr lang="en-US" dirty="0"/>
              <a:t>shall</a:t>
            </a:r>
            <a:br>
              <a:rPr lang="en-US" dirty="0"/>
            </a:br>
            <a:r>
              <a:rPr lang="en-US" dirty="0"/>
              <a:t>                         faint for thirst.</a:t>
            </a:r>
          </a:p>
          <a:p>
            <a:pPr marL="0" lvl="1" indent="0">
              <a:buNone/>
            </a:pPr>
            <a:r>
              <a:rPr lang="en-US" sz="2800" i="1" dirty="0"/>
              <a:t>                       Amos 8:11-13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B5FD157-5F5E-4C38-92A9-94CE4A699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10000"/>
          <a:stretch/>
        </p:blipFill>
        <p:spPr bwMode="auto">
          <a:xfrm>
            <a:off x="4807130" y="2300176"/>
            <a:ext cx="4615544" cy="45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AF191-669A-4CE1-A85E-A522201AF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24" y="-27567"/>
            <a:ext cx="8736315" cy="16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8766706" cy="614682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IT IS WELL WITH MY SOUL</a:t>
            </a:r>
          </a:p>
          <a:p>
            <a:pPr marL="0" indent="0">
              <a:buNone/>
            </a:pPr>
            <a:r>
              <a:rPr lang="en-US" sz="3000" dirty="0"/>
              <a:t>When peace like a river, </a:t>
            </a:r>
            <a:r>
              <a:rPr lang="en-US" sz="3000" dirty="0" err="1"/>
              <a:t>attendeth</a:t>
            </a:r>
            <a:r>
              <a:rPr lang="en-US" sz="3000" dirty="0"/>
              <a:t> my way,</a:t>
            </a:r>
            <a:br>
              <a:rPr lang="en-US" sz="3000" dirty="0"/>
            </a:br>
            <a:r>
              <a:rPr lang="en-US" sz="3000" dirty="0"/>
              <a:t>When sorrows like sea billows roll</a:t>
            </a:r>
            <a:br>
              <a:rPr lang="en-US" sz="3000" dirty="0"/>
            </a:br>
            <a:r>
              <a:rPr lang="en-US" sz="3000" dirty="0"/>
              <a:t>Whatever my lot, thou hast taught me to say</a:t>
            </a:r>
            <a:br>
              <a:rPr lang="en-US" sz="3000" dirty="0"/>
            </a:br>
            <a:r>
              <a:rPr lang="en-US" sz="3000" dirty="0"/>
              <a:t>It is well, it is well, with my soul</a:t>
            </a:r>
          </a:p>
          <a:p>
            <a:pPr marL="0" indent="0">
              <a:buNone/>
            </a:pPr>
            <a:r>
              <a:rPr lang="en-US" sz="3000" dirty="0"/>
              <a:t>It is well (it is well)</a:t>
            </a:r>
            <a:br>
              <a:rPr lang="en-US" sz="3000" dirty="0"/>
            </a:br>
            <a:r>
              <a:rPr lang="en-US" sz="3000" dirty="0"/>
              <a:t>With my soul (with my soul)</a:t>
            </a:r>
            <a:br>
              <a:rPr lang="en-US" sz="3000" dirty="0"/>
            </a:br>
            <a:r>
              <a:rPr lang="en-US" sz="3000" dirty="0"/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9434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C4E3B5-5DF9-44F8-AFC9-FF545067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24" y="-27567"/>
            <a:ext cx="8736315" cy="1690900"/>
          </a:xfrm>
          <a:prstGeom prst="rect">
            <a:avLst/>
          </a:prstGeom>
        </p:spPr>
      </p:pic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2" y="1528297"/>
            <a:ext cx="8302914" cy="517438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300" u="sng" dirty="0"/>
              <a:t>Begin to feed yourself on God’s Word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900" dirty="0"/>
              <a:t>Get a copy of the Bible – NLT or ESV.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900" dirty="0"/>
              <a:t>Start in Psalms or John.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900" dirty="0"/>
              <a:t>Begin by praying for God to help you understand His Word.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900" dirty="0"/>
              <a:t>Read 1 chapter. </a:t>
            </a:r>
          </a:p>
          <a:p>
            <a:pPr marL="1376363" lvl="2" indent="565150">
              <a:buFont typeface="+mj-lt"/>
              <a:buAutoNum type="arabicPeriod"/>
            </a:pPr>
            <a:r>
              <a:rPr lang="en-US" sz="2900" dirty="0"/>
              <a:t>End with a brief prayer of thanks.</a:t>
            </a:r>
            <a:br>
              <a:rPr lang="en-US" sz="2900" dirty="0"/>
            </a:br>
            <a:endParaRPr lang="en-US" sz="2900" dirty="0"/>
          </a:p>
          <a:p>
            <a:pPr marL="1376363" lvl="2" indent="0">
              <a:buNone/>
            </a:pPr>
            <a:r>
              <a:rPr lang="en-US" sz="2900" dirty="0"/>
              <a:t>    </a:t>
            </a:r>
            <a:r>
              <a:rPr lang="en-US" sz="3200" u="sng" dirty="0"/>
              <a:t>Go deeper with God’s Word</a:t>
            </a:r>
          </a:p>
          <a:p>
            <a:pPr marL="2568575" lvl="2" indent="-627063">
              <a:buFont typeface="+mj-lt"/>
              <a:buAutoNum type="arabicPeriod"/>
            </a:pPr>
            <a:r>
              <a:rPr lang="en-US" sz="2900" dirty="0"/>
              <a:t>Write your own book reports</a:t>
            </a:r>
          </a:p>
          <a:p>
            <a:pPr marL="2568575" lvl="2" indent="-627063">
              <a:buFont typeface="+mj-lt"/>
              <a:buAutoNum type="arabicPeriod"/>
            </a:pPr>
            <a:r>
              <a:rPr lang="en-US" sz="2900" dirty="0"/>
              <a:t>Memorize God’s Word</a:t>
            </a:r>
          </a:p>
          <a:p>
            <a:pPr marL="1376363" lvl="2" indent="565150">
              <a:buFont typeface="+mj-lt"/>
              <a:buAutoNum type="arabicPeriod"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5513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341F7-F244-45B1-B7D3-FCD83863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9058536" cy="517438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HUNGRY</a:t>
            </a:r>
            <a:br>
              <a:rPr lang="en-US" sz="5500" dirty="0"/>
            </a:br>
            <a:r>
              <a:rPr lang="en-US" sz="5500" dirty="0"/>
              <a:t>(FALLING ON MY KNEES)</a:t>
            </a:r>
          </a:p>
          <a:p>
            <a:pPr marL="0" lvl="1" indent="0">
              <a:buNone/>
            </a:pPr>
            <a:r>
              <a:rPr lang="en-US" sz="2000" i="1" dirty="0"/>
              <a:t>Kathryn Scott</a:t>
            </a:r>
            <a:br>
              <a:rPr lang="en-US" sz="2000" i="1" dirty="0"/>
            </a:br>
            <a:r>
              <a:rPr lang="en-US" sz="2000" i="1" dirty="0"/>
              <a:t>Vineyard</a:t>
            </a:r>
          </a:p>
        </p:txBody>
      </p:sp>
    </p:spTree>
    <p:extLst>
      <p:ext uri="{BB962C8B-B14F-4D97-AF65-F5344CB8AC3E}">
        <p14:creationId xmlns:p14="http://schemas.microsoft.com/office/powerpoint/2010/main" val="33792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9058536" cy="648729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HUNGRY</a:t>
            </a:r>
            <a:br>
              <a:rPr lang="en-US" sz="5500" dirty="0"/>
            </a:br>
            <a:r>
              <a:rPr lang="en-US" sz="5500" dirty="0"/>
              <a:t>(FALLING ON MY KNEES)</a:t>
            </a:r>
          </a:p>
          <a:p>
            <a:pPr marL="0" indent="0">
              <a:buNone/>
            </a:pPr>
            <a:br>
              <a:rPr lang="en-US" sz="3000" dirty="0"/>
            </a:br>
            <a:r>
              <a:rPr lang="en-US" sz="3000" dirty="0"/>
              <a:t>Hungry I come to You for I know You satisfy</a:t>
            </a:r>
            <a:br>
              <a:rPr lang="en-US" sz="3000" dirty="0"/>
            </a:br>
            <a:r>
              <a:rPr lang="en-US" sz="3000" dirty="0"/>
              <a:t>I am empty, but I know Your love does not run dry</a:t>
            </a:r>
          </a:p>
          <a:p>
            <a:pPr marL="0" indent="0">
              <a:buNone/>
            </a:pPr>
            <a:r>
              <a:rPr lang="en-US" sz="3000" dirty="0"/>
              <a:t>So I wait for You</a:t>
            </a:r>
            <a:br>
              <a:rPr lang="en-US" sz="3000" dirty="0"/>
            </a:br>
            <a:r>
              <a:rPr lang="en-US" sz="3000" dirty="0"/>
              <a:t>So I wait for You</a:t>
            </a:r>
          </a:p>
          <a:p>
            <a:pPr marL="0" indent="0">
              <a:buNone/>
            </a:pPr>
            <a:r>
              <a:rPr lang="en-US" sz="3000" i="1" dirty="0"/>
              <a:t>		</a:t>
            </a:r>
            <a:r>
              <a:rPr lang="en-US" sz="3000" dirty="0"/>
              <a:t>I’m falling on my knees</a:t>
            </a:r>
            <a:br>
              <a:rPr lang="en-US" sz="3000" dirty="0"/>
            </a:br>
            <a:r>
              <a:rPr lang="en-US" sz="3000" dirty="0"/>
              <a:t>		Offering all of me</a:t>
            </a:r>
            <a:br>
              <a:rPr lang="en-US" sz="3000" dirty="0"/>
            </a:br>
            <a:r>
              <a:rPr lang="en-US" sz="3000" dirty="0"/>
              <a:t>		Jesus, You're all this heart is living for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9854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9058536" cy="648729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HUNGRY</a:t>
            </a:r>
            <a:br>
              <a:rPr lang="en-US" sz="5500" dirty="0"/>
            </a:br>
            <a:r>
              <a:rPr lang="en-US" sz="5500" dirty="0"/>
              <a:t>(FALLING ON MY KNEES)</a:t>
            </a:r>
          </a:p>
          <a:p>
            <a:pPr marL="0" indent="0">
              <a:buNone/>
            </a:pPr>
            <a:br>
              <a:rPr lang="en-US" sz="3000" dirty="0"/>
            </a:br>
            <a:r>
              <a:rPr lang="en-US" sz="3000" dirty="0"/>
              <a:t>Broken I run to You for Your arms are open wide</a:t>
            </a:r>
            <a:br>
              <a:rPr lang="en-US" sz="3000" dirty="0"/>
            </a:br>
            <a:r>
              <a:rPr lang="en-US" sz="3000" dirty="0"/>
              <a:t>I am weary, but I know Your touch restores my life</a:t>
            </a:r>
          </a:p>
          <a:p>
            <a:pPr marL="0" indent="0">
              <a:buNone/>
            </a:pPr>
            <a:r>
              <a:rPr lang="en-US" sz="3000" dirty="0"/>
              <a:t>So I wait for You</a:t>
            </a:r>
            <a:br>
              <a:rPr lang="en-US" sz="3000" dirty="0"/>
            </a:br>
            <a:r>
              <a:rPr lang="en-US" sz="3000" dirty="0"/>
              <a:t>So I wait for You</a:t>
            </a:r>
          </a:p>
          <a:p>
            <a:pPr marL="0" indent="0">
              <a:buNone/>
            </a:pPr>
            <a:r>
              <a:rPr lang="en-US" sz="3000" i="1" dirty="0"/>
              <a:t>		</a:t>
            </a:r>
            <a:r>
              <a:rPr lang="en-US" sz="3000" dirty="0"/>
              <a:t>I’m falling on my knees</a:t>
            </a:r>
            <a:br>
              <a:rPr lang="en-US" sz="3000" dirty="0"/>
            </a:br>
            <a:r>
              <a:rPr lang="en-US" sz="3000" dirty="0"/>
              <a:t>		Offering all of me</a:t>
            </a:r>
            <a:br>
              <a:rPr lang="en-US" sz="3000" dirty="0"/>
            </a:br>
            <a:r>
              <a:rPr lang="en-US" sz="3000" dirty="0"/>
              <a:t>		Jesus, You're all this heart is living for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42073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341F7-F244-45B1-B7D3-FCD83863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181259AE-5833-43A0-82F3-B87425B211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7" y="443626"/>
            <a:ext cx="4945657" cy="6316824"/>
          </a:xfrm>
          <a:prstGeom prst="rect">
            <a:avLst/>
          </a:prstGeom>
        </p:spPr>
      </p:pic>
      <p:pic>
        <p:nvPicPr>
          <p:cNvPr id="8" name="Picture 7" descr="A close up of a plant&#10;&#10;Description automatically generated">
            <a:extLst>
              <a:ext uri="{FF2B5EF4-FFF2-40B4-BE49-F238E27FC236}">
                <a16:creationId xmlns:a16="http://schemas.microsoft.com/office/drawing/2014/main" id="{F1D8A458-B3FE-4640-9314-98A0FF7007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6" y="452957"/>
            <a:ext cx="4945658" cy="6316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86AAF-9AD7-4A46-A9CB-A30DF722CBA7}"/>
              </a:ext>
            </a:extLst>
          </p:cNvPr>
          <p:cNvSpPr txBox="1"/>
          <p:nvPr/>
        </p:nvSpPr>
        <p:spPr>
          <a:xfrm>
            <a:off x="3225520" y="4536656"/>
            <a:ext cx="5690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72A1C"/>
                </a:solidFill>
                <a:latin typeface="Baby Boston" panose="03000000000000000000" pitchFamily="66" charset="0"/>
              </a:rPr>
              <a:t>Questions |Comments |Testimonies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3FCC5-659F-494D-9E3B-4CAB07B2F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285" y="3923585"/>
            <a:ext cx="6858000" cy="1655762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DISCUSS</a:t>
            </a:r>
            <a:r>
              <a:rPr lang="en-US" sz="5000" b="1" dirty="0">
                <a:solidFill>
                  <a:srgbClr val="5D7843"/>
                </a:solidFill>
                <a:latin typeface="Ubuntu" panose="020B0504030602030204" pitchFamily="34" charset="0"/>
              </a:rPr>
              <a:t> </a:t>
            </a:r>
            <a:r>
              <a:rPr lang="en-US" sz="5000" dirty="0">
                <a:solidFill>
                  <a:srgbClr val="EC7C16"/>
                </a:solidFill>
                <a:latin typeface="Ubuntu" panose="020B0504030602030204" pitchFamily="34" charset="0"/>
              </a:rPr>
              <a:t>&amp;</a:t>
            </a:r>
            <a:r>
              <a:rPr lang="en-US" sz="5000" b="1" dirty="0">
                <a:solidFill>
                  <a:srgbClr val="5D7843"/>
                </a:solidFill>
                <a:latin typeface="Ubuntu" panose="020B0504030602030204" pitchFamily="34" charset="0"/>
              </a:rPr>
              <a:t> SHARE</a:t>
            </a:r>
          </a:p>
        </p:txBody>
      </p:sp>
    </p:spTree>
    <p:extLst>
      <p:ext uri="{BB962C8B-B14F-4D97-AF65-F5344CB8AC3E}">
        <p14:creationId xmlns:p14="http://schemas.microsoft.com/office/powerpoint/2010/main" val="85766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8766706" cy="614682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IT IS WELL WITH MY SOUL</a:t>
            </a:r>
          </a:p>
          <a:p>
            <a:pPr marL="0" indent="0">
              <a:buNone/>
            </a:pPr>
            <a:r>
              <a:rPr lang="en-US" sz="3000" dirty="0"/>
              <a:t>Though Satan should buffet,</a:t>
            </a:r>
            <a:br>
              <a:rPr lang="en-US" sz="3000" dirty="0"/>
            </a:br>
            <a:r>
              <a:rPr lang="en-US" sz="3000" dirty="0"/>
              <a:t>though trials should come,</a:t>
            </a:r>
            <a:br>
              <a:rPr lang="en-US" sz="3000" dirty="0"/>
            </a:br>
            <a:r>
              <a:rPr lang="en-US" sz="3000" dirty="0"/>
              <a:t>Let this blest assurance control,</a:t>
            </a:r>
            <a:br>
              <a:rPr lang="en-US" sz="3000" dirty="0"/>
            </a:br>
            <a:r>
              <a:rPr lang="en-US" sz="3000" dirty="0"/>
              <a:t>That Christ has regarded my helpless estate,</a:t>
            </a:r>
            <a:br>
              <a:rPr lang="en-US" sz="3000" dirty="0"/>
            </a:br>
            <a:r>
              <a:rPr lang="en-US" sz="3000" dirty="0"/>
              <a:t>And hath shed His own blood for my soul</a:t>
            </a:r>
          </a:p>
          <a:p>
            <a:pPr marL="0" indent="0">
              <a:buNone/>
            </a:pPr>
            <a:r>
              <a:rPr lang="en-US" sz="3000" dirty="0"/>
              <a:t>It is well (it is well)</a:t>
            </a:r>
            <a:br>
              <a:rPr lang="en-US" sz="3000" dirty="0"/>
            </a:br>
            <a:r>
              <a:rPr lang="en-US" sz="3000" dirty="0"/>
              <a:t>With my soul (with my soul)</a:t>
            </a:r>
            <a:br>
              <a:rPr lang="en-US" sz="3000" dirty="0"/>
            </a:br>
            <a:r>
              <a:rPr lang="en-US" sz="3000" dirty="0"/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13641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10"/>
            <a:ext cx="1900989" cy="2428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96" y="224791"/>
            <a:ext cx="8766706" cy="614682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5500" dirty="0"/>
              <a:t>IT IS WELL WITH MY SOUL</a:t>
            </a:r>
          </a:p>
          <a:p>
            <a:pPr marL="0" indent="0">
              <a:buNone/>
            </a:pPr>
            <a:r>
              <a:rPr lang="en-US" dirty="0"/>
              <a:t>My sin, oh, the bliss of this glorious thought</a:t>
            </a:r>
            <a:br>
              <a:rPr lang="en-US" dirty="0"/>
            </a:br>
            <a:r>
              <a:rPr lang="en-US" dirty="0"/>
              <a:t>My sin, not in part but the whole,</a:t>
            </a:r>
            <a:br>
              <a:rPr lang="en-US" dirty="0"/>
            </a:br>
            <a:r>
              <a:rPr lang="en-US" dirty="0"/>
              <a:t>Is nailed to the cross, and I bear it no more,</a:t>
            </a:r>
            <a:br>
              <a:rPr lang="en-US" dirty="0"/>
            </a:br>
            <a:r>
              <a:rPr lang="en-US" dirty="0"/>
              <a:t>Praise the Lord! Praise the Lord, o my soul!</a:t>
            </a:r>
          </a:p>
          <a:p>
            <a:pPr marL="0" indent="0">
              <a:buNone/>
            </a:pPr>
            <a:r>
              <a:rPr lang="en-US" sz="3000" dirty="0"/>
              <a:t>It is well (it is well)</a:t>
            </a:r>
            <a:br>
              <a:rPr lang="en-US" sz="3000" dirty="0"/>
            </a:br>
            <a:r>
              <a:rPr lang="en-US" sz="3000" dirty="0"/>
              <a:t>With my soul (with my soul)</a:t>
            </a:r>
            <a:br>
              <a:rPr lang="en-US" sz="3000" dirty="0"/>
            </a:br>
            <a:r>
              <a:rPr lang="en-US" sz="3000" dirty="0"/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42946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341F7-F244-45B1-B7D3-FCD838638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2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ear of cooked corn above melted butter">
            <a:extLst>
              <a:ext uri="{FF2B5EF4-FFF2-40B4-BE49-F238E27FC236}">
                <a16:creationId xmlns:a16="http://schemas.microsoft.com/office/drawing/2014/main" id="{E4F1BD67-E9A7-4E46-933A-245C19B5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2" y="-19595"/>
            <a:ext cx="10319657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1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089FD9-2BA8-461D-8C03-1375126B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742"/>
            <a:ext cx="9144000" cy="91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1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Panda Express Orange Chicken Copycat is spot on and is SO EASY. PLUS theres a video!">
            <a:extLst>
              <a:ext uri="{FF2B5EF4-FFF2-40B4-BE49-F238E27FC236}">
                <a16:creationId xmlns:a16="http://schemas.microsoft.com/office/drawing/2014/main" id="{838E97FF-ED90-455C-AEEB-F2FB5814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177" y="-574766"/>
            <a:ext cx="4955177" cy="74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nda Express Chow Mein Copycat (The BEST Recipe!) - Rasa Malaysia">
            <a:extLst>
              <a:ext uri="{FF2B5EF4-FFF2-40B4-BE49-F238E27FC236}">
                <a16:creationId xmlns:a16="http://schemas.microsoft.com/office/drawing/2014/main" id="{8F323871-96CC-47DD-AE6A-8BA3EB55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A7BC71-7CAF-45E2-AF86-54A38F47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954" y="-15581"/>
            <a:ext cx="10305005" cy="68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3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8943</TotalTime>
  <Words>812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Baby Boston</vt:lpstr>
      <vt:lpstr>Calibri</vt:lpstr>
      <vt:lpstr>Calibri Light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 </cp:lastModifiedBy>
  <cp:revision>39</cp:revision>
  <dcterms:created xsi:type="dcterms:W3CDTF">2020-03-20T16:52:44Z</dcterms:created>
  <dcterms:modified xsi:type="dcterms:W3CDTF">2020-04-06T16:48:58Z</dcterms:modified>
</cp:coreProperties>
</file>