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588" r:id="rId3"/>
    <p:sldId id="858" r:id="rId4"/>
    <p:sldId id="859" r:id="rId5"/>
    <p:sldId id="860" r:id="rId6"/>
    <p:sldId id="890" r:id="rId7"/>
    <p:sldId id="889" r:id="rId8"/>
    <p:sldId id="861" r:id="rId9"/>
    <p:sldId id="862" r:id="rId10"/>
    <p:sldId id="891" r:id="rId11"/>
    <p:sldId id="863" r:id="rId12"/>
    <p:sldId id="864" r:id="rId13"/>
    <p:sldId id="865" r:id="rId14"/>
    <p:sldId id="885" r:id="rId15"/>
    <p:sldId id="886" r:id="rId16"/>
    <p:sldId id="894" r:id="rId17"/>
    <p:sldId id="887" r:id="rId18"/>
    <p:sldId id="897" r:id="rId19"/>
    <p:sldId id="899" r:id="rId20"/>
    <p:sldId id="900" r:id="rId21"/>
    <p:sldId id="898" r:id="rId22"/>
    <p:sldId id="901" r:id="rId23"/>
    <p:sldId id="902" r:id="rId24"/>
    <p:sldId id="867" r:id="rId25"/>
    <p:sldId id="868" r:id="rId26"/>
    <p:sldId id="869" r:id="rId27"/>
    <p:sldId id="870" r:id="rId28"/>
    <p:sldId id="871" r:id="rId29"/>
    <p:sldId id="888" r:id="rId30"/>
    <p:sldId id="872" r:id="rId31"/>
    <p:sldId id="874" r:id="rId32"/>
    <p:sldId id="875" r:id="rId33"/>
    <p:sldId id="876" r:id="rId34"/>
    <p:sldId id="877" r:id="rId35"/>
    <p:sldId id="878" r:id="rId36"/>
    <p:sldId id="893" r:id="rId37"/>
    <p:sldId id="879" r:id="rId38"/>
    <p:sldId id="880" r:id="rId39"/>
    <p:sldId id="895" r:id="rId40"/>
    <p:sldId id="881" r:id="rId41"/>
    <p:sldId id="882" r:id="rId42"/>
    <p:sldId id="883" r:id="rId43"/>
    <p:sldId id="841" r:id="rId44"/>
    <p:sldId id="884" r:id="rId45"/>
    <p:sldId id="827" r:id="rId46"/>
  </p:sldIdLst>
  <p:sldSz cx="9144000" cy="6858000" type="screen4x3"/>
  <p:notesSz cx="6950075" cy="9236075"/>
  <p:defaultTextStyle>
    <a:defPPr>
      <a:defRPr lang="en-US">
        <a:uFillTx/>
      </a:defRPr>
    </a:defPPr>
    <a:lvl1pPr algn="l" rtl="0" fontAlgn="base">
      <a:spcBef>
        <a:spcPct val="0"/>
      </a:spcBef>
      <a:spcAft>
        <a:spcPct val="0"/>
      </a:spcAft>
      <a:defRPr kern="1200">
        <a:solidFill>
          <a:schemeClr val="tx1"/>
        </a:solidFill>
        <a:uFillTx/>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uFillTx/>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uFillTx/>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uFillTx/>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uFillTx/>
        <a:latin typeface="Arial" charset="0"/>
        <a:ea typeface="ＭＳ Ｐゴシック" pitchFamily="34" charset="-128"/>
        <a:cs typeface="Arial" charset="0"/>
      </a:defRPr>
    </a:lvl5pPr>
    <a:lvl6pPr marL="2286000" algn="l" defTabSz="914400" rtl="0" eaLnBrk="1" latinLnBrk="0" hangingPunct="1">
      <a:defRPr kern="1200">
        <a:solidFill>
          <a:schemeClr val="tx1"/>
        </a:solidFill>
        <a:uFillTx/>
        <a:latin typeface="Arial" charset="0"/>
        <a:ea typeface="ＭＳ Ｐゴシック" pitchFamily="34" charset="-128"/>
        <a:cs typeface="Arial" charset="0"/>
      </a:defRPr>
    </a:lvl6pPr>
    <a:lvl7pPr marL="2743200" algn="l" defTabSz="914400" rtl="0" eaLnBrk="1" latinLnBrk="0" hangingPunct="1">
      <a:defRPr kern="1200">
        <a:solidFill>
          <a:schemeClr val="tx1"/>
        </a:solidFill>
        <a:uFillTx/>
        <a:latin typeface="Arial" charset="0"/>
        <a:ea typeface="ＭＳ Ｐゴシック" pitchFamily="34" charset="-128"/>
        <a:cs typeface="Arial" charset="0"/>
      </a:defRPr>
    </a:lvl7pPr>
    <a:lvl8pPr marL="3200400" algn="l" defTabSz="914400" rtl="0" eaLnBrk="1" latinLnBrk="0" hangingPunct="1">
      <a:defRPr kern="1200">
        <a:solidFill>
          <a:schemeClr val="tx1"/>
        </a:solidFill>
        <a:uFillTx/>
        <a:latin typeface="Arial" charset="0"/>
        <a:ea typeface="ＭＳ Ｐゴシック" pitchFamily="34" charset="-128"/>
        <a:cs typeface="Arial" charset="0"/>
      </a:defRPr>
    </a:lvl8pPr>
    <a:lvl9pPr marL="3657600" algn="l" defTabSz="914400" rtl="0" eaLnBrk="1" latinLnBrk="0" hangingPunct="1">
      <a:defRPr kern="1200">
        <a:solidFill>
          <a:schemeClr val="tx1"/>
        </a:solidFill>
        <a:uFillTx/>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6443A"/>
    <a:srgbClr val="FFFFFF"/>
    <a:srgbClr val="877B63"/>
    <a:srgbClr val="006600"/>
    <a:srgbClr val="00CC00"/>
    <a:srgbClr val="D34817"/>
    <a:srgbClr val="AA8F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srgbClr val="000000"/>
        </a:fontRef>
        <a:schemeClr val="lt1"/>
      </a:tcTxStyle>
      <a:tcStyle>
        <a:tcBdr/>
        <a:fill>
          <a:solidFill>
            <a:schemeClr val="dk1"/>
          </a:solidFill>
        </a:fill>
      </a:tcStyle>
    </a:lastCol>
    <a:firstCol>
      <a:tcTxStyle b="on">
        <a:fontRef idx="minor">
          <a:srgbClr val="000000"/>
        </a:fontRef>
        <a:schemeClr val="lt1"/>
      </a:tcTxStyle>
      <a:tcStyle>
        <a:tcBdr/>
        <a:fill>
          <a:solidFill>
            <a:schemeClr val="dk1"/>
          </a:solidFill>
        </a:fill>
      </a:tcStyle>
    </a:firstCol>
    <a:lastRow>
      <a:tcTxStyle b="on">
        <a:fontRef idx="minor">
          <a:srgbClr val="000000"/>
        </a:fontRef>
        <a:schemeClr val="lt1"/>
      </a:tcTxStyle>
      <a:tcStyle>
        <a:tcBdr>
          <a:top>
            <a:ln w="38100" cmpd="sng">
              <a:solidFill>
                <a:schemeClr val="lt1"/>
              </a:solidFill>
            </a:ln>
          </a:top>
        </a:tcBdr>
        <a:fill>
          <a:solidFill>
            <a:schemeClr val="dk1"/>
          </a:solidFill>
        </a:fill>
      </a:tcStyle>
    </a:lastRow>
    <a:firstRow>
      <a:tcTxStyle b="on">
        <a:fontRef idx="minor">
          <a:srgbClr val="000000"/>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srgbClr val="000000"/>
        </a:fontRef>
        <a:schemeClr val="lt1"/>
      </a:tcTxStyle>
      <a:tcStyle>
        <a:tcBdr/>
        <a:fill>
          <a:solidFill>
            <a:schemeClr val="accent2"/>
          </a:solidFill>
        </a:fill>
      </a:tcStyle>
    </a:lastCol>
    <a:firstCol>
      <a:tcTxStyle b="on">
        <a:fontRef idx="minor">
          <a:srgbClr val="000000"/>
        </a:fontRef>
        <a:schemeClr val="lt1"/>
      </a:tcTxStyle>
      <a:tcStyle>
        <a:tcBdr/>
        <a:fill>
          <a:solidFill>
            <a:schemeClr val="accent2"/>
          </a:solidFill>
        </a:fill>
      </a:tcStyle>
    </a:firstCol>
    <a:lastRow>
      <a:tcTxStyle b="on">
        <a:fontRef idx="minor">
          <a:srgbClr val="000000"/>
        </a:fontRef>
        <a:schemeClr val="lt1"/>
      </a:tcTxStyle>
      <a:tcStyle>
        <a:tcBdr>
          <a:top>
            <a:ln w="38100" cmpd="sng">
              <a:solidFill>
                <a:schemeClr val="lt1"/>
              </a:solidFill>
            </a:ln>
          </a:top>
        </a:tcBdr>
        <a:fill>
          <a:solidFill>
            <a:schemeClr val="accent2"/>
          </a:solidFill>
        </a:fill>
      </a:tcStyle>
    </a:lastRow>
    <a:firstRow>
      <a:tcTxStyle b="on">
        <a:fontRef idx="minor">
          <a:srgbClr val="000000"/>
        </a:fontRef>
        <a:schemeClr val="lt1"/>
      </a:tcTxStyle>
      <a:tcStyle>
        <a:tcBdr>
          <a:bottom>
            <a:ln w="38100" cmpd="sng">
              <a:solidFill>
                <a:schemeClr val="lt1"/>
              </a:solidFill>
            </a:ln>
          </a:bottom>
        </a:tcBdr>
        <a:fill>
          <a:solidFill>
            <a:schemeClr val="accent2"/>
          </a:solidFill>
        </a:fill>
      </a:tcStyle>
    </a:firstRow>
  </a:tblStyle>
  <a:tblStyle styleId="{D03447BB-5D67-496B-8E87-E561075AD55C}" styleName="Dark Style 1 - Accent 3">
    <a:wholeTbl>
      <a:tcTxStyle>
        <a:fontRef idx="minor">
          <a:srgbClr val="00000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6" autoAdjust="0"/>
    <p:restoredTop sz="94842" autoAdjust="0"/>
  </p:normalViewPr>
  <p:slideViewPr>
    <p:cSldViewPr>
      <p:cViewPr>
        <p:scale>
          <a:sx n="100" d="100"/>
          <a:sy n="100" d="100"/>
        </p:scale>
        <p:origin x="-10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8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2120"/>
          </a:xfrm>
          <a:prstGeom prst="rect">
            <a:avLst/>
          </a:prstGeom>
        </p:spPr>
        <p:txBody>
          <a:bodyPr vert="horz" lIns="90763" tIns="45382" rIns="90763" bIns="45382" rtlCol="0"/>
          <a:lstStyle>
            <a:lvl1pPr algn="l" fontAlgn="auto">
              <a:spcBef>
                <a:spcPts val="0"/>
              </a:spcBef>
              <a:spcAft>
                <a:spcPts val="0"/>
              </a:spcAft>
              <a:defRPr sz="1200">
                <a:uFillTx/>
                <a:latin typeface="+mn-lt"/>
                <a:ea typeface="+mn-ea"/>
                <a:cs typeface="+mn-cs"/>
              </a:defRPr>
            </a:lvl1pPr>
          </a:lstStyle>
          <a:p>
            <a:pPr>
              <a:defRPr>
                <a:uFillTx/>
              </a:defRPr>
            </a:pPr>
            <a:endParaRPr lang="en-US">
              <a:uFillTx/>
            </a:endParaRPr>
          </a:p>
        </p:txBody>
      </p:sp>
      <p:sp>
        <p:nvSpPr>
          <p:cNvPr id="3" name="Date Placeholder 2"/>
          <p:cNvSpPr>
            <a:spLocks noGrp="1"/>
          </p:cNvSpPr>
          <p:nvPr>
            <p:ph type="dt" sz="quarter" idx="1"/>
          </p:nvPr>
        </p:nvSpPr>
        <p:spPr>
          <a:xfrm>
            <a:off x="3936174" y="0"/>
            <a:ext cx="3012329" cy="462120"/>
          </a:xfrm>
          <a:prstGeom prst="rect">
            <a:avLst/>
          </a:prstGeom>
        </p:spPr>
        <p:txBody>
          <a:bodyPr vert="horz" wrap="square" lIns="90763" tIns="45382" rIns="90763" bIns="45382" numCol="1" anchor="t" anchorCtr="0" compatLnSpc="1">
            <a:prstTxWarp prst="textNoShape">
              <a:avLst/>
            </a:prstTxWarp>
          </a:bodyPr>
          <a:lstStyle>
            <a:lvl1pPr algn="r">
              <a:defRPr sz="1200">
                <a:uFillTx/>
                <a:latin typeface="Calibri" pitchFamily="34" charset="0"/>
                <a:ea typeface="ＭＳ Ｐゴシック" charset="-128"/>
                <a:cs typeface="+mn-cs"/>
              </a:defRPr>
            </a:lvl1pPr>
          </a:lstStyle>
          <a:p>
            <a:pPr>
              <a:defRPr>
                <a:uFillTx/>
              </a:defRPr>
            </a:pPr>
            <a:fld id="{A575DF80-A1CF-4709-A948-CF18023413E0}" type="datetime1">
              <a:rPr lang="en-US">
                <a:uFillTx/>
              </a:rPr>
              <a:pPr>
                <a:defRPr>
                  <a:uFillTx/>
                </a:defRPr>
              </a:pPr>
              <a:t>4/19/2015</a:t>
            </a:fld>
            <a:endParaRPr lang="en-US">
              <a:uFillTx/>
            </a:endParaRPr>
          </a:p>
        </p:txBody>
      </p:sp>
      <p:sp>
        <p:nvSpPr>
          <p:cNvPr id="4" name="Footer Placeholder 3"/>
          <p:cNvSpPr>
            <a:spLocks noGrp="1"/>
          </p:cNvSpPr>
          <p:nvPr>
            <p:ph type="ftr" sz="quarter" idx="2"/>
          </p:nvPr>
        </p:nvSpPr>
        <p:spPr>
          <a:xfrm>
            <a:off x="1" y="8772378"/>
            <a:ext cx="3012329" cy="462120"/>
          </a:xfrm>
          <a:prstGeom prst="rect">
            <a:avLst/>
          </a:prstGeom>
        </p:spPr>
        <p:txBody>
          <a:bodyPr vert="horz" lIns="90763" tIns="45382" rIns="90763" bIns="45382" rtlCol="0" anchor="b"/>
          <a:lstStyle>
            <a:lvl1pPr algn="l" fontAlgn="auto">
              <a:spcBef>
                <a:spcPts val="0"/>
              </a:spcBef>
              <a:spcAft>
                <a:spcPts val="0"/>
              </a:spcAft>
              <a:defRPr sz="1200">
                <a:uFillTx/>
                <a:latin typeface="+mn-lt"/>
                <a:ea typeface="+mn-ea"/>
                <a:cs typeface="+mn-cs"/>
              </a:defRPr>
            </a:lvl1pPr>
          </a:lstStyle>
          <a:p>
            <a:pPr>
              <a:defRPr>
                <a:uFillTx/>
              </a:defRPr>
            </a:pPr>
            <a:endParaRPr lang="en-US">
              <a:uFillTx/>
            </a:endParaRPr>
          </a:p>
        </p:txBody>
      </p:sp>
      <p:sp>
        <p:nvSpPr>
          <p:cNvPr id="5" name="Slide Number Placeholder 4"/>
          <p:cNvSpPr>
            <a:spLocks noGrp="1"/>
          </p:cNvSpPr>
          <p:nvPr>
            <p:ph type="sldNum" sz="quarter" idx="3"/>
          </p:nvPr>
        </p:nvSpPr>
        <p:spPr>
          <a:xfrm>
            <a:off x="3936174" y="8772378"/>
            <a:ext cx="3012329" cy="462120"/>
          </a:xfrm>
          <a:prstGeom prst="rect">
            <a:avLst/>
          </a:prstGeom>
        </p:spPr>
        <p:txBody>
          <a:bodyPr vert="horz" wrap="square" lIns="90763" tIns="45382" rIns="90763" bIns="45382" numCol="1" anchor="b" anchorCtr="0" compatLnSpc="1">
            <a:prstTxWarp prst="textNoShape">
              <a:avLst/>
            </a:prstTxWarp>
          </a:bodyPr>
          <a:lstStyle>
            <a:lvl1pPr algn="r">
              <a:defRPr sz="1200">
                <a:uFillTx/>
                <a:latin typeface="Calibri" pitchFamily="34" charset="0"/>
                <a:ea typeface="ＭＳ Ｐゴシック" charset="-128"/>
                <a:cs typeface="+mn-cs"/>
              </a:defRPr>
            </a:lvl1pPr>
          </a:lstStyle>
          <a:p>
            <a:pPr>
              <a:defRPr>
                <a:uFillTx/>
              </a:defRPr>
            </a:pPr>
            <a:fld id="{91255EAF-8AF2-4266-90A9-0DF5BD276F59}" type="slidenum">
              <a:rPr lang="en-US">
                <a:uFillTx/>
              </a:rPr>
              <a:pPr>
                <a:defRPr>
                  <a:uFillTx/>
                </a:defRPr>
              </a:pPr>
              <a:t>‹#›</a:t>
            </a:fld>
            <a:endParaRPr lang="en-US">
              <a:uFillTx/>
            </a:endParaRPr>
          </a:p>
        </p:txBody>
      </p:sp>
    </p:spTree>
    <p:extLst>
      <p:ext uri="{BB962C8B-B14F-4D97-AF65-F5344CB8AC3E}">
        <p14:creationId xmlns:p14="http://schemas.microsoft.com/office/powerpoint/2010/main" xmlns="" val="952095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2120"/>
          </a:xfrm>
          <a:prstGeom prst="rect">
            <a:avLst/>
          </a:prstGeom>
        </p:spPr>
        <p:txBody>
          <a:bodyPr vert="horz" lIns="90763" tIns="45382" rIns="90763" bIns="45382" rtlCol="0"/>
          <a:lstStyle>
            <a:lvl1pPr algn="l">
              <a:defRPr sz="1200">
                <a:uFillTx/>
                <a:latin typeface="Arial" charset="0"/>
                <a:ea typeface="ＭＳ Ｐゴシック" charset="-128"/>
                <a:cs typeface="+mn-cs"/>
              </a:defRPr>
            </a:lvl1pPr>
          </a:lstStyle>
          <a:p>
            <a:pPr>
              <a:defRPr>
                <a:uFillTx/>
              </a:defRPr>
            </a:pPr>
            <a:endParaRPr lang="en-US">
              <a:uFillTx/>
            </a:endParaRPr>
          </a:p>
        </p:txBody>
      </p:sp>
      <p:sp>
        <p:nvSpPr>
          <p:cNvPr id="3" name="Date Placeholder 2"/>
          <p:cNvSpPr>
            <a:spLocks noGrp="1"/>
          </p:cNvSpPr>
          <p:nvPr>
            <p:ph type="dt" idx="1"/>
          </p:nvPr>
        </p:nvSpPr>
        <p:spPr>
          <a:xfrm>
            <a:off x="3936174" y="0"/>
            <a:ext cx="3012329" cy="462120"/>
          </a:xfrm>
          <a:prstGeom prst="rect">
            <a:avLst/>
          </a:prstGeom>
        </p:spPr>
        <p:txBody>
          <a:bodyPr vert="horz" wrap="square" lIns="90763" tIns="45382" rIns="90763" bIns="45382" numCol="1" anchor="t" anchorCtr="0" compatLnSpc="1">
            <a:prstTxWarp prst="textNoShape">
              <a:avLst/>
            </a:prstTxWarp>
          </a:bodyPr>
          <a:lstStyle>
            <a:lvl1pPr algn="r">
              <a:defRPr sz="1200">
                <a:uFillTx/>
                <a:latin typeface="Arial" charset="0"/>
                <a:ea typeface="ＭＳ Ｐゴシック" charset="-128"/>
                <a:cs typeface="+mn-cs"/>
              </a:defRPr>
            </a:lvl1pPr>
          </a:lstStyle>
          <a:p>
            <a:pPr>
              <a:defRPr>
                <a:uFillTx/>
              </a:defRPr>
            </a:pPr>
            <a:fld id="{78BA9EDF-A6E0-457E-8342-AFBF962EE9B8}" type="datetime1">
              <a:rPr lang="en-US">
                <a:uFillTx/>
              </a:rPr>
              <a:pPr>
                <a:defRPr>
                  <a:uFillTx/>
                </a:defRPr>
              </a:pPr>
              <a:t>4/19/2015</a:t>
            </a:fld>
            <a:endParaRPr lang="en-US">
              <a:uFillTx/>
            </a:endParaRPr>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srgbClr val="000000"/>
            </a:solidFill>
          </a:ln>
        </p:spPr>
        <p:txBody>
          <a:bodyPr vert="horz" lIns="90763" tIns="45382" rIns="90763" bIns="45382" rtlCol="0" anchor="ctr"/>
          <a:lstStyle/>
          <a:p>
            <a:pPr lvl="0"/>
            <a:endParaRPr lang="en-US" noProof="0" smtClean="0">
              <a:uFillTx/>
            </a:endParaRPr>
          </a:p>
        </p:txBody>
      </p:sp>
      <p:sp>
        <p:nvSpPr>
          <p:cNvPr id="5" name="Notes Placeholder 4"/>
          <p:cNvSpPr>
            <a:spLocks noGrp="1"/>
          </p:cNvSpPr>
          <p:nvPr>
            <p:ph type="body" sz="quarter" idx="3"/>
          </p:nvPr>
        </p:nvSpPr>
        <p:spPr>
          <a:xfrm>
            <a:off x="695638" y="4387768"/>
            <a:ext cx="5558801" cy="4155919"/>
          </a:xfrm>
          <a:prstGeom prst="rect">
            <a:avLst/>
          </a:prstGeom>
        </p:spPr>
        <p:txBody>
          <a:bodyPr vert="horz" lIns="90763" tIns="45382" rIns="90763" bIns="45382" rtlCol="0">
            <a:normAutofit/>
          </a:bodyPr>
          <a:lstStyle/>
          <a:p>
            <a:pPr lvl="0"/>
            <a:r>
              <a:rPr lang="en-US" noProof="0" smtClean="0">
                <a:uFillTx/>
              </a:rPr>
              <a:t>Click to edit Master text styles</a:t>
            </a:r>
          </a:p>
          <a:p>
            <a:pPr lvl="1"/>
            <a:r>
              <a:rPr lang="en-US" noProof="0" smtClean="0">
                <a:uFillTx/>
              </a:rPr>
              <a:t>Second level</a:t>
            </a:r>
          </a:p>
          <a:p>
            <a:pPr lvl="2"/>
            <a:r>
              <a:rPr lang="en-US" noProof="0" smtClean="0">
                <a:uFillTx/>
              </a:rPr>
              <a:t>Third level</a:t>
            </a:r>
          </a:p>
          <a:p>
            <a:pPr lvl="3"/>
            <a:r>
              <a:rPr lang="en-US" noProof="0" smtClean="0">
                <a:uFillTx/>
              </a:rPr>
              <a:t>Fourth level</a:t>
            </a:r>
          </a:p>
          <a:p>
            <a:pPr lvl="4"/>
            <a:r>
              <a:rPr lang="en-US" noProof="0" smtClean="0">
                <a:uFillTx/>
              </a:rPr>
              <a:t>Fifth level</a:t>
            </a:r>
          </a:p>
        </p:txBody>
      </p:sp>
      <p:sp>
        <p:nvSpPr>
          <p:cNvPr id="6" name="Footer Placeholder 5"/>
          <p:cNvSpPr>
            <a:spLocks noGrp="1"/>
          </p:cNvSpPr>
          <p:nvPr>
            <p:ph type="ftr" sz="quarter" idx="4"/>
          </p:nvPr>
        </p:nvSpPr>
        <p:spPr>
          <a:xfrm>
            <a:off x="1" y="8772378"/>
            <a:ext cx="3012329" cy="462120"/>
          </a:xfrm>
          <a:prstGeom prst="rect">
            <a:avLst/>
          </a:prstGeom>
        </p:spPr>
        <p:txBody>
          <a:bodyPr vert="horz" lIns="90763" tIns="45382" rIns="90763" bIns="45382" rtlCol="0" anchor="b"/>
          <a:lstStyle>
            <a:lvl1pPr algn="l">
              <a:defRPr sz="1200">
                <a:uFillTx/>
                <a:latin typeface="Arial" charset="0"/>
                <a:ea typeface="ＭＳ Ｐゴシック" charset="-128"/>
                <a:cs typeface="+mn-cs"/>
              </a:defRPr>
            </a:lvl1pPr>
          </a:lstStyle>
          <a:p>
            <a:pPr>
              <a:defRPr>
                <a:uFillTx/>
              </a:defRPr>
            </a:pPr>
            <a:endParaRPr lang="en-US">
              <a:uFillTx/>
            </a:endParaRPr>
          </a:p>
        </p:txBody>
      </p:sp>
      <p:sp>
        <p:nvSpPr>
          <p:cNvPr id="7" name="Slide Number Placeholder 6"/>
          <p:cNvSpPr>
            <a:spLocks noGrp="1"/>
          </p:cNvSpPr>
          <p:nvPr>
            <p:ph type="sldNum" sz="quarter" idx="5"/>
          </p:nvPr>
        </p:nvSpPr>
        <p:spPr>
          <a:xfrm>
            <a:off x="3936174" y="8772378"/>
            <a:ext cx="3012329" cy="462120"/>
          </a:xfrm>
          <a:prstGeom prst="rect">
            <a:avLst/>
          </a:prstGeom>
        </p:spPr>
        <p:txBody>
          <a:bodyPr vert="horz" wrap="square" lIns="90763" tIns="45382" rIns="90763" bIns="45382" numCol="1" anchor="b" anchorCtr="0" compatLnSpc="1">
            <a:prstTxWarp prst="textNoShape">
              <a:avLst/>
            </a:prstTxWarp>
          </a:bodyPr>
          <a:lstStyle>
            <a:lvl1pPr algn="r">
              <a:defRPr sz="1200">
                <a:uFillTx/>
                <a:latin typeface="Arial" charset="0"/>
                <a:ea typeface="ＭＳ Ｐゴシック" charset="-128"/>
                <a:cs typeface="+mn-cs"/>
              </a:defRPr>
            </a:lvl1pPr>
          </a:lstStyle>
          <a:p>
            <a:pPr>
              <a:defRPr>
                <a:uFillTx/>
              </a:defRPr>
            </a:pPr>
            <a:fld id="{4B8C7305-9ABD-472B-B47D-08A6E2893876}" type="slidenum">
              <a:rPr lang="en-US">
                <a:uFillTx/>
              </a:rPr>
              <a:pPr>
                <a:defRPr>
                  <a:uFillTx/>
                </a:defRPr>
              </a:pPr>
              <a:t>‹#›</a:t>
            </a:fld>
            <a:endParaRPr lang="en-US">
              <a:uFillTx/>
            </a:endParaRPr>
          </a:p>
        </p:txBody>
      </p:sp>
    </p:spTree>
    <p:extLst>
      <p:ext uri="{BB962C8B-B14F-4D97-AF65-F5344CB8AC3E}">
        <p14:creationId xmlns:p14="http://schemas.microsoft.com/office/powerpoint/2010/main" xmlns="" val="2547420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uFillTx/>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uFillTx/>
        <a:latin typeface="+mn-lt"/>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uFillTx/>
        <a:latin typeface="+mn-lt"/>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uFillTx/>
        <a:latin typeface="+mn-lt"/>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uFillTx/>
        <a:latin typeface="+mn-lt"/>
        <a:ea typeface="ＭＳ Ｐゴシック" charset="-128"/>
        <a:cs typeface="ＭＳ Ｐゴシック"/>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a:spLocks/>
          </p:cNvSpPr>
          <p:nvPr userDrawn="1"/>
        </p:nvSpPr>
        <p:spPr>
          <a:xfrm>
            <a:off x="-9526" y="0"/>
            <a:ext cx="9153526" cy="601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4" name="Rectangle 3"/>
          <p:cNvSpPr>
            <a:spLocks/>
          </p:cNvSpPr>
          <p:nvPr/>
        </p:nvSpPr>
        <p:spPr bwMode="white">
          <a:xfrm>
            <a:off x="0" y="5970589"/>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10" name="Footer Placeholder 16"/>
          <p:cNvSpPr>
            <a:spLocks noGrp="1"/>
          </p:cNvSpPr>
          <p:nvPr>
            <p:ph type="ftr" sz="quarter" idx="11"/>
          </p:nvPr>
        </p:nvSpPr>
        <p:spPr>
          <a:xfrm>
            <a:off x="2085976" y="236566"/>
            <a:ext cx="5867400" cy="365127"/>
          </a:xfrm>
          <a:prstGeom prst="rect">
            <a:avLst/>
          </a:prstGeom>
        </p:spPr>
        <p:txBody>
          <a:bodyPr/>
          <a:lstStyle>
            <a:lvl1pPr algn="r">
              <a:defRPr>
                <a:solidFill>
                  <a:schemeClr val="tx2"/>
                </a:solidFill>
                <a:uFillTx/>
              </a:defRPr>
            </a:lvl1pPr>
          </a:lstStyle>
          <a:p>
            <a:pPr>
              <a:defRPr>
                <a:uFillTx/>
              </a:defRPr>
            </a:pPr>
            <a:endParaRPr lang="en-US">
              <a:uFillTx/>
            </a:endParaRPr>
          </a:p>
        </p:txBody>
      </p:sp>
      <p:sp>
        <p:nvSpPr>
          <p:cNvPr id="11"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uFillTx/>
              </a:defRPr>
            </a:lvl1pPr>
          </a:lstStyle>
          <a:p>
            <a:pPr>
              <a:defRPr>
                <a:uFillTx/>
              </a:defRPr>
            </a:pPr>
            <a:fld id="{E7DE96C3-32BF-4159-8A2C-EECC659E65E7}" type="slidenum">
              <a:rPr lang="en-US">
                <a:uFillTx/>
              </a:rPr>
              <a:pPr>
                <a:defRPr>
                  <a:uFillTx/>
                </a:defRPr>
              </a:pPr>
              <a:t>‹#›</a:t>
            </a:fld>
            <a:endParaRPr lang="en-US">
              <a:uFillTx/>
            </a:endParaRPr>
          </a:p>
        </p:txBody>
      </p:sp>
      <p:pic>
        <p:nvPicPr>
          <p:cNvPr id="2" name="Picture 1"/>
          <p:cNvPicPr>
            <a:picLocks noChangeAspect="1"/>
          </p:cNvPicPr>
          <p:nvPr userDrawn="1"/>
        </p:nvPicPr>
        <p:blipFill>
          <a:blip r:embed="rId2" cstate="print">
            <a:extLst>
              <a:ext uri="{BEBA8EAE-BF5A-486C-A8C5-ECC9F3942E4B}">
                <a14:imgProps xmlns:a14="http://schemas.microsoft.com/office/drawing/2010/main" xmlns="">
                  <a14:imgLayer r:embed="rId3">
                    <a14:imgEffect>
                      <a14:sharpenSoften amount="32000"/>
                    </a14:imgEffect>
                    <a14:imgEffect>
                      <a14:brightnessContrast bright="3000" contrast="-4000"/>
                    </a14:imgEffect>
                  </a14:imgLayer>
                </a14:imgProps>
              </a:ext>
              <a:ext uri="{28A0092B-C50C-407E-A947-70E740481C1C}">
                <a14:useLocalDpi xmlns:a14="http://schemas.microsoft.com/office/drawing/2010/main" xmlns="" val="0"/>
              </a:ext>
            </a:extLst>
          </a:blip>
          <a:stretch>
            <a:fillRect/>
          </a:stretch>
        </p:blipFill>
        <p:spPr>
          <a:xfrm>
            <a:off x="381000" y="4807085"/>
            <a:ext cx="9144000" cy="1517515"/>
          </a:xfrm>
          <a:prstGeom prst="rect">
            <a:avLst/>
          </a:prstGeom>
          <a:ln w="19050">
            <a:solidFill>
              <a:schemeClr val="accent2">
                <a:lumMod val="75000"/>
                <a:alpha val="27000"/>
              </a:schemeClr>
            </a:solidFill>
          </a:ln>
          <a:effectLst>
            <a:outerShdw blurRad="50800" dist="63500" dir="2700000" algn="tl" rotWithShape="0">
              <a:prstClr val="black">
                <a:alpha val="40000"/>
              </a:prstClr>
            </a:outerShdw>
          </a:effectLst>
        </p:spPr>
      </p:pic>
      <p:sp>
        <p:nvSpPr>
          <p:cNvPr id="8" name="Title 7"/>
          <p:cNvSpPr>
            <a:spLocks noGrp="1"/>
          </p:cNvSpPr>
          <p:nvPr>
            <p:ph type="ctrTitle" hasCustomPrompt="1"/>
          </p:nvPr>
        </p:nvSpPr>
        <p:spPr>
          <a:xfrm>
            <a:off x="685800" y="4041843"/>
            <a:ext cx="8077200" cy="2092257"/>
          </a:xfrm>
          <a:prstGeom prst="rect">
            <a:avLst/>
          </a:prstGeom>
        </p:spPr>
        <p:txBody>
          <a:bodyPr anchor="b"/>
          <a:lstStyle>
            <a:lvl1pPr>
              <a:defRPr sz="7000" cap="all" baseline="0">
                <a:solidFill>
                  <a:schemeClr val="tx1"/>
                </a:solidFill>
                <a:uFillTx/>
              </a:defRPr>
            </a:lvl1pPr>
          </a:lstStyle>
          <a:p>
            <a:r>
              <a:rPr lang="en-US" dirty="0" smtClean="0">
                <a:uFillTx/>
              </a:rPr>
              <a:t>Click to edit TITLE</a:t>
            </a:r>
            <a:endParaRPr lang="en-US" dirty="0">
              <a:uFillTx/>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13"/>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211E6EB3-BE26-4065-8BFD-1D0380ED70E3}" type="datetime1">
              <a:rPr lang="en-US">
                <a:uFillTx/>
              </a:rPr>
              <a:pPr>
                <a:defRPr>
                  <a:uFillTx/>
                </a:defRPr>
              </a:pPr>
              <a:t>4/19/2015</a:t>
            </a:fld>
            <a:endParaRPr lang="en-US">
              <a:uFillTx/>
            </a:endParaRPr>
          </a:p>
        </p:txBody>
      </p:sp>
      <p:sp>
        <p:nvSpPr>
          <p:cNvPr id="5"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a:defRPr>
                <a:uFillTx/>
              </a:defRPr>
            </a:pPr>
            <a:endParaRPr lang="en-US">
              <a:uFillTx/>
            </a:endParaRPr>
          </a:p>
        </p:txBody>
      </p:sp>
      <p:sp>
        <p:nvSpPr>
          <p:cNvPr id="6" name="Slide Number Placeholder 22"/>
          <p:cNvSpPr>
            <a:spLocks noGrp="1"/>
          </p:cNvSpPr>
          <p:nvPr>
            <p:ph type="sldNum" sz="quarter" idx="12"/>
          </p:nvPr>
        </p:nvSpPr>
        <p:spPr>
          <a:xfrm>
            <a:off x="0" y="1271589"/>
            <a:ext cx="457200" cy="244476"/>
          </a:xfrm>
          <a:prstGeom prst="rect">
            <a:avLst/>
          </a:prstGeom>
        </p:spPr>
        <p:txBody>
          <a:bodyPr/>
          <a:lstStyle>
            <a:lvl1pPr>
              <a:defRPr>
                <a:uFillTx/>
              </a:defRPr>
            </a:lvl1pPr>
          </a:lstStyle>
          <a:p>
            <a:pPr>
              <a:defRPr>
                <a:uFillTx/>
              </a:defRPr>
            </a:pPr>
            <a:fld id="{FDF419A1-99AF-415C-9751-0AD6BE506B3C}" type="slidenum">
              <a:rPr lang="en-US">
                <a:uFillTx/>
              </a:rPr>
              <a:pPr>
                <a:defRPr>
                  <a:uFillTx/>
                </a:defRPr>
              </a:pPr>
              <a:t>‹#›</a:t>
            </a:fld>
            <a:endParaRPr lang="en-US">
              <a:uFillTx/>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p:cNvSpPr>
          <p:nvPr/>
        </p:nvSpPr>
        <p:spPr bwMode="white">
          <a:xfrm>
            <a:off x="6096000" y="0"/>
            <a:ext cx="320676"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5" name="Rectangle 4"/>
          <p:cNvSpPr>
            <a:spLocks/>
          </p:cNvSpPr>
          <p:nvPr/>
        </p:nvSpPr>
        <p:spPr>
          <a:xfrm>
            <a:off x="6142038" y="609600"/>
            <a:ext cx="228600" cy="6248400"/>
          </a:xfrm>
          <a:prstGeom prst="rect">
            <a:avLst/>
          </a:prstGeom>
          <a:solidFill>
            <a:srgbClr val="FFC61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6" name="Rectangle 5"/>
          <p:cNvSpPr>
            <a:spLocks/>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2" name="Vertical Title 1"/>
          <p:cNvSpPr>
            <a:spLocks noGrp="1"/>
          </p:cNvSpPr>
          <p:nvPr>
            <p:ph type="title" orient="vert"/>
          </p:nvPr>
        </p:nvSpPr>
        <p:spPr>
          <a:xfrm>
            <a:off x="6553200" y="609601"/>
            <a:ext cx="2057400" cy="5516564"/>
          </a:xfrm>
          <a:prstGeom prst="rect">
            <a:avLst/>
          </a:prstGeom>
        </p:spPr>
        <p:txBody>
          <a:bodyPr vert="eaVert"/>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a:xfrm>
            <a:off x="457200" y="609601"/>
            <a:ext cx="5562600" cy="5516564"/>
          </a:xfrm>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7" name="Date Placeholder 3"/>
          <p:cNvSpPr>
            <a:spLocks noGrp="1"/>
          </p:cNvSpPr>
          <p:nvPr>
            <p:ph type="dt" sz="half" idx="10"/>
          </p:nvPr>
        </p:nvSpPr>
        <p:spPr>
          <a:xfrm>
            <a:off x="6553200" y="6248427"/>
            <a:ext cx="2209800" cy="365127"/>
          </a:xfrm>
          <a:prstGeom prst="rect">
            <a:avLst/>
          </a:prstGeom>
        </p:spPr>
        <p:txBody>
          <a:bodyPr/>
          <a:lstStyle>
            <a:lvl1pPr>
              <a:defRPr>
                <a:uFillTx/>
              </a:defRPr>
            </a:lvl1pPr>
          </a:lstStyle>
          <a:p>
            <a:pPr>
              <a:defRPr>
                <a:uFillTx/>
              </a:defRPr>
            </a:pPr>
            <a:fld id="{955DC7E8-87FD-4B9E-BA43-E8956F554279}" type="datetime1">
              <a:rPr lang="en-US">
                <a:uFillTx/>
              </a:rPr>
              <a:pPr>
                <a:defRPr>
                  <a:uFillTx/>
                </a:defRPr>
              </a:pPr>
              <a:t>4/19/2015</a:t>
            </a:fld>
            <a:endParaRPr lang="en-US">
              <a:uFillTx/>
            </a:endParaRPr>
          </a:p>
        </p:txBody>
      </p:sp>
      <p:sp>
        <p:nvSpPr>
          <p:cNvPr id="8" name="Footer Placeholder 4"/>
          <p:cNvSpPr>
            <a:spLocks noGrp="1"/>
          </p:cNvSpPr>
          <p:nvPr>
            <p:ph type="ftr" sz="quarter" idx="11"/>
          </p:nvPr>
        </p:nvSpPr>
        <p:spPr>
          <a:xfrm>
            <a:off x="457211" y="6248427"/>
            <a:ext cx="5573714" cy="365127"/>
          </a:xfrm>
          <a:prstGeom prst="rect">
            <a:avLst/>
          </a:prstGeom>
        </p:spPr>
        <p:txBody>
          <a:bodyPr/>
          <a:lstStyle>
            <a:lvl1pPr>
              <a:defRPr>
                <a:uFillTx/>
              </a:defRPr>
            </a:lvl1pPr>
          </a:lstStyle>
          <a:p>
            <a:pPr>
              <a:defRPr>
                <a:uFillTx/>
              </a:defRPr>
            </a:pPr>
            <a:endParaRPr lang="en-US">
              <a:uFillTx/>
            </a:endParaRPr>
          </a:p>
        </p:txBody>
      </p:sp>
      <p:sp>
        <p:nvSpPr>
          <p:cNvPr id="9" name="Slide Number Placeholder 5"/>
          <p:cNvSpPr>
            <a:spLocks noGrp="1"/>
          </p:cNvSpPr>
          <p:nvPr>
            <p:ph type="sldNum" sz="quarter" idx="12"/>
          </p:nvPr>
        </p:nvSpPr>
        <p:spPr>
          <a:xfrm rot="5400000">
            <a:off x="5989638" y="144462"/>
            <a:ext cx="533400" cy="244476"/>
          </a:xfrm>
          <a:prstGeom prst="rect">
            <a:avLst/>
          </a:prstGeom>
        </p:spPr>
        <p:txBody>
          <a:bodyPr/>
          <a:lstStyle>
            <a:lvl1pPr>
              <a:defRPr>
                <a:uFillTx/>
              </a:defRPr>
            </a:lvl1pPr>
          </a:lstStyle>
          <a:p>
            <a:pPr>
              <a:defRPr>
                <a:uFillTx/>
              </a:defRPr>
            </a:pPr>
            <a:fld id="{C5D12B7E-BE1B-4C79-AD0B-881A3E572892}" type="slidenum">
              <a:rPr lang="en-US">
                <a:uFillTx/>
              </a:rPr>
              <a:pPr>
                <a:defRPr>
                  <a:uFillTx/>
                </a:defRPr>
              </a:pPr>
              <a:t>‹#›</a:t>
            </a:fld>
            <a:endParaRPr lang="en-US" dirty="0">
              <a:uFillTx/>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152400" y="76200"/>
            <a:ext cx="8308848" cy="6248400"/>
          </a:xfrm>
        </p:spPr>
        <p:txBody>
          <a:body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a:spLocks/>
          </p:cNvSpPr>
          <p:nvPr userDrawn="1"/>
        </p:nvSpPr>
        <p:spPr>
          <a:xfrm>
            <a:off x="-1371600" y="1219200"/>
            <a:ext cx="13716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5" name="Rectangle 4"/>
          <p:cNvSpPr>
            <a:spLocks/>
          </p:cNvSpPr>
          <p:nvPr/>
        </p:nvSpPr>
        <p:spPr>
          <a:xfrm>
            <a:off x="0" y="1219200"/>
            <a:ext cx="1295400" cy="990600"/>
          </a:xfrm>
          <a:prstGeom prst="rect">
            <a:avLst/>
          </a:prstGeom>
          <a:solidFill>
            <a:schemeClr val="bg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6" name="Rectangle 5"/>
          <p:cNvSpPr>
            <a:spLocks/>
          </p:cNvSpPr>
          <p:nvPr/>
        </p:nvSpPr>
        <p:spPr>
          <a:xfrm>
            <a:off x="1371600" y="1219200"/>
            <a:ext cx="7772400" cy="990600"/>
          </a:xfrm>
          <a:prstGeom prst="rect">
            <a:avLst/>
          </a:prstGeom>
          <a:solidFill>
            <a:srgbClr val="FFE44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3" name="Text Placeholder 2"/>
          <p:cNvSpPr>
            <a:spLocks noGrp="1"/>
          </p:cNvSpPr>
          <p:nvPr>
            <p:ph type="body" idx="1"/>
          </p:nvPr>
        </p:nvSpPr>
        <p:spPr>
          <a:xfrm>
            <a:off x="1371627" y="2514601"/>
            <a:ext cx="7123114" cy="1901836"/>
          </a:xfrm>
        </p:spPr>
        <p:txBody>
          <a:bodyPr/>
          <a:lstStyle>
            <a:lvl1pPr marL="0" indent="0">
              <a:buNone/>
              <a:defRPr sz="2800">
                <a:solidFill>
                  <a:schemeClr val="bg1"/>
                </a:solidFill>
                <a:uFillTx/>
              </a:defRPr>
            </a:lvl1pPr>
            <a:lvl2pPr>
              <a:buNone/>
              <a:defRPr sz="1800">
                <a:solidFill>
                  <a:schemeClr val="tx1">
                    <a:tint val="75000"/>
                  </a:schemeClr>
                </a:solidFill>
                <a:uFillTx/>
              </a:defRPr>
            </a:lvl2pPr>
            <a:lvl3pPr>
              <a:buNone/>
              <a:defRPr sz="1600">
                <a:solidFill>
                  <a:schemeClr val="tx1">
                    <a:tint val="75000"/>
                  </a:schemeClr>
                </a:solidFill>
                <a:uFillTx/>
              </a:defRPr>
            </a:lvl3pPr>
            <a:lvl4pPr>
              <a:buNone/>
              <a:defRPr sz="1400">
                <a:solidFill>
                  <a:schemeClr val="tx1">
                    <a:tint val="75000"/>
                  </a:schemeClr>
                </a:solidFill>
                <a:uFillTx/>
              </a:defRPr>
            </a:lvl4pPr>
            <a:lvl5pPr>
              <a:buNone/>
              <a:defRPr sz="1400">
                <a:solidFill>
                  <a:schemeClr val="tx1">
                    <a:tint val="75000"/>
                  </a:schemeClr>
                </a:solidFill>
                <a:uFillTx/>
              </a:defRPr>
            </a:lvl5pPr>
          </a:lstStyle>
          <a:p>
            <a:pPr lvl="0"/>
            <a:r>
              <a:rPr lang="en-US" dirty="0" smtClean="0">
                <a:uFillTx/>
              </a:rPr>
              <a:t>Click to edit Master text styles</a:t>
            </a:r>
          </a:p>
        </p:txBody>
      </p:sp>
      <p:sp>
        <p:nvSpPr>
          <p:cNvPr id="2" name="Title 1"/>
          <p:cNvSpPr>
            <a:spLocks noGrp="1"/>
          </p:cNvSpPr>
          <p:nvPr>
            <p:ph type="title"/>
          </p:nvPr>
        </p:nvSpPr>
        <p:spPr>
          <a:xfrm>
            <a:off x="1371600" y="1219200"/>
            <a:ext cx="7620000" cy="990600"/>
          </a:xfrm>
          <a:prstGeom prst="rect">
            <a:avLst/>
          </a:prstGeom>
          <a:solidFill>
            <a:srgbClr val="C6A90C"/>
          </a:solidFill>
        </p:spPr>
        <p:txBody>
          <a:bodyPr/>
          <a:lstStyle>
            <a:lvl1pPr algn="l">
              <a:buNone/>
              <a:defRPr sz="4400" b="0" cap="none">
                <a:solidFill>
                  <a:schemeClr val="tx1"/>
                </a:solidFill>
                <a:uFillTx/>
              </a:defRPr>
            </a:lvl1pPr>
          </a:lstStyle>
          <a:p>
            <a:r>
              <a:rPr lang="en-US" dirty="0" smtClean="0">
                <a:uFillTx/>
              </a:rPr>
              <a:t>Click to edit Master title style</a:t>
            </a:r>
            <a:endParaRPr lang="en-US" dirty="0">
              <a:uFillTx/>
            </a:endParaRPr>
          </a:p>
        </p:txBody>
      </p:sp>
      <p:sp>
        <p:nvSpPr>
          <p:cNvPr id="7" name="Date Placeholder 11"/>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D6839A24-61E0-41CA-955C-B2B54AE4E325}" type="datetime1">
              <a:rPr lang="en-US">
                <a:uFillTx/>
              </a:rPr>
              <a:pPr>
                <a:defRPr>
                  <a:uFillTx/>
                </a:defRPr>
              </a:pPr>
              <a:t>4/19/2015</a:t>
            </a:fld>
            <a:endParaRPr lang="en-US">
              <a:uFillTx/>
            </a:endParaRPr>
          </a:p>
        </p:txBody>
      </p:sp>
      <p:sp>
        <p:nvSpPr>
          <p:cNvPr id="8" name="Slide Number Placeholder 12"/>
          <p:cNvSpPr>
            <a:spLocks noGrp="1"/>
          </p:cNvSpPr>
          <p:nvPr>
            <p:ph type="sldNum" sz="quarter" idx="11"/>
          </p:nvPr>
        </p:nvSpPr>
        <p:spPr>
          <a:xfrm>
            <a:off x="0" y="1371601"/>
            <a:ext cx="1295400" cy="701676"/>
          </a:xfrm>
          <a:prstGeom prst="rect">
            <a:avLst/>
          </a:prstGeom>
        </p:spPr>
        <p:txBody>
          <a:bodyPr>
            <a:noAutofit/>
          </a:bodyPr>
          <a:lstStyle>
            <a:lvl1pPr>
              <a:defRPr sz="2400">
                <a:solidFill>
                  <a:srgbClr val="000000"/>
                </a:solidFill>
                <a:uFillTx/>
              </a:defRPr>
            </a:lvl1pPr>
          </a:lstStyle>
          <a:p>
            <a:pPr>
              <a:defRPr>
                <a:uFillTx/>
              </a:defRPr>
            </a:pPr>
            <a:fld id="{12468E2F-9413-48A2-B7B3-42C158D4D448}" type="slidenum">
              <a:rPr lang="en-US">
                <a:uFillTx/>
              </a:rPr>
              <a:pPr>
                <a:defRPr>
                  <a:uFillTx/>
                </a:defRPr>
              </a:pPr>
              <a:t>‹#›</a:t>
            </a:fld>
            <a:endParaRPr lang="en-US">
              <a:uFillTx/>
            </a:endParaRPr>
          </a:p>
        </p:txBody>
      </p:sp>
      <p:sp>
        <p:nvSpPr>
          <p:cNvPr id="9" name="Footer Placeholder 13"/>
          <p:cNvSpPr>
            <a:spLocks noGrp="1"/>
          </p:cNvSpPr>
          <p:nvPr>
            <p:ph type="ftr" sz="quarter" idx="12"/>
          </p:nvPr>
        </p:nvSpPr>
        <p:spPr>
          <a:xfrm>
            <a:off x="609627" y="6248427"/>
            <a:ext cx="5421314" cy="365127"/>
          </a:xfrm>
          <a:prstGeom prst="rect">
            <a:avLst/>
          </a:prstGeom>
        </p:spPr>
        <p:txBody>
          <a:bodyPr/>
          <a:lstStyle>
            <a:lvl1pPr>
              <a:defRPr>
                <a:uFillTx/>
              </a:defRPr>
            </a:lvl1pPr>
          </a:lstStyle>
          <a:p>
            <a:pPr>
              <a:defRPr>
                <a:uFillTx/>
              </a:defRPr>
            </a:pPr>
            <a:endParaRPr lang="en-US">
              <a:uFillTx/>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dirty="0" smtClean="0">
                <a:uFillTx/>
              </a:rPr>
              <a:t>Click to edit Master title style</a:t>
            </a:r>
            <a:endParaRPr lang="en-US" dirty="0">
              <a:uFillTx/>
            </a:endParaRPr>
          </a:p>
        </p:txBody>
      </p:sp>
      <p:sp>
        <p:nvSpPr>
          <p:cNvPr id="9" name="Content Placeholder 8"/>
          <p:cNvSpPr>
            <a:spLocks noGrp="1"/>
          </p:cNvSpPr>
          <p:nvPr>
            <p:ph sz="quarter" idx="1"/>
          </p:nvPr>
        </p:nvSpPr>
        <p:spPr>
          <a:xfrm>
            <a:off x="609600" y="1589567"/>
            <a:ext cx="3886200" cy="4572000"/>
          </a:xfr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11" name="Content Placeholder 10"/>
          <p:cNvSpPr>
            <a:spLocks noGrp="1"/>
          </p:cNvSpPr>
          <p:nvPr>
            <p:ph sz="quarter" idx="2"/>
          </p:nvPr>
        </p:nvSpPr>
        <p:spPr>
          <a:xfrm>
            <a:off x="4844902" y="1589567"/>
            <a:ext cx="3886200" cy="4572000"/>
          </a:xfr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Date Placeholder 7"/>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4F945DCE-8895-47A2-8470-2A985059BE03}" type="datetime1">
              <a:rPr lang="en-US">
                <a:uFillTx/>
              </a:rPr>
              <a:pPr>
                <a:defRPr>
                  <a:uFillTx/>
                </a:defRPr>
              </a:pPr>
              <a:t>4/19/2015</a:t>
            </a:fld>
            <a:endParaRPr lang="en-US">
              <a:uFillTx/>
            </a:endParaRPr>
          </a:p>
        </p:txBody>
      </p:sp>
      <p:sp>
        <p:nvSpPr>
          <p:cNvPr id="6" name="Slide Number Placeholder 9"/>
          <p:cNvSpPr>
            <a:spLocks noGrp="1"/>
          </p:cNvSpPr>
          <p:nvPr>
            <p:ph type="sldNum" sz="quarter" idx="11"/>
          </p:nvPr>
        </p:nvSpPr>
        <p:spPr>
          <a:xfrm>
            <a:off x="0" y="1271589"/>
            <a:ext cx="457200" cy="244476"/>
          </a:xfrm>
          <a:prstGeom prst="rect">
            <a:avLst/>
          </a:prstGeom>
        </p:spPr>
        <p:txBody>
          <a:bodyPr/>
          <a:lstStyle>
            <a:lvl1pPr>
              <a:defRPr>
                <a:uFillTx/>
              </a:defRPr>
            </a:lvl1pPr>
          </a:lstStyle>
          <a:p>
            <a:pPr>
              <a:defRPr>
                <a:uFillTx/>
              </a:defRPr>
            </a:pPr>
            <a:fld id="{B97601C2-31B7-4145-84B7-4EDEB86582B5}" type="slidenum">
              <a:rPr lang="en-US">
                <a:uFillTx/>
              </a:rPr>
              <a:pPr>
                <a:defRPr>
                  <a:uFillTx/>
                </a:defRPr>
              </a:pPr>
              <a:t>‹#›</a:t>
            </a:fld>
            <a:endParaRPr lang="en-US">
              <a:uFillTx/>
            </a:endParaRPr>
          </a:p>
        </p:txBody>
      </p:sp>
      <p:sp>
        <p:nvSpPr>
          <p:cNvPr id="7" name="Footer Placeholder 11"/>
          <p:cNvSpPr>
            <a:spLocks noGrp="1"/>
          </p:cNvSpPr>
          <p:nvPr>
            <p:ph type="ftr" sz="quarter" idx="12"/>
          </p:nvPr>
        </p:nvSpPr>
        <p:spPr>
          <a:xfrm>
            <a:off x="609627" y="6248427"/>
            <a:ext cx="5421314" cy="365127"/>
          </a:xfrm>
          <a:prstGeom prst="rect">
            <a:avLst/>
          </a:prstGeom>
        </p:spPr>
        <p:txBody>
          <a:bodyPr rtlCol="0"/>
          <a:lstStyle>
            <a:lvl1pPr>
              <a:defRPr>
                <a:uFillTx/>
              </a:defRPr>
            </a:lvl1pPr>
          </a:lstStyle>
          <a:p>
            <a:pPr>
              <a:defRPr>
                <a:uFillTx/>
              </a:defRPr>
            </a:pPr>
            <a:endParaRPr lang="en-US">
              <a:uFillTx/>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78"/>
            <a:ext cx="8153400" cy="869951"/>
          </a:xfrm>
          <a:prstGeom prst="rect">
            <a:avLst/>
          </a:prstGeom>
        </p:spPr>
        <p:txBody>
          <a:bodyPr/>
          <a:lstStyle>
            <a:lvl1pPr>
              <a:defRPr>
                <a:uFillTx/>
              </a:defRPr>
            </a:lvl1pPr>
          </a:lstStyle>
          <a:p>
            <a:r>
              <a:rPr lang="en-US" smtClean="0">
                <a:uFillTx/>
              </a:rPr>
              <a:t>Click to edit Master title style</a:t>
            </a:r>
            <a:endParaRPr lang="en-US">
              <a:uFillTx/>
            </a:endParaRPr>
          </a:p>
        </p:txBody>
      </p:sp>
      <p:sp>
        <p:nvSpPr>
          <p:cNvPr id="11" name="Content Placeholder 10"/>
          <p:cNvSpPr>
            <a:spLocks noGrp="1"/>
          </p:cNvSpPr>
          <p:nvPr>
            <p:ph sz="quarter" idx="2"/>
          </p:nvPr>
        </p:nvSpPr>
        <p:spPr>
          <a:xfrm>
            <a:off x="609600" y="2438400"/>
            <a:ext cx="3886200" cy="3581400"/>
          </a:xfr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13" name="Content Placeholder 12"/>
          <p:cNvSpPr>
            <a:spLocks noGrp="1"/>
          </p:cNvSpPr>
          <p:nvPr>
            <p:ph sz="quarter" idx="4"/>
          </p:nvPr>
        </p:nvSpPr>
        <p:spPr>
          <a:xfrm>
            <a:off x="4800600" y="2438400"/>
            <a:ext cx="3886200" cy="3581400"/>
          </a:xfr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16" name="Text Placeholder 15"/>
          <p:cNvSpPr>
            <a:spLocks noGrp="1"/>
          </p:cNvSpPr>
          <p:nvPr>
            <p:ph type="body" sz="quarter" idx="1"/>
          </p:nvPr>
        </p:nvSpPr>
        <p:spPr>
          <a:xfrm>
            <a:off x="609600" y="1752600"/>
            <a:ext cx="3886200" cy="640080"/>
          </a:xfrm>
          <a:solidFill>
            <a:srgbClr val="316D59"/>
          </a:solidFill>
        </p:spPr>
        <p:txBody>
          <a:bodyPr rtlCol="0" anchor="ctr"/>
          <a:lstStyle>
            <a:lvl1pPr marL="0" indent="0">
              <a:buFontTx/>
              <a:buNone/>
              <a:defRPr sz="2000" b="1">
                <a:solidFill>
                  <a:schemeClr val="tx1"/>
                </a:solidFill>
                <a:uFillTx/>
              </a:defRPr>
            </a:lvl1pPr>
          </a:lstStyle>
          <a:p>
            <a:pPr lvl="0"/>
            <a:r>
              <a:rPr lang="en-US" dirty="0" smtClean="0">
                <a:uFillTx/>
              </a:rPr>
              <a:t>Click to edit Master text styles</a:t>
            </a:r>
          </a:p>
        </p:txBody>
      </p:sp>
      <p:sp>
        <p:nvSpPr>
          <p:cNvPr id="15" name="Text Placeholder 14"/>
          <p:cNvSpPr>
            <a:spLocks noGrp="1"/>
          </p:cNvSpPr>
          <p:nvPr>
            <p:ph type="body" sz="quarter" idx="3"/>
          </p:nvPr>
        </p:nvSpPr>
        <p:spPr>
          <a:xfrm>
            <a:off x="4800600" y="1752600"/>
            <a:ext cx="3886200" cy="640080"/>
          </a:xfrm>
          <a:solidFill>
            <a:srgbClr val="426B7E"/>
          </a:solidFill>
        </p:spPr>
        <p:txBody>
          <a:bodyPr rtlCol="0" anchor="ctr"/>
          <a:lstStyle>
            <a:lvl1pPr marL="0" indent="0">
              <a:buFontTx/>
              <a:buNone/>
              <a:defRPr sz="2000" b="1">
                <a:solidFill>
                  <a:srgbClr val="FFFFFF"/>
                </a:solidFill>
                <a:uFillTx/>
              </a:defRPr>
            </a:lvl1pPr>
          </a:lstStyle>
          <a:p>
            <a:pPr lvl="0"/>
            <a:r>
              <a:rPr lang="en-US" dirty="0" smtClean="0">
                <a:uFillTx/>
              </a:rPr>
              <a:t>Click to edit Master text styles</a:t>
            </a:r>
          </a:p>
        </p:txBody>
      </p:sp>
      <p:sp>
        <p:nvSpPr>
          <p:cNvPr id="7" name="Date Placeholder 9"/>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584E8C5D-6629-4942-A15D-EE23E3FCF3C4}" type="datetime1">
              <a:rPr lang="en-US">
                <a:uFillTx/>
              </a:rPr>
              <a:pPr>
                <a:defRPr>
                  <a:uFillTx/>
                </a:defRPr>
              </a:pPr>
              <a:t>4/19/2015</a:t>
            </a:fld>
            <a:endParaRPr lang="en-US">
              <a:uFillTx/>
            </a:endParaRPr>
          </a:p>
        </p:txBody>
      </p:sp>
      <p:sp>
        <p:nvSpPr>
          <p:cNvPr id="8" name="Slide Number Placeholder 11"/>
          <p:cNvSpPr>
            <a:spLocks noGrp="1"/>
          </p:cNvSpPr>
          <p:nvPr>
            <p:ph type="sldNum" sz="quarter" idx="11"/>
          </p:nvPr>
        </p:nvSpPr>
        <p:spPr>
          <a:xfrm>
            <a:off x="0" y="1271589"/>
            <a:ext cx="457200" cy="244476"/>
          </a:xfrm>
          <a:prstGeom prst="rect">
            <a:avLst/>
          </a:prstGeom>
        </p:spPr>
        <p:txBody>
          <a:bodyPr/>
          <a:lstStyle>
            <a:lvl1pPr>
              <a:defRPr>
                <a:uFillTx/>
              </a:defRPr>
            </a:lvl1pPr>
          </a:lstStyle>
          <a:p>
            <a:pPr>
              <a:defRPr>
                <a:uFillTx/>
              </a:defRPr>
            </a:pPr>
            <a:fld id="{367FDF69-FC20-4CA1-852C-C8F2C91BC434}" type="slidenum">
              <a:rPr lang="en-US">
                <a:uFillTx/>
              </a:rPr>
              <a:pPr>
                <a:defRPr>
                  <a:uFillTx/>
                </a:defRPr>
              </a:pPr>
              <a:t>‹#›</a:t>
            </a:fld>
            <a:endParaRPr lang="en-US">
              <a:uFillTx/>
            </a:endParaRPr>
          </a:p>
        </p:txBody>
      </p:sp>
      <p:sp>
        <p:nvSpPr>
          <p:cNvPr id="9" name="Footer Placeholder 13"/>
          <p:cNvSpPr>
            <a:spLocks noGrp="1"/>
          </p:cNvSpPr>
          <p:nvPr>
            <p:ph type="ftr" sz="quarter" idx="12"/>
          </p:nvPr>
        </p:nvSpPr>
        <p:spPr>
          <a:xfrm>
            <a:off x="609627" y="6248427"/>
            <a:ext cx="5421314" cy="365127"/>
          </a:xfrm>
          <a:prstGeom prst="rect">
            <a:avLst/>
          </a:prstGeom>
        </p:spPr>
        <p:txBody>
          <a:bodyPr rtlCol="0"/>
          <a:lstStyle>
            <a:lvl1pPr>
              <a:defRPr>
                <a:uFillTx/>
              </a:defRPr>
            </a:lvl1pPr>
          </a:lstStyle>
          <a:p>
            <a:pPr>
              <a:defRPr>
                <a:uFillTx/>
              </a:defRPr>
            </a:pPr>
            <a:endParaRPr lang="en-US">
              <a:uFillTx/>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smtClean="0">
                <a:uFillTx/>
              </a:rPr>
              <a:t>Click to edit Master title style</a:t>
            </a:r>
            <a:endParaRPr lang="en-US">
              <a:uFillTx/>
            </a:endParaRPr>
          </a:p>
        </p:txBody>
      </p:sp>
      <p:sp>
        <p:nvSpPr>
          <p:cNvPr id="3" name="Date Placeholder 13"/>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C7E5908A-6FE9-4B25-A583-73D7C8498DB1}" type="datetime1">
              <a:rPr lang="en-US">
                <a:uFillTx/>
              </a:rPr>
              <a:pPr>
                <a:defRPr>
                  <a:uFillTx/>
                </a:defRPr>
              </a:pPr>
              <a:t>4/19/2015</a:t>
            </a:fld>
            <a:endParaRPr lang="en-US">
              <a:uFillTx/>
            </a:endParaRPr>
          </a:p>
        </p:txBody>
      </p:sp>
      <p:sp>
        <p:nvSpPr>
          <p:cNvPr id="4"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a:defRPr>
                <a:uFillTx/>
              </a:defRPr>
            </a:pPr>
            <a:endParaRPr lang="en-US">
              <a:uFillTx/>
            </a:endParaRPr>
          </a:p>
        </p:txBody>
      </p:sp>
      <p:sp>
        <p:nvSpPr>
          <p:cNvPr id="5" name="Slide Number Placeholder 22"/>
          <p:cNvSpPr>
            <a:spLocks noGrp="1"/>
          </p:cNvSpPr>
          <p:nvPr>
            <p:ph type="sldNum" sz="quarter" idx="12"/>
          </p:nvPr>
        </p:nvSpPr>
        <p:spPr>
          <a:xfrm>
            <a:off x="0" y="1271589"/>
            <a:ext cx="457200" cy="244476"/>
          </a:xfrm>
          <a:prstGeom prst="rect">
            <a:avLst/>
          </a:prstGeom>
        </p:spPr>
        <p:txBody>
          <a:bodyPr/>
          <a:lstStyle>
            <a:lvl1pPr>
              <a:defRPr>
                <a:uFillTx/>
              </a:defRPr>
            </a:lvl1pPr>
          </a:lstStyle>
          <a:p>
            <a:pPr>
              <a:defRPr>
                <a:uFillTx/>
              </a:defRPr>
            </a:pPr>
            <a:fld id="{A9D8FB73-C24F-4D46-A6FB-EBFB02141D2E}" type="slidenum">
              <a:rPr lang="en-US">
                <a:uFillTx/>
              </a:rPr>
              <a:pPr>
                <a:defRPr>
                  <a:uFillTx/>
                </a:defRPr>
              </a:pPr>
              <a:t>‹#›</a:t>
            </a:fld>
            <a:endParaRPr lang="en-US">
              <a:uFillTx/>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2C3F026D-51F1-446F-B6DA-3C6C9CFF371E}" type="datetime1">
              <a:rPr lang="en-US">
                <a:uFillTx/>
              </a:rPr>
              <a:pPr>
                <a:defRPr>
                  <a:uFillTx/>
                </a:defRPr>
              </a:pPr>
              <a:t>4/19/2015</a:t>
            </a:fld>
            <a:endParaRPr lang="en-US">
              <a:uFillTx/>
            </a:endParaRPr>
          </a:p>
        </p:txBody>
      </p:sp>
      <p:sp>
        <p:nvSpPr>
          <p:cNvPr id="3"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a:defRPr>
                <a:uFillTx/>
              </a:defRPr>
            </a:pPr>
            <a:endParaRPr lang="en-US">
              <a:uFillTx/>
            </a:endParaRPr>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uFillTx/>
              </a:defRPr>
            </a:lvl1pPr>
          </a:lstStyle>
          <a:p>
            <a:pPr>
              <a:defRPr>
                <a:uFillTx/>
              </a:defRPr>
            </a:pPr>
            <a:fld id="{47A1FA6C-88D7-49FD-B912-40C3397374EA}" type="slidenum">
              <a:rPr lang="en-US">
                <a:uFillTx/>
              </a:rPr>
              <a:pPr>
                <a:defRPr>
                  <a:uFillTx/>
                </a:defRPr>
              </a:pPr>
              <a:t>‹#›</a:t>
            </a:fld>
            <a:endParaRPr lang="en-US">
              <a:uFillTx/>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78"/>
            <a:ext cx="8077200" cy="869951"/>
          </a:xfrm>
          <a:prstGeom prst="rect">
            <a:avLst/>
          </a:prstGeom>
        </p:spPr>
        <p:txBody>
          <a:bodyPr/>
          <a:lstStyle>
            <a:lvl1pPr algn="l">
              <a:buNone/>
              <a:defRPr sz="4400" b="0">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2"/>
          </p:nvPr>
        </p:nvSpPr>
        <p:spPr>
          <a:xfrm>
            <a:off x="609600" y="1752600"/>
            <a:ext cx="1600200" cy="4343400"/>
          </a:xfrm>
          <a:solidFill>
            <a:srgbClr val="FFE443"/>
          </a:solidFill>
          <a:ln w="50800" cap="sq" cmpd="dbl" algn="ctr">
            <a:solidFill>
              <a:schemeClr val="bg1">
                <a:lumMod val="50000"/>
              </a:schemeClr>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chemeClr val="tx1"/>
                </a:solidFill>
                <a:uFillTx/>
              </a:defRPr>
            </a:lvl1pPr>
            <a:lvl2pPr>
              <a:buNone/>
              <a:defRPr sz="1200">
                <a:uFillTx/>
              </a:defRPr>
            </a:lvl2pPr>
            <a:lvl3pPr>
              <a:buNone/>
              <a:defRPr sz="1000">
                <a:uFillTx/>
              </a:defRPr>
            </a:lvl3pPr>
            <a:lvl4pPr>
              <a:buNone/>
              <a:defRPr sz="1000">
                <a:uFillTx/>
              </a:defRPr>
            </a:lvl4pPr>
            <a:lvl5pPr>
              <a:buNone/>
              <a:defRPr sz="1000">
                <a:uFillTx/>
              </a:defRPr>
            </a:lvl5pPr>
          </a:lstStyle>
          <a:p>
            <a:pPr lvl="0"/>
            <a:r>
              <a:rPr lang="en-US" dirty="0" smtClean="0">
                <a:uFillTx/>
              </a:rPr>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
        <p:nvSpPr>
          <p:cNvPr id="5" name="Date Placeholder 13"/>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3DEB9339-0A93-4C7E-855E-71019035797F}" type="datetime1">
              <a:rPr lang="en-US">
                <a:uFillTx/>
              </a:rPr>
              <a:pPr>
                <a:defRPr>
                  <a:uFillTx/>
                </a:defRPr>
              </a:pPr>
              <a:t>4/19/2015</a:t>
            </a:fld>
            <a:endParaRPr lang="en-US">
              <a:uFillTx/>
            </a:endParaRPr>
          </a:p>
        </p:txBody>
      </p:sp>
      <p:sp>
        <p:nvSpPr>
          <p:cNvPr id="6"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a:defRPr>
                <a:uFillTx/>
              </a:defRPr>
            </a:pPr>
            <a:endParaRPr lang="en-US">
              <a:uFillTx/>
            </a:endParaRPr>
          </a:p>
        </p:txBody>
      </p:sp>
      <p:sp>
        <p:nvSpPr>
          <p:cNvPr id="7" name="Slide Number Placeholder 22"/>
          <p:cNvSpPr>
            <a:spLocks noGrp="1"/>
          </p:cNvSpPr>
          <p:nvPr>
            <p:ph type="sldNum" sz="quarter" idx="12"/>
          </p:nvPr>
        </p:nvSpPr>
        <p:spPr>
          <a:xfrm>
            <a:off x="0" y="1271589"/>
            <a:ext cx="457200" cy="244476"/>
          </a:xfrm>
          <a:prstGeom prst="rect">
            <a:avLst/>
          </a:prstGeom>
        </p:spPr>
        <p:txBody>
          <a:bodyPr/>
          <a:lstStyle>
            <a:lvl1pPr>
              <a:defRPr>
                <a:uFillTx/>
              </a:defRPr>
            </a:lvl1pPr>
          </a:lstStyle>
          <a:p>
            <a:pPr>
              <a:defRPr>
                <a:uFillTx/>
              </a:defRPr>
            </a:pPr>
            <a:fld id="{967B6E3E-14F9-4CAA-B1BA-D43A43656852}" type="slidenum">
              <a:rPr lang="en-US">
                <a:uFillTx/>
              </a:rPr>
              <a:pPr>
                <a:defRPr>
                  <a:uFillTx/>
                </a:defRPr>
              </a:pPr>
              <a:t>‹#›</a:t>
            </a:fld>
            <a:endParaRPr lang="en-US">
              <a:uFillTx/>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a:spLocks/>
          </p:cNvSpPr>
          <p:nvPr/>
        </p:nvSpPr>
        <p:spPr bwMode="white">
          <a:xfrm>
            <a:off x="-9526" y="4572027"/>
            <a:ext cx="9144000" cy="88741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6" name="Rectangle 5"/>
          <p:cNvSpPr>
            <a:spLocks/>
          </p:cNvSpPr>
          <p:nvPr/>
        </p:nvSpPr>
        <p:spPr>
          <a:xfrm>
            <a:off x="-9524" y="4664077"/>
            <a:ext cx="1463676" cy="712788"/>
          </a:xfrm>
          <a:prstGeom prst="rect">
            <a:avLst/>
          </a:prstGeom>
          <a:solidFill>
            <a:schemeClr val="tx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7" name="Rectangle 6"/>
          <p:cNvSpPr>
            <a:spLocks/>
          </p:cNvSpPr>
          <p:nvPr/>
        </p:nvSpPr>
        <p:spPr>
          <a:xfrm>
            <a:off x="1544665" y="4654551"/>
            <a:ext cx="7599362" cy="712788"/>
          </a:xfrm>
          <a:prstGeom prst="rect">
            <a:avLst/>
          </a:prstGeom>
          <a:solidFill>
            <a:srgbClr val="316D5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8" name="Rectangle 7"/>
          <p:cNvSpPr>
            <a:spLocks/>
          </p:cNvSpPr>
          <p:nvPr/>
        </p:nvSpPr>
        <p:spPr bwMode="white">
          <a:xfrm>
            <a:off x="1447827" y="3"/>
            <a:ext cx="100014" cy="686752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800">
                <a:uFillTx/>
              </a:defRPr>
            </a:lvl1pPr>
            <a:lvl2pPr>
              <a:buFontTx/>
              <a:buNone/>
              <a:defRPr sz="1200">
                <a:uFillTx/>
              </a:defRPr>
            </a:lvl2pPr>
            <a:lvl3pPr>
              <a:buFontTx/>
              <a:buNone/>
              <a:defRPr sz="1000">
                <a:uFillTx/>
              </a:defRPr>
            </a:lvl3pPr>
            <a:lvl4pPr>
              <a:buFontTx/>
              <a:buNone/>
              <a:defRPr sz="1000">
                <a:uFillTx/>
              </a:defRPr>
            </a:lvl4pPr>
            <a:lvl5pPr>
              <a:buFontTx/>
              <a:buNone/>
              <a:defRPr sz="1000">
                <a:uFillTx/>
              </a:defRPr>
            </a:lvl5pPr>
          </a:lstStyle>
          <a:p>
            <a:pPr lvl="0"/>
            <a:r>
              <a:rPr lang="en-US" smtClean="0">
                <a:uFillTx/>
              </a:rPr>
              <a:t>Click to edit Master text styles</a:t>
            </a:r>
          </a:p>
        </p:txBody>
      </p:sp>
      <p:sp>
        <p:nvSpPr>
          <p:cNvPr id="2" name="Title 1"/>
          <p:cNvSpPr>
            <a:spLocks noGrp="1"/>
          </p:cNvSpPr>
          <p:nvPr>
            <p:ph type="title"/>
          </p:nvPr>
        </p:nvSpPr>
        <p:spPr>
          <a:xfrm>
            <a:off x="1600200" y="4648200"/>
            <a:ext cx="7315200" cy="685800"/>
          </a:xfrm>
          <a:prstGeom prst="rect">
            <a:avLst/>
          </a:prstGeom>
        </p:spPr>
        <p:txBody>
          <a:bodyPr/>
          <a:lstStyle>
            <a:lvl1pPr algn="l">
              <a:buNone/>
              <a:defRPr sz="2800" b="1">
                <a:solidFill>
                  <a:schemeClr val="tx1"/>
                </a:solidFill>
                <a:uFillTx/>
              </a:defRPr>
            </a:lvl1pPr>
          </a:lstStyle>
          <a:p>
            <a:r>
              <a:rPr lang="en-US" dirty="0" smtClean="0">
                <a:uFillTx/>
              </a:rPr>
              <a:t>Click to edit Master title style</a:t>
            </a:r>
            <a:endParaRPr lang="en-US" dirty="0">
              <a:uFillTx/>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uFillTx/>
              </a:defRPr>
            </a:lvl1pPr>
          </a:lstStyle>
          <a:p>
            <a:pPr lvl="0"/>
            <a:r>
              <a:rPr lang="en-US" noProof="0" smtClean="0">
                <a:uFillTx/>
              </a:rPr>
              <a:t>Click icon to add picture</a:t>
            </a:r>
            <a:endParaRPr lang="en-US" noProof="0" dirty="0">
              <a:uFillTx/>
            </a:endParaRPr>
          </a:p>
        </p:txBody>
      </p:sp>
      <p:sp>
        <p:nvSpPr>
          <p:cNvPr id="9" name="Date Placeholder 11"/>
          <p:cNvSpPr>
            <a:spLocks noGrp="1"/>
          </p:cNvSpPr>
          <p:nvPr>
            <p:ph type="dt" sz="half" idx="10"/>
          </p:nvPr>
        </p:nvSpPr>
        <p:spPr>
          <a:xfrm>
            <a:off x="6248400" y="6248427"/>
            <a:ext cx="2667000" cy="365127"/>
          </a:xfrm>
          <a:prstGeom prst="rect">
            <a:avLst/>
          </a:prstGeom>
        </p:spPr>
        <p:txBody>
          <a:bodyPr/>
          <a:lstStyle>
            <a:lvl1pPr>
              <a:defRPr>
                <a:uFillTx/>
              </a:defRPr>
            </a:lvl1pPr>
          </a:lstStyle>
          <a:p>
            <a:pPr>
              <a:defRPr>
                <a:uFillTx/>
              </a:defRPr>
            </a:pPr>
            <a:fld id="{0E90443F-778A-4FB9-A3E1-B121966AB11E}" type="datetime1">
              <a:rPr lang="en-US">
                <a:uFillTx/>
              </a:rPr>
              <a:pPr>
                <a:defRPr>
                  <a:uFillTx/>
                </a:defRPr>
              </a:pPr>
              <a:t>4/19/2015</a:t>
            </a:fld>
            <a:endParaRPr lang="en-US">
              <a:uFillTx/>
            </a:endParaRPr>
          </a:p>
        </p:txBody>
      </p:sp>
      <p:sp>
        <p:nvSpPr>
          <p:cNvPr id="10" name="Slide Number Placeholder 12"/>
          <p:cNvSpPr>
            <a:spLocks noGrp="1"/>
          </p:cNvSpPr>
          <p:nvPr>
            <p:ph type="sldNum" sz="quarter" idx="11"/>
          </p:nvPr>
        </p:nvSpPr>
        <p:spPr>
          <a:xfrm>
            <a:off x="0" y="4667251"/>
            <a:ext cx="1447800" cy="663576"/>
          </a:xfrm>
          <a:prstGeom prst="rect">
            <a:avLst/>
          </a:prstGeom>
        </p:spPr>
        <p:txBody>
          <a:bodyPr/>
          <a:lstStyle>
            <a:lvl1pPr>
              <a:defRPr sz="2800">
                <a:solidFill>
                  <a:srgbClr val="000000"/>
                </a:solidFill>
                <a:uFillTx/>
              </a:defRPr>
            </a:lvl1pPr>
          </a:lstStyle>
          <a:p>
            <a:pPr>
              <a:defRPr>
                <a:uFillTx/>
              </a:defRPr>
            </a:pPr>
            <a:fld id="{533EEC94-FC1F-4EEC-B163-98C2D98B5246}" type="slidenum">
              <a:rPr lang="en-US">
                <a:uFillTx/>
              </a:rPr>
              <a:pPr>
                <a:defRPr>
                  <a:uFillTx/>
                </a:defRPr>
              </a:pPr>
              <a:t>‹#›</a:t>
            </a:fld>
            <a:endParaRPr lang="en-US">
              <a:uFillTx/>
            </a:endParaRPr>
          </a:p>
        </p:txBody>
      </p:sp>
      <p:sp>
        <p:nvSpPr>
          <p:cNvPr id="11" name="Footer Placeholder 13"/>
          <p:cNvSpPr>
            <a:spLocks noGrp="1"/>
          </p:cNvSpPr>
          <p:nvPr>
            <p:ph type="ftr" sz="quarter" idx="12"/>
          </p:nvPr>
        </p:nvSpPr>
        <p:spPr>
          <a:xfrm>
            <a:off x="1600200" y="6248427"/>
            <a:ext cx="4572000" cy="365127"/>
          </a:xfrm>
          <a:prstGeom prst="rect">
            <a:avLst/>
          </a:prstGeom>
        </p:spPr>
        <p:txBody>
          <a:bodyPr rtlCol="0"/>
          <a:lstStyle>
            <a:lvl1pPr>
              <a:defRPr>
                <a:uFillTx/>
              </a:defRPr>
            </a:lvl1pPr>
          </a:lstStyle>
          <a:p>
            <a:pPr>
              <a:defRPr>
                <a:uFillTx/>
              </a:defRPr>
            </a:pPr>
            <a:endParaRPr lang="en-US">
              <a:uFillTx/>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3" cstate="print">
            <a:extLst>
              <a:ext uri="{BEBA8EAE-BF5A-486C-A8C5-ECC9F3942E4B}">
                <a14:imgProps xmlns:a14="http://schemas.microsoft.com/office/drawing/2010/main" xmlns="">
                  <a14:imgLayer r:embed="rId14">
                    <a14:imgEffect>
                      <a14:sharpenSoften amount="32000"/>
                    </a14:imgEffect>
                    <a14:imgEffect>
                      <a14:brightnessContrast bright="3000" contrast="-4000"/>
                    </a14:imgEffect>
                  </a14:imgLayer>
                </a14:imgProps>
              </a:ext>
              <a:ext uri="{28A0092B-C50C-407E-A947-70E740481C1C}">
                <a14:useLocalDpi xmlns:a14="http://schemas.microsoft.com/office/drawing/2010/main" xmlns="" val="0"/>
              </a:ext>
            </a:extLst>
          </a:blip>
          <a:srcRect l="6640" b="24230"/>
          <a:stretch/>
        </p:blipFill>
        <p:spPr>
          <a:xfrm>
            <a:off x="152400" y="152400"/>
            <a:ext cx="9067800" cy="838201"/>
          </a:xfrm>
          <a:prstGeom prst="rect">
            <a:avLst/>
          </a:prstGeom>
          <a:ln w="19050">
            <a:solidFill>
              <a:schemeClr val="accent2">
                <a:lumMod val="75000"/>
                <a:alpha val="28000"/>
              </a:schemeClr>
            </a:solidFill>
          </a:ln>
          <a:effectLst>
            <a:outerShdw blurRad="50800" dist="88900" dir="2700000" algn="tl" rotWithShape="0">
              <a:prstClr val="black">
                <a:alpha val="40000"/>
              </a:prstClr>
            </a:outerShdw>
          </a:effectLst>
        </p:spPr>
      </p:pic>
      <p:sp>
        <p:nvSpPr>
          <p:cNvPr id="1027" name="Text Placeholder 12"/>
          <p:cNvSpPr>
            <a:spLocks noGrp="1"/>
          </p:cNvSpPr>
          <p:nvPr>
            <p:ph type="body" idx="1"/>
          </p:nvPr>
        </p:nvSpPr>
        <p:spPr bwMode="auto">
          <a:xfrm>
            <a:off x="152400" y="76200"/>
            <a:ext cx="8686800" cy="65532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p:titleStyle>
    <p:bodyStyle>
      <a:lvl1pPr marL="0" indent="0" algn="l" rtl="0" eaLnBrk="0" fontAlgn="base" hangingPunct="0">
        <a:spcBef>
          <a:spcPts val="700"/>
        </a:spcBef>
        <a:spcAft>
          <a:spcPct val="0"/>
        </a:spcAft>
        <a:buClr>
          <a:srgbClr val="FFC000"/>
        </a:buClr>
        <a:buSzPct val="60000"/>
        <a:buFont typeface="Wingdings" pitchFamily="2" charset="2"/>
        <a:buNone/>
        <a:defRPr sz="5500" b="1" kern="1200" spc="-200" baseline="0">
          <a:solidFill>
            <a:schemeClr val="tx1"/>
          </a:solidFill>
          <a:effectLst/>
          <a:uFillTx/>
          <a:latin typeface="+mn-lt"/>
          <a:ea typeface="ＭＳ Ｐゴシック" pitchFamily="34" charset="-128"/>
          <a:cs typeface="ＭＳ Ｐゴシック" charset="-128"/>
        </a:defRPr>
      </a:lvl1pPr>
      <a:lvl2pPr marL="639764" indent="-273050" algn="l" rtl="0" eaLnBrk="0" fontAlgn="base" hangingPunct="0">
        <a:spcBef>
          <a:spcPts val="550"/>
        </a:spcBef>
        <a:spcAft>
          <a:spcPct val="0"/>
        </a:spcAft>
        <a:buClr>
          <a:schemeClr val="tx2">
            <a:lumMod val="75000"/>
          </a:schemeClr>
        </a:buClr>
        <a:buSzPct val="70000"/>
        <a:buFont typeface="Wingdings 2" pitchFamily="18" charset="2"/>
        <a:buChar char=""/>
        <a:defRPr sz="2600" kern="1200">
          <a:solidFill>
            <a:schemeClr val="tx1"/>
          </a:solidFill>
          <a:uFillTx/>
          <a:latin typeface="+mn-lt"/>
          <a:ea typeface="ＭＳ Ｐゴシック" pitchFamily="34" charset="-128"/>
          <a:cs typeface="ＭＳ Ｐゴシック"/>
        </a:defRPr>
      </a:lvl2pPr>
      <a:lvl3pPr marL="914400" indent="-228600" algn="l" rtl="0" eaLnBrk="0" fontAlgn="base" hangingPunct="0">
        <a:spcBef>
          <a:spcPts val="500"/>
        </a:spcBef>
        <a:spcAft>
          <a:spcPct val="0"/>
        </a:spcAft>
        <a:buClr>
          <a:srgbClr val="C00000"/>
        </a:buClr>
        <a:buSzPct val="75000"/>
        <a:buFont typeface="Wingdings" pitchFamily="2" charset="2"/>
        <a:buChar char=""/>
        <a:defRPr sz="2400" kern="1200">
          <a:solidFill>
            <a:schemeClr val="tx1"/>
          </a:solidFill>
          <a:uFillTx/>
          <a:latin typeface="+mn-lt"/>
          <a:ea typeface="ＭＳ Ｐゴシック" pitchFamily="34" charset="-128"/>
          <a:cs typeface="ＭＳ Ｐゴシック"/>
        </a:defRPr>
      </a:lvl3pPr>
      <a:lvl4pPr marL="1371600" indent="-228600" algn="l" rtl="0" eaLnBrk="0" fontAlgn="base" hangingPunct="0">
        <a:spcBef>
          <a:spcPts val="400"/>
        </a:spcBef>
        <a:spcAft>
          <a:spcPct val="0"/>
        </a:spcAft>
        <a:buClr>
          <a:srgbClr val="A28E6A"/>
        </a:buClr>
        <a:buSzPct val="75000"/>
        <a:buFont typeface="Wingdings" pitchFamily="2" charset="2"/>
        <a:buChar char=""/>
        <a:defRPr sz="2000" kern="1200">
          <a:solidFill>
            <a:schemeClr val="tx1"/>
          </a:solidFill>
          <a:uFillTx/>
          <a:latin typeface="+mn-lt"/>
          <a:ea typeface="ＭＳ Ｐゴシック" pitchFamily="34" charset="-128"/>
          <a:cs typeface="ＭＳ Ｐゴシック"/>
        </a:defRPr>
      </a:lvl4pPr>
      <a:lvl5pPr marL="1828800" indent="-228600" algn="l" rtl="0" eaLnBrk="0" fontAlgn="base" hangingPunct="0">
        <a:spcBef>
          <a:spcPts val="400"/>
        </a:spcBef>
        <a:spcAft>
          <a:spcPct val="0"/>
        </a:spcAft>
        <a:buClr>
          <a:srgbClr val="956251"/>
        </a:buClr>
        <a:buSzPct val="65000"/>
        <a:buFont typeface="Wingdings" pitchFamily="2" charset="2"/>
        <a:buChar char=""/>
        <a:defRPr sz="2000" kern="1200">
          <a:solidFill>
            <a:schemeClr val="tx1"/>
          </a:solidFill>
          <a:uFillTx/>
          <a:latin typeface="+mn-lt"/>
          <a:ea typeface="ＭＳ Ｐゴシック" pitchFamily="34" charset="-128"/>
          <a:cs typeface="ＭＳ Ｐゴシック"/>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uFillTx/>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uFillTx/>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uFillTx/>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uFillTx/>
          <a:latin typeface="+mn-lt"/>
          <a:ea typeface="+mn-ea"/>
          <a:cs typeface="+mn-cs"/>
        </a:defRPr>
      </a:lvl9pPr>
    </p:bodyStyle>
    <p:otherStyle>
      <a:lvl1pPr marL="0" algn="l" rtl="0" eaLnBrk="1" latinLnBrk="0" hangingPunct="1">
        <a:defRPr kumimoji="0" kern="1200">
          <a:solidFill>
            <a:schemeClr val="tx1"/>
          </a:solidFill>
          <a:uFillTx/>
          <a:latin typeface="+mn-lt"/>
          <a:ea typeface="+mn-ea"/>
          <a:cs typeface="+mn-cs"/>
        </a:defRPr>
      </a:lvl1pPr>
      <a:lvl2pPr marL="457200" algn="l" rtl="0" eaLnBrk="1" latinLnBrk="0" hangingPunct="1">
        <a:defRPr kumimoji="0" kern="1200">
          <a:solidFill>
            <a:schemeClr val="tx1"/>
          </a:solidFill>
          <a:uFillTx/>
          <a:latin typeface="+mn-lt"/>
          <a:ea typeface="+mn-ea"/>
          <a:cs typeface="+mn-cs"/>
        </a:defRPr>
      </a:lvl2pPr>
      <a:lvl3pPr marL="914400" algn="l" rtl="0" eaLnBrk="1" latinLnBrk="0" hangingPunct="1">
        <a:defRPr kumimoji="0" kern="1200">
          <a:solidFill>
            <a:schemeClr val="tx1"/>
          </a:solidFill>
          <a:uFillTx/>
          <a:latin typeface="+mn-lt"/>
          <a:ea typeface="+mn-ea"/>
          <a:cs typeface="+mn-cs"/>
        </a:defRPr>
      </a:lvl3pPr>
      <a:lvl4pPr marL="1371600" algn="l" rtl="0" eaLnBrk="1" latinLnBrk="0" hangingPunct="1">
        <a:defRPr kumimoji="0" kern="1200">
          <a:solidFill>
            <a:schemeClr val="tx1"/>
          </a:solidFill>
          <a:uFillTx/>
          <a:latin typeface="+mn-lt"/>
          <a:ea typeface="+mn-ea"/>
          <a:cs typeface="+mn-cs"/>
        </a:defRPr>
      </a:lvl4pPr>
      <a:lvl5pPr marL="1828800" algn="l" rtl="0" eaLnBrk="1" latinLnBrk="0" hangingPunct="1">
        <a:defRPr kumimoji="0" kern="1200">
          <a:solidFill>
            <a:schemeClr val="tx1"/>
          </a:solidFill>
          <a:uFillTx/>
          <a:latin typeface="+mn-lt"/>
          <a:ea typeface="+mn-ea"/>
          <a:cs typeface="+mn-cs"/>
        </a:defRPr>
      </a:lvl5pPr>
      <a:lvl6pPr marL="2286000" algn="l" rtl="0" eaLnBrk="1" latinLnBrk="0" hangingPunct="1">
        <a:defRPr kumimoji="0" kern="1200">
          <a:solidFill>
            <a:schemeClr val="tx1"/>
          </a:solidFill>
          <a:uFillTx/>
          <a:latin typeface="+mn-lt"/>
          <a:ea typeface="+mn-ea"/>
          <a:cs typeface="+mn-cs"/>
        </a:defRPr>
      </a:lvl6pPr>
      <a:lvl7pPr marL="2743200" algn="l" rtl="0" eaLnBrk="1" latinLnBrk="0" hangingPunct="1">
        <a:defRPr kumimoji="0" kern="1200">
          <a:solidFill>
            <a:schemeClr val="tx1"/>
          </a:solidFill>
          <a:uFillTx/>
          <a:latin typeface="+mn-lt"/>
          <a:ea typeface="+mn-ea"/>
          <a:cs typeface="+mn-cs"/>
        </a:defRPr>
      </a:lvl7pPr>
      <a:lvl8pPr marL="3200400" algn="l" rtl="0" eaLnBrk="1" latinLnBrk="0" hangingPunct="1">
        <a:defRPr kumimoji="0" kern="1200">
          <a:solidFill>
            <a:schemeClr val="tx1"/>
          </a:solidFill>
          <a:uFillTx/>
          <a:latin typeface="+mn-lt"/>
          <a:ea typeface="+mn-ea"/>
          <a:cs typeface="+mn-cs"/>
        </a:defRPr>
      </a:lvl8pPr>
      <a:lvl9pPr marL="3657600" algn="l" rtl="0" eaLnBrk="1" latinLnBrk="0" hangingPunct="1">
        <a:defRPr kumimoji="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bendeaver@newhopeks.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3416320"/>
          </a:xfrm>
          <a:prstGeom prst="rect">
            <a:avLst/>
          </a:prstGeom>
          <a:noFill/>
        </p:spPr>
        <p:txBody>
          <a:bodyPr wrap="square" rtlCol="0">
            <a:spAutoFit/>
          </a:bodyPr>
          <a:lstStyle/>
          <a:p>
            <a:r>
              <a:rPr lang="en-US" sz="2400" b="1" dirty="0" smtClean="0"/>
              <a:t>2 Corinthians 8:6-7, 10-11   </a:t>
            </a:r>
            <a:r>
              <a:rPr lang="en-US" sz="2400" b="1" baseline="30000" dirty="0" smtClean="0"/>
              <a:t>6 </a:t>
            </a:r>
            <a:r>
              <a:rPr lang="en-US" sz="2400" dirty="0" smtClean="0"/>
              <a:t>Accordingly, we urged Titus that as he had started, so he should complete among you this act of grace. </a:t>
            </a:r>
            <a:r>
              <a:rPr lang="en-US" sz="2400" b="1" baseline="30000" dirty="0" smtClean="0"/>
              <a:t>7 </a:t>
            </a:r>
            <a:r>
              <a:rPr lang="en-US" sz="2400" dirty="0" smtClean="0"/>
              <a:t>But as you excel in everything—in faith, in speech, in knowledge, in all earnestness, and in our love for you—see that you excel in this act of grace also… </a:t>
            </a:r>
            <a:r>
              <a:rPr lang="en-US" sz="2400" b="1" baseline="30000" dirty="0" smtClean="0"/>
              <a:t>10 </a:t>
            </a:r>
            <a:r>
              <a:rPr lang="en-US" sz="2400" dirty="0" smtClean="0"/>
              <a:t>And in this matter I give my judgment: this benefits you, who a year ago started not only to do this work but also to desire to do it. </a:t>
            </a:r>
            <a:r>
              <a:rPr lang="en-US" sz="2400" b="1" baseline="30000" dirty="0" smtClean="0"/>
              <a:t>11 </a:t>
            </a:r>
            <a:r>
              <a:rPr lang="en-US" sz="2400" dirty="0" smtClean="0"/>
              <a:t>So now finish doing it as well, so that your readiness in desiring it may be matched by your completing it out of what you have. </a:t>
            </a:r>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Giving is a spiritual discipline.</a:t>
            </a:r>
            <a:endParaRPr lang="en-US" sz="5800" cap="small" spc="-150" baseline="30000" dirty="0"/>
          </a:p>
        </p:txBody>
      </p:sp>
      <p:sp>
        <p:nvSpPr>
          <p:cNvPr id="5" name="Rounded Rectangle 4"/>
          <p:cNvSpPr/>
          <p:nvPr/>
        </p:nvSpPr>
        <p:spPr>
          <a:xfrm>
            <a:off x="381000" y="4724400"/>
            <a:ext cx="8001000" cy="1905000"/>
          </a:xfrm>
          <a:prstGeom prst="roundRect">
            <a:avLst/>
          </a:prstGeom>
          <a:solidFill>
            <a:srgbClr val="76443A"/>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r>
              <a:rPr lang="en-US" sz="2800" dirty="0" smtClean="0"/>
              <a:t>There are three conversions necessary: the conversion of the heart, mind, and the purse.  The last thing to be converted is a man’s purse. </a:t>
            </a:r>
            <a:r>
              <a:rPr lang="en-US" sz="2400" dirty="0" smtClean="0"/>
              <a:t>–Martin Luther</a:t>
            </a:r>
            <a:endParaRPr lang="en-US" sz="24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1569660"/>
          </a:xfrm>
          <a:prstGeom prst="rect">
            <a:avLst/>
          </a:prstGeom>
          <a:noFill/>
        </p:spPr>
        <p:txBody>
          <a:bodyPr wrap="square" rtlCol="0">
            <a:spAutoFit/>
          </a:bodyPr>
          <a:lstStyle/>
          <a:p>
            <a:r>
              <a:rPr lang="en-US" sz="2400" b="1" dirty="0" smtClean="0"/>
              <a:t>2 Corinthians 8:7</a:t>
            </a:r>
            <a:r>
              <a:rPr lang="en-US" sz="2400" dirty="0" smtClean="0"/>
              <a:t>   But as you excel in everything—in faith, in speech, in knowledge, in all earnestness, and in our love for you—see that you excel in this act of grace also. </a:t>
            </a:r>
          </a:p>
          <a:p>
            <a:endParaRPr lang="en-US" sz="2400" dirty="0" smtClean="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What’s the fuel for giving?</a:t>
            </a:r>
            <a:endParaRPr lang="en-US" sz="58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4585871"/>
          </a:xfrm>
          <a:prstGeom prst="rect">
            <a:avLst/>
          </a:prstGeom>
          <a:noFill/>
        </p:spPr>
        <p:txBody>
          <a:bodyPr wrap="square" rtlCol="0">
            <a:spAutoFit/>
          </a:bodyPr>
          <a:lstStyle/>
          <a:p>
            <a:r>
              <a:rPr lang="en-US" sz="2400" b="1" dirty="0" smtClean="0"/>
              <a:t>2 Corinthians 8:7</a:t>
            </a:r>
            <a:r>
              <a:rPr lang="en-US" sz="2400" dirty="0" smtClean="0"/>
              <a:t>   But as you excel in everything—in faith, in speech, in knowledge, in all earnestness, and in our love for you—see that you excel in this act of grace also. </a:t>
            </a:r>
          </a:p>
          <a:p>
            <a:endParaRPr lang="en-US" sz="2400" dirty="0" smtClean="0"/>
          </a:p>
          <a:p>
            <a:r>
              <a:rPr lang="en-US" sz="2800" b="1" dirty="0" smtClean="0"/>
              <a:t>2 Corinthians 8:8-9</a:t>
            </a:r>
            <a:r>
              <a:rPr lang="en-US" sz="2800" dirty="0" smtClean="0"/>
              <a:t>   </a:t>
            </a:r>
            <a:r>
              <a:rPr lang="en-US" sz="2800" baseline="30000" dirty="0" smtClean="0"/>
              <a:t>8 </a:t>
            </a:r>
            <a:r>
              <a:rPr lang="en-US" sz="2800" dirty="0" smtClean="0"/>
              <a:t>Don’t you remember the tithe in the Old Testament? You should give because God commanded that you give way back in the beginning. </a:t>
            </a:r>
            <a:r>
              <a:rPr lang="en-US" sz="2800" baseline="30000" dirty="0" smtClean="0"/>
              <a:t>9 </a:t>
            </a:r>
            <a:r>
              <a:rPr lang="en-US" sz="2800" dirty="0" smtClean="0"/>
              <a:t>In fact, you better give or else you will be cursed. Furthermore, you may be forced to eat the fruit of your womb for your disobedience. You don’t believe me? Please refer to Deuteronomy 28:53-58.</a:t>
            </a:r>
            <a:endParaRPr lang="en-US" sz="28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What’s the fuel for giving?</a:t>
            </a:r>
            <a:endParaRPr lang="en-US" sz="58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4154984"/>
          </a:xfrm>
          <a:prstGeom prst="rect">
            <a:avLst/>
          </a:prstGeom>
          <a:noFill/>
        </p:spPr>
        <p:txBody>
          <a:bodyPr wrap="square" rtlCol="0">
            <a:spAutoFit/>
          </a:bodyPr>
          <a:lstStyle/>
          <a:p>
            <a:r>
              <a:rPr lang="en-US" sz="2400" b="1" dirty="0" smtClean="0"/>
              <a:t>2 Corinthians 8:7</a:t>
            </a:r>
            <a:r>
              <a:rPr lang="en-US" sz="2400" dirty="0" smtClean="0"/>
              <a:t>   But as you excel in everything—in faith, in speech, in knowledge, in all earnestness, and in our love for you—see that you excel in this act of grace also. </a:t>
            </a:r>
          </a:p>
          <a:p>
            <a:endParaRPr lang="en-US" sz="2400" dirty="0" smtClean="0"/>
          </a:p>
          <a:p>
            <a:r>
              <a:rPr lang="en-US" sz="2800" b="1" dirty="0" smtClean="0"/>
              <a:t>2 Corinthians 8:8-9   </a:t>
            </a:r>
            <a:r>
              <a:rPr lang="en-US" sz="2800" b="1" baseline="30000" dirty="0" smtClean="0"/>
              <a:t>8 </a:t>
            </a:r>
            <a:r>
              <a:rPr lang="en-US" sz="2800" dirty="0" smtClean="0"/>
              <a:t>I say this not as a command, but to prove by the earnestness of others that your love also is genuine. </a:t>
            </a:r>
            <a:r>
              <a:rPr lang="en-US" sz="2800" b="1" baseline="30000" dirty="0" smtClean="0"/>
              <a:t>9 </a:t>
            </a:r>
            <a:r>
              <a:rPr lang="en-US" sz="2800" dirty="0" smtClean="0"/>
              <a:t>For you know the grace of our Lord Jesus Christ, that though he was rich, yet for your sake he became poor, so that you by his poverty might become rich. </a:t>
            </a:r>
            <a:endParaRPr lang="en-US" sz="28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The Gospel empowers us.</a:t>
            </a:r>
            <a:endParaRPr lang="en-US" sz="58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4031873"/>
          </a:xfrm>
          <a:prstGeom prst="rect">
            <a:avLst/>
          </a:prstGeom>
          <a:noFill/>
        </p:spPr>
        <p:txBody>
          <a:bodyPr wrap="square" rtlCol="0">
            <a:spAutoFit/>
          </a:bodyPr>
          <a:lstStyle/>
          <a:p>
            <a:r>
              <a:rPr lang="en-US" sz="2400" b="1" dirty="0" smtClean="0"/>
              <a:t>2 Corinthians 8:7</a:t>
            </a:r>
            <a:r>
              <a:rPr lang="en-US" sz="2400" dirty="0" smtClean="0"/>
              <a:t>   But as you excel in everything—in faith, in speech, in knowledge, in all earnestness, and in our love for you—see that you excel in this act of grace also. </a:t>
            </a:r>
          </a:p>
          <a:p>
            <a:endParaRPr lang="en-US" sz="2400" dirty="0" smtClean="0"/>
          </a:p>
          <a:p>
            <a:r>
              <a:rPr lang="en-US" sz="2400" b="1" dirty="0" smtClean="0"/>
              <a:t>2 Corinthians 8:8-9   </a:t>
            </a:r>
            <a:r>
              <a:rPr lang="en-US" sz="2400" b="1" baseline="30000" dirty="0" smtClean="0"/>
              <a:t>8 </a:t>
            </a:r>
            <a:r>
              <a:rPr lang="en-US" sz="2400" dirty="0" smtClean="0"/>
              <a:t>I say this not as a command, but to prove by the earnestness of others that your love also is genuine. </a:t>
            </a:r>
            <a:r>
              <a:rPr lang="en-US" sz="2400" b="1" baseline="30000" dirty="0" smtClean="0"/>
              <a:t>9 </a:t>
            </a:r>
            <a:r>
              <a:rPr lang="en-US" sz="2400" dirty="0" smtClean="0"/>
              <a:t>For you know the grace of our Lord Jesus Christ, that though he was rich, </a:t>
            </a:r>
            <a:r>
              <a:rPr lang="en-US" sz="3200" b="1" i="1" dirty="0" smtClean="0"/>
              <a:t>yet for your sake he became poor, </a:t>
            </a:r>
            <a:r>
              <a:rPr lang="en-US" sz="2400" dirty="0" smtClean="0"/>
              <a:t>so that you by his poverty might become rich. </a:t>
            </a:r>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The Gospel empowers us.</a:t>
            </a:r>
            <a:endParaRPr lang="en-US" sz="5800" cap="small" spc="-150" baseline="30000" dirty="0"/>
          </a:p>
        </p:txBody>
      </p:sp>
      <p:sp>
        <p:nvSpPr>
          <p:cNvPr id="5" name="Rounded Rectangle 4"/>
          <p:cNvSpPr/>
          <p:nvPr/>
        </p:nvSpPr>
        <p:spPr>
          <a:xfrm>
            <a:off x="4114800" y="5334000"/>
            <a:ext cx="4267200" cy="1143000"/>
          </a:xfrm>
          <a:prstGeom prst="roundRect">
            <a:avLst/>
          </a:prstGeom>
          <a:solidFill>
            <a:srgbClr val="76443A"/>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pPr algn="ctr"/>
            <a:r>
              <a:rPr lang="en-US" sz="7200" b="1" cap="small" dirty="0" smtClean="0">
                <a:effectLst>
                  <a:outerShdw blurRad="38100" dist="38100" dir="2700000" algn="tl">
                    <a:srgbClr val="000000">
                      <a:alpha val="43137"/>
                    </a:srgbClr>
                  </a:outerShdw>
                </a:effectLst>
              </a:rPr>
              <a:t>Gospel</a:t>
            </a:r>
            <a:endParaRPr lang="en-US" sz="7200"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3662541"/>
          </a:xfrm>
          <a:prstGeom prst="rect">
            <a:avLst/>
          </a:prstGeom>
          <a:noFill/>
        </p:spPr>
        <p:txBody>
          <a:bodyPr wrap="square" rtlCol="0">
            <a:spAutoFit/>
          </a:bodyPr>
          <a:lstStyle/>
          <a:p>
            <a:r>
              <a:rPr lang="en-US" sz="2400" b="1" dirty="0" smtClean="0"/>
              <a:t>2 Corinthians 8:7</a:t>
            </a:r>
            <a:r>
              <a:rPr lang="en-US" sz="2400" dirty="0" smtClean="0"/>
              <a:t>   But as you excel in everything—in faith, in speech, in knowledge, in all earnestness, and in our love for you—see that you excel in this act of grace also. </a:t>
            </a:r>
          </a:p>
          <a:p>
            <a:endParaRPr lang="en-US" sz="2400" dirty="0" smtClean="0"/>
          </a:p>
          <a:p>
            <a:r>
              <a:rPr lang="en-US" sz="2400" b="1" dirty="0" smtClean="0"/>
              <a:t>2 Corinthians 8:8-9   </a:t>
            </a:r>
            <a:r>
              <a:rPr lang="en-US" sz="2400" b="1" baseline="30000" dirty="0" smtClean="0"/>
              <a:t>8 </a:t>
            </a:r>
            <a:r>
              <a:rPr lang="en-US" sz="2400" dirty="0" smtClean="0"/>
              <a:t>I say this not as a command, but to prove by the earnestness of others that your love also is genuine. </a:t>
            </a:r>
            <a:r>
              <a:rPr lang="en-US" sz="2400" b="1" baseline="30000" dirty="0" smtClean="0"/>
              <a:t>9 </a:t>
            </a:r>
            <a:r>
              <a:rPr lang="en-US" sz="2400" dirty="0" smtClean="0"/>
              <a:t>For you know the grace of our Lord Jesus Christ, that though he was rich, yet for your sake he became poor, </a:t>
            </a:r>
            <a:r>
              <a:rPr lang="en-US" sz="3200" b="1" i="1" dirty="0" smtClean="0"/>
              <a:t>so that you by his poverty might become rich. </a:t>
            </a:r>
            <a:endParaRPr lang="en-US" sz="3200" b="1" i="1"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The Gospel empowers us.</a:t>
            </a:r>
            <a:endParaRPr lang="en-US" sz="5800" cap="small" spc="-150" baseline="30000" dirty="0"/>
          </a:p>
        </p:txBody>
      </p:sp>
      <p:sp>
        <p:nvSpPr>
          <p:cNvPr id="7" name="Rounded Rectangle 6"/>
          <p:cNvSpPr/>
          <p:nvPr/>
        </p:nvSpPr>
        <p:spPr>
          <a:xfrm>
            <a:off x="2819400" y="5334000"/>
            <a:ext cx="5562600" cy="1143000"/>
          </a:xfrm>
          <a:prstGeom prst="roundRect">
            <a:avLst/>
          </a:prstGeom>
          <a:solidFill>
            <a:srgbClr val="76443A"/>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pPr algn="ctr"/>
            <a:r>
              <a:rPr lang="en-US" sz="7200" b="1" cap="small" dirty="0" smtClean="0">
                <a:effectLst>
                  <a:outerShdw blurRad="38100" dist="38100" dir="2700000" algn="tl">
                    <a:srgbClr val="000000">
                      <a:alpha val="43137"/>
                    </a:srgbClr>
                  </a:outerShdw>
                </a:effectLst>
              </a:rPr>
              <a:t>Gospel Truth</a:t>
            </a:r>
            <a:endParaRPr lang="en-US" sz="7200"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3662541"/>
          </a:xfrm>
          <a:prstGeom prst="rect">
            <a:avLst/>
          </a:prstGeom>
          <a:noFill/>
        </p:spPr>
        <p:txBody>
          <a:bodyPr wrap="square" rtlCol="0">
            <a:spAutoFit/>
          </a:bodyPr>
          <a:lstStyle/>
          <a:p>
            <a:r>
              <a:rPr lang="en-US" sz="2400" b="1" dirty="0" smtClean="0"/>
              <a:t>2 Corinthians 8:7</a:t>
            </a:r>
            <a:r>
              <a:rPr lang="en-US" sz="2400" dirty="0" smtClean="0"/>
              <a:t>   But as you excel in everything—in faith, in speech, in knowledge, in all earnestness, and in our love for you—see that you excel in this act of grace also. </a:t>
            </a:r>
          </a:p>
          <a:p>
            <a:endParaRPr lang="en-US" sz="2400" dirty="0" smtClean="0"/>
          </a:p>
          <a:p>
            <a:r>
              <a:rPr lang="en-US" sz="2400" b="1" dirty="0" smtClean="0"/>
              <a:t>2 Corinthians 8:8-9   </a:t>
            </a:r>
            <a:r>
              <a:rPr lang="en-US" sz="2400" b="1" baseline="30000" dirty="0" smtClean="0"/>
              <a:t>8 </a:t>
            </a:r>
            <a:r>
              <a:rPr lang="en-US" sz="2400" dirty="0" smtClean="0"/>
              <a:t>I say this not as a command, but to prove by the earnestness of others that your love also is genuine. </a:t>
            </a:r>
            <a:r>
              <a:rPr lang="en-US" sz="2400" b="1" baseline="30000" dirty="0" smtClean="0"/>
              <a:t>9 </a:t>
            </a:r>
            <a:r>
              <a:rPr lang="en-US" sz="2400" dirty="0" smtClean="0"/>
              <a:t>For you know the grace of our Lord Jesus Christ, that though he was rich, yet for your sake he became poor, </a:t>
            </a:r>
            <a:r>
              <a:rPr lang="en-US" sz="3200" b="1" i="1" dirty="0" smtClean="0"/>
              <a:t>so that you by his poverty might become rich. </a:t>
            </a:r>
            <a:endParaRPr lang="en-US" sz="3200" b="1" i="1"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The Gospel empowers us.</a:t>
            </a:r>
            <a:endParaRPr lang="en-US" sz="5800" cap="small" spc="-150" baseline="30000" dirty="0"/>
          </a:p>
        </p:txBody>
      </p:sp>
      <p:sp>
        <p:nvSpPr>
          <p:cNvPr id="7" name="Rounded Rectangle 6"/>
          <p:cNvSpPr/>
          <p:nvPr/>
        </p:nvSpPr>
        <p:spPr>
          <a:xfrm>
            <a:off x="152400" y="5334000"/>
            <a:ext cx="8763000" cy="1143000"/>
          </a:xfrm>
          <a:prstGeom prst="roundRect">
            <a:avLst/>
          </a:prstGeom>
          <a:solidFill>
            <a:srgbClr val="76443A"/>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pPr algn="ctr"/>
            <a:r>
              <a:rPr lang="en-US" sz="3950" b="1" cap="small" dirty="0" smtClean="0">
                <a:effectLst>
                  <a:outerShdw blurRad="38100" dist="38100" dir="2700000" algn="tl">
                    <a:srgbClr val="000000">
                      <a:alpha val="43137"/>
                    </a:srgbClr>
                  </a:outerShdw>
                </a:effectLst>
              </a:rPr>
              <a:t>Grace = God’s riches at Christ’s expense</a:t>
            </a:r>
            <a:endParaRPr lang="en-US" sz="3950"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4031873"/>
          </a:xfrm>
          <a:prstGeom prst="rect">
            <a:avLst/>
          </a:prstGeom>
          <a:noFill/>
        </p:spPr>
        <p:txBody>
          <a:bodyPr wrap="square" rtlCol="0">
            <a:spAutoFit/>
          </a:bodyPr>
          <a:lstStyle/>
          <a:p>
            <a:r>
              <a:rPr lang="en-US" sz="2400" b="1" dirty="0" smtClean="0"/>
              <a:t>2 Corinthians 8:7</a:t>
            </a:r>
            <a:r>
              <a:rPr lang="en-US" sz="2400" dirty="0" smtClean="0"/>
              <a:t>   But as you excel in everything—in faith, in speech, in knowledge, in all earnestness, and in our love for you—</a:t>
            </a:r>
            <a:r>
              <a:rPr lang="en-US" sz="3200" b="1" i="1" dirty="0" smtClean="0"/>
              <a:t>see that you excel in this act of grace also. </a:t>
            </a:r>
          </a:p>
          <a:p>
            <a:endParaRPr lang="en-US" sz="2400" dirty="0" smtClean="0"/>
          </a:p>
          <a:p>
            <a:r>
              <a:rPr lang="en-US" sz="2400" b="1" dirty="0" smtClean="0"/>
              <a:t>2 Corinthians 8:8-9   </a:t>
            </a:r>
            <a:r>
              <a:rPr lang="en-US" sz="2400" b="1" baseline="30000" dirty="0" smtClean="0"/>
              <a:t>8 </a:t>
            </a:r>
            <a:r>
              <a:rPr lang="en-US" sz="2400" dirty="0" smtClean="0"/>
              <a:t>I say this not as a command, but to prove by the earnestness of others that your love also is genuine. </a:t>
            </a:r>
            <a:r>
              <a:rPr lang="en-US" sz="2400" b="1" baseline="30000" dirty="0" smtClean="0"/>
              <a:t>9 </a:t>
            </a:r>
            <a:r>
              <a:rPr lang="en-US" sz="2400" dirty="0" smtClean="0"/>
              <a:t>For you know the grace of our Lord Jesus Christ, that though he was rich, yet for your sake he became poor, so that you by his poverty might become rich. </a:t>
            </a:r>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The Gospel empowers us.</a:t>
            </a:r>
            <a:endParaRPr lang="en-US" sz="5800" cap="small" spc="-150" baseline="30000" dirty="0"/>
          </a:p>
        </p:txBody>
      </p:sp>
      <p:sp>
        <p:nvSpPr>
          <p:cNvPr id="5" name="Rounded Rectangle 4"/>
          <p:cNvSpPr/>
          <p:nvPr/>
        </p:nvSpPr>
        <p:spPr>
          <a:xfrm>
            <a:off x="1676400" y="5334000"/>
            <a:ext cx="6705600" cy="1143000"/>
          </a:xfrm>
          <a:prstGeom prst="roundRect">
            <a:avLst/>
          </a:prstGeom>
          <a:solidFill>
            <a:srgbClr val="76443A"/>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pPr algn="ctr"/>
            <a:r>
              <a:rPr lang="en-US" sz="7200" b="1" cap="small" dirty="0" smtClean="0">
                <a:effectLst>
                  <a:outerShdw blurRad="38100" dist="38100" dir="2700000" algn="tl">
                    <a:srgbClr val="000000">
                      <a:alpha val="43137"/>
                    </a:srgbClr>
                  </a:outerShdw>
                </a:effectLst>
              </a:rPr>
              <a:t>Gospel Conduct</a:t>
            </a:r>
            <a:endParaRPr lang="en-US" sz="7200"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4031873"/>
          </a:xfrm>
          <a:prstGeom prst="rect">
            <a:avLst/>
          </a:prstGeom>
          <a:noFill/>
        </p:spPr>
        <p:txBody>
          <a:bodyPr wrap="square" rtlCol="0">
            <a:spAutoFit/>
          </a:bodyPr>
          <a:lstStyle/>
          <a:p>
            <a:r>
              <a:rPr lang="en-US" sz="2400" b="1" dirty="0" smtClean="0"/>
              <a:t>2 Corinthians 8:7</a:t>
            </a:r>
            <a:r>
              <a:rPr lang="en-US" sz="2400" dirty="0" smtClean="0"/>
              <a:t>   But as you excel in everything—in faith, in speech, in knowledge, in all earnestness, and in our love for you—</a:t>
            </a:r>
            <a:r>
              <a:rPr lang="en-US" sz="3200" b="1" i="1" dirty="0" smtClean="0"/>
              <a:t>see that you excel in this act of grace also. </a:t>
            </a:r>
          </a:p>
          <a:p>
            <a:endParaRPr lang="en-US" sz="2400" dirty="0" smtClean="0"/>
          </a:p>
          <a:p>
            <a:r>
              <a:rPr lang="en-US" sz="2400" b="1" dirty="0" smtClean="0"/>
              <a:t>2 Corinthians 8:8-9   </a:t>
            </a:r>
            <a:r>
              <a:rPr lang="en-US" sz="2400" b="1" baseline="30000" dirty="0" smtClean="0"/>
              <a:t>8 </a:t>
            </a:r>
            <a:r>
              <a:rPr lang="en-US" sz="2400" dirty="0" smtClean="0"/>
              <a:t>I say this not as a command, but to prove by the earnestness of others that your love also is genuine. </a:t>
            </a:r>
            <a:r>
              <a:rPr lang="en-US" sz="2400" b="1" baseline="30000" dirty="0" smtClean="0"/>
              <a:t>9 </a:t>
            </a:r>
            <a:r>
              <a:rPr lang="en-US" sz="2400" dirty="0" smtClean="0"/>
              <a:t>For you know the grace of our Lord Jesus Christ, that though he was rich, yet for your sake he became poor, so that you by his poverty might become rich. </a:t>
            </a:r>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The Gospel empowers us.</a:t>
            </a:r>
            <a:endParaRPr lang="en-US" sz="5800" cap="small" spc="-150" baseline="30000" dirty="0"/>
          </a:p>
        </p:txBody>
      </p:sp>
      <p:sp>
        <p:nvSpPr>
          <p:cNvPr id="5" name="Rounded Rectangle 4"/>
          <p:cNvSpPr/>
          <p:nvPr/>
        </p:nvSpPr>
        <p:spPr>
          <a:xfrm>
            <a:off x="1676400" y="5334000"/>
            <a:ext cx="6705600" cy="1143000"/>
          </a:xfrm>
          <a:prstGeom prst="roundRect">
            <a:avLst/>
          </a:prstGeom>
          <a:solidFill>
            <a:srgbClr val="76443A"/>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pPr algn="ctr"/>
            <a:r>
              <a:rPr lang="en-US" sz="7200" b="1" cap="small" dirty="0" smtClean="0">
                <a:effectLst>
                  <a:outerShdw blurRad="38100" dist="38100" dir="2700000" algn="tl">
                    <a:srgbClr val="000000">
                      <a:alpha val="43137"/>
                    </a:srgbClr>
                  </a:outerShdw>
                </a:effectLst>
              </a:rPr>
              <a:t>Gospel Conduct</a:t>
            </a:r>
            <a:endParaRPr lang="en-US" sz="7200"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1815882"/>
          </a:xfrm>
          <a:prstGeom prst="rect">
            <a:avLst/>
          </a:prstGeom>
          <a:noFill/>
        </p:spPr>
        <p:txBody>
          <a:bodyPr wrap="square" rtlCol="0">
            <a:spAutoFit/>
          </a:bodyPr>
          <a:lstStyle/>
          <a:p>
            <a:r>
              <a:rPr lang="en-US" sz="2800" i="1" dirty="0" smtClean="0"/>
              <a:t>Would you expect that </a:t>
            </a:r>
            <a:r>
              <a:rPr lang="en-US" sz="2800" i="1" dirty="0" smtClean="0"/>
              <a:t>those </a:t>
            </a:r>
            <a:r>
              <a:rPr lang="en-US" sz="2800" i="1" dirty="0" smtClean="0"/>
              <a:t>on this side of the cross who live in the most affluent society in history would </a:t>
            </a:r>
            <a:r>
              <a:rPr lang="en-US" sz="2800" i="1" dirty="0" smtClean="0"/>
              <a:t>give…</a:t>
            </a:r>
          </a:p>
          <a:p>
            <a:endParaRPr lang="en-US" sz="2800" i="1" dirty="0" smtClean="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The Gospel empowers us.</a:t>
            </a:r>
            <a:endParaRPr lang="en-US" sz="58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uFillTx/>
              </a:rPr>
              <a:t>``</a:t>
            </a:r>
            <a:endParaRPr lang="en-US" dirty="0">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140000"/>
                    </a14:imgEffect>
                    <a14:imgEffect>
                      <a14:brightnessContrast bright="3000" contrast="3000"/>
                    </a14:imgEffect>
                  </a14:imgLayer>
                </a14:imgProps>
              </a:ext>
              <a:ext uri="{28A0092B-C50C-407E-A947-70E740481C1C}">
                <a14:useLocalDpi xmlns:a14="http://schemas.microsoft.com/office/drawing/2010/main" xmlns="" val="0"/>
              </a:ext>
            </a:extLst>
          </a:blip>
          <a:stretch>
            <a:fillRect/>
          </a:stretch>
        </p:blipFill>
        <p:spPr bwMode="auto">
          <a:xfrm>
            <a:off x="0" y="642"/>
            <a:ext cx="9144000" cy="6856715"/>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2246769"/>
          </a:xfrm>
          <a:prstGeom prst="rect">
            <a:avLst/>
          </a:prstGeom>
          <a:noFill/>
        </p:spPr>
        <p:txBody>
          <a:bodyPr wrap="square" rtlCol="0">
            <a:spAutoFit/>
          </a:bodyPr>
          <a:lstStyle/>
          <a:p>
            <a:r>
              <a:rPr lang="en-US" sz="2800" i="1" dirty="0" smtClean="0"/>
              <a:t>Would you expect that </a:t>
            </a:r>
            <a:r>
              <a:rPr lang="en-US" sz="2800" i="1" dirty="0" smtClean="0"/>
              <a:t>those </a:t>
            </a:r>
            <a:r>
              <a:rPr lang="en-US" sz="2800" i="1" dirty="0" smtClean="0"/>
              <a:t>on this side of the cross who live in the most affluent society in history would </a:t>
            </a:r>
            <a:r>
              <a:rPr lang="en-US" sz="2800" i="1" dirty="0" smtClean="0"/>
              <a:t>give…</a:t>
            </a:r>
          </a:p>
          <a:p>
            <a:endParaRPr lang="en-US" sz="2800" i="1" dirty="0" smtClean="0"/>
          </a:p>
          <a:p>
            <a:pPr marL="457200" indent="-457200">
              <a:buAutoNum type="alphaLcParenR"/>
            </a:pPr>
            <a:r>
              <a:rPr lang="en-US" sz="2800" i="1" dirty="0" smtClean="0"/>
              <a:t>Less</a:t>
            </a:r>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The Gospel empowers us.</a:t>
            </a:r>
            <a:endParaRPr lang="en-US" sz="58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2677656"/>
          </a:xfrm>
          <a:prstGeom prst="rect">
            <a:avLst/>
          </a:prstGeom>
          <a:noFill/>
        </p:spPr>
        <p:txBody>
          <a:bodyPr wrap="square" rtlCol="0">
            <a:spAutoFit/>
          </a:bodyPr>
          <a:lstStyle/>
          <a:p>
            <a:r>
              <a:rPr lang="en-US" sz="2800" i="1" dirty="0" smtClean="0"/>
              <a:t>Would you expect that </a:t>
            </a:r>
            <a:r>
              <a:rPr lang="en-US" sz="2800" i="1" dirty="0" smtClean="0"/>
              <a:t>those </a:t>
            </a:r>
            <a:r>
              <a:rPr lang="en-US" sz="2800" i="1" dirty="0" smtClean="0"/>
              <a:t>on this side of the cross who live in the most affluent society in history would </a:t>
            </a:r>
            <a:r>
              <a:rPr lang="en-US" sz="2800" i="1" dirty="0" smtClean="0"/>
              <a:t>give…</a:t>
            </a:r>
          </a:p>
          <a:p>
            <a:endParaRPr lang="en-US" sz="2800" i="1" dirty="0" smtClean="0"/>
          </a:p>
          <a:p>
            <a:pPr marL="457200" indent="-457200">
              <a:buAutoNum type="alphaLcParenR"/>
            </a:pPr>
            <a:r>
              <a:rPr lang="en-US" sz="2800" i="1" dirty="0" smtClean="0"/>
              <a:t>Less</a:t>
            </a:r>
          </a:p>
          <a:p>
            <a:pPr marL="457200" indent="-457200">
              <a:buAutoNum type="alphaLcParenR"/>
            </a:pPr>
            <a:r>
              <a:rPr lang="en-US" sz="2800" i="1" dirty="0" smtClean="0"/>
              <a:t>The same</a:t>
            </a:r>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The Gospel empowers us.</a:t>
            </a:r>
            <a:endParaRPr lang="en-US" sz="58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3970318"/>
          </a:xfrm>
          <a:prstGeom prst="rect">
            <a:avLst/>
          </a:prstGeom>
          <a:noFill/>
        </p:spPr>
        <p:txBody>
          <a:bodyPr wrap="square" rtlCol="0">
            <a:spAutoFit/>
          </a:bodyPr>
          <a:lstStyle/>
          <a:p>
            <a:r>
              <a:rPr lang="en-US" sz="2800" i="1" dirty="0" smtClean="0"/>
              <a:t>Would you expect that </a:t>
            </a:r>
            <a:r>
              <a:rPr lang="en-US" sz="2800" i="1" dirty="0" smtClean="0"/>
              <a:t>those </a:t>
            </a:r>
            <a:r>
              <a:rPr lang="en-US" sz="2800" i="1" dirty="0" smtClean="0"/>
              <a:t>on this side of the cross who live in the most affluent society in history would </a:t>
            </a:r>
            <a:r>
              <a:rPr lang="en-US" sz="2800" i="1" dirty="0" smtClean="0"/>
              <a:t>give…</a:t>
            </a:r>
          </a:p>
          <a:p>
            <a:endParaRPr lang="en-US" sz="2800" i="1" dirty="0" smtClean="0"/>
          </a:p>
          <a:p>
            <a:pPr marL="457200" indent="-457200">
              <a:buAutoNum type="alphaLcParenR"/>
            </a:pPr>
            <a:r>
              <a:rPr lang="en-US" sz="2800" i="1" dirty="0" smtClean="0"/>
              <a:t>Less</a:t>
            </a:r>
          </a:p>
          <a:p>
            <a:pPr marL="457200" indent="-457200">
              <a:buAutoNum type="alphaLcParenR"/>
            </a:pPr>
            <a:r>
              <a:rPr lang="en-US" sz="2800" i="1" dirty="0" smtClean="0"/>
              <a:t>The same</a:t>
            </a:r>
          </a:p>
          <a:p>
            <a:pPr marL="457200" indent="-457200">
              <a:buAutoNum type="alphaLcParenR"/>
            </a:pPr>
            <a:r>
              <a:rPr lang="en-US" sz="2800" i="1" dirty="0" smtClean="0"/>
              <a:t>More</a:t>
            </a:r>
          </a:p>
          <a:p>
            <a:pPr marL="457200" indent="-457200">
              <a:buAutoNum type="alphaLcParenR"/>
            </a:pPr>
            <a:endParaRPr lang="en-US" sz="2800" i="1" dirty="0" smtClean="0"/>
          </a:p>
          <a:p>
            <a:pPr marL="457200" indent="-457200"/>
            <a:r>
              <a:rPr lang="en-US" sz="2800" i="1" dirty="0" smtClean="0"/>
              <a:t>…than the Israelites were commanded to give?</a:t>
            </a:r>
            <a:endParaRPr lang="en-US" sz="28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The Gospel empowers us.</a:t>
            </a:r>
            <a:endParaRPr lang="en-US" sz="58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3970318"/>
          </a:xfrm>
          <a:prstGeom prst="rect">
            <a:avLst/>
          </a:prstGeom>
          <a:noFill/>
        </p:spPr>
        <p:txBody>
          <a:bodyPr wrap="square" rtlCol="0">
            <a:spAutoFit/>
          </a:bodyPr>
          <a:lstStyle/>
          <a:p>
            <a:r>
              <a:rPr lang="en-US" sz="2800" i="1" dirty="0" smtClean="0"/>
              <a:t>Would you expect that </a:t>
            </a:r>
            <a:r>
              <a:rPr lang="en-US" sz="2800" i="1" dirty="0" smtClean="0"/>
              <a:t>those </a:t>
            </a:r>
            <a:r>
              <a:rPr lang="en-US" sz="2800" i="1" dirty="0" smtClean="0"/>
              <a:t>on this side of the cross who live in the most affluent society in history would </a:t>
            </a:r>
            <a:r>
              <a:rPr lang="en-US" sz="2800" i="1" dirty="0" smtClean="0"/>
              <a:t>give…</a:t>
            </a:r>
          </a:p>
          <a:p>
            <a:endParaRPr lang="en-US" sz="2800" i="1" dirty="0" smtClean="0"/>
          </a:p>
          <a:p>
            <a:pPr marL="457200" indent="-457200">
              <a:buAutoNum type="alphaLcParenR"/>
            </a:pPr>
            <a:r>
              <a:rPr lang="en-US" sz="2800" i="1" dirty="0" smtClean="0"/>
              <a:t>Less</a:t>
            </a:r>
          </a:p>
          <a:p>
            <a:pPr marL="457200" indent="-457200">
              <a:buAutoNum type="alphaLcParenR"/>
            </a:pPr>
            <a:r>
              <a:rPr lang="en-US" sz="2800" i="1" dirty="0" smtClean="0"/>
              <a:t>The same</a:t>
            </a:r>
          </a:p>
          <a:p>
            <a:pPr marL="457200" indent="-457200">
              <a:buAutoNum type="alphaLcParenR"/>
            </a:pPr>
            <a:r>
              <a:rPr lang="en-US" sz="2800" i="1" dirty="0" smtClean="0"/>
              <a:t>More</a:t>
            </a:r>
          </a:p>
          <a:p>
            <a:pPr marL="457200" indent="-457200">
              <a:buAutoNum type="alphaLcParenR"/>
            </a:pPr>
            <a:endParaRPr lang="en-US" sz="2800" i="1" dirty="0" smtClean="0"/>
          </a:p>
          <a:p>
            <a:pPr marL="457200" indent="-457200"/>
            <a:r>
              <a:rPr lang="en-US" sz="2800" i="1" dirty="0" smtClean="0"/>
              <a:t>…than the Israelites were commanded to give?</a:t>
            </a:r>
            <a:endParaRPr lang="en-US" sz="28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The Gospel empowers us.</a:t>
            </a:r>
            <a:endParaRPr lang="en-US" sz="5800" cap="small" spc="-150" baseline="30000" dirty="0"/>
          </a:p>
        </p:txBody>
      </p:sp>
      <p:sp>
        <p:nvSpPr>
          <p:cNvPr id="7" name="Rounded Rectangle 6"/>
          <p:cNvSpPr/>
          <p:nvPr/>
        </p:nvSpPr>
        <p:spPr>
          <a:xfrm>
            <a:off x="2590800" y="2590800"/>
            <a:ext cx="6019800" cy="1676400"/>
          </a:xfrm>
          <a:prstGeom prst="roundRect">
            <a:avLst/>
          </a:prstGeom>
          <a:solidFill>
            <a:srgbClr val="76443A"/>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pPr marL="0" lvl="2" algn="ctr"/>
            <a:r>
              <a:rPr lang="en-US" sz="9600" i="1" dirty="0" smtClean="0"/>
              <a:t>c) More</a:t>
            </a:r>
            <a:endParaRPr lang="en-US" sz="9600" i="1" dirty="0" smtClean="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1077218"/>
          </a:xfrm>
          <a:prstGeom prst="rect">
            <a:avLst/>
          </a:prstGeom>
          <a:noFill/>
        </p:spPr>
        <p:txBody>
          <a:bodyPr wrap="square" rtlCol="0">
            <a:spAutoFit/>
          </a:bodyPr>
          <a:lstStyle/>
          <a:p>
            <a:pPr marL="457200" indent="-457200">
              <a:buFont typeface="+mj-lt"/>
              <a:buAutoNum type="arabicPeriod"/>
            </a:pPr>
            <a:r>
              <a:rPr lang="en-US" sz="4000" b="1" i="1" dirty="0" smtClean="0"/>
              <a:t>Give according to your means. </a:t>
            </a:r>
            <a:endParaRPr lang="en-US" sz="4000" i="1" dirty="0" smtClean="0"/>
          </a:p>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Grace takes us further!</a:t>
            </a:r>
            <a:endParaRPr lang="en-US" sz="58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1077218"/>
          </a:xfrm>
          <a:prstGeom prst="rect">
            <a:avLst/>
          </a:prstGeom>
          <a:noFill/>
        </p:spPr>
        <p:txBody>
          <a:bodyPr wrap="square" rtlCol="0">
            <a:spAutoFit/>
          </a:bodyPr>
          <a:lstStyle/>
          <a:p>
            <a:pPr marL="457200" indent="-457200">
              <a:buFont typeface="+mj-lt"/>
              <a:buAutoNum type="arabicPeriod"/>
            </a:pPr>
            <a:r>
              <a:rPr lang="en-US" sz="4000" b="1" i="1" dirty="0" smtClean="0"/>
              <a:t>Give according to your means. </a:t>
            </a:r>
            <a:endParaRPr lang="en-US" sz="4000" i="1" dirty="0" smtClean="0"/>
          </a:p>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Grace takes us further!</a:t>
            </a:r>
            <a:endParaRPr lang="en-US" sz="5800" cap="small" spc="-150" baseline="30000" dirty="0"/>
          </a:p>
        </p:txBody>
      </p:sp>
      <p:sp>
        <p:nvSpPr>
          <p:cNvPr id="7" name="Rounded Rectangle 6"/>
          <p:cNvSpPr/>
          <p:nvPr/>
        </p:nvSpPr>
        <p:spPr>
          <a:xfrm>
            <a:off x="381000" y="3505200"/>
            <a:ext cx="8458200" cy="1524000"/>
          </a:xfrm>
          <a:prstGeom prst="roundRect">
            <a:avLst/>
          </a:prstGeom>
          <a:solidFill>
            <a:schemeClr val="tx1">
              <a:lumMod val="65000"/>
              <a:lumOff val="35000"/>
            </a:schemeClr>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r>
              <a:rPr lang="en-US" sz="2800" b="1" dirty="0" smtClean="0"/>
              <a:t>2 Corinthians 8:12   </a:t>
            </a:r>
            <a:r>
              <a:rPr lang="en-US" sz="2800" dirty="0" smtClean="0"/>
              <a:t>For if the readiness is there, it is acceptable according to what a person has, not according to what he does not have. </a:t>
            </a:r>
            <a:endParaRPr lang="en-US" sz="28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1569660"/>
          </a:xfrm>
          <a:prstGeom prst="rect">
            <a:avLst/>
          </a:prstGeom>
          <a:noFill/>
        </p:spPr>
        <p:txBody>
          <a:bodyPr wrap="square" rtlCol="0">
            <a:spAutoFit/>
          </a:bodyPr>
          <a:lstStyle/>
          <a:p>
            <a:pPr marL="457200" indent="-457200">
              <a:buFont typeface="+mj-lt"/>
              <a:buAutoNum type="arabicPeriod"/>
            </a:pPr>
            <a:r>
              <a:rPr lang="en-US" sz="4000" b="1" i="1" dirty="0" smtClean="0"/>
              <a:t>Give according to your means.</a:t>
            </a:r>
          </a:p>
          <a:p>
            <a:pPr marL="914400" lvl="1" indent="-457200">
              <a:buFont typeface="Arial" pitchFamily="34" charset="0"/>
              <a:buChar char="•"/>
            </a:pPr>
            <a:r>
              <a:rPr lang="en-US" sz="3200" dirty="0" smtClean="0"/>
              <a:t>Equality is the ideal…but not the law. </a:t>
            </a:r>
          </a:p>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Grace takes us further!</a:t>
            </a:r>
            <a:endParaRPr lang="en-US" sz="58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1569660"/>
          </a:xfrm>
          <a:prstGeom prst="rect">
            <a:avLst/>
          </a:prstGeom>
          <a:noFill/>
        </p:spPr>
        <p:txBody>
          <a:bodyPr wrap="square" rtlCol="0">
            <a:spAutoFit/>
          </a:bodyPr>
          <a:lstStyle/>
          <a:p>
            <a:pPr marL="457200" indent="-457200">
              <a:buFont typeface="+mj-lt"/>
              <a:buAutoNum type="arabicPeriod"/>
            </a:pPr>
            <a:r>
              <a:rPr lang="en-US" sz="4000" b="1" i="1" dirty="0" smtClean="0"/>
              <a:t>Give according to your means.</a:t>
            </a:r>
          </a:p>
          <a:p>
            <a:pPr marL="914400" lvl="1" indent="-457200">
              <a:buFont typeface="Arial" pitchFamily="34" charset="0"/>
              <a:buChar char="•"/>
            </a:pPr>
            <a:r>
              <a:rPr lang="en-US" sz="3200" dirty="0" smtClean="0"/>
              <a:t>Equality is the ideal…but not the law. </a:t>
            </a:r>
          </a:p>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Grace takes us further!</a:t>
            </a:r>
            <a:endParaRPr lang="en-US" sz="5800" cap="small" spc="-150" baseline="30000" dirty="0"/>
          </a:p>
        </p:txBody>
      </p:sp>
      <p:sp>
        <p:nvSpPr>
          <p:cNvPr id="7" name="Rounded Rectangle 6"/>
          <p:cNvSpPr/>
          <p:nvPr/>
        </p:nvSpPr>
        <p:spPr>
          <a:xfrm>
            <a:off x="381000" y="2590800"/>
            <a:ext cx="8458200" cy="3505200"/>
          </a:xfrm>
          <a:prstGeom prst="roundRect">
            <a:avLst/>
          </a:prstGeom>
          <a:solidFill>
            <a:schemeClr val="tx1">
              <a:lumMod val="65000"/>
              <a:lumOff val="35000"/>
            </a:schemeClr>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r>
              <a:rPr lang="en-US" sz="2800" b="1" dirty="0" smtClean="0"/>
              <a:t>2 Corinthians 8:13-15   </a:t>
            </a:r>
            <a:r>
              <a:rPr lang="en-US" sz="2800" b="1" baseline="30000" dirty="0" smtClean="0"/>
              <a:t>13 </a:t>
            </a:r>
            <a:r>
              <a:rPr lang="en-US" sz="2800" dirty="0" smtClean="0"/>
              <a:t>For I do not mean that others should be eased and you burdened, but that as a matter of fairness </a:t>
            </a:r>
            <a:r>
              <a:rPr lang="en-US" sz="2800" b="1" baseline="30000" dirty="0" smtClean="0"/>
              <a:t>14 </a:t>
            </a:r>
            <a:r>
              <a:rPr lang="en-US" sz="2800" dirty="0" smtClean="0"/>
              <a:t>your abundance at the present time should supply their need, so that their abundance may supply your need, that there may be fairness. </a:t>
            </a:r>
            <a:r>
              <a:rPr lang="en-US" sz="2800" b="1" baseline="30000" dirty="0" smtClean="0"/>
              <a:t>15 </a:t>
            </a:r>
            <a:r>
              <a:rPr lang="en-US" sz="2800" dirty="0" smtClean="0"/>
              <a:t>As it is written, “Whoever gathered much had nothing left over, and whoever gathered little had no lack.”</a:t>
            </a:r>
            <a:endParaRPr lang="en-US" sz="28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2185214"/>
          </a:xfrm>
          <a:prstGeom prst="rect">
            <a:avLst/>
          </a:prstGeom>
          <a:noFill/>
        </p:spPr>
        <p:txBody>
          <a:bodyPr wrap="square" rtlCol="0">
            <a:spAutoFit/>
          </a:bodyPr>
          <a:lstStyle/>
          <a:p>
            <a:pPr marL="457200" indent="-457200">
              <a:buFont typeface="+mj-lt"/>
              <a:buAutoNum type="arabicPeriod"/>
            </a:pPr>
            <a:r>
              <a:rPr lang="en-US" sz="3200" dirty="0" smtClean="0"/>
              <a:t>Give according to your means.</a:t>
            </a:r>
          </a:p>
          <a:p>
            <a:pPr marL="457200" indent="-457200">
              <a:buFont typeface="+mj-lt"/>
              <a:buAutoNum type="arabicPeriod"/>
            </a:pPr>
            <a:r>
              <a:rPr lang="en-US" sz="4000" b="1" i="1" dirty="0" smtClean="0"/>
              <a:t>Find generosity models…and be a model.</a:t>
            </a:r>
          </a:p>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Grace takes us further!</a:t>
            </a:r>
            <a:endParaRPr lang="en-US" sz="58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2185214"/>
          </a:xfrm>
          <a:prstGeom prst="rect">
            <a:avLst/>
          </a:prstGeom>
          <a:noFill/>
        </p:spPr>
        <p:txBody>
          <a:bodyPr wrap="square" rtlCol="0">
            <a:spAutoFit/>
          </a:bodyPr>
          <a:lstStyle/>
          <a:p>
            <a:pPr marL="457200" indent="-457200">
              <a:buFont typeface="+mj-lt"/>
              <a:buAutoNum type="arabicPeriod"/>
            </a:pPr>
            <a:r>
              <a:rPr lang="en-US" sz="3200" dirty="0" smtClean="0"/>
              <a:t>Give according to your means.</a:t>
            </a:r>
          </a:p>
          <a:p>
            <a:pPr marL="457200" indent="-457200">
              <a:buFont typeface="+mj-lt"/>
              <a:buAutoNum type="arabicPeriod"/>
            </a:pPr>
            <a:r>
              <a:rPr lang="en-US" sz="4000" b="1" i="1" dirty="0" smtClean="0"/>
              <a:t>Find generosity models…and be a model.</a:t>
            </a:r>
          </a:p>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Grace takes us further!</a:t>
            </a:r>
            <a:endParaRPr lang="en-US" sz="5800" cap="small" spc="-150" baseline="30000" dirty="0"/>
          </a:p>
        </p:txBody>
      </p:sp>
      <p:sp>
        <p:nvSpPr>
          <p:cNvPr id="5" name="Rounded Rectangle 4"/>
          <p:cNvSpPr/>
          <p:nvPr/>
        </p:nvSpPr>
        <p:spPr>
          <a:xfrm>
            <a:off x="381000" y="3124200"/>
            <a:ext cx="8458200" cy="2971800"/>
          </a:xfrm>
          <a:prstGeom prst="roundRect">
            <a:avLst/>
          </a:prstGeom>
          <a:solidFill>
            <a:schemeClr val="tx1">
              <a:lumMod val="65000"/>
              <a:lumOff val="35000"/>
            </a:schemeClr>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r>
              <a:rPr lang="en-US" sz="2800" b="1" dirty="0" smtClean="0"/>
              <a:t>2 Corinthians 9:1-2   </a:t>
            </a:r>
            <a:r>
              <a:rPr lang="en-US" sz="2800" b="1" baseline="30000" dirty="0" smtClean="0"/>
              <a:t>1 </a:t>
            </a:r>
            <a:r>
              <a:rPr lang="en-US" sz="2800" dirty="0" smtClean="0"/>
              <a:t>Now it is superfluous for me to write to you about the ministry for the saints, </a:t>
            </a:r>
            <a:r>
              <a:rPr lang="en-US" sz="2800" b="1" baseline="30000" dirty="0" smtClean="0"/>
              <a:t>2 </a:t>
            </a:r>
            <a:r>
              <a:rPr lang="en-US" sz="2800" dirty="0" smtClean="0"/>
              <a:t>for I know your readiness, of which I boast about you to the people of Macedonia, saying that Achaia has been ready since last year. And your zeal has stirred up most of them. </a:t>
            </a:r>
            <a:endParaRPr lang="en-US" sz="28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4247317"/>
          </a:xfrm>
          <a:prstGeom prst="rect">
            <a:avLst/>
          </a:prstGeom>
          <a:noFill/>
        </p:spPr>
        <p:txBody>
          <a:bodyPr wrap="square" rtlCol="0">
            <a:spAutoFit/>
          </a:bodyPr>
          <a:lstStyle/>
          <a:p>
            <a:r>
              <a:rPr lang="en-US" sz="2400" b="1" baseline="30000" dirty="0" smtClean="0"/>
              <a:t>6 </a:t>
            </a:r>
            <a:r>
              <a:rPr lang="en-US" sz="2400" dirty="0" smtClean="0"/>
              <a:t>The point is this: whoever sows sparingly will also reap sparingly, and whoever sows bountifully will also reap bountifully. </a:t>
            </a:r>
            <a:r>
              <a:rPr lang="en-US" sz="2400" b="1" baseline="30000" dirty="0" smtClean="0"/>
              <a:t>7 </a:t>
            </a:r>
            <a:r>
              <a:rPr lang="en-US" sz="2400" dirty="0" smtClean="0"/>
              <a:t>Each one must give as he has decided in his heart, not reluctantly or under compulsion, for God loves a cheerful giver. </a:t>
            </a:r>
            <a:r>
              <a:rPr lang="en-US" sz="2400" b="1" baseline="30000" dirty="0" smtClean="0"/>
              <a:t>8 </a:t>
            </a:r>
            <a:r>
              <a:rPr lang="en-US" sz="2400" dirty="0" smtClean="0"/>
              <a:t>And God is able to make all grace abound to you, so that having all sufficiency in all things at all times, you may abound in every good work. </a:t>
            </a:r>
            <a:r>
              <a:rPr lang="en-US" sz="2400" b="1" baseline="30000" dirty="0" smtClean="0"/>
              <a:t>9 </a:t>
            </a:r>
            <a:r>
              <a:rPr lang="en-US" sz="2400" dirty="0" smtClean="0"/>
              <a:t>As it is written,</a:t>
            </a:r>
          </a:p>
          <a:p>
            <a:r>
              <a:rPr lang="en-US" sz="2400" dirty="0" smtClean="0"/>
              <a:t> </a:t>
            </a:r>
          </a:p>
          <a:p>
            <a:r>
              <a:rPr lang="en-US" sz="2400" dirty="0" smtClean="0"/>
              <a:t>“He has distributed freely, he has given to the poor;</a:t>
            </a:r>
            <a:br>
              <a:rPr lang="en-US" sz="2400" dirty="0" smtClean="0"/>
            </a:br>
            <a:r>
              <a:rPr lang="en-US" sz="2400" dirty="0" smtClean="0"/>
              <a:t>    his righteousness endures forever.”</a:t>
            </a:r>
          </a:p>
          <a:p>
            <a:r>
              <a:rPr lang="en-US" sz="3000" dirty="0" smtClean="0"/>
              <a:t> </a:t>
            </a:r>
            <a:endParaRPr lang="en-US" sz="30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300" cap="small" spc="-150" dirty="0" smtClean="0"/>
              <a:t>2 Corinthians 9:6-9 </a:t>
            </a:r>
            <a:r>
              <a:rPr lang="en-US" sz="5300" cap="small" spc="-150" baseline="30000" dirty="0" smtClean="0"/>
              <a:t>(ESV</a:t>
            </a:r>
            <a:r>
              <a:rPr lang="en-US" sz="5300" cap="small" spc="-150" baseline="30000" dirty="0"/>
              <a:t>)</a:t>
            </a:r>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2185214"/>
          </a:xfrm>
          <a:prstGeom prst="rect">
            <a:avLst/>
          </a:prstGeom>
          <a:noFill/>
        </p:spPr>
        <p:txBody>
          <a:bodyPr wrap="square" rtlCol="0">
            <a:spAutoFit/>
          </a:bodyPr>
          <a:lstStyle/>
          <a:p>
            <a:pPr marL="457200" indent="-457200">
              <a:buFont typeface="+mj-lt"/>
              <a:buAutoNum type="arabicPeriod"/>
            </a:pPr>
            <a:r>
              <a:rPr lang="en-US" sz="3200" dirty="0" smtClean="0"/>
              <a:t>Give according to your means.</a:t>
            </a:r>
          </a:p>
          <a:p>
            <a:pPr marL="457200" indent="-457200">
              <a:buFont typeface="+mj-lt"/>
              <a:buAutoNum type="arabicPeriod"/>
            </a:pPr>
            <a:r>
              <a:rPr lang="en-US" sz="4000" b="1" i="1" dirty="0" smtClean="0"/>
              <a:t>Find generosity models…and be a model.</a:t>
            </a:r>
          </a:p>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Grace takes us further!</a:t>
            </a:r>
            <a:endParaRPr lang="en-US" sz="5800" cap="small" spc="-150" baseline="30000" dirty="0"/>
          </a:p>
        </p:txBody>
      </p:sp>
      <p:sp>
        <p:nvSpPr>
          <p:cNvPr id="5" name="Rounded Rectangle 4"/>
          <p:cNvSpPr/>
          <p:nvPr/>
        </p:nvSpPr>
        <p:spPr>
          <a:xfrm>
            <a:off x="381000" y="3124200"/>
            <a:ext cx="8458200" cy="2971800"/>
          </a:xfrm>
          <a:prstGeom prst="roundRect">
            <a:avLst/>
          </a:prstGeom>
          <a:solidFill>
            <a:schemeClr val="tx1">
              <a:lumMod val="65000"/>
              <a:lumOff val="35000"/>
            </a:schemeClr>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r>
              <a:rPr lang="en-US" sz="2800" b="1" dirty="0" smtClean="0"/>
              <a:t>2 Corinthians 9:3-4   </a:t>
            </a:r>
            <a:r>
              <a:rPr lang="en-US" sz="2800" b="1" baseline="30000" dirty="0" smtClean="0"/>
              <a:t>3 </a:t>
            </a:r>
            <a:r>
              <a:rPr lang="en-US" sz="2800" dirty="0" smtClean="0"/>
              <a:t>But I am sending the brothers so that our boasting about you may not prove empty in this matter, so that you may be ready, as I said you would be. </a:t>
            </a:r>
            <a:r>
              <a:rPr lang="en-US" sz="2800" b="1" baseline="30000" dirty="0" smtClean="0"/>
              <a:t>4 </a:t>
            </a:r>
            <a:r>
              <a:rPr lang="en-US" sz="2800" dirty="0" smtClean="0"/>
              <a:t>Otherwise, if some Macedonians come with me and find that you are not ready, we would be humiliated—to say nothing of you—for being so confident. </a:t>
            </a:r>
            <a:endParaRPr lang="en-US" sz="28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2062103"/>
          </a:xfrm>
          <a:prstGeom prst="rect">
            <a:avLst/>
          </a:prstGeom>
          <a:noFill/>
        </p:spPr>
        <p:txBody>
          <a:bodyPr wrap="square" rtlCol="0">
            <a:spAutoFit/>
          </a:bodyPr>
          <a:lstStyle/>
          <a:p>
            <a:pPr marL="457200" indent="-457200">
              <a:buFont typeface="+mj-lt"/>
              <a:buAutoNum type="arabicPeriod"/>
            </a:pPr>
            <a:r>
              <a:rPr lang="en-US" sz="3200" dirty="0" smtClean="0"/>
              <a:t>Give according to your means.</a:t>
            </a:r>
          </a:p>
          <a:p>
            <a:pPr marL="457200" indent="-457200">
              <a:buFont typeface="+mj-lt"/>
              <a:buAutoNum type="arabicPeriod"/>
            </a:pPr>
            <a:r>
              <a:rPr lang="en-US" sz="3200" dirty="0" smtClean="0"/>
              <a:t>Find generosity models…and be a model.</a:t>
            </a:r>
          </a:p>
          <a:p>
            <a:pPr marL="457200" indent="-457200">
              <a:buFont typeface="+mj-lt"/>
              <a:buAutoNum type="arabicPeriod"/>
            </a:pPr>
            <a:r>
              <a:rPr lang="en-US" sz="4000" b="1" i="1" dirty="0" smtClean="0"/>
              <a:t>Give deliberately.</a:t>
            </a:r>
          </a:p>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Grace takes us further!</a:t>
            </a:r>
            <a:endParaRPr lang="en-US" sz="58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2062103"/>
          </a:xfrm>
          <a:prstGeom prst="rect">
            <a:avLst/>
          </a:prstGeom>
          <a:noFill/>
        </p:spPr>
        <p:txBody>
          <a:bodyPr wrap="square" rtlCol="0">
            <a:spAutoFit/>
          </a:bodyPr>
          <a:lstStyle/>
          <a:p>
            <a:pPr marL="457200" indent="-457200">
              <a:buFont typeface="+mj-lt"/>
              <a:buAutoNum type="arabicPeriod"/>
            </a:pPr>
            <a:r>
              <a:rPr lang="en-US" sz="3200" dirty="0" smtClean="0"/>
              <a:t>Give according to your means.</a:t>
            </a:r>
          </a:p>
          <a:p>
            <a:pPr marL="457200" indent="-457200">
              <a:buFont typeface="+mj-lt"/>
              <a:buAutoNum type="arabicPeriod"/>
            </a:pPr>
            <a:r>
              <a:rPr lang="en-US" sz="3200" dirty="0" smtClean="0"/>
              <a:t>Find generosity models…and be a model.</a:t>
            </a:r>
          </a:p>
          <a:p>
            <a:pPr marL="457200" indent="-457200">
              <a:buFont typeface="+mj-lt"/>
              <a:buAutoNum type="arabicPeriod"/>
            </a:pPr>
            <a:r>
              <a:rPr lang="en-US" sz="4000" b="1" i="1" dirty="0" smtClean="0"/>
              <a:t>Give deliberately.</a:t>
            </a:r>
          </a:p>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Grace takes us further!</a:t>
            </a:r>
            <a:endParaRPr lang="en-US" sz="5800" cap="small" spc="-150" baseline="30000" dirty="0"/>
          </a:p>
        </p:txBody>
      </p:sp>
      <p:sp>
        <p:nvSpPr>
          <p:cNvPr id="5" name="Rounded Rectangle 4"/>
          <p:cNvSpPr/>
          <p:nvPr/>
        </p:nvSpPr>
        <p:spPr>
          <a:xfrm>
            <a:off x="381000" y="3124200"/>
            <a:ext cx="8458200" cy="2971800"/>
          </a:xfrm>
          <a:prstGeom prst="roundRect">
            <a:avLst/>
          </a:prstGeom>
          <a:solidFill>
            <a:schemeClr val="tx1">
              <a:lumMod val="65000"/>
              <a:lumOff val="35000"/>
            </a:schemeClr>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r>
              <a:rPr lang="en-US" sz="2800" b="1" dirty="0" smtClean="0"/>
              <a:t>2 Corinthians 9:5, 7a   </a:t>
            </a:r>
            <a:r>
              <a:rPr lang="en-US" sz="2800" b="1" baseline="30000" dirty="0" smtClean="0"/>
              <a:t>5 </a:t>
            </a:r>
            <a:r>
              <a:rPr lang="en-US" sz="2800" dirty="0" smtClean="0"/>
              <a:t>So I thought it necessary to urge the brothers to go on ahead to you and arrange in advance for the gift you have promised, so that it may be ready as a willing gift, not as an exaction… </a:t>
            </a:r>
            <a:r>
              <a:rPr lang="en-US" sz="2800" b="1" baseline="30000" dirty="0" smtClean="0"/>
              <a:t>7a </a:t>
            </a:r>
            <a:r>
              <a:rPr lang="en-US" sz="2800" dirty="0" smtClean="0"/>
              <a:t>Each one must give as he has decided in his heart, not reluctantly or under compulsion… </a:t>
            </a:r>
            <a:endParaRPr lang="en-US" sz="28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2062103"/>
          </a:xfrm>
          <a:prstGeom prst="rect">
            <a:avLst/>
          </a:prstGeom>
          <a:noFill/>
        </p:spPr>
        <p:txBody>
          <a:bodyPr wrap="square" rtlCol="0">
            <a:spAutoFit/>
          </a:bodyPr>
          <a:lstStyle/>
          <a:p>
            <a:pPr marL="457200" indent="-457200">
              <a:buFont typeface="+mj-lt"/>
              <a:buAutoNum type="arabicPeriod"/>
            </a:pPr>
            <a:r>
              <a:rPr lang="en-US" sz="3200" dirty="0" smtClean="0"/>
              <a:t>Give according to your means.</a:t>
            </a:r>
          </a:p>
          <a:p>
            <a:pPr marL="457200" indent="-457200">
              <a:buFont typeface="+mj-lt"/>
              <a:buAutoNum type="arabicPeriod"/>
            </a:pPr>
            <a:r>
              <a:rPr lang="en-US" sz="3200" dirty="0" smtClean="0"/>
              <a:t>Find generosity models…and be a model.</a:t>
            </a:r>
          </a:p>
          <a:p>
            <a:pPr marL="457200" indent="-457200">
              <a:buFont typeface="+mj-lt"/>
              <a:buAutoNum type="arabicPeriod"/>
            </a:pPr>
            <a:r>
              <a:rPr lang="en-US" sz="4000" b="1" i="1" dirty="0" smtClean="0"/>
              <a:t>Give deliberately.</a:t>
            </a:r>
          </a:p>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Grace takes us further!</a:t>
            </a:r>
            <a:endParaRPr lang="en-US" sz="5800" cap="small" spc="-150" baseline="30000" dirty="0"/>
          </a:p>
        </p:txBody>
      </p:sp>
      <p:sp>
        <p:nvSpPr>
          <p:cNvPr id="5" name="Rounded Rectangle 4"/>
          <p:cNvSpPr/>
          <p:nvPr/>
        </p:nvSpPr>
        <p:spPr>
          <a:xfrm>
            <a:off x="381000" y="2895600"/>
            <a:ext cx="8458200" cy="3505200"/>
          </a:xfrm>
          <a:prstGeom prst="roundRect">
            <a:avLst/>
          </a:prstGeom>
          <a:solidFill>
            <a:schemeClr val="tx1">
              <a:lumMod val="65000"/>
              <a:lumOff val="35000"/>
            </a:schemeClr>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r>
              <a:rPr lang="en-US" sz="2800" b="1" dirty="0" smtClean="0"/>
              <a:t>1 Corinthians 16:1-3   </a:t>
            </a:r>
            <a:r>
              <a:rPr lang="en-US" sz="2800" b="1" baseline="30000" dirty="0" smtClean="0"/>
              <a:t>1 </a:t>
            </a:r>
            <a:r>
              <a:rPr lang="en-US" sz="2800" dirty="0" smtClean="0"/>
              <a:t>Now concerning the collection for the saints: as I directed the churches of Galatia, so you also are to do. </a:t>
            </a:r>
            <a:r>
              <a:rPr lang="en-US" sz="2800" b="1" baseline="30000" dirty="0" smtClean="0"/>
              <a:t>2 </a:t>
            </a:r>
            <a:r>
              <a:rPr lang="en-US" sz="2800" dirty="0" smtClean="0"/>
              <a:t>On the first day of every week, each of you is to put something aside and store it up, as he may prosper, so that there will be no collecting when I come. </a:t>
            </a:r>
            <a:r>
              <a:rPr lang="en-US" sz="2800" b="1" baseline="30000" dirty="0" smtClean="0"/>
              <a:t>3 </a:t>
            </a:r>
            <a:r>
              <a:rPr lang="en-US" sz="2800" dirty="0" smtClean="0"/>
              <a:t>And when I arrive, I will send those whom you accredit by letter to carry your gift to Jerusalem.</a:t>
            </a:r>
            <a:endParaRPr lang="en-US" sz="28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2554545"/>
          </a:xfrm>
          <a:prstGeom prst="rect">
            <a:avLst/>
          </a:prstGeom>
          <a:noFill/>
        </p:spPr>
        <p:txBody>
          <a:bodyPr wrap="square" rtlCol="0">
            <a:spAutoFit/>
          </a:bodyPr>
          <a:lstStyle/>
          <a:p>
            <a:pPr marL="457200" indent="-457200">
              <a:buFont typeface="+mj-lt"/>
              <a:buAutoNum type="arabicPeriod"/>
            </a:pPr>
            <a:r>
              <a:rPr lang="en-US" sz="3200" dirty="0" smtClean="0"/>
              <a:t>Give according to your means.</a:t>
            </a:r>
          </a:p>
          <a:p>
            <a:pPr marL="457200" indent="-457200">
              <a:buFont typeface="+mj-lt"/>
              <a:buAutoNum type="arabicPeriod"/>
            </a:pPr>
            <a:r>
              <a:rPr lang="en-US" sz="3200" dirty="0" smtClean="0"/>
              <a:t>Find generosity models…and be a model.</a:t>
            </a:r>
          </a:p>
          <a:p>
            <a:pPr marL="457200" indent="-457200">
              <a:buFont typeface="+mj-lt"/>
              <a:buAutoNum type="arabicPeriod"/>
            </a:pPr>
            <a:r>
              <a:rPr lang="en-US" sz="3200" dirty="0" smtClean="0"/>
              <a:t>Give deliberately.</a:t>
            </a:r>
          </a:p>
          <a:p>
            <a:pPr marL="457200" indent="-457200">
              <a:buFont typeface="+mj-lt"/>
              <a:buAutoNum type="arabicPeriod"/>
            </a:pPr>
            <a:r>
              <a:rPr lang="en-US" sz="4000" b="1" i="1" dirty="0" smtClean="0"/>
              <a:t>Give cheerfully.</a:t>
            </a:r>
          </a:p>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Grace takes us further!</a:t>
            </a:r>
            <a:endParaRPr lang="en-US" sz="58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2554545"/>
          </a:xfrm>
          <a:prstGeom prst="rect">
            <a:avLst/>
          </a:prstGeom>
          <a:noFill/>
        </p:spPr>
        <p:txBody>
          <a:bodyPr wrap="square" rtlCol="0">
            <a:spAutoFit/>
          </a:bodyPr>
          <a:lstStyle/>
          <a:p>
            <a:pPr marL="457200" indent="-457200">
              <a:buFont typeface="+mj-lt"/>
              <a:buAutoNum type="arabicPeriod"/>
            </a:pPr>
            <a:r>
              <a:rPr lang="en-US" sz="3200" dirty="0" smtClean="0"/>
              <a:t>Give according to your means.</a:t>
            </a:r>
          </a:p>
          <a:p>
            <a:pPr marL="457200" indent="-457200">
              <a:buFont typeface="+mj-lt"/>
              <a:buAutoNum type="arabicPeriod"/>
            </a:pPr>
            <a:r>
              <a:rPr lang="en-US" sz="3200" dirty="0" smtClean="0"/>
              <a:t>Find generosity models…and be a model.</a:t>
            </a:r>
          </a:p>
          <a:p>
            <a:pPr marL="457200" indent="-457200">
              <a:buFont typeface="+mj-lt"/>
              <a:buAutoNum type="arabicPeriod"/>
            </a:pPr>
            <a:r>
              <a:rPr lang="en-US" sz="3200" dirty="0" smtClean="0"/>
              <a:t>Give deliberately.</a:t>
            </a:r>
          </a:p>
          <a:p>
            <a:pPr marL="457200" indent="-457200">
              <a:buFont typeface="+mj-lt"/>
              <a:buAutoNum type="arabicPeriod"/>
            </a:pPr>
            <a:r>
              <a:rPr lang="en-US" sz="4000" b="1" i="1" dirty="0" smtClean="0"/>
              <a:t>Give cheerfully.</a:t>
            </a:r>
          </a:p>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Grace takes us further!</a:t>
            </a:r>
            <a:endParaRPr lang="en-US" sz="5800" cap="small" spc="-150" baseline="30000" dirty="0"/>
          </a:p>
        </p:txBody>
      </p:sp>
      <p:sp>
        <p:nvSpPr>
          <p:cNvPr id="5" name="Rounded Rectangle 4"/>
          <p:cNvSpPr/>
          <p:nvPr/>
        </p:nvSpPr>
        <p:spPr>
          <a:xfrm>
            <a:off x="381000" y="3429000"/>
            <a:ext cx="8458200" cy="2971800"/>
          </a:xfrm>
          <a:prstGeom prst="roundRect">
            <a:avLst/>
          </a:prstGeom>
          <a:solidFill>
            <a:schemeClr val="tx1">
              <a:lumMod val="65000"/>
              <a:lumOff val="35000"/>
            </a:schemeClr>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r>
              <a:rPr lang="en-US" sz="2800" b="1" dirty="0" smtClean="0"/>
              <a:t>2 Corinthians 9:7-8   </a:t>
            </a:r>
            <a:r>
              <a:rPr lang="en-US" sz="2800" b="1" baseline="30000" dirty="0" smtClean="0"/>
              <a:t>7 </a:t>
            </a:r>
            <a:r>
              <a:rPr lang="en-US" sz="2800" dirty="0" smtClean="0"/>
              <a:t>Each one must give as he has decided in his heart, not reluctantly or under compulsion, for God loves a cheerful giver. </a:t>
            </a:r>
            <a:r>
              <a:rPr lang="en-US" sz="2800" b="1" baseline="30000" dirty="0" smtClean="0"/>
              <a:t>8 </a:t>
            </a:r>
            <a:r>
              <a:rPr lang="en-US" sz="2800" dirty="0" smtClean="0"/>
              <a:t>And God is able to make all grace abound to you, so that having all sufficiency in all things at all times, you may abound in every good work. </a:t>
            </a:r>
            <a:endParaRPr lang="en-US" sz="28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 name="Picture 2" descr="http://newlifecs.net/wp-content/uploads/2012/06/MPE-Alcorn.jpg"/>
          <p:cNvPicPr>
            <a:picLocks noChangeAspect="1" noChangeArrowheads="1"/>
          </p:cNvPicPr>
          <p:nvPr/>
        </p:nvPicPr>
        <p:blipFill>
          <a:blip r:embed="rId2" cstate="print"/>
          <a:srcRect/>
          <a:stretch>
            <a:fillRect/>
          </a:stretch>
        </p:blipFill>
        <p:spPr bwMode="auto">
          <a:xfrm>
            <a:off x="0" y="-9144"/>
            <a:ext cx="4449994" cy="6790944"/>
          </a:xfrm>
          <a:prstGeom prst="rect">
            <a:avLst/>
          </a:prstGeom>
          <a:noFill/>
        </p:spPr>
      </p:pic>
      <p:sp>
        <p:nvSpPr>
          <p:cNvPr id="6" name="Rounded Rectangle 5"/>
          <p:cNvSpPr/>
          <p:nvPr/>
        </p:nvSpPr>
        <p:spPr>
          <a:xfrm>
            <a:off x="4114800" y="304800"/>
            <a:ext cx="4724400" cy="6324600"/>
          </a:xfrm>
          <a:prstGeom prst="roundRect">
            <a:avLst/>
          </a:prstGeom>
          <a:solidFill>
            <a:srgbClr val="76443A"/>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r>
              <a:rPr lang="en-US" sz="2400" dirty="0" smtClean="0"/>
              <a:t>What we do with our money doesn’t simply </a:t>
            </a:r>
            <a:r>
              <a:rPr lang="en-US" sz="2400" i="1" dirty="0" smtClean="0"/>
              <a:t>indicate</a:t>
            </a:r>
            <a:r>
              <a:rPr lang="en-US" sz="2400" dirty="0" smtClean="0"/>
              <a:t> where our heart is. According to Jesus, it </a:t>
            </a:r>
            <a:r>
              <a:rPr lang="en-US" sz="2400" i="1" dirty="0" smtClean="0"/>
              <a:t>determines</a:t>
            </a:r>
            <a:r>
              <a:rPr lang="en-US" sz="2400" dirty="0" smtClean="0"/>
              <a:t> where our heart goes. This is an amazing and exciting truth. If I want my heart to be in one particular place and not in another, then I need to put my money in that place and not in the other. I’ve heard people say, “I want more of a heart for missions.” I always respond, “Jesus tells you exactly how to get it. Put your money in missions, and your heart will follow</a:t>
            </a:r>
            <a:r>
              <a:rPr lang="en-US" sz="2400" dirty="0" smtClean="0"/>
              <a:t>.”</a:t>
            </a:r>
            <a:endParaRPr lang="en-US" sz="2400"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1938992"/>
          </a:xfrm>
          <a:prstGeom prst="rect">
            <a:avLst/>
          </a:prstGeom>
          <a:noFill/>
        </p:spPr>
        <p:txBody>
          <a:bodyPr wrap="square" rtlCol="0">
            <a:spAutoFit/>
          </a:bodyPr>
          <a:lstStyle/>
          <a:p>
            <a:r>
              <a:rPr lang="en-US" sz="2400" b="1" dirty="0" smtClean="0"/>
              <a:t>2 Corinthians 9:6   </a:t>
            </a:r>
            <a:r>
              <a:rPr lang="en-US" sz="2400" dirty="0" smtClean="0"/>
              <a:t>The point is this: whoever sows sparingly will also reap sparingly, and whoever sows bountifully will also reap bountifully. </a:t>
            </a:r>
          </a:p>
          <a:p>
            <a:endParaRPr lang="en-US" sz="2400" dirty="0" smtClean="0"/>
          </a:p>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You reap what you sow!</a:t>
            </a:r>
            <a:endParaRPr lang="en-US" sz="58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4524315"/>
          </a:xfrm>
          <a:prstGeom prst="rect">
            <a:avLst/>
          </a:prstGeom>
          <a:noFill/>
        </p:spPr>
        <p:txBody>
          <a:bodyPr wrap="square" rtlCol="0">
            <a:spAutoFit/>
          </a:bodyPr>
          <a:lstStyle/>
          <a:p>
            <a:r>
              <a:rPr lang="en-US" sz="2400" b="1" dirty="0" smtClean="0"/>
              <a:t>2 Corinthians 9:6   </a:t>
            </a:r>
            <a:r>
              <a:rPr lang="en-US" sz="2400" dirty="0" smtClean="0"/>
              <a:t>The point is this: whoever sows sparingly will also reap sparingly, and whoever sows bountifully will also reap bountifully. </a:t>
            </a:r>
          </a:p>
          <a:p>
            <a:endParaRPr lang="en-US" sz="2400" dirty="0" smtClean="0"/>
          </a:p>
          <a:p>
            <a:r>
              <a:rPr lang="en-US" sz="2400" b="1" dirty="0" smtClean="0"/>
              <a:t>2 Corinthians 9:10-12   </a:t>
            </a:r>
            <a:r>
              <a:rPr lang="en-US" sz="2400" b="1" baseline="30000" dirty="0" smtClean="0"/>
              <a:t>10 </a:t>
            </a:r>
            <a:r>
              <a:rPr lang="en-US" sz="2400" dirty="0" smtClean="0"/>
              <a:t>He who supplies seed to the </a:t>
            </a:r>
            <a:r>
              <a:rPr lang="en-US" sz="2400" dirty="0" err="1" smtClean="0"/>
              <a:t>sower</a:t>
            </a:r>
            <a:r>
              <a:rPr lang="en-US" sz="2400" dirty="0" smtClean="0"/>
              <a:t> and bread for food will supply and multiply your seed for sowing and increase the harvest of your righteousness.</a:t>
            </a:r>
            <a:r>
              <a:rPr lang="en-US" sz="2400" b="1" baseline="30000" dirty="0" smtClean="0"/>
              <a:t>11 </a:t>
            </a:r>
            <a:r>
              <a:rPr lang="en-US" sz="2400" dirty="0" smtClean="0"/>
              <a:t>You will be enriched in every way to be generous in every way, which through us will produce thanksgiving to God. </a:t>
            </a:r>
            <a:r>
              <a:rPr lang="en-US" sz="2400" b="1" baseline="30000" dirty="0" smtClean="0"/>
              <a:t>12 </a:t>
            </a:r>
            <a:r>
              <a:rPr lang="en-US" sz="2400" dirty="0" smtClean="0"/>
              <a:t>For the ministry of this service is not only supplying the needs of the saints but is also overflowing in many thanksgivings to God. </a:t>
            </a:r>
          </a:p>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You reap what you sow!</a:t>
            </a:r>
            <a:endParaRPr lang="en-US" sz="58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sp>
        <p:nvSpPr>
          <p:cNvPr id="6" name="Rounded Rectangle 5"/>
          <p:cNvSpPr/>
          <p:nvPr/>
        </p:nvSpPr>
        <p:spPr>
          <a:xfrm>
            <a:off x="304800" y="304800"/>
            <a:ext cx="8534400" cy="6324600"/>
          </a:xfrm>
          <a:prstGeom prst="roundRect">
            <a:avLst/>
          </a:prstGeom>
          <a:solidFill>
            <a:srgbClr val="76443A"/>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r>
              <a:rPr lang="en-US" sz="2800" dirty="0" smtClean="0"/>
              <a:t>Dear Steward,</a:t>
            </a:r>
          </a:p>
          <a:p>
            <a:r>
              <a:rPr lang="en-US" sz="2800" dirty="0" smtClean="0"/>
              <a:t> </a:t>
            </a:r>
          </a:p>
          <a:p>
            <a:r>
              <a:rPr lang="en-US" sz="2800" dirty="0" smtClean="0"/>
              <a:t>Here is your unmerited $20 to invest in the Kingdom of God. Please come next Sunday and share how you sowed this money. If you’re unable to share next Sunday morning then please email Ben at</a:t>
            </a:r>
            <a:r>
              <a:rPr lang="en-US" sz="2800" dirty="0" smtClean="0">
                <a:solidFill>
                  <a:schemeClr val="bg1"/>
                </a:solidFill>
              </a:rPr>
              <a:t> </a:t>
            </a:r>
            <a:r>
              <a:rPr lang="en-US" sz="2800" dirty="0" smtClean="0">
                <a:solidFill>
                  <a:schemeClr val="bg1"/>
                </a:solidFill>
                <a:hlinkClick r:id="rId2"/>
              </a:rPr>
              <a:t>bendeaver@newhopeks.org</a:t>
            </a:r>
            <a:r>
              <a:rPr lang="en-US" sz="2800" dirty="0" smtClean="0">
                <a:solidFill>
                  <a:schemeClr val="bg1"/>
                </a:solidFill>
              </a:rPr>
              <a:t> </a:t>
            </a:r>
            <a:r>
              <a:rPr lang="en-US" sz="2800" dirty="0" smtClean="0"/>
              <a:t>with the story of how you stewarded this free gift. Perhaps your creativity will spur us all on! However, If you insist on treating yourself to Green Tea Sushi instead then that’s on you.</a:t>
            </a:r>
          </a:p>
          <a:p>
            <a:r>
              <a:rPr lang="en-US" sz="2800" dirty="0" smtClean="0"/>
              <a:t> </a:t>
            </a:r>
          </a:p>
          <a:p>
            <a:r>
              <a:rPr lang="en-US" sz="2800" dirty="0" smtClean="0"/>
              <a:t>Enjoy!</a:t>
            </a:r>
            <a:endParaRPr lang="en-US" sz="28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5355312"/>
          </a:xfrm>
          <a:prstGeom prst="rect">
            <a:avLst/>
          </a:prstGeom>
          <a:noFill/>
        </p:spPr>
        <p:txBody>
          <a:bodyPr wrap="square" rtlCol="0">
            <a:spAutoFit/>
          </a:bodyPr>
          <a:lstStyle/>
          <a:p>
            <a:r>
              <a:rPr lang="en-US" sz="2400" b="1" baseline="30000" dirty="0" smtClean="0"/>
              <a:t>10 </a:t>
            </a:r>
            <a:r>
              <a:rPr lang="en-US" sz="2400" dirty="0" smtClean="0"/>
              <a:t>He who supplies seed to the </a:t>
            </a:r>
            <a:r>
              <a:rPr lang="en-US" sz="2400" dirty="0" err="1" smtClean="0"/>
              <a:t>sower</a:t>
            </a:r>
            <a:r>
              <a:rPr lang="en-US" sz="2400" dirty="0" smtClean="0"/>
              <a:t> and bread for food will supply and multiply your seed for sowing and increase the harvest of your righteousness. </a:t>
            </a:r>
            <a:r>
              <a:rPr lang="en-US" sz="2400" b="1" baseline="30000" dirty="0" smtClean="0"/>
              <a:t>11 </a:t>
            </a:r>
            <a:r>
              <a:rPr lang="en-US" sz="2400" dirty="0" smtClean="0"/>
              <a:t>You will be enriched in every way to be generous in every way, which through us will produce thanksgiving to God. </a:t>
            </a:r>
            <a:r>
              <a:rPr lang="en-US" sz="2400" b="1" baseline="30000" dirty="0" smtClean="0"/>
              <a:t>12 </a:t>
            </a:r>
            <a:r>
              <a:rPr lang="en-US" sz="2400" dirty="0" smtClean="0"/>
              <a:t>For the ministry of this service is not only supplying the needs of the saints but is also overflowing in many thanksgivings to God. </a:t>
            </a:r>
            <a:r>
              <a:rPr lang="en-US" sz="2400" b="1" baseline="30000" dirty="0" smtClean="0"/>
              <a:t>13 </a:t>
            </a:r>
            <a:r>
              <a:rPr lang="en-US" sz="2400" dirty="0" smtClean="0"/>
              <a:t>By their approval of this service, they will glorify God because of your submission that comes from your confession of the gospel of Christ, and the generosity of your contribution for them and for all others, </a:t>
            </a:r>
            <a:r>
              <a:rPr lang="en-US" sz="2400" b="1" baseline="30000" dirty="0" smtClean="0"/>
              <a:t>14 </a:t>
            </a:r>
            <a:r>
              <a:rPr lang="en-US" sz="2400" dirty="0" smtClean="0"/>
              <a:t>while they long for you and pray for you, because of the surpassing grace of God upon you. </a:t>
            </a:r>
            <a:r>
              <a:rPr lang="en-US" sz="2400" b="1" baseline="30000" dirty="0" smtClean="0"/>
              <a:t>15 </a:t>
            </a:r>
            <a:r>
              <a:rPr lang="en-US" sz="2400" dirty="0" smtClean="0"/>
              <a:t>Thanks be to God for his inexpressible gift!</a:t>
            </a:r>
          </a:p>
          <a:p>
            <a:r>
              <a:rPr lang="en-US" sz="3000" dirty="0" smtClean="0"/>
              <a:t> </a:t>
            </a:r>
            <a:endParaRPr lang="en-US" sz="30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300" cap="small" spc="-150" dirty="0" smtClean="0"/>
              <a:t>2 Corinthians 9:10-15 </a:t>
            </a:r>
            <a:r>
              <a:rPr lang="en-US" sz="5300" cap="small" spc="-150" baseline="30000" dirty="0" smtClean="0"/>
              <a:t>(ESV)</a:t>
            </a:r>
            <a:endParaRPr lang="en-US" sz="53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5139869"/>
          </a:xfrm>
          <a:prstGeom prst="rect">
            <a:avLst/>
          </a:prstGeom>
          <a:noFill/>
        </p:spPr>
        <p:txBody>
          <a:bodyPr wrap="square" rtlCol="0">
            <a:spAutoFit/>
          </a:bodyPr>
          <a:lstStyle/>
          <a:p>
            <a:r>
              <a:rPr lang="en-US" sz="2400" b="1" dirty="0" smtClean="0"/>
              <a:t>2 Corinthians 9:6   </a:t>
            </a:r>
            <a:r>
              <a:rPr lang="en-US" sz="2400" dirty="0" smtClean="0"/>
              <a:t>The point is this: whoever sows sparingly will also reap sparingly, and whoever sows bountifully will also reap bountifully. </a:t>
            </a:r>
          </a:p>
          <a:p>
            <a:endParaRPr lang="en-US" sz="2400" dirty="0" smtClean="0"/>
          </a:p>
          <a:p>
            <a:r>
              <a:rPr lang="en-US" sz="2400" b="1" dirty="0" smtClean="0"/>
              <a:t>2 Corinthians 9:10-12   </a:t>
            </a:r>
            <a:r>
              <a:rPr lang="en-US" sz="2400" b="1" baseline="30000" dirty="0" smtClean="0"/>
              <a:t>10 </a:t>
            </a:r>
            <a:r>
              <a:rPr lang="en-US" sz="2400" dirty="0" smtClean="0"/>
              <a:t>He who supplies seed to the </a:t>
            </a:r>
            <a:r>
              <a:rPr lang="en-US" sz="2400" dirty="0" err="1" smtClean="0"/>
              <a:t>sower</a:t>
            </a:r>
            <a:r>
              <a:rPr lang="en-US" sz="2400" dirty="0" smtClean="0"/>
              <a:t> and bread for food will supply and </a:t>
            </a:r>
            <a:r>
              <a:rPr lang="en-US" sz="3200" b="1" i="1" dirty="0" smtClean="0"/>
              <a:t>multiply your seed for sowing</a:t>
            </a:r>
            <a:r>
              <a:rPr lang="en-US" sz="2400" dirty="0" smtClean="0"/>
              <a:t> and increase the harvest of your righteousness.</a:t>
            </a:r>
            <a:r>
              <a:rPr lang="en-US" sz="2400" b="1" baseline="30000" dirty="0" smtClean="0"/>
              <a:t>11 </a:t>
            </a:r>
            <a:r>
              <a:rPr lang="en-US" sz="2400" dirty="0" smtClean="0"/>
              <a:t>You will be enriched in every way to be generous in every way, which through us will produce thanksgiving to God. </a:t>
            </a:r>
            <a:r>
              <a:rPr lang="en-US" sz="2400" b="1" baseline="30000" dirty="0" smtClean="0"/>
              <a:t>12 </a:t>
            </a:r>
            <a:r>
              <a:rPr lang="en-US" sz="2400" dirty="0" smtClean="0"/>
              <a:t>For the ministry of this service is not only supplying the needs of the saints but is also overflowing in many thanksgivings to God. </a:t>
            </a:r>
          </a:p>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You reap what you sow!</a:t>
            </a:r>
            <a:endParaRPr lang="en-US" sz="5800" cap="small" spc="-150" baseline="30000" dirty="0"/>
          </a:p>
        </p:txBody>
      </p:sp>
      <p:sp>
        <p:nvSpPr>
          <p:cNvPr id="5" name="Rounded Rectangle 4"/>
          <p:cNvSpPr/>
          <p:nvPr/>
        </p:nvSpPr>
        <p:spPr>
          <a:xfrm>
            <a:off x="4267200" y="5638800"/>
            <a:ext cx="4267200" cy="990600"/>
          </a:xfrm>
          <a:prstGeom prst="roundRect">
            <a:avLst/>
          </a:prstGeom>
          <a:solidFill>
            <a:srgbClr val="76443A"/>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pPr algn="ctr"/>
            <a:r>
              <a:rPr lang="en-US" sz="5000" b="1" dirty="0" smtClean="0">
                <a:effectLst>
                  <a:outerShdw blurRad="38100" dist="38100" dir="2700000" algn="tl">
                    <a:srgbClr val="000000">
                      <a:alpha val="43137"/>
                    </a:srgbClr>
                  </a:outerShdw>
                </a:effectLst>
              </a:rPr>
              <a:t>Promise #1</a:t>
            </a:r>
            <a:endParaRPr lang="en-US" sz="4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5139869"/>
          </a:xfrm>
          <a:prstGeom prst="rect">
            <a:avLst/>
          </a:prstGeom>
          <a:noFill/>
        </p:spPr>
        <p:txBody>
          <a:bodyPr wrap="square" rtlCol="0">
            <a:spAutoFit/>
          </a:bodyPr>
          <a:lstStyle/>
          <a:p>
            <a:r>
              <a:rPr lang="en-US" sz="2400" b="1" dirty="0" smtClean="0"/>
              <a:t>2 Corinthians 9:6   </a:t>
            </a:r>
            <a:r>
              <a:rPr lang="en-US" sz="2400" dirty="0" smtClean="0"/>
              <a:t>The point is this: whoever sows sparingly will also reap sparingly, and whoever sows bountifully will also reap bountifully. </a:t>
            </a:r>
          </a:p>
          <a:p>
            <a:endParaRPr lang="en-US" sz="2400" dirty="0" smtClean="0"/>
          </a:p>
          <a:p>
            <a:r>
              <a:rPr lang="en-US" sz="2400" b="1" dirty="0" smtClean="0"/>
              <a:t>2 Corinthians 9:10-12   </a:t>
            </a:r>
            <a:r>
              <a:rPr lang="en-US" sz="2400" b="1" baseline="30000" dirty="0" smtClean="0"/>
              <a:t>10 </a:t>
            </a:r>
            <a:r>
              <a:rPr lang="en-US" sz="2400" dirty="0" smtClean="0"/>
              <a:t>He who supplies seed to the </a:t>
            </a:r>
            <a:r>
              <a:rPr lang="en-US" sz="2400" dirty="0" err="1" smtClean="0"/>
              <a:t>sower</a:t>
            </a:r>
            <a:r>
              <a:rPr lang="en-US" sz="2400" dirty="0" smtClean="0"/>
              <a:t> and bread for food will supply and multiply your seed for sowing and </a:t>
            </a:r>
            <a:r>
              <a:rPr lang="en-US" sz="3200" b="1" i="1" dirty="0" smtClean="0"/>
              <a:t>increase the harvest of your righteousness.</a:t>
            </a:r>
            <a:r>
              <a:rPr lang="en-US" sz="2400" b="1" baseline="30000" dirty="0" smtClean="0"/>
              <a:t>11 </a:t>
            </a:r>
            <a:r>
              <a:rPr lang="en-US" sz="2400" dirty="0" smtClean="0"/>
              <a:t>You will be enriched in every way to be generous in every way, which through us will produce thanksgiving to God. </a:t>
            </a:r>
            <a:r>
              <a:rPr lang="en-US" sz="2400" b="1" baseline="30000" dirty="0" smtClean="0"/>
              <a:t>12 </a:t>
            </a:r>
            <a:r>
              <a:rPr lang="en-US" sz="2400" dirty="0" smtClean="0"/>
              <a:t>For the ministry of this service is not only supplying the needs of the saints but is also overflowing in many thanksgivings to God. </a:t>
            </a:r>
          </a:p>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You reap what you sow!</a:t>
            </a:r>
            <a:endParaRPr lang="en-US" sz="5800" cap="small" spc="-150" baseline="30000" dirty="0"/>
          </a:p>
        </p:txBody>
      </p:sp>
      <p:sp>
        <p:nvSpPr>
          <p:cNvPr id="5" name="Rounded Rectangle 4"/>
          <p:cNvSpPr/>
          <p:nvPr/>
        </p:nvSpPr>
        <p:spPr>
          <a:xfrm>
            <a:off x="4267200" y="5638800"/>
            <a:ext cx="4267200" cy="990600"/>
          </a:xfrm>
          <a:prstGeom prst="roundRect">
            <a:avLst/>
          </a:prstGeom>
          <a:solidFill>
            <a:srgbClr val="76443A"/>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pPr algn="ctr"/>
            <a:r>
              <a:rPr lang="en-US" sz="5000" b="1" dirty="0" smtClean="0">
                <a:effectLst>
                  <a:outerShdw blurRad="38100" dist="38100" dir="2700000" algn="tl">
                    <a:srgbClr val="000000">
                      <a:alpha val="43137"/>
                    </a:srgbClr>
                  </a:outerShdw>
                </a:effectLst>
              </a:rPr>
              <a:t>Promise #2</a:t>
            </a:r>
            <a:endParaRPr lang="en-US" sz="4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5139869"/>
          </a:xfrm>
          <a:prstGeom prst="rect">
            <a:avLst/>
          </a:prstGeom>
          <a:noFill/>
        </p:spPr>
        <p:txBody>
          <a:bodyPr wrap="square" rtlCol="0">
            <a:spAutoFit/>
          </a:bodyPr>
          <a:lstStyle/>
          <a:p>
            <a:r>
              <a:rPr lang="en-US" sz="2400" b="1" dirty="0" smtClean="0"/>
              <a:t>2 Corinthians 9:6   </a:t>
            </a:r>
            <a:r>
              <a:rPr lang="en-US" sz="2400" dirty="0" smtClean="0"/>
              <a:t>The point is this: whoever sows sparingly will also reap sparingly, and whoever sows bountifully will also reap bountifully. </a:t>
            </a:r>
          </a:p>
          <a:p>
            <a:endParaRPr lang="en-US" sz="2400" dirty="0" smtClean="0"/>
          </a:p>
          <a:p>
            <a:r>
              <a:rPr lang="en-US" sz="2400" b="1" dirty="0" smtClean="0"/>
              <a:t>2 Corinthians 9:10-12   </a:t>
            </a:r>
            <a:r>
              <a:rPr lang="en-US" sz="2400" b="1" baseline="30000" dirty="0" smtClean="0"/>
              <a:t>10 </a:t>
            </a:r>
            <a:r>
              <a:rPr lang="en-US" sz="2400" dirty="0" smtClean="0"/>
              <a:t>He who supplies seed to the </a:t>
            </a:r>
            <a:r>
              <a:rPr lang="en-US" sz="2400" dirty="0" err="1" smtClean="0"/>
              <a:t>sower</a:t>
            </a:r>
            <a:r>
              <a:rPr lang="en-US" sz="2400" dirty="0" smtClean="0"/>
              <a:t> and bread for food will supply and multiply your seed for sowing and increase the harvest of your righteousness.</a:t>
            </a:r>
            <a:r>
              <a:rPr lang="en-US" sz="2400" b="1" baseline="30000" dirty="0" smtClean="0"/>
              <a:t>11 </a:t>
            </a:r>
            <a:r>
              <a:rPr lang="en-US" sz="2400" dirty="0" smtClean="0"/>
              <a:t>You will be enriched in every way to be generous in every way, which through us will produce </a:t>
            </a:r>
            <a:r>
              <a:rPr lang="en-US" sz="3200" b="1" i="1" dirty="0" smtClean="0"/>
              <a:t>thanksgiving to God.</a:t>
            </a:r>
            <a:r>
              <a:rPr lang="en-US" sz="2400" dirty="0" smtClean="0"/>
              <a:t> </a:t>
            </a:r>
            <a:r>
              <a:rPr lang="en-US" sz="2400" b="1" baseline="30000" dirty="0" smtClean="0"/>
              <a:t>12 </a:t>
            </a:r>
            <a:r>
              <a:rPr lang="en-US" sz="2400" dirty="0" smtClean="0"/>
              <a:t>For the ministry of this service is not only supplying the needs of the saints but is also overflowing in many thanksgivings to God. </a:t>
            </a:r>
          </a:p>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You reap what you sow!</a:t>
            </a:r>
            <a:endParaRPr lang="en-US" sz="5800" cap="small" spc="-150" baseline="30000" dirty="0"/>
          </a:p>
        </p:txBody>
      </p:sp>
      <p:sp>
        <p:nvSpPr>
          <p:cNvPr id="5" name="Rounded Rectangle 4"/>
          <p:cNvSpPr/>
          <p:nvPr/>
        </p:nvSpPr>
        <p:spPr>
          <a:xfrm>
            <a:off x="4267200" y="5638800"/>
            <a:ext cx="4267200" cy="990600"/>
          </a:xfrm>
          <a:prstGeom prst="roundRect">
            <a:avLst/>
          </a:prstGeom>
          <a:solidFill>
            <a:srgbClr val="76443A"/>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pPr algn="ctr"/>
            <a:r>
              <a:rPr lang="en-US" sz="5000" b="1" dirty="0" smtClean="0">
                <a:effectLst>
                  <a:outerShdw blurRad="38100" dist="38100" dir="2700000" algn="tl">
                    <a:srgbClr val="000000">
                      <a:alpha val="43137"/>
                    </a:srgbClr>
                  </a:outerShdw>
                </a:effectLst>
              </a:rPr>
              <a:t>Promise #3</a:t>
            </a:r>
            <a:endParaRPr lang="en-US" sz="4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308848" cy="990600"/>
          </a:xfrm>
          <a:prstGeom prst="rect">
            <a:avLst/>
          </a:prstGeom>
        </p:spPr>
        <p:txBody>
          <a:bodyPr/>
          <a:lstStyle/>
          <a:p>
            <a:endParaRPr lang="en-US">
              <a:uFillTx/>
            </a:endParaRPr>
          </a:p>
        </p:txBody>
      </p:sp>
      <p:sp>
        <p:nvSpPr>
          <p:cNvPr id="3" name="Content Placeholder 2"/>
          <p:cNvSpPr>
            <a:spLocks noGrp="1"/>
          </p:cNvSpPr>
          <p:nvPr>
            <p:ph sz="quarter" idx="1"/>
          </p:nvPr>
        </p:nvSpPr>
        <p:spPr/>
        <p:txBody>
          <a:bodyPr/>
          <a:lstStyle/>
          <a:p>
            <a:endParaRPr lang="en-US">
              <a:uFillTx/>
            </a:endParaRPr>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140000"/>
                    </a14:imgEffect>
                    <a14:imgEffect>
                      <a14:brightnessContrast bright="3000" contrast="3000"/>
                    </a14:imgEffect>
                  </a14:imgLayer>
                </a14:imgProps>
              </a:ext>
              <a:ext uri="{28A0092B-C50C-407E-A947-70E740481C1C}">
                <a14:useLocalDpi xmlns:a14="http://schemas.microsoft.com/office/drawing/2010/main" xmlns="" val="0"/>
              </a:ext>
            </a:extLst>
          </a:blip>
          <a:stretch>
            <a:fillRect/>
          </a:stretch>
        </p:blipFill>
        <p:spPr bwMode="auto">
          <a:xfrm>
            <a:off x="0" y="642"/>
            <a:ext cx="9144000" cy="6856715"/>
          </a:xfrm>
          <a:prstGeom prst="rect">
            <a:avLst/>
          </a:prstGeom>
          <a:noFill/>
        </p:spPr>
      </p:pic>
    </p:spTree>
    <p:extLst>
      <p:ext uri="{BB962C8B-B14F-4D97-AF65-F5344CB8AC3E}">
        <p14:creationId xmlns:p14="http://schemas.microsoft.com/office/powerpoint/2010/main" xmlns="" val="14226224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3416320"/>
          </a:xfrm>
          <a:prstGeom prst="rect">
            <a:avLst/>
          </a:prstGeom>
          <a:noFill/>
        </p:spPr>
        <p:txBody>
          <a:bodyPr wrap="square" rtlCol="0">
            <a:spAutoFit/>
          </a:bodyPr>
          <a:lstStyle/>
          <a:p>
            <a:r>
              <a:rPr lang="en-US" sz="2400" b="1" dirty="0" smtClean="0"/>
              <a:t>2 Corinthians 9:13-15   </a:t>
            </a:r>
            <a:r>
              <a:rPr lang="en-US" sz="2400" b="1" baseline="30000" dirty="0" smtClean="0"/>
              <a:t>13 </a:t>
            </a:r>
            <a:r>
              <a:rPr lang="en-US" sz="2400" dirty="0" smtClean="0"/>
              <a:t>By their approval of this service, they will glorify God because of your submission that comes from your confession of the gospel of Christ, and the generosity of your contribution for them and for all others, </a:t>
            </a:r>
            <a:r>
              <a:rPr lang="en-US" sz="2400" b="1" baseline="30000" dirty="0" smtClean="0"/>
              <a:t>14 </a:t>
            </a:r>
            <a:r>
              <a:rPr lang="en-US" sz="2400" dirty="0" smtClean="0"/>
              <a:t>while they long for you and pray for you, because of the surpassing grace of God upon you. </a:t>
            </a:r>
            <a:r>
              <a:rPr lang="en-US" sz="2400" b="1" baseline="30000" dirty="0" smtClean="0"/>
              <a:t>15 </a:t>
            </a:r>
            <a:r>
              <a:rPr lang="en-US" sz="2400" dirty="0" smtClean="0"/>
              <a:t>Thanks be to God for his inexpressible gift!</a:t>
            </a:r>
          </a:p>
          <a:p>
            <a:r>
              <a:rPr lang="en-US" sz="2400" dirty="0" smtClean="0"/>
              <a:t> </a:t>
            </a:r>
          </a:p>
          <a:p>
            <a:endParaRPr lang="en-US" sz="2400" dirty="0" smtClean="0"/>
          </a:p>
          <a:p>
            <a:endParaRPr lang="en-US" sz="2400" dirty="0"/>
          </a:p>
        </p:txBody>
      </p:sp>
      <p:sp>
        <p:nvSpPr>
          <p:cNvPr id="4" name="Title 2"/>
          <p:cNvSpPr txBox="1">
            <a:spLocks/>
          </p:cNvSpPr>
          <p:nvPr/>
        </p:nvSpPr>
        <p:spPr>
          <a:xfrm>
            <a:off x="304800" y="2286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3600" cap="small" spc="-150" dirty="0" smtClean="0"/>
              <a:t>Soli </a:t>
            </a:r>
            <a:r>
              <a:rPr lang="en-US" sz="3600" cap="small" spc="-150" dirty="0" err="1" smtClean="0"/>
              <a:t>Deo</a:t>
            </a:r>
            <a:r>
              <a:rPr lang="en-US" sz="3600" cap="small" spc="-150" dirty="0" smtClean="0"/>
              <a:t> Gloria—to the glory of God alone</a:t>
            </a:r>
            <a:endParaRPr lang="en-US" sz="36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spTree>
    <p:extLst>
      <p:ext uri="{BB962C8B-B14F-4D97-AF65-F5344CB8AC3E}">
        <p14:creationId xmlns:p14="http://schemas.microsoft.com/office/powerpoint/2010/main" xmlns="" val="163234821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461665"/>
          </a:xfrm>
          <a:prstGeom prst="rect">
            <a:avLst/>
          </a:prstGeom>
          <a:noFill/>
        </p:spPr>
        <p:txBody>
          <a:bodyPr wrap="square" rtlCol="0">
            <a:spAutoFit/>
          </a:bodyPr>
          <a:lstStyle/>
          <a:p>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6000" cap="small" spc="-150" dirty="0" smtClean="0"/>
              <a:t>Reclaiming Generosity</a:t>
            </a:r>
            <a:endParaRPr lang="en-US" sz="60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3046988"/>
          </a:xfrm>
          <a:prstGeom prst="rect">
            <a:avLst/>
          </a:prstGeom>
          <a:noFill/>
        </p:spPr>
        <p:txBody>
          <a:bodyPr wrap="square" rtlCol="0">
            <a:spAutoFit/>
          </a:bodyPr>
          <a:lstStyle/>
          <a:p>
            <a:r>
              <a:rPr lang="en-US" sz="2400" b="1" dirty="0" smtClean="0"/>
              <a:t>2 Corinthians 8:1-4   </a:t>
            </a:r>
            <a:r>
              <a:rPr lang="en-US" sz="2400" b="1" baseline="30000" dirty="0" smtClean="0"/>
              <a:t>1 </a:t>
            </a:r>
            <a:r>
              <a:rPr lang="en-US" sz="2400" dirty="0" smtClean="0"/>
              <a:t>We want you to know, brothers, about the grace of God that has been given among the churches of Macedonia, </a:t>
            </a:r>
            <a:r>
              <a:rPr lang="en-US" sz="2400" b="1" baseline="30000" dirty="0" smtClean="0"/>
              <a:t>2 </a:t>
            </a:r>
            <a:r>
              <a:rPr lang="en-US" sz="2400" dirty="0" smtClean="0"/>
              <a:t>for in a severe test of affliction, their abundance of joy and their extreme poverty have overflowed in a wealth of generosity on their part. </a:t>
            </a:r>
            <a:r>
              <a:rPr lang="en-US" sz="2400" b="1" baseline="30000" dirty="0" smtClean="0"/>
              <a:t>3 </a:t>
            </a:r>
            <a:r>
              <a:rPr lang="en-US" sz="2400" dirty="0" smtClean="0"/>
              <a:t>For they gave according to their means, as I can testify, and beyond their means, of their own accord, </a:t>
            </a:r>
            <a:r>
              <a:rPr lang="en-US" sz="2400" b="1" baseline="30000" dirty="0" smtClean="0"/>
              <a:t>4 </a:t>
            </a:r>
            <a:r>
              <a:rPr lang="en-US" sz="2400" dirty="0" smtClean="0"/>
              <a:t>begging us earnestly for the favor of taking part in the relief of the saints…</a:t>
            </a:r>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6000" cap="small" spc="-150" dirty="0" smtClean="0"/>
              <a:t>Reclaiming Generosity</a:t>
            </a:r>
            <a:endParaRPr lang="en-US" sz="60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1"/>
            <a:ext cx="8763000" cy="3293209"/>
          </a:xfrm>
          <a:prstGeom prst="rect">
            <a:avLst/>
          </a:prstGeom>
          <a:noFill/>
        </p:spPr>
        <p:txBody>
          <a:bodyPr wrap="square" rtlCol="0">
            <a:spAutoFit/>
          </a:bodyPr>
          <a:lstStyle/>
          <a:p>
            <a:r>
              <a:rPr lang="en-US" sz="2200" b="1" dirty="0" smtClean="0"/>
              <a:t>2 Corinthians 8:1-4   </a:t>
            </a:r>
            <a:r>
              <a:rPr lang="en-US" sz="2200" b="1" baseline="30000" dirty="0" smtClean="0"/>
              <a:t>1 </a:t>
            </a:r>
            <a:r>
              <a:rPr lang="en-US" sz="2200" dirty="0" smtClean="0"/>
              <a:t>We want you to know, brothers, about the </a:t>
            </a:r>
            <a:r>
              <a:rPr lang="en-US" sz="2800" b="1" i="1" dirty="0" smtClean="0"/>
              <a:t>grace of God </a:t>
            </a:r>
            <a:r>
              <a:rPr lang="en-US" sz="2200" dirty="0" smtClean="0"/>
              <a:t>that has been given among the churches of Macedonia, </a:t>
            </a:r>
            <a:r>
              <a:rPr lang="en-US" sz="2200" b="1" baseline="30000" dirty="0" smtClean="0"/>
              <a:t>2 </a:t>
            </a:r>
            <a:r>
              <a:rPr lang="en-US" sz="2200" dirty="0" smtClean="0"/>
              <a:t>for in a </a:t>
            </a:r>
            <a:r>
              <a:rPr lang="en-US" sz="2800" b="1" i="1" dirty="0" smtClean="0"/>
              <a:t>severe test of affliction</a:t>
            </a:r>
            <a:r>
              <a:rPr lang="en-US" sz="2200" dirty="0" smtClean="0"/>
              <a:t>, their </a:t>
            </a:r>
            <a:r>
              <a:rPr lang="en-US" sz="2800" b="1" i="1" dirty="0" smtClean="0"/>
              <a:t>abundance of joy</a:t>
            </a:r>
            <a:r>
              <a:rPr lang="en-US" sz="2800" dirty="0" smtClean="0"/>
              <a:t> </a:t>
            </a:r>
            <a:r>
              <a:rPr lang="en-US" sz="2200" dirty="0" smtClean="0"/>
              <a:t>and their </a:t>
            </a:r>
            <a:r>
              <a:rPr lang="en-US" sz="2800" b="1" i="1" dirty="0" smtClean="0"/>
              <a:t>extreme poverty </a:t>
            </a:r>
            <a:r>
              <a:rPr lang="en-US" sz="2200" dirty="0" smtClean="0"/>
              <a:t>have overflowed in a </a:t>
            </a:r>
            <a:r>
              <a:rPr lang="en-US" sz="2800" b="1" i="1" dirty="0" smtClean="0"/>
              <a:t>wealth of generosity</a:t>
            </a:r>
            <a:r>
              <a:rPr lang="en-US" sz="2400" dirty="0" smtClean="0"/>
              <a:t> </a:t>
            </a:r>
            <a:r>
              <a:rPr lang="en-US" sz="2200" dirty="0" smtClean="0"/>
              <a:t>on their part. </a:t>
            </a:r>
            <a:r>
              <a:rPr lang="en-US" sz="2200" b="1" baseline="30000" dirty="0" smtClean="0"/>
              <a:t>3 </a:t>
            </a:r>
            <a:r>
              <a:rPr lang="en-US" sz="2200" dirty="0" smtClean="0"/>
              <a:t>For they gave according to their means, as I can testify, and beyond their means, of their own accord, </a:t>
            </a:r>
            <a:r>
              <a:rPr lang="en-US" sz="2200" b="1" baseline="30000" dirty="0" smtClean="0"/>
              <a:t>4 </a:t>
            </a:r>
            <a:r>
              <a:rPr lang="en-US" sz="2200" dirty="0" smtClean="0"/>
              <a:t>begging us earnestly for the favor of taking part in the relief of the saints…</a:t>
            </a:r>
            <a:endParaRPr lang="en-US" sz="22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6000" cap="small" spc="-150" dirty="0" smtClean="0"/>
              <a:t>Reclaiming Generosity</a:t>
            </a:r>
            <a:endParaRPr lang="en-US" sz="6000" cap="small" spc="-150" baseline="30000" dirty="0"/>
          </a:p>
        </p:txBody>
      </p:sp>
      <p:sp>
        <p:nvSpPr>
          <p:cNvPr id="5" name="Rounded Rectangle 4"/>
          <p:cNvSpPr/>
          <p:nvPr/>
        </p:nvSpPr>
        <p:spPr>
          <a:xfrm>
            <a:off x="381000" y="4343400"/>
            <a:ext cx="8001000" cy="2286000"/>
          </a:xfrm>
          <a:prstGeom prst="roundRect">
            <a:avLst/>
          </a:prstGeom>
          <a:solidFill>
            <a:srgbClr val="76443A"/>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45720" rtlCol="0" anchor="ctr"/>
          <a:lstStyle/>
          <a:p>
            <a:pPr marL="0" lvl="2" algn="ctr"/>
            <a:r>
              <a:rPr lang="en-US" sz="3600" b="1" u="sng" dirty="0" smtClean="0"/>
              <a:t>The Macedonian Formula</a:t>
            </a:r>
          </a:p>
          <a:p>
            <a:pPr marL="0" lvl="2" algn="ctr"/>
            <a:r>
              <a:rPr lang="en-US" sz="3600" dirty="0" smtClean="0"/>
              <a:t>Grace of God + </a:t>
            </a:r>
            <a:r>
              <a:rPr lang="en-US" sz="3600" dirty="0" smtClean="0"/>
              <a:t>Severe Test of Affliction + </a:t>
            </a:r>
            <a:r>
              <a:rPr lang="en-US" sz="3600" dirty="0" smtClean="0"/>
              <a:t>Abundance </a:t>
            </a:r>
            <a:r>
              <a:rPr lang="en-US" sz="3600" dirty="0" smtClean="0"/>
              <a:t>of Joy + Extreme Poverty = Wealth of Generosity</a:t>
            </a:r>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1200329"/>
          </a:xfrm>
          <a:prstGeom prst="rect">
            <a:avLst/>
          </a:prstGeom>
          <a:noFill/>
        </p:spPr>
        <p:txBody>
          <a:bodyPr wrap="square" rtlCol="0">
            <a:spAutoFit/>
          </a:bodyPr>
          <a:lstStyle/>
          <a:p>
            <a:r>
              <a:rPr lang="en-US" sz="2400" b="1" dirty="0" smtClean="0"/>
              <a:t>2 Corinthians 8:5   …</a:t>
            </a:r>
            <a:r>
              <a:rPr lang="en-US" sz="2400" dirty="0" smtClean="0"/>
              <a:t>and this, not as we expected, but they gave themselves first to the Lord and then by the will of God to us.</a:t>
            </a:r>
            <a:r>
              <a:rPr lang="en-US" sz="2400" b="1" dirty="0" smtClean="0"/>
              <a:t>  </a:t>
            </a:r>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6000" cap="small" spc="-150" dirty="0" smtClean="0"/>
              <a:t>Give yourself to God first.</a:t>
            </a:r>
            <a:endParaRPr lang="en-US" sz="60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3416320"/>
          </a:xfrm>
          <a:prstGeom prst="rect">
            <a:avLst/>
          </a:prstGeom>
          <a:noFill/>
        </p:spPr>
        <p:txBody>
          <a:bodyPr wrap="square" rtlCol="0">
            <a:spAutoFit/>
          </a:bodyPr>
          <a:lstStyle/>
          <a:p>
            <a:r>
              <a:rPr lang="en-US" sz="2400" b="1" dirty="0" smtClean="0"/>
              <a:t>2 Corinthians 8:6-7, 10-11   </a:t>
            </a:r>
            <a:r>
              <a:rPr lang="en-US" sz="2400" b="1" baseline="30000" dirty="0" smtClean="0"/>
              <a:t>6 </a:t>
            </a:r>
            <a:r>
              <a:rPr lang="en-US" sz="2400" dirty="0" smtClean="0"/>
              <a:t>Accordingly, we urged Titus that as he had started, so he should complete among you this act of grace. </a:t>
            </a:r>
            <a:r>
              <a:rPr lang="en-US" sz="2400" b="1" baseline="30000" dirty="0" smtClean="0"/>
              <a:t>7 </a:t>
            </a:r>
            <a:r>
              <a:rPr lang="en-US" sz="2400" dirty="0" smtClean="0"/>
              <a:t>But as you excel in everything—in faith, in speech, in knowledge, in all earnestness, and in our love for you—see that you excel in this act of grace also… </a:t>
            </a:r>
            <a:r>
              <a:rPr lang="en-US" sz="2400" b="1" baseline="30000" dirty="0" smtClean="0"/>
              <a:t>10 </a:t>
            </a:r>
            <a:r>
              <a:rPr lang="en-US" sz="2400" dirty="0" smtClean="0"/>
              <a:t>And in this matter I give my judgment: this benefits you, who a year ago started not only to do this work but also to desire to do it. </a:t>
            </a:r>
            <a:r>
              <a:rPr lang="en-US" sz="2400" b="1" baseline="30000" dirty="0" smtClean="0"/>
              <a:t>11 </a:t>
            </a:r>
            <a:r>
              <a:rPr lang="en-US" sz="2400" dirty="0" smtClean="0"/>
              <a:t>So now finish doing it as well, so that your readiness in desiring it may be matched by your completing it out of what you have. </a:t>
            </a:r>
            <a:endParaRPr lang="en-US" sz="24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800" cap="small" spc="-150" dirty="0" smtClean="0"/>
              <a:t>Giving is a spiritual discipline.</a:t>
            </a:r>
            <a:endParaRPr lang="en-US" sz="5800" cap="small" spc="-150" baseline="30000" dirty="0"/>
          </a:p>
        </p:txBody>
      </p:sp>
    </p:spTree>
    <p:extLst>
      <p:ext uri="{BB962C8B-B14F-4D97-AF65-F5344CB8AC3E}">
        <p14:creationId xmlns:p14="http://schemas.microsoft.com/office/powerpoint/2010/main" xmlns="" val="3418717362"/>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45673</TotalTime>
  <Words>860</Words>
  <Application>Microsoft Office PowerPoint</Application>
  <PresentationFormat>On-screen Show (4:3)</PresentationFormat>
  <Paragraphs>164</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Median</vt:lpstr>
      <vt:lpstr>Slide 1</vt:lpstr>
      <vt:lpstr>``</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Todd Stewart</dc:creator>
  <cp:lastModifiedBy>NHBen</cp:lastModifiedBy>
  <cp:revision>3378</cp:revision>
  <dcterms:created xsi:type="dcterms:W3CDTF">2014-01-26T15:08:04Z</dcterms:created>
  <dcterms:modified xsi:type="dcterms:W3CDTF">2015-04-19T13:54:58Z</dcterms:modified>
</cp:coreProperties>
</file>