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778" r:id="rId3"/>
    <p:sldId id="860" r:id="rId4"/>
    <p:sldId id="861" r:id="rId5"/>
    <p:sldId id="862" r:id="rId6"/>
    <p:sldId id="864" r:id="rId7"/>
    <p:sldId id="865" r:id="rId8"/>
    <p:sldId id="866" r:id="rId9"/>
    <p:sldId id="867" r:id="rId10"/>
    <p:sldId id="868" r:id="rId11"/>
    <p:sldId id="869" r:id="rId12"/>
    <p:sldId id="894" r:id="rId13"/>
    <p:sldId id="895" r:id="rId14"/>
    <p:sldId id="870" r:id="rId15"/>
    <p:sldId id="896" r:id="rId16"/>
    <p:sldId id="872" r:id="rId17"/>
    <p:sldId id="890" r:id="rId18"/>
    <p:sldId id="892" r:id="rId19"/>
    <p:sldId id="891" r:id="rId20"/>
    <p:sldId id="893" r:id="rId21"/>
    <p:sldId id="873" r:id="rId22"/>
    <p:sldId id="897" r:id="rId23"/>
    <p:sldId id="875" r:id="rId24"/>
    <p:sldId id="876" r:id="rId25"/>
    <p:sldId id="877" r:id="rId26"/>
    <p:sldId id="898" r:id="rId27"/>
    <p:sldId id="879" r:id="rId28"/>
    <p:sldId id="878" r:id="rId29"/>
    <p:sldId id="887" r:id="rId30"/>
    <p:sldId id="888" r:id="rId31"/>
    <p:sldId id="889" r:id="rId32"/>
    <p:sldId id="880" r:id="rId33"/>
    <p:sldId id="881" r:id="rId34"/>
    <p:sldId id="882" r:id="rId35"/>
    <p:sldId id="280" r:id="rId36"/>
    <p:sldId id="827" r:id="rId37"/>
  </p:sldIdLst>
  <p:sldSz cx="9144000" cy="6858000" type="screen4x3"/>
  <p:notesSz cx="6950075" cy="9236075"/>
  <p:defaultTextStyle>
    <a:defPPr>
      <a:defRPr lang="en-US">
        <a:uFillTx/>
      </a:defRPr>
    </a:defPPr>
    <a:lvl1pPr algn="l" rtl="0" fontAlgn="base">
      <a:spcBef>
        <a:spcPct val="0"/>
      </a:spcBef>
      <a:spcAft>
        <a:spcPct val="0"/>
      </a:spcAft>
      <a:defRPr kern="1200">
        <a:solidFill>
          <a:schemeClr val="tx1"/>
        </a:solidFill>
        <a:uFillTx/>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5pPr>
    <a:lvl6pPr marL="2286000" algn="l" defTabSz="914400" rtl="0" eaLnBrk="1" latinLnBrk="0" hangingPunct="1">
      <a:defRPr kern="1200">
        <a:solidFill>
          <a:schemeClr val="tx1"/>
        </a:solidFill>
        <a:uFillTx/>
        <a:latin typeface="Arial" charset="0"/>
        <a:ea typeface="ＭＳ Ｐゴシック" pitchFamily="34" charset="-128"/>
        <a:cs typeface="Arial" charset="0"/>
      </a:defRPr>
    </a:lvl6pPr>
    <a:lvl7pPr marL="2743200" algn="l" defTabSz="914400" rtl="0" eaLnBrk="1" latinLnBrk="0" hangingPunct="1">
      <a:defRPr kern="1200">
        <a:solidFill>
          <a:schemeClr val="tx1"/>
        </a:solidFill>
        <a:uFillTx/>
        <a:latin typeface="Arial" charset="0"/>
        <a:ea typeface="ＭＳ Ｐゴシック" pitchFamily="34" charset="-128"/>
        <a:cs typeface="Arial" charset="0"/>
      </a:defRPr>
    </a:lvl7pPr>
    <a:lvl8pPr marL="3200400" algn="l" defTabSz="914400" rtl="0" eaLnBrk="1" latinLnBrk="0" hangingPunct="1">
      <a:defRPr kern="1200">
        <a:solidFill>
          <a:schemeClr val="tx1"/>
        </a:solidFill>
        <a:uFillTx/>
        <a:latin typeface="Arial" charset="0"/>
        <a:ea typeface="ＭＳ Ｐゴシック" pitchFamily="34" charset="-128"/>
        <a:cs typeface="Arial" charset="0"/>
      </a:defRPr>
    </a:lvl8pPr>
    <a:lvl9pPr marL="3657600" algn="l" defTabSz="914400" rtl="0" eaLnBrk="1" latinLnBrk="0" hangingPunct="1">
      <a:defRPr kern="1200">
        <a:solidFill>
          <a:schemeClr val="tx1"/>
        </a:solidFill>
        <a:uFillTx/>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6443A"/>
    <a:srgbClr val="FFFFFF"/>
    <a:srgbClr val="877B63"/>
    <a:srgbClr val="006600"/>
    <a:srgbClr val="00CC00"/>
    <a:srgbClr val="D34817"/>
    <a:srgbClr val="AA8F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srgbClr val="000000"/>
        </a:fontRef>
        <a:schemeClr val="lt1"/>
      </a:tcTxStyle>
      <a:tcStyle>
        <a:tcBdr/>
        <a:fill>
          <a:solidFill>
            <a:schemeClr val="dk1"/>
          </a:solidFill>
        </a:fill>
      </a:tcStyle>
    </a:lastCol>
    <a:firstCol>
      <a:tcTxStyle b="on">
        <a:fontRef idx="minor">
          <a:srgbClr val="000000"/>
        </a:fontRef>
        <a:schemeClr val="lt1"/>
      </a:tcTxStyle>
      <a:tcStyle>
        <a:tcBdr/>
        <a:fill>
          <a:solidFill>
            <a:schemeClr val="dk1"/>
          </a:solidFill>
        </a:fill>
      </a:tcStyle>
    </a:firstCol>
    <a:lastRow>
      <a:tcTxStyle b="on">
        <a:fontRef idx="minor">
          <a:srgbClr val="000000"/>
        </a:fontRef>
        <a:schemeClr val="lt1"/>
      </a:tcTxStyle>
      <a:tcStyle>
        <a:tcBdr>
          <a:top>
            <a:ln w="38100" cmpd="sng">
              <a:solidFill>
                <a:schemeClr val="lt1"/>
              </a:solidFill>
            </a:ln>
          </a:top>
        </a:tcBdr>
        <a:fill>
          <a:solidFill>
            <a:schemeClr val="dk1"/>
          </a:solidFill>
        </a:fill>
      </a:tcStyle>
    </a:lastRow>
    <a:firstRow>
      <a:tcTxStyle b="on">
        <a:fontRef idx="minor">
          <a:srgbClr val="000000"/>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srgbClr val="000000"/>
        </a:fontRef>
        <a:schemeClr val="lt1"/>
      </a:tcTxStyle>
      <a:tcStyle>
        <a:tcBdr/>
        <a:fill>
          <a:solidFill>
            <a:schemeClr val="accent2"/>
          </a:solidFill>
        </a:fill>
      </a:tcStyle>
    </a:lastCol>
    <a:firstCol>
      <a:tcTxStyle b="on">
        <a:fontRef idx="minor">
          <a:srgbClr val="000000"/>
        </a:fontRef>
        <a:schemeClr val="lt1"/>
      </a:tcTxStyle>
      <a:tcStyle>
        <a:tcBdr/>
        <a:fill>
          <a:solidFill>
            <a:schemeClr val="accent2"/>
          </a:solidFill>
        </a:fill>
      </a:tcStyle>
    </a:firstCol>
    <a:lastRow>
      <a:tcTxStyle b="on">
        <a:fontRef idx="minor">
          <a:srgbClr val="000000"/>
        </a:fontRef>
        <a:schemeClr val="lt1"/>
      </a:tcTxStyle>
      <a:tcStyle>
        <a:tcBdr>
          <a:top>
            <a:ln w="38100" cmpd="sng">
              <a:solidFill>
                <a:schemeClr val="lt1"/>
              </a:solidFill>
            </a:ln>
          </a:top>
        </a:tcBdr>
        <a:fill>
          <a:solidFill>
            <a:schemeClr val="accent2"/>
          </a:solidFill>
        </a:fill>
      </a:tcStyle>
    </a:lastRow>
    <a:firstRow>
      <a:tcTxStyle b="on">
        <a:fontRef idx="minor">
          <a:srgbClr val="000000"/>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rgbClr val="00000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4842" autoAdjust="0"/>
  </p:normalViewPr>
  <p:slideViewPr>
    <p:cSldViewPr>
      <p:cViewPr>
        <p:scale>
          <a:sx n="100" d="100"/>
          <a:sy n="100" d="100"/>
        </p:scale>
        <p:origin x="1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fontAlgn="auto">
              <a:spcBef>
                <a:spcPts val="0"/>
              </a:spcBef>
              <a:spcAft>
                <a:spcPts val="0"/>
              </a:spcAft>
              <a:defRPr sz="1200">
                <a:uFillTx/>
                <a:latin typeface="+mn-lt"/>
                <a:ea typeface="+mn-ea"/>
                <a:cs typeface="+mn-cs"/>
              </a:defRPr>
            </a:lvl1pPr>
          </a:lstStyle>
          <a:p>
            <a:pPr>
              <a:defRPr>
                <a:uFillTx/>
              </a:defRPr>
            </a:pPr>
            <a:endParaRPr lang="en-US">
              <a:uFillTx/>
            </a:endParaRPr>
          </a:p>
        </p:txBody>
      </p:sp>
      <p:sp>
        <p:nvSpPr>
          <p:cNvPr id="3" name="Date Placeholder 2"/>
          <p:cNvSpPr>
            <a:spLocks noGrp="1"/>
          </p:cNvSpPr>
          <p:nvPr>
            <p:ph type="dt" sz="quarter" idx="1"/>
          </p:nvPr>
        </p:nvSpPr>
        <p:spPr>
          <a:xfrm>
            <a:off x="3936174" y="0"/>
            <a:ext cx="3012329" cy="462120"/>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A575DF80-A1CF-4709-A948-CF18023413E0}" type="datetime1">
              <a:rPr lang="en-US">
                <a:uFillTx/>
              </a:rPr>
              <a:pPr>
                <a:defRPr>
                  <a:uFillTx/>
                </a:defRPr>
              </a:pPr>
              <a:t>3/15/2015</a:t>
            </a:fld>
            <a:endParaRPr lang="en-US">
              <a:uFillTx/>
            </a:endParaRPr>
          </a:p>
        </p:txBody>
      </p:sp>
      <p:sp>
        <p:nvSpPr>
          <p:cNvPr id="4" name="Footer Placeholder 3"/>
          <p:cNvSpPr>
            <a:spLocks noGrp="1"/>
          </p:cNvSpPr>
          <p:nvPr>
            <p:ph type="ftr" sz="quarter" idx="2"/>
          </p:nvPr>
        </p:nvSpPr>
        <p:spPr>
          <a:xfrm>
            <a:off x="1" y="8772378"/>
            <a:ext cx="3012329" cy="462120"/>
          </a:xfrm>
          <a:prstGeom prst="rect">
            <a:avLst/>
          </a:prstGeom>
        </p:spPr>
        <p:txBody>
          <a:bodyPr vert="horz" lIns="90763" tIns="45382" rIns="90763" bIns="45382" rtlCol="0" anchor="b"/>
          <a:lstStyle>
            <a:lvl1pPr algn="l" fontAlgn="auto">
              <a:spcBef>
                <a:spcPts val="0"/>
              </a:spcBef>
              <a:spcAft>
                <a:spcPts val="0"/>
              </a:spcAft>
              <a:defRPr sz="1200">
                <a:uFillTx/>
                <a:latin typeface="+mn-lt"/>
                <a:ea typeface="+mn-ea"/>
                <a:cs typeface="+mn-cs"/>
              </a:defRPr>
            </a:lvl1pPr>
          </a:lstStyle>
          <a:p>
            <a:pPr>
              <a:defRPr>
                <a:uFillTx/>
              </a:defRPr>
            </a:pPr>
            <a:endParaRPr lang="en-US">
              <a:uFillTx/>
            </a:endParaRPr>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91255EAF-8AF2-4266-90A9-0DF5BD276F59}" type="slidenum">
              <a:rPr lang="en-US">
                <a:uFillTx/>
              </a:rPr>
              <a:pPr>
                <a:defRPr>
                  <a:uFillTx/>
                </a:defRPr>
              </a:pPr>
              <a:t>‹#›</a:t>
            </a:fld>
            <a:endParaRPr lang="en-US">
              <a:uFillTx/>
            </a:endParaRPr>
          </a:p>
        </p:txBody>
      </p:sp>
    </p:spTree>
    <p:extLst>
      <p:ext uri="{BB962C8B-B14F-4D97-AF65-F5344CB8AC3E}">
        <p14:creationId xmlns="" xmlns:p14="http://schemas.microsoft.com/office/powerpoint/2010/main" val="9520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a:defRPr sz="1200">
                <a:uFillTx/>
                <a:latin typeface="Arial" charset="0"/>
                <a:ea typeface="ＭＳ Ｐゴシック" charset="-128"/>
                <a:cs typeface="+mn-cs"/>
              </a:defRPr>
            </a:lvl1pPr>
          </a:lstStyle>
          <a:p>
            <a:pPr>
              <a:defRPr>
                <a:uFillTx/>
              </a:defRPr>
            </a:pPr>
            <a:endParaRPr lang="en-US">
              <a:uFillTx/>
            </a:endParaRPr>
          </a:p>
        </p:txBody>
      </p:sp>
      <p:sp>
        <p:nvSpPr>
          <p:cNvPr id="3" name="Date Placeholder 2"/>
          <p:cNvSpPr>
            <a:spLocks noGrp="1"/>
          </p:cNvSpPr>
          <p:nvPr>
            <p:ph type="dt" idx="1"/>
          </p:nvPr>
        </p:nvSpPr>
        <p:spPr>
          <a:xfrm>
            <a:off x="3936174" y="0"/>
            <a:ext cx="3012329" cy="462120"/>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78BA9EDF-A6E0-457E-8342-AFBF962EE9B8}" type="datetime1">
              <a:rPr lang="en-US">
                <a:uFillTx/>
              </a:rPr>
              <a:pPr>
                <a:defRPr>
                  <a:uFillTx/>
                </a:defRPr>
              </a:pPr>
              <a:t>3/15/2015</a:t>
            </a:fld>
            <a:endParaRPr lang="en-US">
              <a:uFillTx/>
            </a:endParaRPr>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srgbClr val="000000"/>
            </a:solidFill>
          </a:ln>
        </p:spPr>
        <p:txBody>
          <a:bodyPr vert="horz" lIns="90763" tIns="45382" rIns="90763" bIns="45382" rtlCol="0" anchor="ctr"/>
          <a:lstStyle/>
          <a:p>
            <a:pPr lvl="0"/>
            <a:endParaRPr lang="en-US" noProof="0" smtClean="0">
              <a:uFillTx/>
            </a:endParaRPr>
          </a:p>
        </p:txBody>
      </p:sp>
      <p:sp>
        <p:nvSpPr>
          <p:cNvPr id="5" name="Notes Placeholder 4"/>
          <p:cNvSpPr>
            <a:spLocks noGrp="1"/>
          </p:cNvSpPr>
          <p:nvPr>
            <p:ph type="body" sz="quarter" idx="3"/>
          </p:nvPr>
        </p:nvSpPr>
        <p:spPr>
          <a:xfrm>
            <a:off x="695638" y="4387768"/>
            <a:ext cx="5558801" cy="4155919"/>
          </a:xfrm>
          <a:prstGeom prst="rect">
            <a:avLst/>
          </a:prstGeom>
        </p:spPr>
        <p:txBody>
          <a:bodyPr vert="horz" lIns="90763" tIns="45382" rIns="90763" bIns="45382" rtlCol="0">
            <a:normAutofit/>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id="6" name="Footer Placeholder 5"/>
          <p:cNvSpPr>
            <a:spLocks noGrp="1"/>
          </p:cNvSpPr>
          <p:nvPr>
            <p:ph type="ftr" sz="quarter" idx="4"/>
          </p:nvPr>
        </p:nvSpPr>
        <p:spPr>
          <a:xfrm>
            <a:off x="1" y="8772378"/>
            <a:ext cx="3012329" cy="462120"/>
          </a:xfrm>
          <a:prstGeom prst="rect">
            <a:avLst/>
          </a:prstGeom>
        </p:spPr>
        <p:txBody>
          <a:bodyPr vert="horz" lIns="90763" tIns="45382" rIns="90763" bIns="45382" rtlCol="0" anchor="b"/>
          <a:lstStyle>
            <a:lvl1pPr algn="l">
              <a:defRPr sz="1200">
                <a:uFillTx/>
                <a:latin typeface="Arial" charset="0"/>
                <a:ea typeface="ＭＳ Ｐゴシック" charset="-128"/>
                <a:cs typeface="+mn-cs"/>
              </a:defRPr>
            </a:lvl1pPr>
          </a:lstStyle>
          <a:p>
            <a:pPr>
              <a:defRPr>
                <a:uFillTx/>
              </a:defRPr>
            </a:pPr>
            <a:endParaRPr lang="en-US">
              <a:uFillTx/>
            </a:endParaRPr>
          </a:p>
        </p:txBody>
      </p:sp>
      <p:sp>
        <p:nvSpPr>
          <p:cNvPr id="7" name="Slide Number Placeholder 6"/>
          <p:cNvSpPr>
            <a:spLocks noGrp="1"/>
          </p:cNvSpPr>
          <p:nvPr>
            <p:ph type="sldNum" sz="quarter" idx="5"/>
          </p:nvPr>
        </p:nvSpPr>
        <p:spPr>
          <a:xfrm>
            <a:off x="3936174" y="8772378"/>
            <a:ext cx="3012329" cy="462120"/>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4B8C7305-9ABD-472B-B47D-08A6E2893876}" type="slidenum">
              <a:rPr lang="en-US">
                <a:uFillTx/>
              </a:rPr>
              <a:pPr>
                <a:defRPr>
                  <a:uFillTx/>
                </a:defRPr>
              </a:pPr>
              <a:t>‹#›</a:t>
            </a:fld>
            <a:endParaRPr lang="en-US">
              <a:uFillTx/>
            </a:endParaRPr>
          </a:p>
        </p:txBody>
      </p:sp>
    </p:spTree>
    <p:extLst>
      <p:ext uri="{BB962C8B-B14F-4D97-AF65-F5344CB8AC3E}">
        <p14:creationId xmlns="" xmlns:p14="http://schemas.microsoft.com/office/powerpoint/2010/main" val="2547420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a:defRPr>
                <a:uFillTx/>
              </a:defRPr>
            </a:pPr>
            <a:endParaRPr lang="en-US">
              <a:uFillTx/>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a:defRPr>
                <a:uFillTx/>
              </a:defRPr>
            </a:pPr>
            <a:fld id="{E7DE96C3-32BF-4159-8A2C-EECC659E65E7}" type="slidenum">
              <a:rPr lang="en-US">
                <a:uFillTx/>
              </a:rPr>
              <a:pPr>
                <a:defRPr>
                  <a:uFillTx/>
                </a:defRPr>
              </a:pPr>
              <a:t>‹#›</a:t>
            </a:fld>
            <a:endParaRPr lang="en-US">
              <a:uFillTx/>
            </a:endParaRPr>
          </a:p>
        </p:txBody>
      </p:sp>
      <p:pic>
        <p:nvPicPr>
          <p:cNvPr id="2" name="Picture 1"/>
          <p:cNvPicPr>
            <a:picLocks noChangeAspect="1"/>
          </p:cNvPicPr>
          <p:nvPr userDrawn="1"/>
        </p:nvPicPr>
        <p:blipFill>
          <a:blip r:embed="rId2" cstate="print">
            <a:extLst>
              <a:ext uri="{BEBA8EAE-BF5A-486C-A8C5-ECC9F3942E4B}">
                <a14:imgProps xmlns="" xmlns:a14="http://schemas.microsoft.com/office/drawing/2010/main">
                  <a14:imgLayer r:embed="rId3">
                    <a14:imgEffect>
                      <a14:sharpenSoften amount="32000"/>
                    </a14:imgEffect>
                    <a14:imgEffect>
                      <a14:brightnessContrast bright="3000" contrast="-4000"/>
                    </a14:imgEffect>
                  </a14:imgLayer>
                </a14:imgProps>
              </a:ext>
              <a:ext uri="{28A0092B-C50C-407E-A947-70E740481C1C}">
                <a14:useLocalDpi xmlns="" xmlns:a14="http://schemas.microsoft.com/office/drawing/2010/main" val="0"/>
              </a:ext>
            </a:extLst>
          </a:blip>
          <a:stretch>
            <a:fillRect/>
          </a:stretch>
        </p:blipFill>
        <p:spPr>
          <a:xfrm>
            <a:off x="381000" y="4807085"/>
            <a:ext cx="9144000" cy="1517515"/>
          </a:xfrm>
          <a:prstGeom prst="rect">
            <a:avLst/>
          </a:prstGeom>
          <a:ln w="19050">
            <a:solidFill>
              <a:schemeClr val="accent2">
                <a:lumMod val="75000"/>
                <a:alpha val="27000"/>
              </a:schemeClr>
            </a:solidFill>
          </a:ln>
          <a:effectLst>
            <a:outerShdw blurRad="50800" dist="63500" dir="2700000" algn="tl" rotWithShape="0">
              <a:prstClr val="black">
                <a:alpha val="40000"/>
              </a:prstClr>
            </a:outerShdw>
          </a:effectLst>
        </p:spPr>
      </p:pic>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smtClean="0">
                <a:uFillTx/>
              </a:rPr>
              <a:t>Click to edit TITLE</a:t>
            </a:r>
            <a:endParaRPr lang="en-US" dirty="0">
              <a:uFillTx/>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211E6EB3-BE26-4065-8BFD-1D0380ED70E3}" type="datetime1">
              <a:rPr lang="en-US">
                <a:uFillTx/>
              </a:rPr>
              <a:pPr>
                <a:defRPr>
                  <a:uFillTx/>
                </a:defRPr>
              </a:pPr>
              <a:t>3/15/2015</a:t>
            </a:fld>
            <a:endParaRPr lang="en-US">
              <a:uFillTx/>
            </a:endParaRPr>
          </a:p>
        </p:txBody>
      </p:sp>
      <p:sp>
        <p:nvSpPr>
          <p:cNvPr id="5"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6"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FDF419A1-99AF-415C-9751-0AD6BE506B3C}" type="slidenum">
              <a:rPr lang="en-US">
                <a:uFillTx/>
              </a:rPr>
              <a:pPr>
                <a:defRPr>
                  <a:uFillTx/>
                </a:defRPr>
              </a:pPr>
              <a:t>‹#›</a:t>
            </a:fld>
            <a:endParaRPr lang="en-US">
              <a:uFillTx/>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p:cNvSpPr>
          <p:nvPr/>
        </p:nvSpPr>
        <p:spPr bwMode="white">
          <a:xfrm>
            <a:off x="6096000" y="0"/>
            <a:ext cx="32067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5" name="Rectangle 4"/>
          <p:cNvSpPr>
            <a:spLocks/>
          </p:cNvSpPr>
          <p:nvPr/>
        </p:nvSpPr>
        <p:spPr>
          <a:xfrm>
            <a:off x="6142038" y="609600"/>
            <a:ext cx="228600" cy="6248400"/>
          </a:xfrm>
          <a:prstGeom prst="rect">
            <a:avLst/>
          </a:prstGeom>
          <a:solidFill>
            <a:srgbClr val="FFC61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2" name="Vertical Title 1"/>
          <p:cNvSpPr>
            <a:spLocks noGrp="1"/>
          </p:cNvSpPr>
          <p:nvPr>
            <p:ph type="title" orient="vert"/>
          </p:nvPr>
        </p:nvSpPr>
        <p:spPr>
          <a:xfrm>
            <a:off x="6553200" y="609601"/>
            <a:ext cx="2057400" cy="5516564"/>
          </a:xfrm>
          <a:prstGeom prst="rect">
            <a:avLst/>
          </a:prstGeo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3"/>
          <p:cNvSpPr>
            <a:spLocks noGrp="1"/>
          </p:cNvSpPr>
          <p:nvPr>
            <p:ph type="dt" sz="half" idx="10"/>
          </p:nvPr>
        </p:nvSpPr>
        <p:spPr>
          <a:xfrm>
            <a:off x="6553200" y="6248427"/>
            <a:ext cx="2209800" cy="365127"/>
          </a:xfrm>
          <a:prstGeom prst="rect">
            <a:avLst/>
          </a:prstGeom>
        </p:spPr>
        <p:txBody>
          <a:bodyPr/>
          <a:lstStyle>
            <a:lvl1pPr>
              <a:defRPr>
                <a:uFillTx/>
              </a:defRPr>
            </a:lvl1pPr>
          </a:lstStyle>
          <a:p>
            <a:pPr>
              <a:defRPr>
                <a:uFillTx/>
              </a:defRPr>
            </a:pPr>
            <a:fld id="{955DC7E8-87FD-4B9E-BA43-E8956F554279}" type="datetime1">
              <a:rPr lang="en-US">
                <a:uFillTx/>
              </a:rPr>
              <a:pPr>
                <a:defRPr>
                  <a:uFillTx/>
                </a:defRPr>
              </a:pPr>
              <a:t>3/15/2015</a:t>
            </a:fld>
            <a:endParaRPr lang="en-US">
              <a:uFillTx/>
            </a:endParaRPr>
          </a:p>
        </p:txBody>
      </p:sp>
      <p:sp>
        <p:nvSpPr>
          <p:cNvPr id="8" name="Footer Placeholder 4"/>
          <p:cNvSpPr>
            <a:spLocks noGrp="1"/>
          </p:cNvSpPr>
          <p:nvPr>
            <p:ph type="ftr" sz="quarter" idx="11"/>
          </p:nvPr>
        </p:nvSpPr>
        <p:spPr>
          <a:xfrm>
            <a:off x="457211" y="6248427"/>
            <a:ext cx="5573714" cy="365127"/>
          </a:xfrm>
          <a:prstGeom prst="rect">
            <a:avLst/>
          </a:prstGeom>
        </p:spPr>
        <p:txBody>
          <a:bodyPr/>
          <a:lstStyle>
            <a:lvl1pPr>
              <a:defRPr>
                <a:uFillTx/>
              </a:defRPr>
            </a:lvl1pPr>
          </a:lstStyle>
          <a:p>
            <a:pPr>
              <a:defRPr>
                <a:uFillTx/>
              </a:defRPr>
            </a:pPr>
            <a:endParaRPr lang="en-US">
              <a:uFillTx/>
            </a:endParaRPr>
          </a:p>
        </p:txBody>
      </p:sp>
      <p:sp>
        <p:nvSpPr>
          <p:cNvPr id="9" name="Slide Number Placeholder 5"/>
          <p:cNvSpPr>
            <a:spLocks noGrp="1"/>
          </p:cNvSpPr>
          <p:nvPr>
            <p:ph type="sldNum" sz="quarter" idx="12"/>
          </p:nvPr>
        </p:nvSpPr>
        <p:spPr>
          <a:xfrm rot="5400000">
            <a:off x="5989638" y="144462"/>
            <a:ext cx="533400" cy="244476"/>
          </a:xfrm>
          <a:prstGeom prst="rect">
            <a:avLst/>
          </a:prstGeom>
        </p:spPr>
        <p:txBody>
          <a:bodyPr/>
          <a:lstStyle>
            <a:lvl1pPr>
              <a:defRPr>
                <a:uFillTx/>
              </a:defRPr>
            </a:lvl1pPr>
          </a:lstStyle>
          <a:p>
            <a:pPr>
              <a:defRPr>
                <a:uFillTx/>
              </a:defRPr>
            </a:pPr>
            <a:fld id="{C5D12B7E-BE1B-4C79-AD0B-881A3E572892}" type="slidenum">
              <a:rPr lang="en-US">
                <a:uFillTx/>
              </a:rPr>
              <a:pPr>
                <a:defRPr>
                  <a:uFillTx/>
                </a:defRPr>
              </a:pPr>
              <a:t>‹#›</a:t>
            </a:fld>
            <a:endParaRPr lang="en-US" dirty="0">
              <a:uFillTx/>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152400" y="76200"/>
            <a:ext cx="8308848" cy="6248400"/>
          </a:xfr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a:spLocks/>
          </p:cNvSpPr>
          <p:nvPr userDrawn="1"/>
        </p:nvSpPr>
        <p:spPr>
          <a:xfrm>
            <a:off x="-1371600" y="1219200"/>
            <a:ext cx="1371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5" name="Rectangle 4"/>
          <p:cNvSpPr>
            <a:spLocks/>
          </p:cNvSpPr>
          <p:nvPr/>
        </p:nvSpPr>
        <p:spPr>
          <a:xfrm>
            <a:off x="0" y="1219200"/>
            <a:ext cx="1295400" cy="990600"/>
          </a:xfrm>
          <a:prstGeom prst="rect">
            <a:avLst/>
          </a:prstGeom>
          <a:solidFill>
            <a:schemeClr val="bg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1371600" y="1219200"/>
            <a:ext cx="7772400" cy="990600"/>
          </a:xfrm>
          <a:prstGeom prst="rect">
            <a:avLst/>
          </a:prstGeom>
          <a:solidFill>
            <a:srgbClr val="FFE4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3" name="Text Placeholder 2"/>
          <p:cNvSpPr>
            <a:spLocks noGrp="1"/>
          </p:cNvSpPr>
          <p:nvPr>
            <p:ph type="body" idx="1"/>
          </p:nvPr>
        </p:nvSpPr>
        <p:spPr>
          <a:xfrm>
            <a:off x="1371627" y="2514601"/>
            <a:ext cx="7123114" cy="1901836"/>
          </a:xfrm>
        </p:spPr>
        <p:txBody>
          <a:bodyPr/>
          <a:lstStyle>
            <a:lvl1pPr marL="0" indent="0">
              <a:buNone/>
              <a:defRPr sz="2800">
                <a:solidFill>
                  <a:schemeClr val="bg1"/>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a:r>
              <a:rPr lang="en-US" dirty="0" smtClean="0">
                <a:uFillTx/>
              </a:rPr>
              <a:t>Click to edit Master text styles</a:t>
            </a:r>
          </a:p>
        </p:txBody>
      </p:sp>
      <p:sp>
        <p:nvSpPr>
          <p:cNvPr id="2" name="Title 1"/>
          <p:cNvSpPr>
            <a:spLocks noGrp="1"/>
          </p:cNvSpPr>
          <p:nvPr>
            <p:ph type="title"/>
          </p:nvPr>
        </p:nvSpPr>
        <p:spPr>
          <a:xfrm>
            <a:off x="1371600" y="1219200"/>
            <a:ext cx="7620000" cy="990600"/>
          </a:xfrm>
          <a:prstGeom prst="rect">
            <a:avLst/>
          </a:prstGeom>
          <a:solidFill>
            <a:srgbClr val="C6A90C"/>
          </a:solidFill>
        </p:spPr>
        <p:txBody>
          <a:bodyPr/>
          <a:lstStyle>
            <a:lvl1pPr algn="l">
              <a:buNone/>
              <a:defRPr sz="4400" b="0" cap="none">
                <a:solidFill>
                  <a:schemeClr val="tx1"/>
                </a:solidFill>
                <a:uFillTx/>
              </a:defRPr>
            </a:lvl1pPr>
          </a:lstStyle>
          <a:p>
            <a:r>
              <a:rPr lang="en-US" dirty="0" smtClean="0">
                <a:uFillTx/>
              </a:rPr>
              <a:t>Click to edit Master title style</a:t>
            </a:r>
            <a:endParaRPr lang="en-US" dirty="0">
              <a:uFillTx/>
            </a:endParaRPr>
          </a:p>
        </p:txBody>
      </p:sp>
      <p:sp>
        <p:nvSpPr>
          <p:cNvPr id="7" name="Date Placeholder 11"/>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D6839A24-61E0-41CA-955C-B2B54AE4E325}" type="datetime1">
              <a:rPr lang="en-US">
                <a:uFillTx/>
              </a:rPr>
              <a:pPr>
                <a:defRPr>
                  <a:uFillTx/>
                </a:defRPr>
              </a:pPr>
              <a:t>3/15/2015</a:t>
            </a:fld>
            <a:endParaRPr lang="en-US">
              <a:uFillTx/>
            </a:endParaRPr>
          </a:p>
        </p:txBody>
      </p:sp>
      <p:sp>
        <p:nvSpPr>
          <p:cNvPr id="8" name="Slide Number Placeholder 12"/>
          <p:cNvSpPr>
            <a:spLocks noGrp="1"/>
          </p:cNvSpPr>
          <p:nvPr>
            <p:ph type="sldNum" sz="quarter" idx="11"/>
          </p:nvPr>
        </p:nvSpPr>
        <p:spPr>
          <a:xfrm>
            <a:off x="0" y="1371601"/>
            <a:ext cx="1295400" cy="701676"/>
          </a:xfrm>
          <a:prstGeom prst="rect">
            <a:avLst/>
          </a:prstGeom>
        </p:spPr>
        <p:txBody>
          <a:bodyPr>
            <a:noAutofit/>
          </a:bodyPr>
          <a:lstStyle>
            <a:lvl1pPr>
              <a:defRPr sz="2400">
                <a:solidFill>
                  <a:srgbClr val="000000"/>
                </a:solidFill>
                <a:uFillTx/>
              </a:defRPr>
            </a:lvl1pPr>
          </a:lstStyle>
          <a:p>
            <a:pPr>
              <a:defRPr>
                <a:uFillTx/>
              </a:defRPr>
            </a:pPr>
            <a:fld id="{12468E2F-9413-48A2-B7B3-42C158D4D448}" type="slidenum">
              <a:rPr lang="en-US">
                <a:uFillTx/>
              </a:rPr>
              <a:pPr>
                <a:defRPr>
                  <a:uFillTx/>
                </a:defRPr>
              </a:pPr>
              <a:t>‹#›</a:t>
            </a:fld>
            <a:endParaRPr lang="en-US">
              <a:uFillTx/>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dirty="0" smtClean="0">
                <a:uFillTx/>
              </a:rPr>
              <a:t>Click to edit Master title style</a:t>
            </a:r>
            <a:endParaRPr lang="en-US" dirty="0">
              <a:uFillTx/>
            </a:endParaRPr>
          </a:p>
        </p:txBody>
      </p:sp>
      <p:sp>
        <p:nvSpPr>
          <p:cNvPr id="9" name="Content Placeholder 8"/>
          <p:cNvSpPr>
            <a:spLocks noGrp="1"/>
          </p:cNvSpPr>
          <p:nvPr>
            <p:ph sz="quarter" idx="1"/>
          </p:nvPr>
        </p:nvSpPr>
        <p:spPr>
          <a:xfrm>
            <a:off x="609600" y="1589567"/>
            <a:ext cx="3886200" cy="45720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1" name="Content Placeholder 10"/>
          <p:cNvSpPr>
            <a:spLocks noGrp="1"/>
          </p:cNvSpPr>
          <p:nvPr>
            <p:ph sz="quarter" idx="2"/>
          </p:nvPr>
        </p:nvSpPr>
        <p:spPr>
          <a:xfrm>
            <a:off x="4844902" y="1589567"/>
            <a:ext cx="3886200" cy="45720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7"/>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4F945DCE-8895-47A2-8470-2A985059BE03}" type="datetime1">
              <a:rPr lang="en-US">
                <a:uFillTx/>
              </a:rPr>
              <a:pPr>
                <a:defRPr>
                  <a:uFillTx/>
                </a:defRPr>
              </a:pPr>
              <a:t>3/15/2015</a:t>
            </a:fld>
            <a:endParaRPr lang="en-US">
              <a:uFillTx/>
            </a:endParaRPr>
          </a:p>
        </p:txBody>
      </p:sp>
      <p:sp>
        <p:nvSpPr>
          <p:cNvPr id="6" name="Slide Number Placeholder 9"/>
          <p:cNvSpPr>
            <a:spLocks noGrp="1"/>
          </p:cNvSpPr>
          <p:nvPr>
            <p:ph type="sldNum" sz="quarter" idx="11"/>
          </p:nvPr>
        </p:nvSpPr>
        <p:spPr>
          <a:xfrm>
            <a:off x="0" y="1271589"/>
            <a:ext cx="457200" cy="244476"/>
          </a:xfrm>
          <a:prstGeom prst="rect">
            <a:avLst/>
          </a:prstGeom>
        </p:spPr>
        <p:txBody>
          <a:bodyPr/>
          <a:lstStyle>
            <a:lvl1pPr>
              <a:defRPr>
                <a:uFillTx/>
              </a:defRPr>
            </a:lvl1pPr>
          </a:lstStyle>
          <a:p>
            <a:pPr>
              <a:defRPr>
                <a:uFillTx/>
              </a:defRPr>
            </a:pPr>
            <a:fld id="{B97601C2-31B7-4145-84B7-4EDEB86582B5}" type="slidenum">
              <a:rPr lang="en-US">
                <a:uFillTx/>
              </a:rPr>
              <a:pPr>
                <a:defRPr>
                  <a:uFillTx/>
                </a:defRPr>
              </a:pPr>
              <a:t>‹#›</a:t>
            </a:fld>
            <a:endParaRPr lang="en-US">
              <a:uFillTx/>
            </a:endParaRPr>
          </a:p>
        </p:txBody>
      </p:sp>
      <p:sp>
        <p:nvSpPr>
          <p:cNvPr id="7" name="Footer Placeholder 11"/>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78"/>
            <a:ext cx="8153400" cy="869951"/>
          </a:xfrm>
          <a:prstGeom prst="rect">
            <a:avLst/>
          </a:prstGeom>
        </p:spPr>
        <p:txBody>
          <a:bodyPr/>
          <a:lstStyle>
            <a:lvl1pPr>
              <a:defRPr>
                <a:uFillTx/>
              </a:defRPr>
            </a:lvl1pPr>
          </a:lstStyle>
          <a:p>
            <a:r>
              <a:rPr lang="en-US" smtClean="0">
                <a:uFillTx/>
              </a:rPr>
              <a:t>Click to edit Master title style</a:t>
            </a:r>
            <a:endParaRPr lang="en-US">
              <a:uFillTx/>
            </a:endParaRPr>
          </a:p>
        </p:txBody>
      </p:sp>
      <p:sp>
        <p:nvSpPr>
          <p:cNvPr id="11" name="Content Placeholder 10"/>
          <p:cNvSpPr>
            <a:spLocks noGrp="1"/>
          </p:cNvSpPr>
          <p:nvPr>
            <p:ph sz="quarter" idx="2"/>
          </p:nvPr>
        </p:nvSpPr>
        <p:spPr>
          <a:xfrm>
            <a:off x="609600" y="2438400"/>
            <a:ext cx="3886200" cy="35814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3" name="Content Placeholder 12"/>
          <p:cNvSpPr>
            <a:spLocks noGrp="1"/>
          </p:cNvSpPr>
          <p:nvPr>
            <p:ph sz="quarter" idx="4"/>
          </p:nvPr>
        </p:nvSpPr>
        <p:spPr>
          <a:xfrm>
            <a:off x="4800600" y="2438400"/>
            <a:ext cx="3886200" cy="35814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6" name="Text Placeholder 15"/>
          <p:cNvSpPr>
            <a:spLocks noGrp="1"/>
          </p:cNvSpPr>
          <p:nvPr>
            <p:ph type="body" sz="quarter" idx="1"/>
          </p:nvPr>
        </p:nvSpPr>
        <p:spPr>
          <a:xfrm>
            <a:off x="609600" y="1752600"/>
            <a:ext cx="3886200" cy="640080"/>
          </a:xfrm>
          <a:solidFill>
            <a:srgbClr val="316D59"/>
          </a:solidFill>
        </p:spPr>
        <p:txBody>
          <a:bodyPr rtlCol="0" anchor="ctr"/>
          <a:lstStyle>
            <a:lvl1pPr marL="0" indent="0">
              <a:buFontTx/>
              <a:buNone/>
              <a:defRPr sz="2000" b="1">
                <a:solidFill>
                  <a:schemeClr val="tx1"/>
                </a:solidFill>
                <a:uFillTx/>
              </a:defRPr>
            </a:lvl1pPr>
          </a:lstStyle>
          <a:p>
            <a:pPr lvl="0"/>
            <a:r>
              <a:rPr lang="en-US" dirty="0" smtClean="0">
                <a:uFillTx/>
              </a:rPr>
              <a:t>Click to edit Master text styles</a:t>
            </a:r>
          </a:p>
        </p:txBody>
      </p:sp>
      <p:sp>
        <p:nvSpPr>
          <p:cNvPr id="15" name="Text Placeholder 14"/>
          <p:cNvSpPr>
            <a:spLocks noGrp="1"/>
          </p:cNvSpPr>
          <p:nvPr>
            <p:ph type="body" sz="quarter" idx="3"/>
          </p:nvPr>
        </p:nvSpPr>
        <p:spPr>
          <a:xfrm>
            <a:off x="4800600" y="1752600"/>
            <a:ext cx="3886200" cy="640080"/>
          </a:xfrm>
          <a:solidFill>
            <a:srgbClr val="426B7E"/>
          </a:solidFill>
        </p:spPr>
        <p:txBody>
          <a:bodyPr rtlCol="0" anchor="ctr"/>
          <a:lstStyle>
            <a:lvl1pPr marL="0" indent="0">
              <a:buFontTx/>
              <a:buNone/>
              <a:defRPr sz="2000" b="1">
                <a:solidFill>
                  <a:srgbClr val="FFFFFF"/>
                </a:solidFill>
                <a:uFillTx/>
              </a:defRPr>
            </a:lvl1pPr>
          </a:lstStyle>
          <a:p>
            <a:pPr lvl="0"/>
            <a:r>
              <a:rPr lang="en-US" dirty="0" smtClean="0">
                <a:uFillTx/>
              </a:rPr>
              <a:t>Click to edit Master text styles</a:t>
            </a:r>
          </a:p>
        </p:txBody>
      </p:sp>
      <p:sp>
        <p:nvSpPr>
          <p:cNvPr id="7" name="Date Placeholder 9"/>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584E8C5D-6629-4942-A15D-EE23E3FCF3C4}" type="datetime1">
              <a:rPr lang="en-US">
                <a:uFillTx/>
              </a:rPr>
              <a:pPr>
                <a:defRPr>
                  <a:uFillTx/>
                </a:defRPr>
              </a:pPr>
              <a:t>3/15/2015</a:t>
            </a:fld>
            <a:endParaRPr lang="en-US">
              <a:uFillTx/>
            </a:endParaRPr>
          </a:p>
        </p:txBody>
      </p:sp>
      <p:sp>
        <p:nvSpPr>
          <p:cNvPr id="8" name="Slide Number Placeholder 11"/>
          <p:cNvSpPr>
            <a:spLocks noGrp="1"/>
          </p:cNvSpPr>
          <p:nvPr>
            <p:ph type="sldNum" sz="quarter" idx="11"/>
          </p:nvPr>
        </p:nvSpPr>
        <p:spPr>
          <a:xfrm>
            <a:off x="0" y="1271589"/>
            <a:ext cx="457200" cy="244476"/>
          </a:xfrm>
          <a:prstGeom prst="rect">
            <a:avLst/>
          </a:prstGeom>
        </p:spPr>
        <p:txBody>
          <a:bodyPr/>
          <a:lstStyle>
            <a:lvl1pPr>
              <a:defRPr>
                <a:uFillTx/>
              </a:defRPr>
            </a:lvl1pPr>
          </a:lstStyle>
          <a:p>
            <a:pPr>
              <a:defRPr>
                <a:uFillTx/>
              </a:defRPr>
            </a:pPr>
            <a:fld id="{367FDF69-FC20-4CA1-852C-C8F2C91BC434}" type="slidenum">
              <a:rPr lang="en-US">
                <a:uFillTx/>
              </a:rPr>
              <a:pPr>
                <a:defRPr>
                  <a:uFillTx/>
                </a:defRPr>
              </a:pPr>
              <a:t>‹#›</a:t>
            </a:fld>
            <a:endParaRPr lang="en-US">
              <a:uFillTx/>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C7E5908A-6FE9-4B25-A583-73D7C8498DB1}" type="datetime1">
              <a:rPr lang="en-US">
                <a:uFillTx/>
              </a:rPr>
              <a:pPr>
                <a:defRPr>
                  <a:uFillTx/>
                </a:defRPr>
              </a:pPr>
              <a:t>3/15/2015</a:t>
            </a:fld>
            <a:endParaRPr lang="en-US">
              <a:uFillTx/>
            </a:endParaRPr>
          </a:p>
        </p:txBody>
      </p:sp>
      <p:sp>
        <p:nvSpPr>
          <p:cNvPr id="4"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5"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A9D8FB73-C24F-4D46-A6FB-EBFB02141D2E}" type="slidenum">
              <a:rPr lang="en-US">
                <a:uFillTx/>
              </a:rPr>
              <a:pPr>
                <a:defRPr>
                  <a:uFillTx/>
                </a:defRPr>
              </a:pPr>
              <a:t>‹#›</a:t>
            </a:fld>
            <a:endParaRPr lang="en-US">
              <a:uFillTx/>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2C3F026D-51F1-446F-B6DA-3C6C9CFF371E}" type="datetime1">
              <a:rPr lang="en-US">
                <a:uFillTx/>
              </a:rPr>
              <a:pPr>
                <a:defRPr>
                  <a:uFillTx/>
                </a:defRPr>
              </a:pPr>
              <a:t>3/15/2015</a:t>
            </a:fld>
            <a:endParaRPr lang="en-US">
              <a:uFillTx/>
            </a:endParaRPr>
          </a:p>
        </p:txBody>
      </p:sp>
      <p:sp>
        <p:nvSpPr>
          <p:cNvPr id="3"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uFillTx/>
              </a:defRPr>
            </a:lvl1pPr>
          </a:lstStyle>
          <a:p>
            <a:pPr>
              <a:defRPr>
                <a:uFillTx/>
              </a:defRPr>
            </a:pPr>
            <a:fld id="{47A1FA6C-88D7-49FD-B912-40C3397374EA}" type="slidenum">
              <a:rPr lang="en-US">
                <a:uFillTx/>
              </a:rPr>
              <a:pPr>
                <a:defRPr>
                  <a:uFillTx/>
                </a:defRPr>
              </a:pPr>
              <a:t>‹#›</a:t>
            </a:fld>
            <a:endParaRPr lang="en-US">
              <a:uFillTx/>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78"/>
            <a:ext cx="8077200" cy="869951"/>
          </a:xfrm>
          <a:prstGeom prst="rect">
            <a:avLst/>
          </a:prstGeom>
        </p:spPr>
        <p:txBody>
          <a:bodyPr/>
          <a:lstStyle>
            <a:lvl1pPr algn="l">
              <a:buNone/>
              <a:defRPr sz="4400" b="0">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2"/>
          </p:nvPr>
        </p:nvSpPr>
        <p:spPr>
          <a:xfrm>
            <a:off x="609600" y="1752600"/>
            <a:ext cx="1600200" cy="4343400"/>
          </a:xfrm>
          <a:solidFill>
            <a:srgbClr val="FFE443"/>
          </a:solidFill>
          <a:ln w="50800" cap="sq" cmpd="dbl" algn="ctr">
            <a:solidFill>
              <a:schemeClr val="bg1">
                <a:lumMod val="5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tx1"/>
                </a:solidFill>
                <a:uFillTx/>
              </a:defRPr>
            </a:lvl1pPr>
            <a:lvl2pPr>
              <a:buNone/>
              <a:defRPr sz="1200">
                <a:uFillTx/>
              </a:defRPr>
            </a:lvl2pPr>
            <a:lvl3pPr>
              <a:buNone/>
              <a:defRPr sz="1000">
                <a:uFillTx/>
              </a:defRPr>
            </a:lvl3pPr>
            <a:lvl4pPr>
              <a:buNone/>
              <a:defRPr sz="1000">
                <a:uFillTx/>
              </a:defRPr>
            </a:lvl4pPr>
            <a:lvl5pPr>
              <a:buNone/>
              <a:defRPr sz="1000">
                <a:uFillTx/>
              </a:defRPr>
            </a:lvl5pPr>
          </a:lstStyle>
          <a:p>
            <a:pPr lvl="0"/>
            <a:r>
              <a:rPr lang="en-US" dirty="0" smtClean="0">
                <a:uFillTx/>
              </a:rPr>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3DEB9339-0A93-4C7E-855E-71019035797F}" type="datetime1">
              <a:rPr lang="en-US">
                <a:uFillTx/>
              </a:rPr>
              <a:pPr>
                <a:defRPr>
                  <a:uFillTx/>
                </a:defRPr>
              </a:pPr>
              <a:t>3/15/2015</a:t>
            </a:fld>
            <a:endParaRPr lang="en-US">
              <a:uFillTx/>
            </a:endParaRPr>
          </a:p>
        </p:txBody>
      </p:sp>
      <p:sp>
        <p:nvSpPr>
          <p:cNvPr id="6"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7"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967B6E3E-14F9-4CAA-B1BA-D43A43656852}" type="slidenum">
              <a:rPr lang="en-US">
                <a:uFillTx/>
              </a:rPr>
              <a:pPr>
                <a:defRPr>
                  <a:uFillTx/>
                </a:defRPr>
              </a:pPr>
              <a:t>‹#›</a:t>
            </a:fld>
            <a:endParaRPr lang="en-US">
              <a:uFillTx/>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p:cNvSpPr>
          <p:nvPr/>
        </p:nvSpPr>
        <p:spPr bwMode="white">
          <a:xfrm>
            <a:off x="-9526" y="4572027"/>
            <a:ext cx="9144000" cy="8874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9524" y="4664077"/>
            <a:ext cx="1463676" cy="712788"/>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7" name="Rectangle 6"/>
          <p:cNvSpPr>
            <a:spLocks/>
          </p:cNvSpPr>
          <p:nvPr/>
        </p:nvSpPr>
        <p:spPr>
          <a:xfrm>
            <a:off x="1544665" y="4654551"/>
            <a:ext cx="7599362" cy="712788"/>
          </a:xfrm>
          <a:prstGeom prst="rect">
            <a:avLst/>
          </a:prstGeom>
          <a:solidFill>
            <a:srgbClr val="316D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8" name="Rectangle 7"/>
          <p:cNvSpPr>
            <a:spLocks/>
          </p:cNvSpPr>
          <p:nvPr/>
        </p:nvSpPr>
        <p:spPr bwMode="white">
          <a:xfrm>
            <a:off x="1447827" y="3"/>
            <a:ext cx="100014" cy="686752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uFillTx/>
              </a:defRPr>
            </a:lvl1pPr>
            <a:lvl2pPr>
              <a:buFontTx/>
              <a:buNone/>
              <a:defRPr sz="1200">
                <a:uFillTx/>
              </a:defRPr>
            </a:lvl2pPr>
            <a:lvl3pPr>
              <a:buFontTx/>
              <a:buNone/>
              <a:defRPr sz="1000">
                <a:uFillTx/>
              </a:defRPr>
            </a:lvl3pPr>
            <a:lvl4pPr>
              <a:buFontTx/>
              <a:buNone/>
              <a:defRPr sz="1000">
                <a:uFillTx/>
              </a:defRPr>
            </a:lvl4pPr>
            <a:lvl5pPr>
              <a:buFontTx/>
              <a:buNone/>
              <a:defRPr sz="1000">
                <a:uFillTx/>
              </a:defRPr>
            </a:lvl5pPr>
          </a:lstStyle>
          <a:p>
            <a:pPr lvl="0"/>
            <a:r>
              <a:rPr lang="en-US" smtClean="0">
                <a:uFillTx/>
              </a:rPr>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1">
                <a:solidFill>
                  <a:schemeClr val="tx1"/>
                </a:solidFill>
                <a:uFillTx/>
              </a:defRPr>
            </a:lvl1pPr>
          </a:lstStyle>
          <a:p>
            <a:r>
              <a:rPr lang="en-US" dirty="0" smtClean="0">
                <a:uFillTx/>
              </a:rPr>
              <a:t>Click to edit Master title style</a:t>
            </a:r>
            <a:endParaRPr lang="en-US" dirty="0">
              <a:uFillTx/>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uFillTx/>
              </a:defRPr>
            </a:lvl1pPr>
          </a:lstStyle>
          <a:p>
            <a:pPr lvl="0"/>
            <a:r>
              <a:rPr lang="en-US" noProof="0" smtClean="0">
                <a:uFillTx/>
              </a:rPr>
              <a:t>Click icon to add picture</a:t>
            </a:r>
            <a:endParaRPr lang="en-US" noProof="0" dirty="0">
              <a:uFillTx/>
            </a:endParaRPr>
          </a:p>
        </p:txBody>
      </p:sp>
      <p:sp>
        <p:nvSpPr>
          <p:cNvPr id="9" name="Date Placeholder 11"/>
          <p:cNvSpPr>
            <a:spLocks noGrp="1"/>
          </p:cNvSpPr>
          <p:nvPr>
            <p:ph type="dt" sz="half" idx="10"/>
          </p:nvPr>
        </p:nvSpPr>
        <p:spPr>
          <a:xfrm>
            <a:off x="6248400" y="6248427"/>
            <a:ext cx="2667000" cy="365127"/>
          </a:xfrm>
          <a:prstGeom prst="rect">
            <a:avLst/>
          </a:prstGeom>
        </p:spPr>
        <p:txBody>
          <a:bodyPr/>
          <a:lstStyle>
            <a:lvl1pPr>
              <a:defRPr>
                <a:uFillTx/>
              </a:defRPr>
            </a:lvl1pPr>
          </a:lstStyle>
          <a:p>
            <a:pPr>
              <a:defRPr>
                <a:uFillTx/>
              </a:defRPr>
            </a:pPr>
            <a:fld id="{0E90443F-778A-4FB9-A3E1-B121966AB11E}" type="datetime1">
              <a:rPr lang="en-US">
                <a:uFillTx/>
              </a:rPr>
              <a:pPr>
                <a:defRPr>
                  <a:uFillTx/>
                </a:defRPr>
              </a:pPr>
              <a:t>3/15/2015</a:t>
            </a:fld>
            <a:endParaRPr lang="en-US">
              <a:uFillTx/>
            </a:endParaRPr>
          </a:p>
        </p:txBody>
      </p:sp>
      <p:sp>
        <p:nvSpPr>
          <p:cNvPr id="10" name="Slide Number Placeholder 12"/>
          <p:cNvSpPr>
            <a:spLocks noGrp="1"/>
          </p:cNvSpPr>
          <p:nvPr>
            <p:ph type="sldNum" sz="quarter" idx="11"/>
          </p:nvPr>
        </p:nvSpPr>
        <p:spPr>
          <a:xfrm>
            <a:off x="0" y="4667251"/>
            <a:ext cx="1447800" cy="663576"/>
          </a:xfrm>
          <a:prstGeom prst="rect">
            <a:avLst/>
          </a:prstGeom>
        </p:spPr>
        <p:txBody>
          <a:bodyPr/>
          <a:lstStyle>
            <a:lvl1pPr>
              <a:defRPr sz="2800">
                <a:solidFill>
                  <a:srgbClr val="000000"/>
                </a:solidFill>
                <a:uFillTx/>
              </a:defRPr>
            </a:lvl1pPr>
          </a:lstStyle>
          <a:p>
            <a:pPr>
              <a:defRPr>
                <a:uFillTx/>
              </a:defRPr>
            </a:pPr>
            <a:fld id="{533EEC94-FC1F-4EEC-B163-98C2D98B5246}" type="slidenum">
              <a:rPr lang="en-US">
                <a:uFillTx/>
              </a:rPr>
              <a:pPr>
                <a:defRPr>
                  <a:uFillTx/>
                </a:defRPr>
              </a:pPr>
              <a:t>‹#›</a:t>
            </a:fld>
            <a:endParaRPr lang="en-US">
              <a:uFillTx/>
            </a:endParaRPr>
          </a:p>
        </p:txBody>
      </p:sp>
      <p:sp>
        <p:nvSpPr>
          <p:cNvPr id="11" name="Footer Placeholder 13"/>
          <p:cNvSpPr>
            <a:spLocks noGrp="1"/>
          </p:cNvSpPr>
          <p:nvPr>
            <p:ph type="ftr" sz="quarter" idx="12"/>
          </p:nvPr>
        </p:nvSpPr>
        <p:spPr>
          <a:xfrm>
            <a:off x="1600200" y="6248427"/>
            <a:ext cx="4572000"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BEBA8EAE-BF5A-486C-A8C5-ECC9F3942E4B}">
                <a14:imgProps xmlns="" xmlns:a14="http://schemas.microsoft.com/office/drawing/2010/main">
                  <a14:imgLayer r:embed="rId14">
                    <a14:imgEffect>
                      <a14:sharpenSoften amount="32000"/>
                    </a14:imgEffect>
                    <a14:imgEffect>
                      <a14:brightnessContrast bright="3000" contrast="-4000"/>
                    </a14:imgEffect>
                  </a14:imgLayer>
                </a14:imgProps>
              </a:ext>
              <a:ext uri="{28A0092B-C50C-407E-A947-70E740481C1C}">
                <a14:useLocalDpi xmlns="" xmlns:a14="http://schemas.microsoft.com/office/drawing/2010/main" val="0"/>
              </a:ext>
            </a:extLst>
          </a:blip>
          <a:srcRect l="6640" b="24230"/>
          <a:stretch/>
        </p:blipFill>
        <p:spPr>
          <a:xfrm>
            <a:off x="152400" y="152400"/>
            <a:ext cx="9067800" cy="838201"/>
          </a:xfrm>
          <a:prstGeom prst="rect">
            <a:avLst/>
          </a:prstGeom>
          <a:ln w="19050">
            <a:solidFill>
              <a:schemeClr val="accent2">
                <a:lumMod val="75000"/>
                <a:alpha val="28000"/>
              </a:schemeClr>
            </a:solidFill>
          </a:ln>
          <a:effectLst>
            <a:outerShdw blurRad="50800" dist="88900" dir="2700000" algn="tl" rotWithShape="0">
              <a:prstClr val="black">
                <a:alpha val="40000"/>
              </a:prstClr>
            </a:outerShdw>
          </a:effectLst>
        </p:spPr>
      </p:pic>
      <p:sp>
        <p:nvSpPr>
          <p:cNvPr id="1027" name="Text Placeholder 12"/>
          <p:cNvSpPr>
            <a:spLocks noGrp="1"/>
          </p:cNvSpPr>
          <p:nvPr>
            <p:ph type="body" idx="1"/>
          </p:nvPr>
        </p:nvSpPr>
        <p:spPr bwMode="auto">
          <a:xfrm>
            <a:off x="152400" y="76200"/>
            <a:ext cx="8686800" cy="6553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p:titleStyle>
    <p:body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tx1"/>
          </a:solidFill>
          <a:effectLst/>
          <a:uFillTx/>
          <a:latin typeface="+mn-lt"/>
          <a:ea typeface="ＭＳ Ｐゴシック" pitchFamily="34" charset="-128"/>
          <a:cs typeface="ＭＳ Ｐゴシック" charset="-128"/>
        </a:defRPr>
      </a:lvl1pPr>
      <a:lvl2pPr marL="639764" indent="-273050" algn="l" rtl="0" eaLnBrk="0" fontAlgn="base" hangingPunct="0">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39321"/>
          </a:xfrm>
          <a:prstGeom prst="rect">
            <a:avLst/>
          </a:prstGeom>
          <a:solidFill>
            <a:schemeClr val="bg1">
              <a:alpha val="74000"/>
            </a:schemeClr>
          </a:solidFill>
        </p:spPr>
        <p:txBody>
          <a:bodyPr wrap="square" rtlCol="0">
            <a:spAutoFit/>
          </a:bodyPr>
          <a:lstStyle/>
          <a:p>
            <a:pPr marL="457200" indent="-228600">
              <a:lnSpc>
                <a:spcPct val="150000"/>
              </a:lnSpc>
            </a:pPr>
            <a:r>
              <a:rPr lang="en-US" sz="3600" b="1" dirty="0" smtClean="0">
                <a:effectLst>
                  <a:outerShdw blurRad="38100" dist="38100" dir="2700000" algn="tl">
                    <a:srgbClr val="000000">
                      <a:alpha val="43137"/>
                    </a:srgbClr>
                  </a:outerShdw>
                </a:effectLst>
              </a:rPr>
              <a:t>Modern Society</a:t>
            </a:r>
            <a:endParaRPr lang="en-US" sz="3600" b="1" dirty="0">
              <a:effectLst>
                <a:outerShdw blurRad="38100" dist="38100" dir="2700000" algn="tl">
                  <a:srgbClr val="000000">
                    <a:alpha val="43137"/>
                  </a:srgbClr>
                </a:outerShdw>
              </a:effectLst>
            </a:endParaRPr>
          </a:p>
          <a:p>
            <a:pPr marL="971550" indent="-742950"/>
            <a:endParaRPr lang="en-US" sz="1200" b="1" dirty="0" smtClean="0">
              <a:effectLst>
                <a:outerShdw blurRad="38100" dist="38100" dir="2700000" algn="tl">
                  <a:srgbClr val="000000">
                    <a:alpha val="43137"/>
                  </a:srgbClr>
                </a:outerShdw>
              </a:effectLst>
            </a:endParaRPr>
          </a:p>
          <a:p>
            <a:pPr marL="971550" indent="-742950"/>
            <a:r>
              <a:rPr lang="en-US" sz="3200" b="1" dirty="0" smtClean="0">
                <a:effectLst>
                  <a:outerShdw blurRad="38100" dist="38100" dir="2700000" algn="tl">
                    <a:srgbClr val="000000">
                      <a:alpha val="43137"/>
                    </a:srgbClr>
                  </a:outerShdw>
                </a:effectLst>
              </a:rPr>
              <a:t>1. Insecure Jobs</a:t>
            </a:r>
          </a:p>
          <a:p>
            <a:pPr marL="742950" indent="-514350"/>
            <a:r>
              <a:rPr lang="en-US" sz="3200" b="1" dirty="0" smtClean="0">
                <a:effectLst>
                  <a:outerShdw blurRad="38100" dist="38100" dir="2700000" algn="tl">
                    <a:srgbClr val="000000">
                      <a:alpha val="43137"/>
                    </a:srgbClr>
                  </a:outerShdw>
                </a:effectLst>
              </a:rPr>
              <a:t>2. </a:t>
            </a:r>
            <a:r>
              <a:rPr lang="en-US" sz="3200" b="1" dirty="0" smtClean="0">
                <a:effectLst>
                  <a:outerShdw blurRad="38100" dist="38100" dir="2700000" algn="tl">
                    <a:srgbClr val="000000">
                      <a:alpha val="43137"/>
                    </a:srgbClr>
                  </a:outerShdw>
                </a:effectLst>
              </a:rPr>
              <a:t>Income Gap</a:t>
            </a:r>
            <a:endParaRPr lang="en-US" sz="3200" b="1" dirty="0" smtClean="0">
              <a:effectLst>
                <a:outerShdw blurRad="38100" dist="38100" dir="2700000" algn="tl">
                  <a:srgbClr val="000000">
                    <a:alpha val="43137"/>
                  </a:srgbClr>
                </a:outerShdw>
              </a:effectLst>
            </a:endParaRPr>
          </a:p>
          <a:p>
            <a:pPr marL="742950" indent="-514350"/>
            <a:r>
              <a:rPr lang="en-US" sz="3200" b="1" dirty="0" smtClean="0">
                <a:effectLst>
                  <a:outerShdw blurRad="38100" dist="38100" dir="2700000" algn="tl">
                    <a:srgbClr val="000000">
                      <a:alpha val="43137"/>
                    </a:srgbClr>
                  </a:outerShdw>
                </a:effectLst>
              </a:rPr>
              <a:t>3. Technology</a:t>
            </a:r>
          </a:p>
          <a:p>
            <a:pPr marL="742950" indent="-514350"/>
            <a:r>
              <a:rPr lang="en-US" sz="3600" b="1" i="1" dirty="0" smtClean="0">
                <a:effectLst>
                  <a:outerShdw blurRad="38100" dist="38100" dir="2700000" algn="tl">
                    <a:srgbClr val="000000">
                      <a:alpha val="43137"/>
                    </a:srgbClr>
                  </a:outerShdw>
                </a:effectLst>
              </a:rPr>
              <a:t>4. Identity from Work</a:t>
            </a:r>
          </a:p>
        </p:txBody>
      </p:sp>
      <p:sp>
        <p:nvSpPr>
          <p:cNvPr id="7" name="Oval 6"/>
          <p:cNvSpPr/>
          <p:nvPr/>
        </p:nvSpPr>
        <p:spPr>
          <a:xfrm>
            <a:off x="1447800" y="2667000"/>
            <a:ext cx="5181600" cy="762000"/>
          </a:xfrm>
          <a:prstGeom prst="ellipse">
            <a:avLst/>
          </a:prstGeom>
          <a:noFill/>
          <a:ln w="76200">
            <a:solidFill>
              <a:schemeClr val="accent5">
                <a:lumMod val="7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le 7"/>
          <p:cNvSpPr/>
          <p:nvPr/>
        </p:nvSpPr>
        <p:spPr>
          <a:xfrm>
            <a:off x="381000" y="4114800"/>
            <a:ext cx="8305800" cy="2057400"/>
          </a:xfrm>
          <a:prstGeom prst="roundRect">
            <a:avLst/>
          </a:prstGeom>
          <a:solidFill>
            <a:schemeClr val="accent5">
              <a:lumMod val="7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265176" rtlCol="0" anchor="ctr"/>
          <a:lstStyle/>
          <a:p>
            <a:pPr algn="ctr"/>
            <a:r>
              <a:rPr lang="en-US" sz="9600" b="1" dirty="0" smtClean="0">
                <a:effectLst>
                  <a:outerShdw blurRad="38100" dist="38100" dir="2700000" algn="tl">
                    <a:srgbClr val="000000">
                      <a:alpha val="43137"/>
                    </a:srgbClr>
                  </a:outerShdw>
                </a:effectLst>
              </a:rPr>
              <a:t>We can’t rest!</a:t>
            </a:r>
            <a:endParaRPr lang="en-US" sz="96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2600712"/>
          </a:xfrm>
          <a:prstGeom prst="rect">
            <a:avLst/>
          </a:prstGeom>
          <a:solidFill>
            <a:schemeClr val="bg1">
              <a:alpha val="74000"/>
            </a:schemeClr>
          </a:solidFill>
        </p:spPr>
        <p:txBody>
          <a:bodyPr wrap="square" rtlCol="0">
            <a:spAutoFit/>
          </a:bodyPr>
          <a:lstStyle/>
          <a:p>
            <a:r>
              <a:rPr lang="en-US" sz="2500" b="1" dirty="0" smtClean="0"/>
              <a:t>Creation as a Foundation for Rest</a:t>
            </a:r>
          </a:p>
          <a:p>
            <a:endParaRPr lang="en-US" b="1" dirty="0" smtClean="0"/>
          </a:p>
          <a:p>
            <a:r>
              <a:rPr lang="en-US" sz="2000" b="1" dirty="0" smtClean="0"/>
              <a:t>Exodus 20:8, 11</a:t>
            </a:r>
            <a:r>
              <a:rPr lang="en-US" sz="2000" dirty="0" smtClean="0"/>
              <a:t>   </a:t>
            </a:r>
            <a:r>
              <a:rPr lang="en-US" sz="2000" b="1" baseline="30000" dirty="0" smtClean="0"/>
              <a:t>8 </a:t>
            </a:r>
            <a:r>
              <a:rPr lang="en-US" sz="2000" dirty="0" smtClean="0"/>
              <a:t>Remember the Sabbath day, to keep it holy. </a:t>
            </a:r>
            <a:r>
              <a:rPr lang="en-US" sz="2000" b="1" baseline="30000" dirty="0" smtClean="0"/>
              <a:t>11 </a:t>
            </a:r>
            <a:r>
              <a:rPr lang="en-US" sz="2000" dirty="0" smtClean="0"/>
              <a:t>For in six days the </a:t>
            </a:r>
            <a:r>
              <a:rPr lang="en-US" sz="2000" cap="small" dirty="0" smtClean="0"/>
              <a:t>Lord</a:t>
            </a:r>
            <a:r>
              <a:rPr lang="en-US" sz="2000" dirty="0" smtClean="0"/>
              <a:t> made heaven and earth, the sea, and all that is in them, and rested on the seventh day. Therefore the </a:t>
            </a:r>
            <a:r>
              <a:rPr lang="en-US" sz="2000" cap="small" dirty="0" smtClean="0"/>
              <a:t>Lord </a:t>
            </a:r>
            <a:r>
              <a:rPr lang="en-US" sz="2000" dirty="0" smtClean="0"/>
              <a:t>blessed the Sabbath day and made it holy.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400931"/>
          </a:xfrm>
          <a:prstGeom prst="rect">
            <a:avLst/>
          </a:prstGeom>
          <a:solidFill>
            <a:schemeClr val="bg1">
              <a:alpha val="74000"/>
            </a:schemeClr>
          </a:solidFill>
        </p:spPr>
        <p:txBody>
          <a:bodyPr wrap="square" rtlCol="0">
            <a:spAutoFit/>
          </a:bodyPr>
          <a:lstStyle/>
          <a:p>
            <a:r>
              <a:rPr lang="en-US" sz="2500" b="1" dirty="0" smtClean="0"/>
              <a:t>Creation as a Foundation for Rest</a:t>
            </a:r>
          </a:p>
          <a:p>
            <a:endParaRPr lang="en-US" b="1" dirty="0" smtClean="0"/>
          </a:p>
          <a:p>
            <a:r>
              <a:rPr lang="en-US" sz="2000" b="1" dirty="0" smtClean="0"/>
              <a:t>Exodus 20:8, 11</a:t>
            </a:r>
            <a:r>
              <a:rPr lang="en-US" sz="2000" dirty="0" smtClean="0"/>
              <a:t>   </a:t>
            </a:r>
            <a:r>
              <a:rPr lang="en-US" sz="2000" b="1" baseline="30000" dirty="0" smtClean="0"/>
              <a:t>8 </a:t>
            </a:r>
            <a:r>
              <a:rPr lang="en-US" sz="2000" dirty="0" smtClean="0"/>
              <a:t>Remember the Sabbath day, to keep it holy. </a:t>
            </a:r>
            <a:r>
              <a:rPr lang="en-US" sz="2000" b="1" baseline="30000" dirty="0" smtClean="0"/>
              <a:t>11 </a:t>
            </a:r>
            <a:r>
              <a:rPr lang="en-US" sz="2000" dirty="0" smtClean="0"/>
              <a:t>For in six days the </a:t>
            </a:r>
            <a:r>
              <a:rPr lang="en-US" sz="2000" cap="small" dirty="0" smtClean="0"/>
              <a:t>Lord</a:t>
            </a:r>
            <a:r>
              <a:rPr lang="en-US" sz="2000" dirty="0" smtClean="0"/>
              <a:t> made heaven and earth, the sea, and all that is in them, and rested on the seventh day. Therefore the </a:t>
            </a:r>
            <a:r>
              <a:rPr lang="en-US" sz="2000" cap="small" dirty="0" smtClean="0"/>
              <a:t>Lord </a:t>
            </a:r>
            <a:r>
              <a:rPr lang="en-US" sz="2000" dirty="0" smtClean="0"/>
              <a:t>blessed the Sabbath day and made it holy</a:t>
            </a:r>
            <a:r>
              <a:rPr lang="en-US" sz="2000" dirty="0" smtClean="0"/>
              <a:t>.</a:t>
            </a:r>
          </a:p>
          <a:p>
            <a:endParaRPr lang="en-US" sz="2000" dirty="0" smtClean="0"/>
          </a:p>
          <a:p>
            <a:r>
              <a:rPr lang="en-US" sz="3200" b="1" dirty="0" smtClean="0"/>
              <a:t>To Sabbath is to reflect.</a:t>
            </a:r>
            <a:endParaRPr lang="en-US" sz="3200" b="1"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886200"/>
          </a:xfrm>
          <a:prstGeom prst="rect">
            <a:avLst/>
          </a:prstGeom>
          <a:solidFill>
            <a:schemeClr val="bg1">
              <a:alpha val="74000"/>
            </a:schemeClr>
          </a:solidFill>
        </p:spPr>
        <p:txBody>
          <a:bodyPr wrap="square" rtlCol="0">
            <a:spAutoFit/>
          </a:bodyPr>
          <a:lstStyle/>
          <a:p>
            <a:r>
              <a:rPr lang="en-US" sz="2500" b="1" dirty="0" smtClean="0"/>
              <a:t>Creation as a Foundation for Rest</a:t>
            </a:r>
          </a:p>
          <a:p>
            <a:endParaRPr lang="en-US" b="1" dirty="0" smtClean="0"/>
          </a:p>
          <a:p>
            <a:r>
              <a:rPr lang="en-US" sz="2000" b="1" dirty="0" smtClean="0"/>
              <a:t>Exodus 20:8, 11</a:t>
            </a:r>
            <a:r>
              <a:rPr lang="en-US" sz="2000" dirty="0" smtClean="0"/>
              <a:t>   </a:t>
            </a:r>
            <a:r>
              <a:rPr lang="en-US" sz="2000" b="1" baseline="30000" dirty="0" smtClean="0"/>
              <a:t>8 </a:t>
            </a:r>
            <a:r>
              <a:rPr lang="en-US" sz="2000" dirty="0" smtClean="0"/>
              <a:t>Remember the Sabbath day, to keep it holy. </a:t>
            </a:r>
            <a:r>
              <a:rPr lang="en-US" sz="2000" b="1" baseline="30000" dirty="0" smtClean="0"/>
              <a:t>11 </a:t>
            </a:r>
            <a:r>
              <a:rPr lang="en-US" sz="2000" dirty="0" smtClean="0"/>
              <a:t>For in six days the </a:t>
            </a:r>
            <a:r>
              <a:rPr lang="en-US" sz="2000" cap="small" dirty="0" smtClean="0"/>
              <a:t>Lord</a:t>
            </a:r>
            <a:r>
              <a:rPr lang="en-US" sz="2000" dirty="0" smtClean="0"/>
              <a:t> made heaven and earth, the sea, and all that is in them, and rested on the seventh day. Therefore the </a:t>
            </a:r>
            <a:r>
              <a:rPr lang="en-US" sz="2000" cap="small" dirty="0" smtClean="0"/>
              <a:t>Lord </a:t>
            </a:r>
            <a:r>
              <a:rPr lang="en-US" sz="2000" dirty="0" smtClean="0"/>
              <a:t>blessed the Sabbath day and made it holy</a:t>
            </a:r>
            <a:r>
              <a:rPr lang="en-US" sz="2000" dirty="0" smtClean="0"/>
              <a:t>.</a:t>
            </a:r>
          </a:p>
          <a:p>
            <a:endParaRPr lang="en-US" sz="2000" dirty="0" smtClean="0"/>
          </a:p>
          <a:p>
            <a:r>
              <a:rPr lang="en-US" sz="3200" b="1" dirty="0" smtClean="0"/>
              <a:t>To Sabbath is to reflect.</a:t>
            </a:r>
          </a:p>
          <a:p>
            <a:endParaRPr lang="en-US" sz="1000" b="1" i="1" spc="-50" dirty="0" smtClean="0"/>
          </a:p>
          <a:p>
            <a:r>
              <a:rPr lang="en-US" sz="2000" b="1" i="1" spc="-50" dirty="0" smtClean="0"/>
              <a:t>true </a:t>
            </a:r>
            <a:r>
              <a:rPr lang="en-US" sz="2000" b="1" i="1" spc="-50" dirty="0" smtClean="0"/>
              <a:t>rest = satisfaction in what’s been </a:t>
            </a:r>
            <a:r>
              <a:rPr lang="en-US" sz="2000" b="1" i="1" spc="-50" dirty="0" smtClean="0"/>
              <a:t>done</a:t>
            </a:r>
            <a:endParaRPr lang="en-US" sz="3200" b="1" i="1"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216265"/>
          </a:xfrm>
          <a:prstGeom prst="rect">
            <a:avLst/>
          </a:prstGeom>
          <a:solidFill>
            <a:schemeClr val="bg1">
              <a:alpha val="74000"/>
            </a:schemeClr>
          </a:solidFill>
        </p:spPr>
        <p:txBody>
          <a:bodyPr wrap="square" rtlCol="0">
            <a:spAutoFit/>
          </a:bodyPr>
          <a:lstStyle/>
          <a:p>
            <a:r>
              <a:rPr lang="en-US" sz="2500" b="1" spc="-20" dirty="0" smtClean="0"/>
              <a:t>Salvation as a Foundation for Rest</a:t>
            </a:r>
          </a:p>
          <a:p>
            <a:endParaRPr lang="en-US" b="1" dirty="0" smtClean="0"/>
          </a:p>
          <a:p>
            <a:r>
              <a:rPr lang="en-US" sz="2000" b="1" dirty="0" smtClean="0"/>
              <a:t>Deuteronomy 5:12, 15</a:t>
            </a:r>
            <a:r>
              <a:rPr lang="en-US" sz="2000" dirty="0" smtClean="0"/>
              <a:t>   </a:t>
            </a:r>
            <a:r>
              <a:rPr lang="en-US" sz="2000" b="1" baseline="30000" dirty="0" smtClean="0"/>
              <a:t>12 </a:t>
            </a:r>
            <a:r>
              <a:rPr lang="en-US" sz="2000" dirty="0" smtClean="0"/>
              <a:t>Observe the Sabbath day, to keep it holy, as the </a:t>
            </a:r>
            <a:r>
              <a:rPr lang="en-US" sz="2000" cap="small" dirty="0" smtClean="0"/>
              <a:t>Lord</a:t>
            </a:r>
            <a:r>
              <a:rPr lang="en-US" sz="2000" dirty="0" smtClean="0"/>
              <a:t> your God commanded you. </a:t>
            </a:r>
            <a:r>
              <a:rPr lang="en-US" sz="2000" b="1" baseline="30000" dirty="0" smtClean="0"/>
              <a:t>15 </a:t>
            </a:r>
            <a:r>
              <a:rPr lang="en-US" sz="2000" dirty="0" smtClean="0"/>
              <a:t>You shall remember that you were a slave in the land of Egypt, and the </a:t>
            </a:r>
            <a:r>
              <a:rPr lang="en-US" sz="2000" cap="small" dirty="0" smtClean="0"/>
              <a:t>Lord</a:t>
            </a:r>
            <a:r>
              <a:rPr lang="en-US" sz="2000" dirty="0" smtClean="0"/>
              <a:t> your God brought you out from there with a mighty hand and an outstretched arm. Therefore the </a:t>
            </a:r>
            <a:r>
              <a:rPr lang="en-US" sz="2000" cap="small" dirty="0" smtClean="0"/>
              <a:t>Lord</a:t>
            </a:r>
            <a:r>
              <a:rPr lang="en-US" sz="2000" dirty="0" smtClean="0"/>
              <a:t> your God commanded you to keep the Sabbath day.</a:t>
            </a:r>
            <a:endParaRPr 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4016484"/>
          </a:xfrm>
          <a:prstGeom prst="rect">
            <a:avLst/>
          </a:prstGeom>
          <a:solidFill>
            <a:schemeClr val="bg1">
              <a:alpha val="74000"/>
            </a:schemeClr>
          </a:solidFill>
        </p:spPr>
        <p:txBody>
          <a:bodyPr wrap="square" rtlCol="0">
            <a:spAutoFit/>
          </a:bodyPr>
          <a:lstStyle/>
          <a:p>
            <a:r>
              <a:rPr lang="en-US" sz="2500" b="1" spc="-20" dirty="0" smtClean="0"/>
              <a:t>Salvation as a Foundation for Rest</a:t>
            </a:r>
          </a:p>
          <a:p>
            <a:endParaRPr lang="en-US" b="1" dirty="0" smtClean="0"/>
          </a:p>
          <a:p>
            <a:r>
              <a:rPr lang="en-US" sz="2000" b="1" dirty="0" smtClean="0"/>
              <a:t>Deuteronomy 5:12, 15</a:t>
            </a:r>
            <a:r>
              <a:rPr lang="en-US" sz="2000" dirty="0" smtClean="0"/>
              <a:t>   </a:t>
            </a:r>
            <a:r>
              <a:rPr lang="en-US" sz="2000" b="1" baseline="30000" dirty="0" smtClean="0"/>
              <a:t>12 </a:t>
            </a:r>
            <a:r>
              <a:rPr lang="en-US" sz="2000" dirty="0" smtClean="0"/>
              <a:t>Observe the Sabbath day, to keep it holy, as the </a:t>
            </a:r>
            <a:r>
              <a:rPr lang="en-US" sz="2000" cap="small" dirty="0" smtClean="0"/>
              <a:t>Lord</a:t>
            </a:r>
            <a:r>
              <a:rPr lang="en-US" sz="2000" dirty="0" smtClean="0"/>
              <a:t> your God commanded you. </a:t>
            </a:r>
            <a:r>
              <a:rPr lang="en-US" sz="2000" b="1" baseline="30000" dirty="0" smtClean="0"/>
              <a:t>15 </a:t>
            </a:r>
            <a:r>
              <a:rPr lang="en-US" sz="2000" dirty="0" smtClean="0"/>
              <a:t>You shall remember that you were a slave in the land of Egypt, and the </a:t>
            </a:r>
            <a:r>
              <a:rPr lang="en-US" sz="2000" cap="small" dirty="0" smtClean="0"/>
              <a:t>Lord</a:t>
            </a:r>
            <a:r>
              <a:rPr lang="en-US" sz="2000" dirty="0" smtClean="0"/>
              <a:t> your God brought you out from there with a mighty hand and an outstretched arm. Therefore the </a:t>
            </a:r>
            <a:r>
              <a:rPr lang="en-US" sz="2000" cap="small" dirty="0" smtClean="0"/>
              <a:t>Lord</a:t>
            </a:r>
            <a:r>
              <a:rPr lang="en-US" sz="2000" dirty="0" smtClean="0"/>
              <a:t> your God commanded you to keep the Sabbath day</a:t>
            </a:r>
            <a:r>
              <a:rPr lang="en-US" sz="2000" dirty="0" smtClean="0"/>
              <a:t>.</a:t>
            </a:r>
          </a:p>
          <a:p>
            <a:endParaRPr lang="en-US" sz="2000" dirty="0" smtClean="0"/>
          </a:p>
          <a:p>
            <a:r>
              <a:rPr lang="en-US" sz="3200" b="1" dirty="0" smtClean="0"/>
              <a:t>To Sabbath is to </a:t>
            </a:r>
            <a:r>
              <a:rPr lang="en-US" sz="3200" b="1" dirty="0" smtClean="0"/>
              <a:t>restore</a:t>
            </a:r>
            <a:r>
              <a:rPr lang="en-US" sz="3200" b="1" i="1" dirty="0" smtClean="0"/>
              <a:t>.</a:t>
            </a:r>
            <a:endParaRPr lang="en-US"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1369606"/>
          </a:xfrm>
          <a:prstGeom prst="rect">
            <a:avLst/>
          </a:prstGeom>
          <a:solidFill>
            <a:schemeClr val="bg1">
              <a:alpha val="74000"/>
            </a:schemeClr>
          </a:solidFill>
        </p:spPr>
        <p:txBody>
          <a:bodyPr wrap="square" rtlCol="0">
            <a:spAutoFit/>
          </a:bodyPr>
          <a:lstStyle/>
          <a:p>
            <a:r>
              <a:rPr lang="en-US" sz="2500" b="1" spc="-20" dirty="0" smtClean="0"/>
              <a:t>Jesus Reclaims Rest</a:t>
            </a:r>
          </a:p>
          <a:p>
            <a:endParaRPr lang="en-US" b="1" dirty="0" smtClean="0"/>
          </a:p>
          <a:p>
            <a:r>
              <a:rPr lang="en-US" sz="2000" b="1" dirty="0" smtClean="0"/>
              <a:t>Matthew 11:27a   </a:t>
            </a:r>
            <a:r>
              <a:rPr lang="en-US" sz="2000" dirty="0" smtClean="0"/>
              <a:t>All things have been handed over to me by my Father</a:t>
            </a:r>
            <a:r>
              <a:rPr lang="en-US" sz="2000" dirty="0" smtClean="0"/>
              <a:t>…</a:t>
            </a:r>
            <a:endParaRPr lang="en-US" sz="3200" b="1" i="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293757"/>
          </a:xfrm>
          <a:prstGeom prst="rect">
            <a:avLst/>
          </a:prstGeom>
          <a:noFill/>
        </p:spPr>
        <p:txBody>
          <a:bodyPr wrap="square" rtlCol="0">
            <a:spAutoFit/>
          </a:bodyPr>
          <a:lstStyle/>
          <a:p>
            <a:r>
              <a:rPr lang="en-US" sz="2200" dirty="0" smtClean="0"/>
              <a:t>At that time Jesus went through the </a:t>
            </a:r>
            <a:r>
              <a:rPr lang="en-US" sz="2200" dirty="0" err="1" smtClean="0"/>
              <a:t>grainfields</a:t>
            </a:r>
            <a:r>
              <a:rPr lang="en-US" sz="2200" dirty="0" smtClean="0"/>
              <a:t> on the Sabbath. His disciples were hungry, and they began to pluck heads of grain and to eat. </a:t>
            </a:r>
            <a:r>
              <a:rPr lang="en-US" sz="2200" b="1" baseline="30000" dirty="0" smtClean="0"/>
              <a:t>2 </a:t>
            </a:r>
            <a:r>
              <a:rPr lang="en-US" sz="2200" dirty="0" smtClean="0"/>
              <a:t>But when the Pharisees saw it, they said to him, “Look, your disciples are doing what is not lawful to do on the Sabbath.” </a:t>
            </a:r>
            <a:r>
              <a:rPr lang="en-US" sz="2200" b="1" baseline="30000" dirty="0" smtClean="0"/>
              <a:t>3 </a:t>
            </a:r>
            <a:r>
              <a:rPr lang="en-US" sz="2200" dirty="0" smtClean="0"/>
              <a:t>He said to them, “Have you not read what David did when he was hungry, and those who were with him: </a:t>
            </a:r>
            <a:r>
              <a:rPr lang="en-US" sz="2200" b="1" baseline="30000" dirty="0" smtClean="0"/>
              <a:t>4 </a:t>
            </a:r>
            <a:r>
              <a:rPr lang="en-US" sz="2200" dirty="0" smtClean="0"/>
              <a:t>how he entered the house of God and ate the bread of the Presence, which it was not lawful for him to eat nor for those who were with him, but only for the priests? </a:t>
            </a:r>
            <a:r>
              <a:rPr lang="en-US" sz="2200" b="1" baseline="30000" dirty="0" smtClean="0"/>
              <a:t>5 </a:t>
            </a:r>
            <a:r>
              <a:rPr lang="en-US" sz="2200" dirty="0" smtClean="0"/>
              <a:t>Or have you not read in the Law how on the Sabbath the priests in the temple profane the Sabbath and are guiltless? </a:t>
            </a:r>
            <a:r>
              <a:rPr lang="en-US" sz="2200" b="1" baseline="30000" dirty="0" smtClean="0"/>
              <a:t>6 </a:t>
            </a:r>
            <a:r>
              <a:rPr lang="en-US" sz="2200" dirty="0" smtClean="0"/>
              <a:t>I tell you, something greater than the temple is here. </a:t>
            </a:r>
            <a:r>
              <a:rPr lang="en-US" sz="2200" b="1" baseline="30000" dirty="0" smtClean="0"/>
              <a:t>7 </a:t>
            </a:r>
            <a:r>
              <a:rPr lang="en-US" sz="2200" dirty="0" smtClean="0"/>
              <a:t>And if you had known what this means, ‘I desire mercy, and not sacrifice,’ you would not have condemned the guiltless. </a:t>
            </a:r>
            <a:r>
              <a:rPr lang="en-US" sz="2200" b="1" baseline="30000" dirty="0" smtClean="0"/>
              <a:t>8 </a:t>
            </a:r>
            <a:r>
              <a:rPr lang="en-US" sz="2200" dirty="0" smtClean="0"/>
              <a:t>For the Son of Man is lord of the Sabbath.”</a:t>
            </a:r>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Matthew 12:1-8 </a:t>
            </a:r>
            <a:r>
              <a:rPr lang="en-US" sz="5300" cap="small" spc="-150" baseline="30000" dirty="0" smtClean="0"/>
              <a:t>(ESV</a:t>
            </a:r>
            <a:r>
              <a:rPr lang="en-US" sz="5300" cap="small" spc="-150" baseline="30000" dirty="0"/>
              <a:t>)</a:t>
            </a:r>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724644"/>
          </a:xfrm>
          <a:prstGeom prst="rect">
            <a:avLst/>
          </a:prstGeom>
          <a:noFill/>
        </p:spPr>
        <p:txBody>
          <a:bodyPr wrap="square" rtlCol="0">
            <a:spAutoFit/>
          </a:bodyPr>
          <a:lstStyle/>
          <a:p>
            <a:r>
              <a:rPr lang="en-US" sz="2200" dirty="0" smtClean="0"/>
              <a:t>At that time Jesus went through the </a:t>
            </a:r>
            <a:r>
              <a:rPr lang="en-US" sz="2200" dirty="0" err="1" smtClean="0"/>
              <a:t>grainfields</a:t>
            </a:r>
            <a:r>
              <a:rPr lang="en-US" sz="2200" dirty="0" smtClean="0"/>
              <a:t> on the Sabbath. His disciples were hungry, and they began to pluck heads of grain and to eat. </a:t>
            </a:r>
            <a:r>
              <a:rPr lang="en-US" sz="2200" b="1" baseline="30000" dirty="0" smtClean="0"/>
              <a:t>2 </a:t>
            </a:r>
            <a:r>
              <a:rPr lang="en-US" sz="2200" dirty="0" smtClean="0"/>
              <a:t>But when the Pharisees saw it, they said to him, “Look, your disciples are doing what is not lawful to do on the Sabbath.” </a:t>
            </a:r>
            <a:r>
              <a:rPr lang="en-US" sz="2200" b="1" baseline="30000" dirty="0" smtClean="0"/>
              <a:t>3 </a:t>
            </a:r>
            <a:r>
              <a:rPr lang="en-US" sz="2200" dirty="0" smtClean="0"/>
              <a:t>He said to them, “Have you not read what David did when he was hungry, and those who were with him: </a:t>
            </a:r>
            <a:r>
              <a:rPr lang="en-US" sz="2200" b="1" baseline="30000" dirty="0" smtClean="0"/>
              <a:t>4 </a:t>
            </a:r>
            <a:r>
              <a:rPr lang="en-US" sz="2200" dirty="0" smtClean="0"/>
              <a:t>how he entered the house of God and ate the bread of the Presence, which it was not lawful for him to eat nor for those who were with him, but only for the priests? </a:t>
            </a:r>
            <a:r>
              <a:rPr lang="en-US" sz="2200" b="1" baseline="30000" dirty="0" smtClean="0"/>
              <a:t>5 </a:t>
            </a:r>
            <a:r>
              <a:rPr lang="en-US" sz="2200" dirty="0" smtClean="0"/>
              <a:t>Or have you not read in the Law how on the Sabbath the priests in the temple profane the Sabbath and are guiltless? </a:t>
            </a:r>
            <a:r>
              <a:rPr lang="en-US" sz="2200" b="1" baseline="30000" dirty="0" smtClean="0"/>
              <a:t>6 </a:t>
            </a:r>
            <a:r>
              <a:rPr lang="en-US" sz="2200" dirty="0" smtClean="0"/>
              <a:t>I tell you, something greater than the temple is here. </a:t>
            </a:r>
            <a:r>
              <a:rPr lang="en-US" sz="2200" b="1" baseline="30000" dirty="0" smtClean="0"/>
              <a:t>7 </a:t>
            </a:r>
            <a:r>
              <a:rPr lang="en-US" sz="2200" dirty="0" smtClean="0"/>
              <a:t>And if you had known what this means, ‘I desire mercy, and not sacrifice,’ you would not have condemned the guiltless. </a:t>
            </a:r>
            <a:r>
              <a:rPr lang="en-US" sz="2200" b="1" baseline="30000" dirty="0" smtClean="0"/>
              <a:t>8</a:t>
            </a:r>
            <a:r>
              <a:rPr lang="en-US" sz="3600" b="1" baseline="30000" dirty="0" smtClean="0"/>
              <a:t> </a:t>
            </a:r>
            <a:r>
              <a:rPr lang="en-US" sz="3600" b="1" i="1" dirty="0" smtClean="0"/>
              <a:t>For the Son of Man is lord of the Sabbath.”</a:t>
            </a:r>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Matthew 12:1-8 </a:t>
            </a:r>
            <a:r>
              <a:rPr lang="en-US" sz="5300" cap="small" spc="-150" baseline="30000" dirty="0" smtClean="0"/>
              <a:t>(ESV</a:t>
            </a:r>
            <a:r>
              <a:rPr lang="en-US" sz="5300" cap="small" spc="-150" baseline="30000" dirty="0"/>
              <a:t>)</a:t>
            </a:r>
          </a:p>
        </p:txBody>
      </p:sp>
      <p:sp>
        <p:nvSpPr>
          <p:cNvPr id="5" name="Rounded Rectangle 4"/>
          <p:cNvSpPr/>
          <p:nvPr/>
        </p:nvSpPr>
        <p:spPr>
          <a:xfrm>
            <a:off x="381000" y="3352800"/>
            <a:ext cx="8305800" cy="1143000"/>
          </a:xfrm>
          <a:prstGeom prst="roundRect">
            <a:avLst/>
          </a:prstGeom>
          <a:solidFill>
            <a:schemeClr val="accent5">
              <a:lumMod val="7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265176" rtlCol="0" anchor="ctr"/>
          <a:lstStyle/>
          <a:p>
            <a:pPr algn="ctr"/>
            <a:r>
              <a:rPr lang="en-US" sz="6000" b="1" dirty="0" smtClean="0">
                <a:effectLst>
                  <a:outerShdw blurRad="38100" dist="38100" dir="2700000" algn="tl">
                    <a:srgbClr val="000000">
                      <a:alpha val="43137"/>
                    </a:srgbClr>
                  </a:outerShdw>
                </a:effectLst>
              </a:rPr>
              <a:t>Jesus is Lord of rest!</a:t>
            </a:r>
            <a:endParaRPr lang="en-US" sz="6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877985"/>
          </a:xfrm>
          <a:prstGeom prst="rect">
            <a:avLst/>
          </a:prstGeom>
          <a:noFill/>
        </p:spPr>
        <p:txBody>
          <a:bodyPr wrap="square" rtlCol="0">
            <a:spAutoFit/>
          </a:bodyPr>
          <a:lstStyle/>
          <a:p>
            <a:r>
              <a:rPr lang="en-US" sz="2400" b="1" baseline="30000" dirty="0" smtClean="0"/>
              <a:t>9 </a:t>
            </a:r>
            <a:r>
              <a:rPr lang="en-US" sz="2400" dirty="0" smtClean="0"/>
              <a:t>He went on from there and entered their synagogue. </a:t>
            </a:r>
            <a:r>
              <a:rPr lang="en-US" sz="2400" b="1" baseline="30000" dirty="0" smtClean="0"/>
              <a:t>10 </a:t>
            </a:r>
            <a:r>
              <a:rPr lang="en-US" sz="2400" dirty="0" smtClean="0"/>
              <a:t>And a man was there with a withered hand. And they asked him, “Is it lawful to heal on the Sabbath?”—so that they might accuse him. </a:t>
            </a:r>
            <a:r>
              <a:rPr lang="en-US" sz="2400" b="1" baseline="30000" dirty="0" smtClean="0"/>
              <a:t>11 </a:t>
            </a:r>
            <a:r>
              <a:rPr lang="en-US" sz="2400" dirty="0" smtClean="0"/>
              <a:t>He said to them, “Which one of you who has a sheep, if it falls into a pit on the Sabbath, will not take hold of it and lift it out? </a:t>
            </a:r>
            <a:r>
              <a:rPr lang="en-US" sz="2400" b="1" baseline="30000" dirty="0" smtClean="0"/>
              <a:t>12 </a:t>
            </a:r>
            <a:r>
              <a:rPr lang="en-US" sz="2400" dirty="0" smtClean="0"/>
              <a:t>Of how much more value is a man than a sheep! So it is lawful to do good on the Sabbath.” </a:t>
            </a:r>
            <a:r>
              <a:rPr lang="en-US" sz="2400" b="1" baseline="30000" dirty="0" smtClean="0"/>
              <a:t>13 </a:t>
            </a:r>
            <a:r>
              <a:rPr lang="en-US" sz="2400" dirty="0" smtClean="0"/>
              <a:t>Then he said to the man, “Stretch out your hand.” And the man stretched it out, and it was restored, healthy like the other. </a:t>
            </a:r>
            <a:r>
              <a:rPr lang="en-US" sz="2400" b="1" baseline="30000" dirty="0" smtClean="0"/>
              <a:t>14 </a:t>
            </a:r>
            <a:r>
              <a:rPr lang="en-US" sz="2400" dirty="0" smtClean="0"/>
              <a:t>But the Pharisees went out and conspired against him, how to destroy him.</a:t>
            </a:r>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Matthew 12:9-14 </a:t>
            </a:r>
            <a:r>
              <a:rPr lang="en-US" sz="5300" cap="small" spc="-150" baseline="30000" dirty="0" smtClean="0"/>
              <a:t>(ESV</a:t>
            </a:r>
            <a:r>
              <a:rPr lang="en-US" sz="5300" cap="small" spc="-150" baseline="30000" dirty="0"/>
              <a:t>)</a:t>
            </a:r>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508653"/>
          </a:xfrm>
          <a:prstGeom prst="rect">
            <a:avLst/>
          </a:prstGeom>
          <a:noFill/>
        </p:spPr>
        <p:txBody>
          <a:bodyPr wrap="square" rtlCol="0">
            <a:spAutoFit/>
          </a:bodyPr>
          <a:lstStyle/>
          <a:p>
            <a:r>
              <a:rPr lang="en-US" sz="2400" b="1" baseline="30000" dirty="0" smtClean="0"/>
              <a:t>27 </a:t>
            </a:r>
            <a:r>
              <a:rPr lang="en-US" sz="2400" dirty="0" smtClean="0"/>
              <a:t>All things have been handed over to me by my Father, and no one knows the Son except the Father, and no one knows the Father except the Son and anyone to whom the Son chooses to reveal him. </a:t>
            </a:r>
            <a:r>
              <a:rPr lang="en-US" sz="2400" b="1" baseline="30000" dirty="0" smtClean="0"/>
              <a:t>28 </a:t>
            </a:r>
            <a:r>
              <a:rPr lang="en-US" sz="2400" dirty="0" smtClean="0"/>
              <a:t>Come to me, all who labor and are heavy laden, and I will give you rest. </a:t>
            </a:r>
            <a:r>
              <a:rPr lang="en-US" sz="2400" b="1" baseline="30000" dirty="0" smtClean="0"/>
              <a:t>29 </a:t>
            </a:r>
            <a:r>
              <a:rPr lang="en-US" sz="2400" dirty="0" smtClean="0"/>
              <a:t>Take my yoke upon you, and learn from me, for I am gentle and lowly in heart, and you will find rest for your souls. </a:t>
            </a:r>
            <a:r>
              <a:rPr lang="en-US" sz="2400" b="1" baseline="30000" dirty="0" smtClean="0"/>
              <a:t>30 </a:t>
            </a:r>
            <a:r>
              <a:rPr lang="en-US" sz="2400" dirty="0" smtClean="0"/>
              <a:t>For my yoke is easy, and my burden is light.”</a:t>
            </a:r>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Matthew 11:27-30 </a:t>
            </a:r>
            <a:r>
              <a:rPr lang="en-US" sz="5300" cap="small" spc="-150" baseline="30000" dirty="0" smtClean="0"/>
              <a:t>(ESV</a:t>
            </a:r>
            <a:r>
              <a:rPr lang="en-US" sz="5300" cap="small" spc="-150" baseline="30000" dirty="0"/>
              <a:t>)</a:t>
            </a:r>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708981"/>
          </a:xfrm>
          <a:prstGeom prst="rect">
            <a:avLst/>
          </a:prstGeom>
          <a:noFill/>
        </p:spPr>
        <p:txBody>
          <a:bodyPr wrap="square" rtlCol="0">
            <a:spAutoFit/>
          </a:bodyPr>
          <a:lstStyle/>
          <a:p>
            <a:r>
              <a:rPr lang="en-US" sz="2400" b="1" baseline="30000" dirty="0" smtClean="0"/>
              <a:t>9 </a:t>
            </a:r>
            <a:r>
              <a:rPr lang="en-US" sz="2400" dirty="0" smtClean="0"/>
              <a:t>He went on from there and entered their synagogue. </a:t>
            </a:r>
            <a:r>
              <a:rPr lang="en-US" sz="2400" b="1" baseline="30000" dirty="0" smtClean="0"/>
              <a:t>10 </a:t>
            </a:r>
            <a:r>
              <a:rPr lang="en-US" sz="2400" dirty="0" smtClean="0"/>
              <a:t>And a man was there with a withered hand. And they asked him, “Is it lawful to heal on the Sabbath?”—so that they might accuse him. </a:t>
            </a:r>
            <a:r>
              <a:rPr lang="en-US" sz="2400" b="1" baseline="30000" dirty="0" smtClean="0"/>
              <a:t>11 </a:t>
            </a:r>
            <a:r>
              <a:rPr lang="en-US" sz="2400" dirty="0" smtClean="0"/>
              <a:t>He said to them, “Which one of you who has a sheep, if it falls into a pit on the Sabbath, will not take hold of it and lift it out? </a:t>
            </a:r>
            <a:r>
              <a:rPr lang="en-US" sz="2400" b="1" baseline="30000" dirty="0" smtClean="0"/>
              <a:t>12 </a:t>
            </a:r>
            <a:r>
              <a:rPr lang="en-US" sz="2400" dirty="0" smtClean="0"/>
              <a:t>Of how much more value is a man than a sheep! So it is lawful to do good on the Sabbath.” </a:t>
            </a:r>
            <a:r>
              <a:rPr lang="en-US" sz="2400" b="1" baseline="30000" dirty="0" smtClean="0"/>
              <a:t>13 </a:t>
            </a:r>
            <a:r>
              <a:rPr lang="en-US" sz="2400" dirty="0" smtClean="0"/>
              <a:t>Then he said to the man, “Stretch out your hand.” And the man stretched it out, and it was restored, healthy like the other. </a:t>
            </a:r>
            <a:r>
              <a:rPr lang="en-US" sz="2200" b="1" baseline="30000" dirty="0" smtClean="0"/>
              <a:t>14 </a:t>
            </a:r>
            <a:r>
              <a:rPr lang="en-US" sz="3600" b="1" i="1" dirty="0" smtClean="0"/>
              <a:t>But the Pharisees went out and conspired against him, how to destroy him. </a:t>
            </a:r>
            <a:endParaRPr lang="en-US" sz="3600" b="1" i="1"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Matthew 12:9-14 </a:t>
            </a:r>
            <a:r>
              <a:rPr lang="en-US" sz="5300" cap="small" spc="-150" baseline="30000" dirty="0" smtClean="0"/>
              <a:t>(ESV</a:t>
            </a:r>
            <a:r>
              <a:rPr lang="en-US" sz="5300" cap="small" spc="-150" baseline="30000" dirty="0"/>
              <a:t>)</a:t>
            </a:r>
          </a:p>
        </p:txBody>
      </p:sp>
      <p:sp>
        <p:nvSpPr>
          <p:cNvPr id="5" name="Rounded Rectangle 4"/>
          <p:cNvSpPr/>
          <p:nvPr/>
        </p:nvSpPr>
        <p:spPr>
          <a:xfrm>
            <a:off x="381000" y="2590800"/>
            <a:ext cx="8305800" cy="1143000"/>
          </a:xfrm>
          <a:prstGeom prst="roundRect">
            <a:avLst/>
          </a:prstGeom>
          <a:solidFill>
            <a:schemeClr val="accent5">
              <a:lumMod val="7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265176" rtlCol="0" anchor="ctr"/>
          <a:lstStyle/>
          <a:p>
            <a:pPr algn="ctr"/>
            <a:r>
              <a:rPr lang="en-US" sz="6000" b="1" dirty="0" smtClean="0">
                <a:effectLst>
                  <a:outerShdw blurRad="38100" dist="38100" dir="2700000" algn="tl">
                    <a:srgbClr val="000000">
                      <a:alpha val="43137"/>
                    </a:srgbClr>
                  </a:outerShdw>
                </a:effectLst>
              </a:rPr>
              <a:t>Jesus is Lord of rest!</a:t>
            </a:r>
            <a:endParaRPr lang="en-US" sz="6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2292935"/>
          </a:xfrm>
          <a:prstGeom prst="rect">
            <a:avLst/>
          </a:prstGeom>
          <a:solidFill>
            <a:schemeClr val="bg1">
              <a:alpha val="74000"/>
            </a:schemeClr>
          </a:solidFill>
        </p:spPr>
        <p:txBody>
          <a:bodyPr wrap="square" rtlCol="0">
            <a:spAutoFit/>
          </a:bodyPr>
          <a:lstStyle/>
          <a:p>
            <a:r>
              <a:rPr lang="en-US" sz="2500" b="1" spc="-20" dirty="0" smtClean="0"/>
              <a:t>Jesus Reclaims Rest</a:t>
            </a:r>
          </a:p>
          <a:p>
            <a:endParaRPr lang="en-US" b="1" dirty="0" smtClean="0"/>
          </a:p>
          <a:p>
            <a:r>
              <a:rPr lang="en-US" sz="2000" b="1" dirty="0" smtClean="0"/>
              <a:t>Isaiah 30:15</a:t>
            </a:r>
            <a:r>
              <a:rPr lang="en-US" sz="2000" dirty="0" smtClean="0"/>
              <a:t>   For thus said the Lord </a:t>
            </a:r>
            <a:r>
              <a:rPr lang="en-US" sz="2000" cap="small" dirty="0" smtClean="0"/>
              <a:t>God</a:t>
            </a:r>
            <a:r>
              <a:rPr lang="en-US" sz="2000" dirty="0" smtClean="0"/>
              <a:t>, the Holy One of Israel, “In returning and rest you shall be saved; in quietness and in trust shall be your strength.”</a:t>
            </a:r>
            <a:br>
              <a:rPr lang="en-US" sz="2000" dirty="0" smtClean="0"/>
            </a:br>
            <a:r>
              <a:rPr lang="en-US" sz="2000" dirty="0" smtClean="0"/>
              <a:t>But you were unwilling…</a:t>
            </a:r>
            <a:endParaRPr 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524042"/>
          </a:xfrm>
          <a:prstGeom prst="rect">
            <a:avLst/>
          </a:prstGeom>
          <a:solidFill>
            <a:schemeClr val="bg1">
              <a:alpha val="74000"/>
            </a:schemeClr>
          </a:solidFill>
        </p:spPr>
        <p:txBody>
          <a:bodyPr wrap="square" rtlCol="0">
            <a:spAutoFit/>
          </a:bodyPr>
          <a:lstStyle/>
          <a:p>
            <a:r>
              <a:rPr lang="en-US" sz="2500" b="1" spc="-20" dirty="0" smtClean="0"/>
              <a:t>Jesus Reclaims Rest</a:t>
            </a:r>
          </a:p>
          <a:p>
            <a:endParaRPr lang="en-US" b="1" dirty="0" smtClean="0"/>
          </a:p>
          <a:p>
            <a:r>
              <a:rPr lang="en-US" sz="2000" b="1" dirty="0" smtClean="0"/>
              <a:t>Isaiah 30:15</a:t>
            </a:r>
            <a:r>
              <a:rPr lang="en-US" sz="2000" dirty="0" smtClean="0"/>
              <a:t>   For thus said the Lord </a:t>
            </a:r>
            <a:r>
              <a:rPr lang="en-US" sz="2000" cap="small" dirty="0" smtClean="0"/>
              <a:t>God</a:t>
            </a:r>
            <a:r>
              <a:rPr lang="en-US" sz="2000" dirty="0" smtClean="0"/>
              <a:t>, the Holy One of Israel, “In returning and rest you shall be saved; in quietness and in trust shall be your strength.”</a:t>
            </a:r>
            <a:br>
              <a:rPr lang="en-US" sz="2000" dirty="0" smtClean="0"/>
            </a:br>
            <a:r>
              <a:rPr lang="en-US" sz="2000" dirty="0" smtClean="0"/>
              <a:t>But you were unwilling</a:t>
            </a:r>
            <a:r>
              <a:rPr lang="en-US" sz="2000" dirty="0" smtClean="0"/>
              <a:t>…</a:t>
            </a:r>
          </a:p>
          <a:p>
            <a:endParaRPr lang="en-US" sz="2000" dirty="0" smtClean="0"/>
          </a:p>
          <a:p>
            <a:r>
              <a:rPr lang="en-US" sz="2000" b="1" dirty="0" smtClean="0"/>
              <a:t>Isaiah 57:21</a:t>
            </a:r>
            <a:r>
              <a:rPr lang="en-US" sz="2000" dirty="0" smtClean="0"/>
              <a:t>   </a:t>
            </a:r>
            <a:r>
              <a:rPr lang="en-US" sz="2000" b="1" baseline="30000" dirty="0" smtClean="0"/>
              <a:t>21 </a:t>
            </a:r>
            <a:r>
              <a:rPr lang="en-US" sz="2000" dirty="0" smtClean="0"/>
              <a:t>There is no peace,” says my God, “for the wicked</a:t>
            </a:r>
            <a:r>
              <a:rPr lang="en-US" sz="2000" dirty="0" smtClean="0"/>
              <a:t>.” (See also Isaiah 48:22)</a:t>
            </a:r>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1677382"/>
          </a:xfrm>
          <a:prstGeom prst="rect">
            <a:avLst/>
          </a:prstGeom>
          <a:solidFill>
            <a:schemeClr val="bg1">
              <a:alpha val="74000"/>
            </a:schemeClr>
          </a:solidFill>
        </p:spPr>
        <p:txBody>
          <a:bodyPr wrap="square" rtlCol="0">
            <a:spAutoFit/>
          </a:bodyPr>
          <a:lstStyle/>
          <a:p>
            <a:r>
              <a:rPr lang="en-US" sz="2500" b="1" spc="-20" dirty="0" smtClean="0"/>
              <a:t>Jesus Reclaims Rest</a:t>
            </a:r>
          </a:p>
          <a:p>
            <a:endParaRPr lang="en-US" b="1" dirty="0" smtClean="0"/>
          </a:p>
          <a:p>
            <a:r>
              <a:rPr lang="en-US" sz="2000" b="1" dirty="0" smtClean="0"/>
              <a:t>2 Corinthians 5:21</a:t>
            </a:r>
            <a:r>
              <a:rPr lang="en-US" sz="2000" dirty="0" smtClean="0"/>
              <a:t>   For our sake he made him to be sin who knew no sin, so that in him we might become the righteousness of God.</a:t>
            </a:r>
            <a:endParaRPr lang="en-US" sz="2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2292935"/>
          </a:xfrm>
          <a:prstGeom prst="rect">
            <a:avLst/>
          </a:prstGeom>
          <a:solidFill>
            <a:schemeClr val="bg1">
              <a:alpha val="74000"/>
            </a:schemeClr>
          </a:solidFill>
        </p:spPr>
        <p:txBody>
          <a:bodyPr wrap="square" rtlCol="0">
            <a:spAutoFit/>
          </a:bodyPr>
          <a:lstStyle/>
          <a:p>
            <a:r>
              <a:rPr lang="en-US" sz="2500" b="1" spc="-20" dirty="0" smtClean="0"/>
              <a:t>Jesus Reclaims Rest</a:t>
            </a:r>
          </a:p>
          <a:p>
            <a:endParaRPr lang="en-US" b="1" dirty="0" smtClean="0"/>
          </a:p>
          <a:p>
            <a:r>
              <a:rPr lang="en-US" sz="2000" b="1" dirty="0" smtClean="0"/>
              <a:t>2 Corinthians 5:21</a:t>
            </a:r>
            <a:r>
              <a:rPr lang="en-US" sz="2000" dirty="0" smtClean="0"/>
              <a:t>   For our sake he made him to be sin who knew no sin, so that in him we might become the righteousness of God.</a:t>
            </a:r>
          </a:p>
          <a:p>
            <a:endParaRPr lang="en-US" sz="2000" dirty="0" smtClean="0"/>
          </a:p>
          <a:p>
            <a:r>
              <a:rPr lang="en-US" sz="2000" b="1" i="1" spc="-50" dirty="0" smtClean="0"/>
              <a:t>true rest = satisfaction in what’s been done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2908489"/>
          </a:xfrm>
          <a:prstGeom prst="rect">
            <a:avLst/>
          </a:prstGeom>
          <a:solidFill>
            <a:schemeClr val="bg1">
              <a:alpha val="74000"/>
            </a:schemeClr>
          </a:solidFill>
        </p:spPr>
        <p:txBody>
          <a:bodyPr wrap="square" rtlCol="0">
            <a:spAutoFit/>
          </a:bodyPr>
          <a:lstStyle/>
          <a:p>
            <a:r>
              <a:rPr lang="en-US" sz="2500" b="1" spc="-20" dirty="0" smtClean="0"/>
              <a:t>Jesus is Lord of Rest</a:t>
            </a:r>
          </a:p>
          <a:p>
            <a:endParaRPr lang="en-US" b="1" dirty="0" smtClean="0"/>
          </a:p>
          <a:p>
            <a:r>
              <a:rPr lang="en-US" sz="2000" b="1" dirty="0" smtClean="0"/>
              <a:t>Matthew 11:28-30   </a:t>
            </a:r>
            <a:r>
              <a:rPr lang="en-US" sz="2000" b="1" baseline="30000" dirty="0" smtClean="0"/>
              <a:t>28 </a:t>
            </a:r>
            <a:r>
              <a:rPr lang="en-US" sz="2000" dirty="0" smtClean="0"/>
              <a:t>Come to me, all who labor and are heavy laden, and I will give you rest. </a:t>
            </a:r>
            <a:r>
              <a:rPr lang="en-US" sz="2000" b="1" baseline="30000" dirty="0" smtClean="0"/>
              <a:t>29 </a:t>
            </a:r>
            <a:r>
              <a:rPr lang="en-US" sz="2000" dirty="0" smtClean="0"/>
              <a:t>Take my yoke upon you, and learn from me, for I am gentle and lowly in heart, and you will find rest for your souls. </a:t>
            </a:r>
            <a:r>
              <a:rPr lang="en-US" sz="2000" b="1" baseline="30000" dirty="0" smtClean="0"/>
              <a:t>30 </a:t>
            </a:r>
            <a:r>
              <a:rPr lang="en-US" sz="2000" dirty="0" smtClean="0"/>
              <a:t>For my yoke is easy, and my burden is light.</a:t>
            </a:r>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85487"/>
          </a:xfrm>
          <a:prstGeom prst="rect">
            <a:avLst/>
          </a:prstGeom>
          <a:solidFill>
            <a:schemeClr val="bg1">
              <a:alpha val="74000"/>
            </a:schemeClr>
          </a:solidFill>
        </p:spPr>
        <p:txBody>
          <a:bodyPr wrap="square" rtlCol="0">
            <a:spAutoFit/>
          </a:bodyPr>
          <a:lstStyle/>
          <a:p>
            <a:r>
              <a:rPr lang="en-US" sz="2500" b="1" spc="-20" dirty="0" smtClean="0"/>
              <a:t>Jesus is Lord of Rest</a:t>
            </a:r>
          </a:p>
          <a:p>
            <a:endParaRPr lang="en-US" b="1" dirty="0" smtClean="0"/>
          </a:p>
          <a:p>
            <a:r>
              <a:rPr lang="en-US" sz="2000" b="1" dirty="0" smtClean="0"/>
              <a:t>Matthew 11:28-30   </a:t>
            </a:r>
            <a:r>
              <a:rPr lang="en-US" sz="2000" b="1" baseline="30000" dirty="0" smtClean="0"/>
              <a:t>28 </a:t>
            </a:r>
            <a:r>
              <a:rPr lang="en-US" sz="2000" dirty="0" smtClean="0"/>
              <a:t>Come to me, all who labor and are heavy laden, and I will give you rest. </a:t>
            </a:r>
            <a:r>
              <a:rPr lang="en-US" sz="2000" b="1" baseline="30000" dirty="0" smtClean="0"/>
              <a:t>29 </a:t>
            </a:r>
            <a:r>
              <a:rPr lang="en-US" sz="2000" dirty="0" smtClean="0"/>
              <a:t>Take my yoke upon you, and learn from me, for I am gentle and lowly in heart, and you will find rest for your souls. </a:t>
            </a:r>
            <a:r>
              <a:rPr lang="en-US" sz="2000" b="1" baseline="30000" dirty="0" smtClean="0"/>
              <a:t>30 </a:t>
            </a:r>
            <a:r>
              <a:rPr lang="en-US" sz="2000" dirty="0" smtClean="0"/>
              <a:t>For my yoke is easy, and my burden is light.</a:t>
            </a:r>
          </a:p>
          <a:p>
            <a:endParaRPr lang="en-US" sz="2000" dirty="0" smtClean="0"/>
          </a:p>
          <a:p>
            <a:r>
              <a:rPr lang="en-US" b="1" i="1" spc="-50" dirty="0" smtClean="0"/>
              <a:t>Matt. 23:4-5; 1 </a:t>
            </a:r>
            <a:r>
              <a:rPr lang="en-US" b="1" i="1" spc="-50" dirty="0" smtClean="0"/>
              <a:t>John 5:3; </a:t>
            </a:r>
            <a:r>
              <a:rPr lang="en-US" b="1" i="1" spc="-50" dirty="0" smtClean="0"/>
              <a:t>Psalm </a:t>
            </a:r>
            <a:r>
              <a:rPr lang="en-US" b="1" i="1" spc="-50" dirty="0" smtClean="0"/>
              <a:t>127:2; Zeph. 3:17</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08543"/>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3200" b="1" i="1" dirty="0" smtClean="0"/>
              <a:t>More Sabbath Rest</a:t>
            </a:r>
          </a:p>
          <a:p>
            <a:pPr marL="457200" indent="-457200">
              <a:buAutoNum type="arabicPeriod"/>
            </a:pPr>
            <a:endParaRPr lang="en-US" sz="2800" b="1" dirty="0" smtClean="0"/>
          </a:p>
          <a:p>
            <a:pPr marL="457200" indent="-457200">
              <a:buAutoNum type="arabicPeriod"/>
            </a:pPr>
            <a:endParaRPr lang="en-US" sz="2800" b="1" dirty="0" smtClean="0"/>
          </a:p>
          <a:p>
            <a:pPr marL="457200" indent="-457200">
              <a:buAutoNum type="arabicPeriod"/>
            </a:pPr>
            <a:endParaRPr lang="en-US" sz="2800" b="1" dirty="0" smtClean="0"/>
          </a:p>
          <a:p>
            <a:pPr marL="457200" indent="-457200">
              <a:buAutoNum type="arabicPeriod"/>
            </a:pPr>
            <a:endParaRPr lang="en-US" sz="2800"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046988"/>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3200" b="1" i="1" dirty="0" smtClean="0"/>
              <a:t>Balanced Sabbath Rest</a:t>
            </a:r>
          </a:p>
          <a:p>
            <a:pPr marL="457200" indent="-457200">
              <a:buAutoNum type="arabicPeriod"/>
            </a:pPr>
            <a:endParaRPr lang="en-US" sz="2800" b="1" dirty="0" smtClean="0"/>
          </a:p>
          <a:p>
            <a:pPr marL="457200" indent="-457200">
              <a:buAutoNum type="arabicPeriod"/>
            </a:pPr>
            <a:endParaRPr lang="en-US" sz="2800" b="1" dirty="0" smtClean="0"/>
          </a:p>
          <a:p>
            <a:pPr marL="457200" indent="-457200">
              <a:buAutoNum type="arabicPeriod"/>
            </a:pPr>
            <a:endParaRPr lang="en-US" sz="2800"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477875"/>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3200" b="1" i="1" dirty="0" smtClean="0"/>
              <a:t>Balanced Sabbath Rest</a:t>
            </a:r>
          </a:p>
          <a:p>
            <a:pPr marL="914400" lvl="1" indent="-457200"/>
            <a:r>
              <a:rPr lang="en-US" sz="2800" b="1" i="1" dirty="0" smtClean="0"/>
              <a:t>-</a:t>
            </a:r>
            <a:r>
              <a:rPr lang="en-US" sz="2800" b="1" i="1" dirty="0" err="1" smtClean="0"/>
              <a:t>Avocational</a:t>
            </a:r>
            <a:r>
              <a:rPr lang="en-US" sz="2800" b="1" i="1" dirty="0" smtClean="0"/>
              <a:t> Rest</a:t>
            </a:r>
          </a:p>
          <a:p>
            <a:pPr marL="457200" indent="-457200">
              <a:buAutoNum type="arabicPeriod"/>
            </a:pPr>
            <a:endParaRPr lang="en-US" sz="2800" b="1" dirty="0" smtClean="0"/>
          </a:p>
          <a:p>
            <a:pPr marL="457200" indent="-457200">
              <a:buAutoNum type="arabicPeriod"/>
            </a:pPr>
            <a:endParaRPr lang="en-US" sz="2800" b="1" dirty="0" smtClean="0"/>
          </a:p>
          <a:p>
            <a:pPr marL="457200" indent="-457200">
              <a:buAutoNum type="arabicPeriod"/>
            </a:pPr>
            <a:endParaRPr lang="en-US" sz="2800"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uFillTx/>
              </a:rPr>
              <a:t>``</a:t>
            </a:r>
            <a:endParaRPr lang="en-US" dirty="0">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pic>
        <p:nvPicPr>
          <p:cNvPr id="1026"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140000"/>
                    </a14:imgEffect>
                    <a14:imgEffect>
                      <a14:brightnessContrast bright="3000" contrast="3000"/>
                    </a14:imgEffect>
                  </a14:imgLayer>
                </a14:imgProps>
              </a:ext>
              <a:ext uri="{28A0092B-C50C-407E-A947-70E740481C1C}">
                <a14:useLocalDpi xmlns="" xmlns:a14="http://schemas.microsoft.com/office/drawing/2010/main" val="0"/>
              </a:ext>
            </a:extLst>
          </a:blip>
          <a:stretch>
            <a:fillRect/>
          </a:stretch>
        </p:blipFill>
        <p:spPr bwMode="auto">
          <a:xfrm>
            <a:off x="0" y="642"/>
            <a:ext cx="9144000" cy="685671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416320"/>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3200" b="1" i="1" dirty="0" smtClean="0"/>
              <a:t>Balanced Sabbath Rest</a:t>
            </a:r>
          </a:p>
          <a:p>
            <a:pPr marL="914400" lvl="1" indent="-457200"/>
            <a:r>
              <a:rPr lang="en-US" sz="2400" b="1" dirty="0" smtClean="0"/>
              <a:t>-</a:t>
            </a:r>
            <a:r>
              <a:rPr lang="en-US" sz="2400" b="1" dirty="0" err="1" smtClean="0"/>
              <a:t>Avocational</a:t>
            </a:r>
            <a:r>
              <a:rPr lang="en-US" sz="2400" b="1" dirty="0" smtClean="0"/>
              <a:t> Rest</a:t>
            </a:r>
          </a:p>
          <a:p>
            <a:pPr marL="914400" lvl="1" indent="-457200"/>
            <a:r>
              <a:rPr lang="en-US" sz="2800" b="1" i="1" dirty="0" smtClean="0"/>
              <a:t>-Contemplative Rest</a:t>
            </a:r>
            <a:endParaRPr lang="en-US" sz="2800" b="1" dirty="0" smtClean="0"/>
          </a:p>
          <a:p>
            <a:pPr marL="457200" indent="-457200">
              <a:buAutoNum type="arabicPeriod"/>
            </a:pPr>
            <a:endParaRPr lang="en-US" sz="2800" b="1" dirty="0" smtClean="0"/>
          </a:p>
          <a:p>
            <a:pPr marL="457200" indent="-457200">
              <a:buAutoNum type="arabicPeriod"/>
            </a:pPr>
            <a:endParaRPr lang="en-US" sz="2800"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354765"/>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3200" b="1" i="1" dirty="0" smtClean="0"/>
              <a:t>Balanced Sabbath Rest</a:t>
            </a:r>
          </a:p>
          <a:p>
            <a:pPr marL="914400" lvl="1" indent="-457200"/>
            <a:r>
              <a:rPr lang="en-US" sz="2400" b="1" dirty="0" smtClean="0"/>
              <a:t>-</a:t>
            </a:r>
            <a:r>
              <a:rPr lang="en-US" sz="2400" b="1" dirty="0" err="1" smtClean="0"/>
              <a:t>Avocational</a:t>
            </a:r>
            <a:r>
              <a:rPr lang="en-US" sz="2400" b="1" dirty="0" smtClean="0"/>
              <a:t> Rest</a:t>
            </a:r>
          </a:p>
          <a:p>
            <a:pPr marL="914400" lvl="1" indent="-457200"/>
            <a:r>
              <a:rPr lang="en-US" sz="2400" b="1" dirty="0" smtClean="0"/>
              <a:t>-Contemplative Rest</a:t>
            </a:r>
          </a:p>
          <a:p>
            <a:pPr marL="914400" lvl="1" indent="-457200"/>
            <a:r>
              <a:rPr lang="en-US" sz="2800" b="1" i="1" dirty="0" smtClean="0"/>
              <a:t>-Inactive Rest</a:t>
            </a:r>
          </a:p>
          <a:p>
            <a:pPr marL="457200" indent="-457200">
              <a:buAutoNum type="arabicPeriod"/>
            </a:pPr>
            <a:endParaRPr lang="en-US" sz="2800"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046988"/>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2800" b="1" dirty="0" smtClean="0"/>
              <a:t>Balanced Sabbath Rest</a:t>
            </a:r>
          </a:p>
          <a:p>
            <a:pPr marL="457200" indent="-457200">
              <a:buAutoNum type="arabicPeriod"/>
            </a:pPr>
            <a:r>
              <a:rPr lang="en-US" sz="3200" b="1" i="1" dirty="0" smtClean="0"/>
              <a:t>Sporadic Sabbath Rest</a:t>
            </a:r>
          </a:p>
          <a:p>
            <a:pPr marL="457200" indent="-457200">
              <a:buAutoNum type="arabicPeriod"/>
            </a:pPr>
            <a:endParaRPr lang="en-US" sz="2800" b="1" dirty="0" smtClean="0"/>
          </a:p>
          <a:p>
            <a:endParaRPr lang="en-US" sz="2800" b="1" i="1" spc="-50"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08543"/>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2800" b="1" dirty="0" smtClean="0"/>
              <a:t>Balanced Sabbath Rest</a:t>
            </a:r>
          </a:p>
          <a:p>
            <a:pPr marL="457200" indent="-457200">
              <a:buAutoNum type="arabicPeriod"/>
            </a:pPr>
            <a:r>
              <a:rPr lang="en-US" sz="2800" b="1" dirty="0" smtClean="0"/>
              <a:t>Sporadic Sabbath Rest</a:t>
            </a:r>
          </a:p>
          <a:p>
            <a:pPr marL="457200" indent="-457200">
              <a:buAutoNum type="arabicPeriod"/>
            </a:pPr>
            <a:r>
              <a:rPr lang="en-US" sz="3200" b="1" i="1" dirty="0" smtClean="0"/>
              <a:t>Smart Sabbath Rest</a:t>
            </a:r>
          </a:p>
          <a:p>
            <a:pPr marL="457200" indent="-457200"/>
            <a:endParaRPr lang="en-US" sz="3200" b="1" i="1" dirty="0" smtClean="0"/>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031599"/>
          </a:xfrm>
          <a:prstGeom prst="rect">
            <a:avLst/>
          </a:prstGeom>
          <a:solidFill>
            <a:schemeClr val="bg1">
              <a:alpha val="74000"/>
            </a:schemeClr>
          </a:solidFill>
        </p:spPr>
        <p:txBody>
          <a:bodyPr wrap="square" rtlCol="0">
            <a:spAutoFit/>
          </a:bodyPr>
          <a:lstStyle/>
          <a:p>
            <a:pPr marL="457200" indent="-457200">
              <a:buAutoNum type="arabicPeriod"/>
            </a:pPr>
            <a:endParaRPr lang="en-US" sz="2800" b="1" dirty="0" smtClean="0"/>
          </a:p>
          <a:p>
            <a:pPr marL="457200" indent="-457200">
              <a:buAutoNum type="arabicPeriod"/>
            </a:pPr>
            <a:r>
              <a:rPr lang="en-US" sz="2800" b="1" dirty="0" smtClean="0"/>
              <a:t>More Sabbath Rest</a:t>
            </a:r>
          </a:p>
          <a:p>
            <a:pPr marL="457200" indent="-457200">
              <a:buAutoNum type="arabicPeriod"/>
            </a:pPr>
            <a:r>
              <a:rPr lang="en-US" sz="2800" b="1" dirty="0" smtClean="0"/>
              <a:t>Balanced Sabbath Rest</a:t>
            </a:r>
          </a:p>
          <a:p>
            <a:pPr marL="457200" indent="-457200">
              <a:buAutoNum type="arabicPeriod"/>
            </a:pPr>
            <a:r>
              <a:rPr lang="en-US" sz="2800" b="1" dirty="0" smtClean="0"/>
              <a:t>Sporadic Sabbath Rest</a:t>
            </a:r>
          </a:p>
          <a:p>
            <a:pPr marL="457200" indent="-457200">
              <a:buAutoNum type="arabicPeriod"/>
            </a:pPr>
            <a:r>
              <a:rPr lang="en-US" sz="2800" b="1" dirty="0" smtClean="0"/>
              <a:t>Smart Sabbath Rest</a:t>
            </a:r>
          </a:p>
          <a:p>
            <a:pPr marL="457200" indent="-457200">
              <a:buAutoNum type="arabicPeriod"/>
            </a:pPr>
            <a:r>
              <a:rPr lang="en-US" sz="3100" b="1" i="1" spc="-100" dirty="0" smtClean="0"/>
              <a:t>Accountable Sabbath Rest</a:t>
            </a:r>
          </a:p>
          <a:p>
            <a:endParaRPr lang="en-US" sz="2000" b="1" i="1" spc="-5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308848" cy="990600"/>
          </a:xfrm>
          <a:prstGeom prst="rect">
            <a:avLst/>
          </a:prstGeom>
        </p:spPr>
        <p:txBody>
          <a:bodyPr/>
          <a:lstStyle/>
          <a:p>
            <a:endParaRPr lang="en-US">
              <a:uFillTx/>
            </a:endParaRPr>
          </a:p>
        </p:txBody>
      </p:sp>
      <p:sp>
        <p:nvSpPr>
          <p:cNvPr id="3" name="Content Placeholder 2"/>
          <p:cNvSpPr>
            <a:spLocks noGrp="1"/>
          </p:cNvSpPr>
          <p:nvPr>
            <p:ph sz="quarter" idx="1"/>
          </p:nvPr>
        </p:nvSpPr>
        <p:spPr/>
        <p:txBody>
          <a:bodyPr/>
          <a:lstStyle/>
          <a:p>
            <a:endParaRPr lang="en-US">
              <a:uFillTx/>
            </a:endParaRPr>
          </a:p>
        </p:txBody>
      </p:sp>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140000"/>
                    </a14:imgEffect>
                    <a14:imgEffect>
                      <a14:brightnessContrast bright="3000" contrast="3000"/>
                    </a14:imgEffect>
                  </a14:imgLayer>
                </a14:imgProps>
              </a:ext>
              <a:ext uri="{28A0092B-C50C-407E-A947-70E740481C1C}">
                <a14:useLocalDpi xmlns="" xmlns:a14="http://schemas.microsoft.com/office/drawing/2010/main" val="0"/>
              </a:ext>
            </a:extLst>
          </a:blip>
          <a:stretch>
            <a:fillRect/>
          </a:stretch>
        </p:blipFill>
        <p:spPr bwMode="auto">
          <a:xfrm>
            <a:off x="0" y="642"/>
            <a:ext cx="9144000" cy="6856715"/>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Tree>
    <p:extLst>
      <p:ext uri="{BB962C8B-B14F-4D97-AF65-F5344CB8AC3E}">
        <p14:creationId xmlns="" xmlns:p14="http://schemas.microsoft.com/office/powerpoint/2010/main" val="16323482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39321"/>
          </a:xfrm>
          <a:prstGeom prst="rect">
            <a:avLst/>
          </a:prstGeom>
          <a:solidFill>
            <a:schemeClr val="bg1">
              <a:alpha val="74000"/>
            </a:schemeClr>
          </a:solidFill>
        </p:spPr>
        <p:txBody>
          <a:bodyPr wrap="square" rtlCol="0">
            <a:spAutoFit/>
          </a:bodyPr>
          <a:lstStyle/>
          <a:p>
            <a:pPr marL="457200" indent="-228600">
              <a:lnSpc>
                <a:spcPct val="150000"/>
              </a:lnSpc>
            </a:pPr>
            <a:r>
              <a:rPr lang="en-US" sz="3600" b="1" dirty="0" smtClean="0">
                <a:effectLst>
                  <a:outerShdw blurRad="38100" dist="38100" dir="2700000" algn="tl">
                    <a:srgbClr val="000000">
                      <a:alpha val="43137"/>
                    </a:srgbClr>
                  </a:outerShdw>
                </a:effectLst>
              </a:rPr>
              <a:t>Modern Society</a:t>
            </a:r>
            <a:endParaRPr lang="en-US" sz="3600" b="1" dirty="0">
              <a:effectLst>
                <a:outerShdw blurRad="38100" dist="38100" dir="2700000" algn="tl">
                  <a:srgbClr val="000000">
                    <a:alpha val="43137"/>
                  </a:srgbClr>
                </a:outerShdw>
              </a:effectLst>
            </a:endParaRPr>
          </a:p>
          <a:p>
            <a:pPr marL="971550" indent="-742950"/>
            <a:endParaRPr lang="en-US" sz="1200" b="1" dirty="0" smtClean="0">
              <a:effectLst>
                <a:outerShdw blurRad="38100" dist="38100" dir="2700000" algn="tl">
                  <a:srgbClr val="000000">
                    <a:alpha val="43137"/>
                  </a:srgbClr>
                </a:outerShdw>
              </a:effectLst>
            </a:endParaRPr>
          </a:p>
          <a:p>
            <a:pPr marL="971550" indent="-742950"/>
            <a:r>
              <a:rPr lang="en-US" sz="3600" b="1" i="1" dirty="0" smtClean="0">
                <a:effectLst>
                  <a:outerShdw blurRad="38100" dist="38100" dir="2700000" algn="tl">
                    <a:srgbClr val="000000">
                      <a:alpha val="43137"/>
                    </a:srgbClr>
                  </a:outerShdw>
                </a:effectLst>
              </a:rPr>
              <a:t>1. Insecure Jobs</a:t>
            </a:r>
          </a:p>
          <a:p>
            <a:pPr marL="742950" indent="-514350"/>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endParaRPr lang="en-US" sz="3200" b="1"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39321"/>
          </a:xfrm>
          <a:prstGeom prst="rect">
            <a:avLst/>
          </a:prstGeom>
          <a:solidFill>
            <a:schemeClr val="bg1">
              <a:alpha val="74000"/>
            </a:schemeClr>
          </a:solidFill>
        </p:spPr>
        <p:txBody>
          <a:bodyPr wrap="square" rtlCol="0">
            <a:spAutoFit/>
          </a:bodyPr>
          <a:lstStyle/>
          <a:p>
            <a:pPr marL="457200" indent="-228600">
              <a:lnSpc>
                <a:spcPct val="150000"/>
              </a:lnSpc>
            </a:pPr>
            <a:r>
              <a:rPr lang="en-US" sz="3600" b="1" dirty="0" smtClean="0">
                <a:effectLst>
                  <a:outerShdw blurRad="38100" dist="38100" dir="2700000" algn="tl">
                    <a:srgbClr val="000000">
                      <a:alpha val="43137"/>
                    </a:srgbClr>
                  </a:outerShdw>
                </a:effectLst>
              </a:rPr>
              <a:t>Modern Society</a:t>
            </a:r>
            <a:endParaRPr lang="en-US" sz="3600" b="1" dirty="0">
              <a:effectLst>
                <a:outerShdw blurRad="38100" dist="38100" dir="2700000" algn="tl">
                  <a:srgbClr val="000000">
                    <a:alpha val="43137"/>
                  </a:srgbClr>
                </a:outerShdw>
              </a:effectLst>
            </a:endParaRPr>
          </a:p>
          <a:p>
            <a:pPr marL="971550" indent="-742950"/>
            <a:endParaRPr lang="en-US" sz="1200" b="1" dirty="0" smtClean="0">
              <a:effectLst>
                <a:outerShdw blurRad="38100" dist="38100" dir="2700000" algn="tl">
                  <a:srgbClr val="000000">
                    <a:alpha val="43137"/>
                  </a:srgbClr>
                </a:outerShdw>
              </a:effectLst>
            </a:endParaRPr>
          </a:p>
          <a:p>
            <a:pPr marL="971550" indent="-742950"/>
            <a:r>
              <a:rPr lang="en-US" sz="3200" b="1" dirty="0" smtClean="0">
                <a:effectLst>
                  <a:outerShdw blurRad="38100" dist="38100" dir="2700000" algn="tl">
                    <a:srgbClr val="000000">
                      <a:alpha val="43137"/>
                    </a:srgbClr>
                  </a:outerShdw>
                </a:effectLst>
              </a:rPr>
              <a:t>1. Insecure Jobs</a:t>
            </a:r>
          </a:p>
          <a:p>
            <a:pPr marL="742950" indent="-514350"/>
            <a:r>
              <a:rPr lang="en-US" sz="3600" b="1" i="1" dirty="0" smtClean="0">
                <a:effectLst>
                  <a:outerShdw blurRad="38100" dist="38100" dir="2700000" algn="tl">
                    <a:srgbClr val="000000">
                      <a:alpha val="43137"/>
                    </a:srgbClr>
                  </a:outerShdw>
                </a:effectLst>
              </a:rPr>
              <a:t>2. </a:t>
            </a:r>
            <a:r>
              <a:rPr lang="en-US" sz="3600" b="1" i="1" dirty="0" smtClean="0">
                <a:effectLst>
                  <a:outerShdw blurRad="38100" dist="38100" dir="2700000" algn="tl">
                    <a:srgbClr val="000000">
                      <a:alpha val="43137"/>
                    </a:srgbClr>
                  </a:outerShdw>
                </a:effectLst>
              </a:rPr>
              <a:t>Income Gap</a:t>
            </a:r>
            <a:endParaRPr lang="en-US" sz="3600" b="1" i="1" dirty="0" smtClean="0">
              <a:effectLst>
                <a:outerShdw blurRad="38100" dist="38100" dir="2700000" algn="tl">
                  <a:srgbClr val="000000">
                    <a:alpha val="43137"/>
                  </a:srgbClr>
                </a:outerShdw>
              </a:effectLst>
            </a:endParaRPr>
          </a:p>
          <a:p>
            <a:pPr marL="742950" indent="-514350"/>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endParaRPr lang="en-US" sz="3200" b="1"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39321"/>
          </a:xfrm>
          <a:prstGeom prst="rect">
            <a:avLst/>
          </a:prstGeom>
          <a:solidFill>
            <a:schemeClr val="bg1">
              <a:alpha val="74000"/>
            </a:schemeClr>
          </a:solidFill>
        </p:spPr>
        <p:txBody>
          <a:bodyPr wrap="square" rtlCol="0">
            <a:spAutoFit/>
          </a:bodyPr>
          <a:lstStyle/>
          <a:p>
            <a:pPr marL="457200" indent="-228600">
              <a:lnSpc>
                <a:spcPct val="150000"/>
              </a:lnSpc>
            </a:pPr>
            <a:r>
              <a:rPr lang="en-US" sz="3600" b="1" dirty="0" smtClean="0">
                <a:effectLst>
                  <a:outerShdw blurRad="38100" dist="38100" dir="2700000" algn="tl">
                    <a:srgbClr val="000000">
                      <a:alpha val="43137"/>
                    </a:srgbClr>
                  </a:outerShdw>
                </a:effectLst>
              </a:rPr>
              <a:t>Modern Society</a:t>
            </a:r>
            <a:endParaRPr lang="en-US" sz="3600" b="1" dirty="0">
              <a:effectLst>
                <a:outerShdw blurRad="38100" dist="38100" dir="2700000" algn="tl">
                  <a:srgbClr val="000000">
                    <a:alpha val="43137"/>
                  </a:srgbClr>
                </a:outerShdw>
              </a:effectLst>
            </a:endParaRPr>
          </a:p>
          <a:p>
            <a:pPr marL="971550" indent="-742950"/>
            <a:endParaRPr lang="en-US" sz="1200" b="1" dirty="0" smtClean="0">
              <a:effectLst>
                <a:outerShdw blurRad="38100" dist="38100" dir="2700000" algn="tl">
                  <a:srgbClr val="000000">
                    <a:alpha val="43137"/>
                  </a:srgbClr>
                </a:outerShdw>
              </a:effectLst>
            </a:endParaRPr>
          </a:p>
          <a:p>
            <a:pPr marL="971550" indent="-742950"/>
            <a:r>
              <a:rPr lang="en-US" sz="3200" b="1" dirty="0" smtClean="0">
                <a:effectLst>
                  <a:outerShdw blurRad="38100" dist="38100" dir="2700000" algn="tl">
                    <a:srgbClr val="000000">
                      <a:alpha val="43137"/>
                    </a:srgbClr>
                  </a:outerShdw>
                </a:effectLst>
              </a:rPr>
              <a:t>1. Insecure Jobs</a:t>
            </a:r>
          </a:p>
          <a:p>
            <a:pPr marL="742950" indent="-514350"/>
            <a:r>
              <a:rPr lang="en-US" sz="3200" b="1" dirty="0" smtClean="0">
                <a:effectLst>
                  <a:outerShdw blurRad="38100" dist="38100" dir="2700000" algn="tl">
                    <a:srgbClr val="000000">
                      <a:alpha val="43137"/>
                    </a:srgbClr>
                  </a:outerShdw>
                </a:effectLst>
              </a:rPr>
              <a:t>2. </a:t>
            </a:r>
            <a:r>
              <a:rPr lang="en-US" sz="3200" b="1" dirty="0" smtClean="0">
                <a:effectLst>
                  <a:outerShdw blurRad="38100" dist="38100" dir="2700000" algn="tl">
                    <a:srgbClr val="000000">
                      <a:alpha val="43137"/>
                    </a:srgbClr>
                  </a:outerShdw>
                </a:effectLst>
              </a:rPr>
              <a:t>Income Gap</a:t>
            </a:r>
            <a:endParaRPr lang="en-US" sz="3200" b="1" dirty="0" smtClean="0">
              <a:effectLst>
                <a:outerShdw blurRad="38100" dist="38100" dir="2700000" algn="tl">
                  <a:srgbClr val="000000">
                    <a:alpha val="43137"/>
                  </a:srgbClr>
                </a:outerShdw>
              </a:effectLst>
            </a:endParaRPr>
          </a:p>
          <a:p>
            <a:pPr marL="742950" indent="-514350"/>
            <a:r>
              <a:rPr lang="en-US" sz="3600" b="1" i="1" dirty="0" smtClean="0">
                <a:effectLst>
                  <a:outerShdw blurRad="38100" dist="38100" dir="2700000" algn="tl">
                    <a:srgbClr val="000000">
                      <a:alpha val="43137"/>
                    </a:srgbClr>
                  </a:outerShdw>
                </a:effectLst>
              </a:rPr>
              <a:t>3. Technology</a:t>
            </a:r>
          </a:p>
          <a:p>
            <a:pPr marL="742950" indent="-514350"/>
            <a:endParaRPr lang="en-US" sz="3200" b="1"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39321"/>
          </a:xfrm>
          <a:prstGeom prst="rect">
            <a:avLst/>
          </a:prstGeom>
          <a:solidFill>
            <a:schemeClr val="bg1">
              <a:alpha val="74000"/>
            </a:schemeClr>
          </a:solidFill>
        </p:spPr>
        <p:txBody>
          <a:bodyPr wrap="square" rtlCol="0">
            <a:spAutoFit/>
          </a:bodyPr>
          <a:lstStyle/>
          <a:p>
            <a:pPr marL="457200" indent="-228600">
              <a:lnSpc>
                <a:spcPct val="150000"/>
              </a:lnSpc>
            </a:pPr>
            <a:r>
              <a:rPr lang="en-US" sz="3600" b="1" dirty="0" smtClean="0">
                <a:effectLst>
                  <a:outerShdw blurRad="38100" dist="38100" dir="2700000" algn="tl">
                    <a:srgbClr val="000000">
                      <a:alpha val="43137"/>
                    </a:srgbClr>
                  </a:outerShdw>
                </a:effectLst>
              </a:rPr>
              <a:t>Modern Society</a:t>
            </a:r>
            <a:endParaRPr lang="en-US" sz="3600" b="1" dirty="0">
              <a:effectLst>
                <a:outerShdw blurRad="38100" dist="38100" dir="2700000" algn="tl">
                  <a:srgbClr val="000000">
                    <a:alpha val="43137"/>
                  </a:srgbClr>
                </a:outerShdw>
              </a:effectLst>
            </a:endParaRPr>
          </a:p>
          <a:p>
            <a:pPr marL="971550" indent="-742950"/>
            <a:endParaRPr lang="en-US" sz="1200" b="1" dirty="0" smtClean="0">
              <a:effectLst>
                <a:outerShdw blurRad="38100" dist="38100" dir="2700000" algn="tl">
                  <a:srgbClr val="000000">
                    <a:alpha val="43137"/>
                  </a:srgbClr>
                </a:outerShdw>
              </a:effectLst>
            </a:endParaRPr>
          </a:p>
          <a:p>
            <a:pPr marL="971550" indent="-742950"/>
            <a:r>
              <a:rPr lang="en-US" sz="3200" b="1" dirty="0" smtClean="0">
                <a:effectLst>
                  <a:outerShdw blurRad="38100" dist="38100" dir="2700000" algn="tl">
                    <a:srgbClr val="000000">
                      <a:alpha val="43137"/>
                    </a:srgbClr>
                  </a:outerShdw>
                </a:effectLst>
              </a:rPr>
              <a:t>1. Insecure Jobs</a:t>
            </a:r>
          </a:p>
          <a:p>
            <a:pPr marL="742950" indent="-514350"/>
            <a:r>
              <a:rPr lang="en-US" sz="3200" b="1" dirty="0" smtClean="0">
                <a:effectLst>
                  <a:outerShdw blurRad="38100" dist="38100" dir="2700000" algn="tl">
                    <a:srgbClr val="000000">
                      <a:alpha val="43137"/>
                    </a:srgbClr>
                  </a:outerShdw>
                </a:effectLst>
              </a:rPr>
              <a:t>2. </a:t>
            </a:r>
            <a:r>
              <a:rPr lang="en-US" sz="3200" b="1" dirty="0" smtClean="0">
                <a:effectLst>
                  <a:outerShdw blurRad="38100" dist="38100" dir="2700000" algn="tl">
                    <a:srgbClr val="000000">
                      <a:alpha val="43137"/>
                    </a:srgbClr>
                  </a:outerShdw>
                </a:effectLst>
              </a:rPr>
              <a:t>Income Gap</a:t>
            </a:r>
            <a:endParaRPr lang="en-US" sz="3200" b="1" dirty="0" smtClean="0">
              <a:effectLst>
                <a:outerShdw blurRad="38100" dist="38100" dir="2700000" algn="tl">
                  <a:srgbClr val="000000">
                    <a:alpha val="43137"/>
                  </a:srgbClr>
                </a:outerShdw>
              </a:effectLst>
            </a:endParaRPr>
          </a:p>
          <a:p>
            <a:pPr marL="742950" indent="-514350"/>
            <a:r>
              <a:rPr lang="en-US" sz="3200" b="1" dirty="0" smtClean="0">
                <a:effectLst>
                  <a:outerShdw blurRad="38100" dist="38100" dir="2700000" algn="tl">
                    <a:srgbClr val="000000">
                      <a:alpha val="43137"/>
                    </a:srgbClr>
                  </a:outerShdw>
                </a:effectLst>
              </a:rPr>
              <a:t>3. Technology</a:t>
            </a:r>
          </a:p>
          <a:p>
            <a:pPr marL="742950" indent="-514350"/>
            <a:r>
              <a:rPr lang="en-US" sz="3600" b="1" i="1" dirty="0" smtClean="0">
                <a:effectLst>
                  <a:outerShdw blurRad="38100" dist="38100" dir="2700000" algn="tl">
                    <a:srgbClr val="000000">
                      <a:alpha val="43137"/>
                    </a:srgbClr>
                  </a:outerShdw>
                </a:effectLst>
              </a:rPr>
              <a:t>4. Identity from Work</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51202" name="Picture 2" descr="\\NHDAVE-PC\NH Shared Drive\NH Messages\2015 Reclaiming Spiritual Disciplines\logo\Reclaiming-SabbathRest.jpg"/>
          <p:cNvPicPr>
            <a:picLocks noChangeAspect="1" noChangeArrowheads="1"/>
          </p:cNvPicPr>
          <p:nvPr/>
        </p:nvPicPr>
        <p:blipFill>
          <a:blip r:embed="rId2" cstate="print"/>
          <a:srcRect/>
          <a:stretch>
            <a:fillRect/>
          </a:stretch>
        </p:blipFill>
        <p:spPr bwMode="auto">
          <a:xfrm>
            <a:off x="0" y="642"/>
            <a:ext cx="9144000" cy="6856715"/>
          </a:xfrm>
          <a:prstGeom prst="rect">
            <a:avLst/>
          </a:prstGeom>
          <a:noFill/>
        </p:spPr>
      </p:pic>
      <p:sp>
        <p:nvSpPr>
          <p:cNvPr id="6" name="TextBox 5"/>
          <p:cNvSpPr txBox="1"/>
          <p:nvPr/>
        </p:nvSpPr>
        <p:spPr>
          <a:xfrm>
            <a:off x="1371600" y="228600"/>
            <a:ext cx="5334000" cy="3139321"/>
          </a:xfrm>
          <a:prstGeom prst="rect">
            <a:avLst/>
          </a:prstGeom>
          <a:solidFill>
            <a:schemeClr val="bg1">
              <a:alpha val="74000"/>
            </a:schemeClr>
          </a:solidFill>
        </p:spPr>
        <p:txBody>
          <a:bodyPr wrap="square" rtlCol="0">
            <a:spAutoFit/>
          </a:bodyPr>
          <a:lstStyle/>
          <a:p>
            <a:pPr marL="457200" indent="-228600">
              <a:lnSpc>
                <a:spcPct val="150000"/>
              </a:lnSpc>
            </a:pPr>
            <a:r>
              <a:rPr lang="en-US" sz="3600" b="1" dirty="0" smtClean="0">
                <a:effectLst>
                  <a:outerShdw blurRad="38100" dist="38100" dir="2700000" algn="tl">
                    <a:srgbClr val="000000">
                      <a:alpha val="43137"/>
                    </a:srgbClr>
                  </a:outerShdw>
                </a:effectLst>
              </a:rPr>
              <a:t>Modern Society</a:t>
            </a:r>
            <a:endParaRPr lang="en-US" sz="3600" b="1" dirty="0">
              <a:effectLst>
                <a:outerShdw blurRad="38100" dist="38100" dir="2700000" algn="tl">
                  <a:srgbClr val="000000">
                    <a:alpha val="43137"/>
                  </a:srgbClr>
                </a:outerShdw>
              </a:effectLst>
            </a:endParaRPr>
          </a:p>
          <a:p>
            <a:pPr marL="971550" indent="-742950"/>
            <a:endParaRPr lang="en-US" sz="1200" b="1" dirty="0" smtClean="0">
              <a:effectLst>
                <a:outerShdw blurRad="38100" dist="38100" dir="2700000" algn="tl">
                  <a:srgbClr val="000000">
                    <a:alpha val="43137"/>
                  </a:srgbClr>
                </a:outerShdw>
              </a:effectLst>
            </a:endParaRPr>
          </a:p>
          <a:p>
            <a:pPr marL="971550" indent="-742950"/>
            <a:r>
              <a:rPr lang="en-US" sz="3200" b="1" dirty="0" smtClean="0">
                <a:effectLst>
                  <a:outerShdw blurRad="38100" dist="38100" dir="2700000" algn="tl">
                    <a:srgbClr val="000000">
                      <a:alpha val="43137"/>
                    </a:srgbClr>
                  </a:outerShdw>
                </a:effectLst>
              </a:rPr>
              <a:t>1. Insecure Jobs</a:t>
            </a:r>
          </a:p>
          <a:p>
            <a:pPr marL="742950" indent="-514350"/>
            <a:r>
              <a:rPr lang="en-US" sz="3200" b="1" dirty="0" smtClean="0">
                <a:effectLst>
                  <a:outerShdw blurRad="38100" dist="38100" dir="2700000" algn="tl">
                    <a:srgbClr val="000000">
                      <a:alpha val="43137"/>
                    </a:srgbClr>
                  </a:outerShdw>
                </a:effectLst>
              </a:rPr>
              <a:t>2. </a:t>
            </a:r>
            <a:r>
              <a:rPr lang="en-US" sz="3200" b="1" dirty="0" smtClean="0">
                <a:effectLst>
                  <a:outerShdw blurRad="38100" dist="38100" dir="2700000" algn="tl">
                    <a:srgbClr val="000000">
                      <a:alpha val="43137"/>
                    </a:srgbClr>
                  </a:outerShdw>
                </a:effectLst>
              </a:rPr>
              <a:t>Income Gap</a:t>
            </a:r>
            <a:endParaRPr lang="en-US" sz="3200" b="1" dirty="0" smtClean="0">
              <a:effectLst>
                <a:outerShdw blurRad="38100" dist="38100" dir="2700000" algn="tl">
                  <a:srgbClr val="000000">
                    <a:alpha val="43137"/>
                  </a:srgbClr>
                </a:outerShdw>
              </a:effectLst>
            </a:endParaRPr>
          </a:p>
          <a:p>
            <a:pPr marL="742950" indent="-514350"/>
            <a:r>
              <a:rPr lang="en-US" sz="3200" b="1" dirty="0" smtClean="0">
                <a:effectLst>
                  <a:outerShdw blurRad="38100" dist="38100" dir="2700000" algn="tl">
                    <a:srgbClr val="000000">
                      <a:alpha val="43137"/>
                    </a:srgbClr>
                  </a:outerShdw>
                </a:effectLst>
              </a:rPr>
              <a:t>3. Technology</a:t>
            </a:r>
          </a:p>
          <a:p>
            <a:pPr marL="742950" indent="-514350"/>
            <a:r>
              <a:rPr lang="en-US" sz="3600" b="1" i="1" dirty="0" smtClean="0">
                <a:effectLst>
                  <a:outerShdw blurRad="38100" dist="38100" dir="2700000" algn="tl">
                    <a:srgbClr val="000000">
                      <a:alpha val="43137"/>
                    </a:srgbClr>
                  </a:outerShdw>
                </a:effectLst>
              </a:rPr>
              <a:t>4. Identity from Work</a:t>
            </a:r>
          </a:p>
        </p:txBody>
      </p:sp>
      <p:sp>
        <p:nvSpPr>
          <p:cNvPr id="7" name="Oval 6"/>
          <p:cNvSpPr/>
          <p:nvPr/>
        </p:nvSpPr>
        <p:spPr>
          <a:xfrm>
            <a:off x="1447800" y="1143000"/>
            <a:ext cx="4038600" cy="1752600"/>
          </a:xfrm>
          <a:prstGeom prst="ellipse">
            <a:avLst/>
          </a:prstGeom>
          <a:noFill/>
          <a:ln w="76200">
            <a:solidFill>
              <a:schemeClr val="accent5">
                <a:lumMod val="7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le 7"/>
          <p:cNvSpPr/>
          <p:nvPr/>
        </p:nvSpPr>
        <p:spPr>
          <a:xfrm>
            <a:off x="381000" y="4114800"/>
            <a:ext cx="8305800" cy="2057400"/>
          </a:xfrm>
          <a:prstGeom prst="roundRect">
            <a:avLst/>
          </a:prstGeom>
          <a:solidFill>
            <a:schemeClr val="accent5">
              <a:lumMod val="75000"/>
            </a:schemeClr>
          </a:solidFill>
          <a:ln>
            <a:solidFill>
              <a:schemeClr val="bg1">
                <a:alpha val="45000"/>
              </a:schemeClr>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tIns="265176" rtlCol="0" anchor="ctr"/>
          <a:lstStyle/>
          <a:p>
            <a:pPr algn="ctr"/>
            <a:r>
              <a:rPr lang="en-US" sz="9600" b="1" dirty="0" smtClean="0">
                <a:effectLst>
                  <a:outerShdw blurRad="38100" dist="38100" dir="2700000" algn="tl">
                    <a:srgbClr val="000000">
                      <a:alpha val="43137"/>
                    </a:srgbClr>
                  </a:outerShdw>
                </a:effectLst>
              </a:rPr>
              <a:t>We need rest!</a:t>
            </a:r>
            <a:endParaRPr lang="en-US" sz="96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47915</TotalTime>
  <Words>357</Words>
  <Application>Microsoft Office PowerPoint</Application>
  <PresentationFormat>On-screen Show (4:3)</PresentationFormat>
  <Paragraphs>144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Slide 1</vt:lpstr>
      <vt:lpstr>Slide 2</vt:lpstr>
      <vt:lpstr>``</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Stewart</dc:creator>
  <cp:lastModifiedBy>NHBen</cp:lastModifiedBy>
  <cp:revision>3384</cp:revision>
  <dcterms:created xsi:type="dcterms:W3CDTF">2014-01-26T15:08:04Z</dcterms:created>
  <dcterms:modified xsi:type="dcterms:W3CDTF">2015-03-15T13:39:49Z</dcterms:modified>
</cp:coreProperties>
</file>