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3" r:id="rId2"/>
    <p:sldMasterId id="2147483795" r:id="rId3"/>
  </p:sldMasterIdLst>
  <p:notesMasterIdLst>
    <p:notesMasterId r:id="rId67"/>
  </p:notesMasterIdLst>
  <p:handoutMasterIdLst>
    <p:handoutMasterId r:id="rId68"/>
  </p:handoutMasterIdLst>
  <p:sldIdLst>
    <p:sldId id="2383" r:id="rId4"/>
    <p:sldId id="3217" r:id="rId5"/>
    <p:sldId id="3218" r:id="rId6"/>
    <p:sldId id="3219" r:id="rId7"/>
    <p:sldId id="3220" r:id="rId8"/>
    <p:sldId id="3221" r:id="rId9"/>
    <p:sldId id="3247" r:id="rId10"/>
    <p:sldId id="3248" r:id="rId11"/>
    <p:sldId id="3249" r:id="rId12"/>
    <p:sldId id="3250" r:id="rId13"/>
    <p:sldId id="3144" r:id="rId14"/>
    <p:sldId id="3153" r:id="rId15"/>
    <p:sldId id="3251" r:id="rId16"/>
    <p:sldId id="3245" r:id="rId17"/>
    <p:sldId id="3246" r:id="rId18"/>
    <p:sldId id="3192" r:id="rId19"/>
    <p:sldId id="2440" r:id="rId20"/>
    <p:sldId id="3242" r:id="rId21"/>
    <p:sldId id="3222" r:id="rId22"/>
    <p:sldId id="3223" r:id="rId23"/>
    <p:sldId id="3224" r:id="rId24"/>
    <p:sldId id="3243" r:id="rId25"/>
    <p:sldId id="3225" r:id="rId26"/>
    <p:sldId id="3226" r:id="rId27"/>
    <p:sldId id="3228" r:id="rId28"/>
    <p:sldId id="3229" r:id="rId29"/>
    <p:sldId id="3230" r:id="rId30"/>
    <p:sldId id="3231" r:id="rId31"/>
    <p:sldId id="3232" r:id="rId32"/>
    <p:sldId id="3233" r:id="rId33"/>
    <p:sldId id="3234" r:id="rId34"/>
    <p:sldId id="3244" r:id="rId35"/>
    <p:sldId id="3241" r:id="rId36"/>
    <p:sldId id="3206" r:id="rId37"/>
    <p:sldId id="3252" r:id="rId38"/>
    <p:sldId id="3227" r:id="rId39"/>
    <p:sldId id="3253" r:id="rId40"/>
    <p:sldId id="3254" r:id="rId41"/>
    <p:sldId id="3255" r:id="rId42"/>
    <p:sldId id="3256" r:id="rId43"/>
    <p:sldId id="3207" r:id="rId44"/>
    <p:sldId id="3208" r:id="rId45"/>
    <p:sldId id="3209" r:id="rId46"/>
    <p:sldId id="3210" r:id="rId47"/>
    <p:sldId id="3212" r:id="rId48"/>
    <p:sldId id="3211" r:id="rId49"/>
    <p:sldId id="3213" r:id="rId50"/>
    <p:sldId id="3214" r:id="rId51"/>
    <p:sldId id="3215" r:id="rId52"/>
    <p:sldId id="3257" r:id="rId53"/>
    <p:sldId id="3258" r:id="rId54"/>
    <p:sldId id="3195" r:id="rId55"/>
    <p:sldId id="3197" r:id="rId56"/>
    <p:sldId id="3201" r:id="rId57"/>
    <p:sldId id="3198" r:id="rId58"/>
    <p:sldId id="3202" r:id="rId59"/>
    <p:sldId id="3199" r:id="rId60"/>
    <p:sldId id="3203" r:id="rId61"/>
    <p:sldId id="3205" r:id="rId62"/>
    <p:sldId id="3216" r:id="rId63"/>
    <p:sldId id="3200" r:id="rId64"/>
    <p:sldId id="3204" r:id="rId65"/>
    <p:sldId id="3259" r:id="rId66"/>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573A"/>
    <a:srgbClr val="E26B38"/>
    <a:srgbClr val="2E5797"/>
    <a:srgbClr val="413E2F"/>
    <a:srgbClr val="FFDE76"/>
    <a:srgbClr val="7F7F7F"/>
    <a:srgbClr val="000000"/>
    <a:srgbClr val="FFDF71"/>
    <a:srgbClr val="FFDF73"/>
    <a:srgbClr val="FEE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9" autoAdjust="0"/>
  </p:normalViewPr>
  <p:slideViewPr>
    <p:cSldViewPr snapToGrid="0">
      <p:cViewPr>
        <p:scale>
          <a:sx n="20" d="100"/>
          <a:sy n="20" d="100"/>
        </p:scale>
        <p:origin x="3642" y="1884"/>
      </p:cViewPr>
      <p:guideLst>
        <p:guide orient="horz" pos="2160"/>
        <p:guide pos="2880"/>
      </p:guideLst>
    </p:cSldViewPr>
  </p:slideViewPr>
  <p:outlineViewPr>
    <p:cViewPr>
      <p:scale>
        <a:sx n="33" d="100"/>
        <a:sy n="33" d="100"/>
      </p:scale>
      <p:origin x="0" y="-5765"/>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04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8828-9BCA-4E8F-9F10-7CC5F45A05D5}"/>
              </a:ext>
            </a:extLst>
          </p:cNvPr>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B6E8D-9EFF-40F0-B3AE-A2540DB241E5}"/>
              </a:ext>
            </a:extLst>
          </p:cNvPr>
          <p:cNvSpPr>
            <a:spLocks noGrp="1"/>
          </p:cNvSpPr>
          <p:nvPr>
            <p:ph type="dt" sz="quarter" idx="1"/>
          </p:nvPr>
        </p:nvSpPr>
        <p:spPr>
          <a:xfrm>
            <a:off x="5265738" y="0"/>
            <a:ext cx="4029075" cy="344488"/>
          </a:xfrm>
          <a:prstGeom prst="rect">
            <a:avLst/>
          </a:prstGeom>
        </p:spPr>
        <p:txBody>
          <a:bodyPr vert="horz" lIns="91440" tIns="45720" rIns="91440" bIns="45720" rtlCol="0"/>
          <a:lstStyle>
            <a:lvl1pPr algn="r">
              <a:defRPr sz="1200"/>
            </a:lvl1pPr>
          </a:lstStyle>
          <a:p>
            <a:fld id="{5B39C4E5-1BA7-4E68-B7BA-97B278EE4202}" type="datetimeFigureOut">
              <a:rPr lang="en-US" smtClean="0"/>
              <a:pPr/>
              <a:t>12/2/2019</a:t>
            </a:fld>
            <a:endParaRPr lang="en-US"/>
          </a:p>
        </p:txBody>
      </p:sp>
      <p:sp>
        <p:nvSpPr>
          <p:cNvPr id="4" name="Footer Placeholder 3">
            <a:extLst>
              <a:ext uri="{FF2B5EF4-FFF2-40B4-BE49-F238E27FC236}">
                <a16:creationId xmlns:a16="http://schemas.microsoft.com/office/drawing/2014/main" id="{9331F28B-09FC-4CC8-A10E-ABB05A8E11A8}"/>
              </a:ext>
            </a:extLst>
          </p:cNvPr>
          <p:cNvSpPr>
            <a:spLocks noGrp="1"/>
          </p:cNvSpPr>
          <p:nvPr>
            <p:ph type="ftr" sz="quarter" idx="2"/>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62348-1DE3-4CAF-BAE4-1FB6D7790261}"/>
              </a:ext>
            </a:extLst>
          </p:cNvPr>
          <p:cNvSpPr>
            <a:spLocks noGrp="1"/>
          </p:cNvSpPr>
          <p:nvPr>
            <p:ph type="sldNum" sz="quarter" idx="3"/>
          </p:nvPr>
        </p:nvSpPr>
        <p:spPr>
          <a:xfrm>
            <a:off x="5265738" y="6537325"/>
            <a:ext cx="4029075" cy="344488"/>
          </a:xfrm>
          <a:prstGeom prst="rect">
            <a:avLst/>
          </a:prstGeom>
        </p:spPr>
        <p:txBody>
          <a:bodyPr vert="horz" lIns="91440" tIns="45720" rIns="91440" bIns="45720" rtlCol="0" anchor="b"/>
          <a:lstStyle>
            <a:lvl1pPr algn="r">
              <a:defRPr sz="1200"/>
            </a:lvl1pPr>
          </a:lstStyle>
          <a:p>
            <a:fld id="{94BF7341-F00C-4691-B79E-71BC14371EDC}" type="slidenum">
              <a:rPr lang="en-US" smtClean="0"/>
              <a:pPr/>
              <a:t>‹#›</a:t>
            </a:fld>
            <a:endParaRPr lang="en-US"/>
          </a:p>
        </p:txBody>
      </p:sp>
    </p:spTree>
    <p:extLst>
      <p:ext uri="{BB962C8B-B14F-4D97-AF65-F5344CB8AC3E}">
        <p14:creationId xmlns:p14="http://schemas.microsoft.com/office/powerpoint/2010/main" val="15485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pPr/>
              <a:t>12/2/2019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pPr/>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88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29525244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03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298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428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816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24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502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82711-456B-44E9-AB23-7A551EFA20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95" y="0"/>
            <a:ext cx="9138410" cy="6858000"/>
          </a:xfrm>
          <a:prstGeom prst="rect">
            <a:avLst/>
          </a:prstGeom>
        </p:spPr>
      </p:pic>
      <p:sp>
        <p:nvSpPr>
          <p:cNvPr id="2" name="Title 1"/>
          <p:cNvSpPr>
            <a:spLocks noGrp="1"/>
          </p:cNvSpPr>
          <p:nvPr>
            <p:ph type="title"/>
          </p:nvPr>
        </p:nvSpPr>
        <p:spPr>
          <a:xfrm>
            <a:off x="282009" y="1039283"/>
            <a:ext cx="8542815" cy="165676"/>
          </a:xfrm>
        </p:spPr>
        <p:txBody>
          <a:bodyPr>
            <a:noAutofit/>
          </a:bodyPr>
          <a:lstStyle>
            <a:lvl1pPr>
              <a:defRPr sz="5500" b="1" i="0" spc="-150" baseline="0">
                <a:solidFill>
                  <a:schemeClr val="bg1"/>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5"/>
            <a:ext cx="8542814" cy="51113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803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85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3644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286733"/>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443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9195782"/>
      </p:ext>
    </p:extLst>
  </p:cSld>
  <p:clrMapOvr>
    <a:masterClrMapping/>
  </p:clrMapOvr>
  <p:transition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20270"/>
      </p:ext>
    </p:extLst>
  </p:cSld>
  <p:clrMapOvr>
    <a:masterClrMapping/>
  </p:clrMapOvr>
  <p:transition advClick="0" advTm="20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193456"/>
      </p:ext>
    </p:extLst>
  </p:cSld>
  <p:clrMapOvr>
    <a:masterClrMapping/>
  </p:clrMapOvr>
  <p:transition advClick="0" advTm="20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296967"/>
      </p:ext>
    </p:extLst>
  </p:cSld>
  <p:clrMapOvr>
    <a:masterClrMapping/>
  </p:clrMapOvr>
  <p:transition advClick="0" advTm="20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38471"/>
      </p:ext>
    </p:extLst>
  </p:cSld>
  <p:clrMapOvr>
    <a:masterClrMapping/>
  </p:clrMapOvr>
  <p:transition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3424800"/>
      </p:ext>
    </p:extLst>
  </p:cSld>
  <p:clrMapOvr>
    <a:masterClrMapping/>
  </p:clrMapOvr>
  <p:transition advClick="0" advTm="20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771874"/>
      </p:ext>
    </p:extLst>
  </p:cSld>
  <p:clrMapOvr>
    <a:masterClrMapping/>
  </p:clrMapOvr>
  <p:transition advClick="0" advTm="20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21618"/>
      </p:ext>
    </p:extLst>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29865"/>
      </p:ext>
    </p:extLst>
  </p:cSld>
  <p:clrMapOvr>
    <a:masterClrMapping/>
  </p:clrMapOvr>
  <p:transition advClick="0" advTm="20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87854"/>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3300"/>
      </p:ext>
    </p:extLst>
  </p:cSld>
  <p:clrMapOvr>
    <a:masterClrMapping/>
  </p:clrMapOvr>
  <p:transition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12/2/2019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294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547827"/>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r>
              <a:rPr lang="en-US" sz="4300" spc="300" dirty="0">
                <a:solidFill>
                  <a:schemeClr val="bg1"/>
                </a:solidFill>
                <a:latin typeface="Ubuntu" panose="020B0504030602030204" pitchFamily="34" charset="0"/>
              </a:rPr>
              <a:t>WELCOME</a:t>
            </a:r>
          </a:p>
        </p:txBody>
      </p:sp>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r>
              <a:rPr lang="en-US" sz="3600" dirty="0">
                <a:solidFill>
                  <a:schemeClr val="bg1"/>
                </a:solidFill>
              </a:rPr>
              <a:t> </a:t>
            </a:r>
            <a:r>
              <a:rPr lang="en-US" sz="3600" dirty="0" err="1">
                <a:solidFill>
                  <a:schemeClr val="bg1"/>
                </a:solidFill>
              </a:rPr>
              <a:t>do</a:t>
            </a:r>
            <a:endParaRPr lang="en-US" sz="3600" dirty="0">
              <a:solidFill>
                <a:schemeClr val="bg1"/>
              </a:solidFill>
            </a:endParaRP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6101997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MINGLE QUESTION</a:t>
            </a:r>
          </a:p>
        </p:txBody>
      </p:sp>
      <p:sp>
        <p:nvSpPr>
          <p:cNvPr id="3" name="Content Placeholder 2">
            <a:extLst>
              <a:ext uri="{FF2B5EF4-FFF2-40B4-BE49-F238E27FC236}">
                <a16:creationId xmlns:a16="http://schemas.microsoft.com/office/drawing/2014/main" id="{C1E173B8-5F6A-4A4A-9D45-33AA5148EAA2}"/>
              </a:ext>
            </a:extLst>
          </p:cNvPr>
          <p:cNvSpPr>
            <a:spLocks noGrp="1"/>
          </p:cNvSpPr>
          <p:nvPr>
            <p:ph idx="1"/>
          </p:nvPr>
        </p:nvSpPr>
        <p:spPr>
          <a:xfrm>
            <a:off x="367288" y="2047674"/>
            <a:ext cx="8409424" cy="4970042"/>
          </a:xfrm>
        </p:spPr>
        <p:txBody>
          <a:bodyPr>
            <a:noAutofit/>
          </a:bodyPr>
          <a:lstStyle/>
          <a:p>
            <a:pPr marL="0" indent="0" algn="ctr">
              <a:buNone/>
            </a:pPr>
            <a:r>
              <a:rPr lang="en-US" sz="6600" dirty="0">
                <a:solidFill>
                  <a:srgbClr val="2E5797"/>
                </a:solidFill>
              </a:rPr>
              <a:t>What’s something you look forward to during the Christmas season?</a:t>
            </a:r>
            <a:endParaRPr lang="en-US" sz="6600" dirty="0">
              <a:solidFill>
                <a:srgbClr val="2E5596"/>
              </a:solidFill>
            </a:endParaRPr>
          </a:p>
          <a:p>
            <a:pPr marL="0" lvl="0" indent="0" algn="ctr" defTabSz="457200">
              <a:lnSpc>
                <a:spcPct val="100000"/>
              </a:lnSpc>
              <a:spcBef>
                <a:spcPts val="0"/>
              </a:spcBef>
              <a:buNone/>
              <a:defRPr/>
            </a:pPr>
            <a:endParaRPr lang="en-US" sz="6600" dirty="0">
              <a:solidFill>
                <a:srgbClr val="2E5596"/>
              </a:solidFill>
            </a:endParaRPr>
          </a:p>
        </p:txBody>
      </p:sp>
    </p:spTree>
    <p:extLst>
      <p:ext uri="{BB962C8B-B14F-4D97-AF65-F5344CB8AC3E}">
        <p14:creationId xmlns:p14="http://schemas.microsoft.com/office/powerpoint/2010/main" val="25234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5EC-2893-4829-B013-FFE7AF74B23B}"/>
              </a:ext>
            </a:extLst>
          </p:cNvPr>
          <p:cNvSpPr>
            <a:spLocks noGrp="1"/>
          </p:cNvSpPr>
          <p:nvPr>
            <p:ph type="title"/>
          </p:nvPr>
        </p:nvSpPr>
        <p:spPr/>
        <p:txBody>
          <a:bodyPr/>
          <a:lstStyle/>
          <a:p>
            <a:endParaRPr lang="en-US"/>
          </a:p>
        </p:txBody>
      </p:sp>
      <p:pic>
        <p:nvPicPr>
          <p:cNvPr id="5" name="Content Placeholder 4" descr="A picture containing food&#10;&#10;Description automatically generated">
            <a:extLst>
              <a:ext uri="{FF2B5EF4-FFF2-40B4-BE49-F238E27FC236}">
                <a16:creationId xmlns:a16="http://schemas.microsoft.com/office/drawing/2014/main" id="{A9DDC402-B48B-45A6-827F-32B552B8D4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490" y="0"/>
            <a:ext cx="9627908" cy="5200073"/>
          </a:xfrm>
        </p:spPr>
      </p:pic>
      <p:sp>
        <p:nvSpPr>
          <p:cNvPr id="6" name="TextBox 5">
            <a:extLst>
              <a:ext uri="{FF2B5EF4-FFF2-40B4-BE49-F238E27FC236}">
                <a16:creationId xmlns:a16="http://schemas.microsoft.com/office/drawing/2014/main" id="{A21A201F-300F-4BA1-B383-F1587CBB26D6}"/>
              </a:ext>
            </a:extLst>
          </p:cNvPr>
          <p:cNvSpPr txBox="1"/>
          <p:nvPr/>
        </p:nvSpPr>
        <p:spPr>
          <a:xfrm>
            <a:off x="212436" y="5190837"/>
            <a:ext cx="7355924" cy="1615827"/>
          </a:xfrm>
          <a:prstGeom prst="rect">
            <a:avLst/>
          </a:prstGeom>
          <a:noFill/>
        </p:spPr>
        <p:txBody>
          <a:bodyPr wrap="none" rtlCol="0">
            <a:spAutoFit/>
          </a:bodyPr>
          <a:lstStyle/>
          <a:p>
            <a:r>
              <a:rPr lang="en-US" sz="4600" dirty="0">
                <a:solidFill>
                  <a:srgbClr val="C00000"/>
                </a:solidFill>
              </a:rPr>
              <a:t>Thursday, December 5, 7-9pm</a:t>
            </a:r>
          </a:p>
          <a:p>
            <a:r>
              <a:rPr lang="en-US" sz="3300" dirty="0">
                <a:solidFill>
                  <a:srgbClr val="C00000"/>
                </a:solidFill>
              </a:rPr>
              <a:t>Here in the Fellowship Hall</a:t>
            </a:r>
          </a:p>
          <a:p>
            <a:r>
              <a:rPr lang="en-US" sz="2000" dirty="0"/>
              <a:t>Drinks. Treats. Crafts. Hanging Out. Bring an item to donate to MESI</a:t>
            </a:r>
          </a:p>
        </p:txBody>
      </p:sp>
    </p:spTree>
    <p:extLst>
      <p:ext uri="{BB962C8B-B14F-4D97-AF65-F5344CB8AC3E}">
        <p14:creationId xmlns:p14="http://schemas.microsoft.com/office/powerpoint/2010/main" val="48030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1A15-D159-4AB8-A5BD-0E4A845B27F6}"/>
              </a:ext>
            </a:extLst>
          </p:cNvPr>
          <p:cNvSpPr>
            <a:spLocks noGrp="1"/>
          </p:cNvSpPr>
          <p:nvPr>
            <p:ph type="title"/>
          </p:nvPr>
        </p:nvSpPr>
        <p:spPr/>
        <p:txBody>
          <a:bodyPr/>
          <a:lstStyle/>
          <a:p>
            <a:endParaRPr lang="en-US"/>
          </a:p>
        </p:txBody>
      </p:sp>
      <p:pic>
        <p:nvPicPr>
          <p:cNvPr id="5" name="Content Placeholder 4" descr="A close up of a sign&#10;&#10;Description automatically generated">
            <a:extLst>
              <a:ext uri="{FF2B5EF4-FFF2-40B4-BE49-F238E27FC236}">
                <a16:creationId xmlns:a16="http://schemas.microsoft.com/office/drawing/2014/main" id="{D23272DC-055A-40FE-A47E-0FE10B9259B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
        <p:nvSpPr>
          <p:cNvPr id="3" name="TextBox 2">
            <a:extLst>
              <a:ext uri="{FF2B5EF4-FFF2-40B4-BE49-F238E27FC236}">
                <a16:creationId xmlns:a16="http://schemas.microsoft.com/office/drawing/2014/main" id="{F5BA2B32-574A-4E69-9C68-5247BDF86B96}"/>
              </a:ext>
            </a:extLst>
          </p:cNvPr>
          <p:cNvSpPr txBox="1"/>
          <p:nvPr/>
        </p:nvSpPr>
        <p:spPr>
          <a:xfrm>
            <a:off x="282009" y="224118"/>
            <a:ext cx="3707285" cy="2631490"/>
          </a:xfrm>
          <a:prstGeom prst="rect">
            <a:avLst/>
          </a:prstGeom>
          <a:noFill/>
        </p:spPr>
        <p:txBody>
          <a:bodyPr wrap="square" rtlCol="0">
            <a:spAutoFit/>
          </a:bodyPr>
          <a:lstStyle/>
          <a:p>
            <a:r>
              <a:rPr lang="en-US" sz="5500" b="1" dirty="0">
                <a:solidFill>
                  <a:srgbClr val="355162"/>
                </a:solidFill>
                <a:latin typeface="Ubuntu" panose="020B0504030602030204" pitchFamily="34" charset="0"/>
              </a:rPr>
              <a:t>Proposed 2020 Budget</a:t>
            </a:r>
          </a:p>
        </p:txBody>
      </p:sp>
    </p:spTree>
    <p:extLst>
      <p:ext uri="{BB962C8B-B14F-4D97-AF65-F5344CB8AC3E}">
        <p14:creationId xmlns:p14="http://schemas.microsoft.com/office/powerpoint/2010/main" val="2411135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
        <p:nvSpPr>
          <p:cNvPr id="5" name="Rectangle 4">
            <a:extLst>
              <a:ext uri="{FF2B5EF4-FFF2-40B4-BE49-F238E27FC236}">
                <a16:creationId xmlns:a16="http://schemas.microsoft.com/office/drawing/2014/main" id="{7ED1D17D-B3B3-4B24-B095-07CA94077E61}"/>
              </a:ext>
            </a:extLst>
          </p:cNvPr>
          <p:cNvSpPr/>
          <p:nvPr/>
        </p:nvSpPr>
        <p:spPr>
          <a:xfrm>
            <a:off x="-339456" y="-134556"/>
            <a:ext cx="9516533" cy="7349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t a table&#10;&#10;Description automatically generated">
            <a:extLst>
              <a:ext uri="{FF2B5EF4-FFF2-40B4-BE49-F238E27FC236}">
                <a16:creationId xmlns:a16="http://schemas.microsoft.com/office/drawing/2014/main" id="{6FCB1DAB-CCE3-45A6-9F98-978DBBD27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82" y="0"/>
            <a:ext cx="7672435" cy="6858000"/>
          </a:xfrm>
          <a:prstGeom prst="rect">
            <a:avLst/>
          </a:prstGeom>
        </p:spPr>
      </p:pic>
    </p:spTree>
    <p:extLst>
      <p:ext uri="{BB962C8B-B14F-4D97-AF65-F5344CB8AC3E}">
        <p14:creationId xmlns:p14="http://schemas.microsoft.com/office/powerpoint/2010/main" val="3962908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
        <p:nvSpPr>
          <p:cNvPr id="5" name="Rectangle 4">
            <a:extLst>
              <a:ext uri="{FF2B5EF4-FFF2-40B4-BE49-F238E27FC236}">
                <a16:creationId xmlns:a16="http://schemas.microsoft.com/office/drawing/2014/main" id="{7ED1D17D-B3B3-4B24-B095-07CA94077E61}"/>
              </a:ext>
            </a:extLst>
          </p:cNvPr>
          <p:cNvSpPr/>
          <p:nvPr/>
        </p:nvSpPr>
        <p:spPr>
          <a:xfrm>
            <a:off x="-339456" y="-134556"/>
            <a:ext cx="9516533" cy="7349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t a table&#10;&#10;Description automatically generated">
            <a:extLst>
              <a:ext uri="{FF2B5EF4-FFF2-40B4-BE49-F238E27FC236}">
                <a16:creationId xmlns:a16="http://schemas.microsoft.com/office/drawing/2014/main" id="{6FCB1DAB-CCE3-45A6-9F98-978DBBD27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6606" y="-3157963"/>
            <a:ext cx="23777446" cy="21253451"/>
          </a:xfrm>
          <a:prstGeom prst="rect">
            <a:avLst/>
          </a:prstGeom>
        </p:spPr>
      </p:pic>
    </p:spTree>
    <p:extLst>
      <p:ext uri="{BB962C8B-B14F-4D97-AF65-F5344CB8AC3E}">
        <p14:creationId xmlns:p14="http://schemas.microsoft.com/office/powerpoint/2010/main" val="190973531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Tree>
    <p:extLst>
      <p:ext uri="{BB962C8B-B14F-4D97-AF65-F5344CB8AC3E}">
        <p14:creationId xmlns:p14="http://schemas.microsoft.com/office/powerpoint/2010/main" val="19401260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Tree>
    <p:extLst>
      <p:ext uri="{BB962C8B-B14F-4D97-AF65-F5344CB8AC3E}">
        <p14:creationId xmlns:p14="http://schemas.microsoft.com/office/powerpoint/2010/main" val="8180474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
        <p:nvSpPr>
          <p:cNvPr id="4" name="TextBox 3"/>
          <p:cNvSpPr txBox="1"/>
          <p:nvPr/>
        </p:nvSpPr>
        <p:spPr>
          <a:xfrm>
            <a:off x="277906" y="5324596"/>
            <a:ext cx="8874994" cy="1477328"/>
          </a:xfrm>
          <a:prstGeom prst="rect">
            <a:avLst/>
          </a:prstGeom>
          <a:noFill/>
        </p:spPr>
        <p:txBody>
          <a:bodyPr wrap="none" rtlCol="0">
            <a:spAutoFit/>
          </a:bodyPr>
          <a:lstStyle/>
          <a:p>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BAD NEWS</a:t>
            </a:r>
            <a:r>
              <a:rPr lang="en-US" sz="4500" b="1" baseline="30000" dirty="0">
                <a:solidFill>
                  <a:schemeClr val="accent4">
                    <a:lumMod val="20000"/>
                    <a:lumOff val="80000"/>
                  </a:schemeClr>
                </a:solidFill>
                <a:latin typeface="Albertus Medium" panose="020E0602030304020304" pitchFamily="34" charset="0"/>
              </a:rPr>
              <a:t> OF </a:t>
            </a:r>
            <a:r>
              <a:rPr lang="en-US" sz="4500" b="1" dirty="0">
                <a:solidFill>
                  <a:schemeClr val="accent4">
                    <a:lumMod val="20000"/>
                    <a:lumOff val="80000"/>
                  </a:schemeClr>
                </a:solidFill>
                <a:latin typeface="Albertus Medium" panose="020E0602030304020304" pitchFamily="34" charset="0"/>
              </a:rPr>
              <a:t>GREAT SORROW</a:t>
            </a:r>
          </a:p>
        </p:txBody>
      </p:sp>
    </p:spTree>
    <p:extLst>
      <p:ext uri="{BB962C8B-B14F-4D97-AF65-F5344CB8AC3E}">
        <p14:creationId xmlns:p14="http://schemas.microsoft.com/office/powerpoint/2010/main" val="8180474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4053417"/>
          </a:xfrm>
          <a:prstGeom prst="rect">
            <a:avLst/>
          </a:prstGeom>
        </p:spPr>
        <p:txBody>
          <a:bodyPr wrap="square">
            <a:spAutoFit/>
          </a:bodyPr>
          <a:lstStyle/>
          <a:p>
            <a:pPr>
              <a:lnSpc>
                <a:spcPct val="90000"/>
              </a:lnSpc>
            </a:pPr>
            <a:r>
              <a:rPr lang="en-US" sz="2600" baseline="30000" dirty="0">
                <a:solidFill>
                  <a:schemeClr val="bg1"/>
                </a:solidFill>
                <a:effectLst>
                  <a:outerShdw blurRad="38100" dist="38100" dir="2700000" algn="tl">
                    <a:srgbClr val="000000">
                      <a:alpha val="43137"/>
                    </a:srgbClr>
                  </a:outerShdw>
                </a:effectLst>
              </a:rPr>
              <a:t>1b</a:t>
            </a:r>
            <a:r>
              <a:rPr lang="en-US" sz="2600" dirty="0">
                <a:solidFill>
                  <a:schemeClr val="bg1"/>
                </a:solidFill>
                <a:effectLst>
                  <a:outerShdw blurRad="38100" dist="38100" dir="2700000" algn="tl">
                    <a:srgbClr val="000000">
                      <a:alpha val="43137"/>
                    </a:srgbClr>
                  </a:outerShdw>
                </a:effectLst>
              </a:rPr>
              <a:t>[The Serpent] said to the woman, “Did God actually say….?” … </a:t>
            </a:r>
            <a:r>
              <a:rPr lang="en-US" sz="2600" baseline="30000" dirty="0">
                <a:solidFill>
                  <a:schemeClr val="bg1"/>
                </a:solidFill>
                <a:effectLst>
                  <a:outerShdw blurRad="38100" dist="38100" dir="2700000" algn="tl">
                    <a:srgbClr val="000000">
                      <a:alpha val="43137"/>
                    </a:srgbClr>
                  </a:outerShdw>
                </a:effectLst>
              </a:rPr>
              <a:t>6 </a:t>
            </a:r>
            <a:r>
              <a:rPr lang="en-US" sz="2600" dirty="0">
                <a:solidFill>
                  <a:schemeClr val="bg1"/>
                </a:solidFill>
                <a:effectLst>
                  <a:outerShdw blurRad="38100" dist="38100" dir="2700000" algn="tl">
                    <a:srgbClr val="000000">
                      <a:alpha val="43137"/>
                    </a:srgbClr>
                  </a:outerShdw>
                </a:effectLst>
              </a:rPr>
              <a:t>So when the woman saw that the tree was good for food, and that it was a delight to the eyes, and that the tree was to be desired to make one wise, she took of its fruit and ate, and she also gave some to her husband who was with her, and he ate.</a:t>
            </a:r>
            <a:r>
              <a:rPr lang="en-US" sz="2600" baseline="30000" dirty="0">
                <a:solidFill>
                  <a:schemeClr val="bg1"/>
                </a:solidFill>
                <a:effectLst>
                  <a:outerShdw blurRad="38100" dist="38100" dir="2700000" algn="tl">
                    <a:srgbClr val="000000">
                      <a:alpha val="43137"/>
                    </a:srgbClr>
                  </a:outerShdw>
                </a:effectLst>
              </a:rPr>
              <a:t> 7 </a:t>
            </a:r>
            <a:r>
              <a:rPr lang="en-US" sz="2600" dirty="0">
                <a:solidFill>
                  <a:schemeClr val="bg1"/>
                </a:solidFill>
                <a:effectLst>
                  <a:outerShdw blurRad="38100" dist="38100" dir="2700000" algn="tl">
                    <a:srgbClr val="000000">
                      <a:alpha val="43137"/>
                    </a:srgbClr>
                  </a:outerShdw>
                </a:effectLst>
              </a:rPr>
              <a:t>Then the eyes of both were opened, and they knew that they were naked. And they sewed fig leaves together and made themselves loincloths. </a:t>
            </a:r>
            <a:r>
              <a:rPr lang="en-US" sz="2600" baseline="30000" dirty="0">
                <a:solidFill>
                  <a:schemeClr val="bg1"/>
                </a:solidFill>
                <a:effectLst>
                  <a:outerShdw blurRad="38100" dist="38100" dir="2700000" algn="tl">
                    <a:srgbClr val="000000">
                      <a:alpha val="43137"/>
                    </a:srgbClr>
                  </a:outerShdw>
                </a:effectLst>
              </a:rPr>
              <a:t>8 </a:t>
            </a:r>
            <a:r>
              <a:rPr lang="en-US" sz="2600" dirty="0">
                <a:solidFill>
                  <a:schemeClr val="bg1"/>
                </a:solidFill>
                <a:effectLst>
                  <a:outerShdw blurRad="38100" dist="38100" dir="2700000" algn="tl">
                    <a:srgbClr val="000000">
                      <a:alpha val="43137"/>
                    </a:srgbClr>
                  </a:outerShdw>
                </a:effectLst>
              </a:rPr>
              <a:t>And they heard the sound of the Lord God walking in the garden in the cool of the day, and the man and his wife hid themselves from the presence of the Lord God among the trees of the garden. </a:t>
            </a: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8656537"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GENESIS 3:</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BAD NEWS</a:t>
            </a:r>
            <a:r>
              <a:rPr lang="en-US" sz="4500" b="1" baseline="30000" dirty="0">
                <a:solidFill>
                  <a:schemeClr val="accent4">
                    <a:lumMod val="20000"/>
                    <a:lumOff val="80000"/>
                  </a:schemeClr>
                </a:solidFill>
                <a:latin typeface="Albertus Medium" panose="020E0602030304020304" pitchFamily="34" charset="0"/>
              </a:rPr>
              <a:t> OF </a:t>
            </a:r>
            <a:r>
              <a:rPr lang="en-US" sz="4500" b="1" dirty="0">
                <a:solidFill>
                  <a:schemeClr val="accent4">
                    <a:lumMod val="20000"/>
                    <a:lumOff val="80000"/>
                  </a:schemeClr>
                </a:solidFill>
                <a:latin typeface="Albertus Medium" panose="020E0602030304020304" pitchFamily="34" charset="0"/>
              </a:rPr>
              <a:t>GREAT SORROW</a:t>
            </a:r>
          </a:p>
        </p:txBody>
      </p:sp>
    </p:spTree>
    <p:extLst>
      <p:ext uri="{BB962C8B-B14F-4D97-AF65-F5344CB8AC3E}">
        <p14:creationId xmlns:p14="http://schemas.microsoft.com/office/powerpoint/2010/main" val="20659119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Tree>
    <p:extLst>
      <p:ext uri="{BB962C8B-B14F-4D97-AF65-F5344CB8AC3E}">
        <p14:creationId xmlns:p14="http://schemas.microsoft.com/office/powerpoint/2010/main" val="24883115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323713"/>
          </a:xfrm>
          <a:prstGeom prst="rect">
            <a:avLst/>
          </a:prstGeom>
        </p:spPr>
        <p:txBody>
          <a:bodyPr wrap="square">
            <a:spAutoFit/>
          </a:bodyPr>
          <a:lstStyle/>
          <a:p>
            <a:r>
              <a:rPr lang="en-US" sz="2800" b="1" baseline="30000" dirty="0">
                <a:solidFill>
                  <a:schemeClr val="bg1"/>
                </a:solidFill>
                <a:effectLst>
                  <a:outerShdw blurRad="38100" dist="38100" dir="2700000" algn="tl">
                    <a:srgbClr val="000000">
                      <a:alpha val="43137"/>
                    </a:srgbClr>
                  </a:outerShdw>
                </a:effectLst>
              </a:rPr>
              <a:t>14 </a:t>
            </a:r>
            <a:r>
              <a:rPr lang="en-US" sz="2800" dirty="0">
                <a:solidFill>
                  <a:schemeClr val="bg1"/>
                </a:solidFill>
                <a:effectLst>
                  <a:outerShdw blurRad="38100" dist="38100" dir="2700000" algn="tl">
                    <a:srgbClr val="000000">
                      <a:alpha val="43137"/>
                    </a:srgbClr>
                  </a:outerShdw>
                </a:effectLst>
              </a:rPr>
              <a:t>The </a:t>
            </a:r>
            <a:r>
              <a:rPr lang="en-US" sz="2800" cap="small" dirty="0">
                <a:solidFill>
                  <a:schemeClr val="bg1"/>
                </a:solidFill>
                <a:effectLst>
                  <a:outerShdw blurRad="38100" dist="38100" dir="2700000" algn="tl">
                    <a:srgbClr val="000000">
                      <a:alpha val="43137"/>
                    </a:srgbClr>
                  </a:outerShdw>
                </a:effectLst>
              </a:rPr>
              <a:t>Lord</a:t>
            </a:r>
            <a:r>
              <a:rPr lang="en-US" sz="2800" dirty="0">
                <a:solidFill>
                  <a:schemeClr val="bg1"/>
                </a:solidFill>
                <a:effectLst>
                  <a:outerShdw blurRad="38100" dist="38100" dir="2700000" algn="tl">
                    <a:srgbClr val="000000">
                      <a:alpha val="43137"/>
                    </a:srgbClr>
                  </a:outerShdw>
                </a:effectLst>
              </a:rPr>
              <a:t> God said to the serpent…</a:t>
            </a:r>
          </a:p>
          <a:p>
            <a:r>
              <a:rPr lang="en-US" sz="2800" b="1" dirty="0">
                <a:solidFill>
                  <a:schemeClr val="bg1"/>
                </a:solidFill>
                <a:effectLst>
                  <a:outerShdw blurRad="38100" dist="38100" dir="2700000" algn="tl">
                    <a:srgbClr val="000000">
                      <a:alpha val="43137"/>
                    </a:srgbClr>
                  </a:outerShdw>
                </a:effectLst>
              </a:rPr>
              <a:t>“</a:t>
            </a:r>
            <a:r>
              <a:rPr lang="en-US" sz="2800" b="1" baseline="30000" dirty="0">
                <a:solidFill>
                  <a:schemeClr val="bg1"/>
                </a:solidFill>
                <a:effectLst>
                  <a:outerShdw blurRad="38100" dist="38100" dir="2700000" algn="tl">
                    <a:srgbClr val="000000">
                      <a:alpha val="43137"/>
                    </a:srgbClr>
                  </a:outerShdw>
                </a:effectLst>
              </a:rPr>
              <a:t>15 </a:t>
            </a:r>
            <a:r>
              <a:rPr lang="en-US" sz="2800" dirty="0">
                <a:solidFill>
                  <a:schemeClr val="bg1"/>
                </a:solidFill>
                <a:effectLst>
                  <a:outerShdw blurRad="38100" dist="38100" dir="2700000" algn="tl">
                    <a:srgbClr val="000000">
                      <a:alpha val="43137"/>
                    </a:srgbClr>
                  </a:outerShdw>
                </a:effectLst>
              </a:rPr>
              <a:t>I will put enmity between you and the woman,</a:t>
            </a:r>
            <a:br>
              <a:rPr lang="en-US" sz="2800" dirty="0">
                <a:solidFill>
                  <a:schemeClr val="bg1"/>
                </a:solidFill>
                <a:effectLst>
                  <a:outerShdw blurRad="38100" dist="38100" dir="2700000" algn="tl">
                    <a:srgbClr val="000000">
                      <a:alpha val="43137"/>
                    </a:srgbClr>
                  </a:outerShdw>
                </a:effectLst>
              </a:rPr>
            </a:br>
            <a:r>
              <a:rPr lang="en-US" sz="2800" dirty="0">
                <a:solidFill>
                  <a:schemeClr val="bg1"/>
                </a:solidFill>
                <a:effectLst>
                  <a:outerShdw blurRad="38100" dist="38100" dir="2700000" algn="tl">
                    <a:srgbClr val="000000">
                      <a:alpha val="43137"/>
                    </a:srgbClr>
                  </a:outerShdw>
                </a:effectLst>
              </a:rPr>
              <a:t>and between your offspring [SEED] and her offspring</a:t>
            </a:r>
            <a:r>
              <a:rPr lang="en-US" sz="2800" baseline="300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[SEED]; he shall bruise your head, and you shall bruise </a:t>
            </a:r>
            <a:br>
              <a:rPr lang="en-US" sz="2800" dirty="0">
                <a:solidFill>
                  <a:schemeClr val="bg1"/>
                </a:solidFill>
                <a:effectLst>
                  <a:outerShdw blurRad="38100" dist="38100" dir="2700000" algn="tl">
                    <a:srgbClr val="000000">
                      <a:alpha val="43137"/>
                    </a:srgbClr>
                  </a:outerShdw>
                </a:effectLst>
              </a:rPr>
            </a:br>
            <a:r>
              <a:rPr lang="en-US" sz="2800" dirty="0">
                <a:solidFill>
                  <a:schemeClr val="bg1"/>
                </a:solidFill>
                <a:effectLst>
                  <a:outerShdw blurRad="38100" dist="38100" dir="2700000" algn="tl">
                    <a:srgbClr val="000000">
                      <a:alpha val="43137"/>
                    </a:srgbClr>
                  </a:outerShdw>
                </a:effectLst>
              </a:rPr>
              <a:t>his heel.”</a:t>
            </a: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754046"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GENESIS 3:</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BAD NEWS + GOOD NEWS</a:t>
            </a:r>
          </a:p>
        </p:txBody>
      </p:sp>
    </p:spTree>
    <p:extLst>
      <p:ext uri="{BB962C8B-B14F-4D97-AF65-F5344CB8AC3E}">
        <p14:creationId xmlns:p14="http://schemas.microsoft.com/office/powerpoint/2010/main" val="400608450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650939" cy="3453253"/>
          </a:xfrm>
          <a:prstGeom prst="rect">
            <a:avLst/>
          </a:prstGeom>
        </p:spPr>
        <p:txBody>
          <a:bodyPr wrap="square">
            <a:spAutoFit/>
          </a:bodyPr>
          <a:lstStyle/>
          <a:p>
            <a:r>
              <a:rPr lang="en-US" sz="2800" b="1" baseline="30000" dirty="0">
                <a:solidFill>
                  <a:schemeClr val="bg1"/>
                </a:solidFill>
                <a:effectLst>
                  <a:outerShdw blurRad="38100" dist="38100" dir="2700000" algn="tl">
                    <a:srgbClr val="000000">
                      <a:alpha val="43137"/>
                    </a:srgbClr>
                  </a:outerShdw>
                </a:effectLst>
              </a:rPr>
              <a:t>3 </a:t>
            </a:r>
            <a:r>
              <a:rPr lang="en-US" sz="2800" dirty="0">
                <a:solidFill>
                  <a:schemeClr val="bg1"/>
                </a:solidFill>
                <a:effectLst>
                  <a:outerShdw blurRad="38100" dist="38100" dir="2700000" algn="tl">
                    <a:srgbClr val="000000">
                      <a:alpha val="43137"/>
                    </a:srgbClr>
                  </a:outerShdw>
                </a:effectLst>
              </a:rPr>
              <a:t>When Adam had lived … 930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r>
              <a:rPr lang="en-US" sz="2800" b="1" baseline="30000" dirty="0">
                <a:solidFill>
                  <a:schemeClr val="bg1"/>
                </a:solidFill>
                <a:effectLst>
                  <a:outerShdw blurRad="38100" dist="38100" dir="2700000" algn="tl">
                    <a:srgbClr val="000000">
                      <a:alpha val="43137"/>
                    </a:srgbClr>
                  </a:outerShdw>
                </a:effectLst>
              </a:rPr>
              <a:t>6 </a:t>
            </a:r>
            <a:r>
              <a:rPr lang="en-US" sz="2800" dirty="0">
                <a:solidFill>
                  <a:schemeClr val="bg1"/>
                </a:solidFill>
                <a:effectLst>
                  <a:outerShdw blurRad="38100" dist="38100" dir="2700000" algn="tl">
                    <a:srgbClr val="000000">
                      <a:alpha val="43137"/>
                    </a:srgbClr>
                  </a:outerShdw>
                </a:effectLst>
              </a:rPr>
              <a:t>When Seth had lived … 912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9 </a:t>
            </a:r>
            <a:r>
              <a:rPr lang="en-US" sz="2800" dirty="0">
                <a:solidFill>
                  <a:schemeClr val="bg1"/>
                </a:solidFill>
                <a:effectLst>
                  <a:outerShdw blurRad="38100" dist="38100" dir="2700000" algn="tl">
                    <a:srgbClr val="000000">
                      <a:alpha val="43137"/>
                    </a:srgbClr>
                  </a:outerShdw>
                </a:effectLst>
              </a:rPr>
              <a:t>When </a:t>
            </a:r>
            <a:r>
              <a:rPr lang="en-US" sz="2800" dirty="0" err="1">
                <a:solidFill>
                  <a:schemeClr val="bg1"/>
                </a:solidFill>
                <a:effectLst>
                  <a:outerShdw blurRad="38100" dist="38100" dir="2700000" algn="tl">
                    <a:srgbClr val="000000">
                      <a:alpha val="43137"/>
                    </a:srgbClr>
                  </a:outerShdw>
                </a:effectLst>
              </a:rPr>
              <a:t>Enosh</a:t>
            </a:r>
            <a:r>
              <a:rPr lang="en-US" sz="2800" dirty="0">
                <a:solidFill>
                  <a:schemeClr val="bg1"/>
                </a:solidFill>
                <a:effectLst>
                  <a:outerShdw blurRad="38100" dist="38100" dir="2700000" algn="tl">
                    <a:srgbClr val="000000">
                      <a:alpha val="43137"/>
                    </a:srgbClr>
                  </a:outerShdw>
                </a:effectLst>
              </a:rPr>
              <a:t> had lived … 905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12 </a:t>
            </a:r>
            <a:r>
              <a:rPr lang="en-US" sz="2800" dirty="0">
                <a:solidFill>
                  <a:schemeClr val="bg1"/>
                </a:solidFill>
                <a:effectLst>
                  <a:outerShdw blurRad="38100" dist="38100" dir="2700000" algn="tl">
                    <a:srgbClr val="000000">
                      <a:alpha val="43137"/>
                    </a:srgbClr>
                  </a:outerShdw>
                </a:effectLst>
              </a:rPr>
              <a:t>When Kenan had lived … 910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15 </a:t>
            </a:r>
            <a:r>
              <a:rPr lang="en-US" sz="2800" dirty="0">
                <a:solidFill>
                  <a:schemeClr val="bg1"/>
                </a:solidFill>
                <a:effectLst>
                  <a:outerShdw blurRad="38100" dist="38100" dir="2700000" algn="tl">
                    <a:srgbClr val="000000">
                      <a:alpha val="43137"/>
                    </a:srgbClr>
                  </a:outerShdw>
                </a:effectLst>
              </a:rPr>
              <a:t>When Mahalalel had lived … 895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18 </a:t>
            </a:r>
            <a:r>
              <a:rPr lang="en-US" sz="2800" dirty="0">
                <a:solidFill>
                  <a:schemeClr val="bg1"/>
                </a:solidFill>
                <a:effectLst>
                  <a:outerShdw blurRad="38100" dist="38100" dir="2700000" algn="tl">
                    <a:srgbClr val="000000">
                      <a:alpha val="43137"/>
                    </a:srgbClr>
                  </a:outerShdw>
                </a:effectLst>
              </a:rPr>
              <a:t>When Jared had lived … 962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 25 </a:t>
            </a:r>
            <a:r>
              <a:rPr lang="en-US" sz="2800" dirty="0">
                <a:solidFill>
                  <a:schemeClr val="bg1"/>
                </a:solidFill>
                <a:effectLst>
                  <a:outerShdw blurRad="38100" dist="38100" dir="2700000" algn="tl">
                    <a:srgbClr val="000000">
                      <a:alpha val="43137"/>
                    </a:srgbClr>
                  </a:outerShdw>
                </a:effectLst>
              </a:rPr>
              <a:t>When Methuselah had lived … 969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28 </a:t>
            </a:r>
            <a:r>
              <a:rPr lang="en-US" sz="2800" dirty="0">
                <a:solidFill>
                  <a:schemeClr val="bg1"/>
                </a:solidFill>
                <a:effectLst>
                  <a:outerShdw blurRad="38100" dist="38100" dir="2700000" algn="tl">
                    <a:srgbClr val="000000">
                      <a:alpha val="43137"/>
                    </a:srgbClr>
                  </a:outerShdw>
                </a:effectLst>
              </a:rPr>
              <a:t>When </a:t>
            </a:r>
            <a:r>
              <a:rPr lang="en-US" sz="2800" dirty="0" err="1">
                <a:solidFill>
                  <a:schemeClr val="bg1"/>
                </a:solidFill>
                <a:effectLst>
                  <a:outerShdw blurRad="38100" dist="38100" dir="2700000" algn="tl">
                    <a:srgbClr val="000000">
                      <a:alpha val="43137"/>
                    </a:srgbClr>
                  </a:outerShdw>
                </a:effectLst>
              </a:rPr>
              <a:t>Lamech</a:t>
            </a:r>
            <a:r>
              <a:rPr lang="en-US" sz="2800" dirty="0">
                <a:solidFill>
                  <a:schemeClr val="bg1"/>
                </a:solidFill>
                <a:effectLst>
                  <a:outerShdw blurRad="38100" dist="38100" dir="2700000" algn="tl">
                    <a:srgbClr val="000000">
                      <a:alpha val="43137"/>
                    </a:srgbClr>
                  </a:outerShdw>
                </a:effectLst>
              </a:rPr>
              <a:t> had lived … 777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endParaRPr lang="en-US" sz="2800" dirty="0">
              <a:solidFill>
                <a:schemeClr val="bg1"/>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7" name="TextBox 6"/>
          <p:cNvSpPr txBox="1"/>
          <p:nvPr/>
        </p:nvSpPr>
        <p:spPr>
          <a:xfrm>
            <a:off x="277906" y="5324596"/>
            <a:ext cx="8656537"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GENESIS 5:</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BAD NEWS</a:t>
            </a:r>
            <a:r>
              <a:rPr lang="en-US" sz="4500" b="1" baseline="30000" dirty="0">
                <a:solidFill>
                  <a:schemeClr val="accent4">
                    <a:lumMod val="20000"/>
                    <a:lumOff val="80000"/>
                  </a:schemeClr>
                </a:solidFill>
                <a:latin typeface="Albertus Medium" panose="020E0602030304020304" pitchFamily="34" charset="0"/>
              </a:rPr>
              <a:t> OF </a:t>
            </a:r>
            <a:r>
              <a:rPr lang="en-US" sz="4500" b="1" dirty="0">
                <a:solidFill>
                  <a:schemeClr val="accent4">
                    <a:lumMod val="20000"/>
                    <a:lumOff val="80000"/>
                  </a:schemeClr>
                </a:solidFill>
                <a:latin typeface="Albertus Medium" panose="020E0602030304020304" pitchFamily="34" charset="0"/>
              </a:rPr>
              <a:t>GREAT SORROW</a:t>
            </a:r>
          </a:p>
        </p:txBody>
      </p:sp>
    </p:spTree>
    <p:extLst>
      <p:ext uri="{BB962C8B-B14F-4D97-AF65-F5344CB8AC3E}">
        <p14:creationId xmlns:p14="http://schemas.microsoft.com/office/powerpoint/2010/main" val="76679086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650939" cy="3453253"/>
          </a:xfrm>
          <a:prstGeom prst="rect">
            <a:avLst/>
          </a:prstGeom>
        </p:spPr>
        <p:txBody>
          <a:bodyPr wrap="square">
            <a:spAutoFit/>
          </a:bodyPr>
          <a:lstStyle/>
          <a:p>
            <a:r>
              <a:rPr lang="en-US" sz="2800" b="1" baseline="30000" dirty="0">
                <a:solidFill>
                  <a:schemeClr val="bg1"/>
                </a:solidFill>
                <a:effectLst>
                  <a:outerShdw blurRad="38100" dist="38100" dir="2700000" algn="tl">
                    <a:srgbClr val="000000">
                      <a:alpha val="43137"/>
                    </a:srgbClr>
                  </a:outerShdw>
                </a:effectLst>
              </a:rPr>
              <a:t>3 </a:t>
            </a:r>
            <a:r>
              <a:rPr lang="en-US" sz="2800" dirty="0">
                <a:solidFill>
                  <a:schemeClr val="bg1"/>
                </a:solidFill>
                <a:effectLst>
                  <a:outerShdw blurRad="38100" dist="38100" dir="2700000" algn="tl">
                    <a:srgbClr val="000000">
                      <a:alpha val="43137"/>
                    </a:srgbClr>
                  </a:outerShdw>
                </a:effectLst>
              </a:rPr>
              <a:t>When Adam had lived … 930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r>
              <a:rPr lang="en-US" sz="2800" b="1" baseline="30000" dirty="0">
                <a:solidFill>
                  <a:schemeClr val="bg1"/>
                </a:solidFill>
                <a:effectLst>
                  <a:outerShdw blurRad="38100" dist="38100" dir="2700000" algn="tl">
                    <a:srgbClr val="000000">
                      <a:alpha val="43137"/>
                    </a:srgbClr>
                  </a:outerShdw>
                </a:effectLst>
              </a:rPr>
              <a:t>6 </a:t>
            </a:r>
            <a:r>
              <a:rPr lang="en-US" sz="2800" dirty="0">
                <a:solidFill>
                  <a:schemeClr val="bg1"/>
                </a:solidFill>
                <a:effectLst>
                  <a:outerShdw blurRad="38100" dist="38100" dir="2700000" algn="tl">
                    <a:srgbClr val="000000">
                      <a:alpha val="43137"/>
                    </a:srgbClr>
                  </a:outerShdw>
                </a:effectLst>
              </a:rPr>
              <a:t>When Seth had lived … 912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9 </a:t>
            </a:r>
            <a:r>
              <a:rPr lang="en-US" sz="2800" dirty="0">
                <a:solidFill>
                  <a:schemeClr val="bg1"/>
                </a:solidFill>
                <a:effectLst>
                  <a:outerShdw blurRad="38100" dist="38100" dir="2700000" algn="tl">
                    <a:srgbClr val="000000">
                      <a:alpha val="43137"/>
                    </a:srgbClr>
                  </a:outerShdw>
                </a:effectLst>
              </a:rPr>
              <a:t>When </a:t>
            </a:r>
            <a:r>
              <a:rPr lang="en-US" sz="2800" dirty="0" err="1">
                <a:solidFill>
                  <a:schemeClr val="bg1"/>
                </a:solidFill>
                <a:effectLst>
                  <a:outerShdw blurRad="38100" dist="38100" dir="2700000" algn="tl">
                    <a:srgbClr val="000000">
                      <a:alpha val="43137"/>
                    </a:srgbClr>
                  </a:outerShdw>
                </a:effectLst>
              </a:rPr>
              <a:t>Enosh</a:t>
            </a:r>
            <a:r>
              <a:rPr lang="en-US" sz="2800" dirty="0">
                <a:solidFill>
                  <a:schemeClr val="bg1"/>
                </a:solidFill>
                <a:effectLst>
                  <a:outerShdw blurRad="38100" dist="38100" dir="2700000" algn="tl">
                    <a:srgbClr val="000000">
                      <a:alpha val="43137"/>
                    </a:srgbClr>
                  </a:outerShdw>
                </a:effectLst>
              </a:rPr>
              <a:t> had lived … 905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12 </a:t>
            </a:r>
            <a:r>
              <a:rPr lang="en-US" sz="2800" dirty="0">
                <a:solidFill>
                  <a:schemeClr val="bg1"/>
                </a:solidFill>
                <a:effectLst>
                  <a:outerShdw blurRad="38100" dist="38100" dir="2700000" algn="tl">
                    <a:srgbClr val="000000">
                      <a:alpha val="43137"/>
                    </a:srgbClr>
                  </a:outerShdw>
                </a:effectLst>
              </a:rPr>
              <a:t>When Kenan had lived … 910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15 </a:t>
            </a:r>
            <a:r>
              <a:rPr lang="en-US" sz="2800" dirty="0">
                <a:solidFill>
                  <a:schemeClr val="bg1"/>
                </a:solidFill>
                <a:effectLst>
                  <a:outerShdw blurRad="38100" dist="38100" dir="2700000" algn="tl">
                    <a:srgbClr val="000000">
                      <a:alpha val="43137"/>
                    </a:srgbClr>
                  </a:outerShdw>
                </a:effectLst>
              </a:rPr>
              <a:t>When Mahalalel had lived … 895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18 </a:t>
            </a:r>
            <a:r>
              <a:rPr lang="en-US" sz="2800" dirty="0">
                <a:solidFill>
                  <a:schemeClr val="bg1"/>
                </a:solidFill>
                <a:effectLst>
                  <a:outerShdw blurRad="38100" dist="38100" dir="2700000" algn="tl">
                    <a:srgbClr val="000000">
                      <a:alpha val="43137"/>
                    </a:srgbClr>
                  </a:outerShdw>
                </a:effectLst>
              </a:rPr>
              <a:t>When Jared had lived … 962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 25 </a:t>
            </a:r>
            <a:r>
              <a:rPr lang="en-US" sz="2800" dirty="0">
                <a:solidFill>
                  <a:schemeClr val="bg1"/>
                </a:solidFill>
                <a:effectLst>
                  <a:outerShdw blurRad="38100" dist="38100" dir="2700000" algn="tl">
                    <a:srgbClr val="000000">
                      <a:alpha val="43137"/>
                    </a:srgbClr>
                  </a:outerShdw>
                </a:effectLst>
              </a:rPr>
              <a:t>When Methuselah had lived … 969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pPr>
              <a:lnSpc>
                <a:spcPct val="80000"/>
              </a:lnSpc>
            </a:pPr>
            <a:r>
              <a:rPr lang="en-US" sz="2800" b="1" baseline="30000" dirty="0">
                <a:solidFill>
                  <a:schemeClr val="bg1"/>
                </a:solidFill>
                <a:effectLst>
                  <a:outerShdw blurRad="38100" dist="38100" dir="2700000" algn="tl">
                    <a:srgbClr val="000000">
                      <a:alpha val="43137"/>
                    </a:srgbClr>
                  </a:outerShdw>
                </a:effectLst>
              </a:rPr>
              <a:t>28 </a:t>
            </a:r>
            <a:r>
              <a:rPr lang="en-US" sz="2800" dirty="0">
                <a:solidFill>
                  <a:schemeClr val="bg1"/>
                </a:solidFill>
                <a:effectLst>
                  <a:outerShdw blurRad="38100" dist="38100" dir="2700000" algn="tl">
                    <a:srgbClr val="000000">
                      <a:alpha val="43137"/>
                    </a:srgbClr>
                  </a:outerShdw>
                </a:effectLst>
              </a:rPr>
              <a:t>When </a:t>
            </a:r>
            <a:r>
              <a:rPr lang="en-US" sz="2800" dirty="0" err="1">
                <a:solidFill>
                  <a:schemeClr val="bg1"/>
                </a:solidFill>
                <a:effectLst>
                  <a:outerShdw blurRad="38100" dist="38100" dir="2700000" algn="tl">
                    <a:srgbClr val="000000">
                      <a:alpha val="43137"/>
                    </a:srgbClr>
                  </a:outerShdw>
                </a:effectLst>
              </a:rPr>
              <a:t>Lamech</a:t>
            </a:r>
            <a:r>
              <a:rPr lang="en-US" sz="2800" dirty="0">
                <a:solidFill>
                  <a:schemeClr val="bg1"/>
                </a:solidFill>
                <a:effectLst>
                  <a:outerShdw blurRad="38100" dist="38100" dir="2700000" algn="tl">
                    <a:srgbClr val="000000">
                      <a:alpha val="43137"/>
                    </a:srgbClr>
                  </a:outerShdw>
                </a:effectLst>
              </a:rPr>
              <a:t> had lived … 777 years, </a:t>
            </a:r>
            <a:r>
              <a:rPr lang="en-US" sz="2800" u="sng" dirty="0">
                <a:solidFill>
                  <a:schemeClr val="bg1"/>
                </a:solidFill>
                <a:effectLst>
                  <a:outerShdw blurRad="38100" dist="38100" dir="2700000" algn="tl">
                    <a:srgbClr val="000000">
                      <a:alpha val="43137"/>
                    </a:srgbClr>
                  </a:outerShdw>
                </a:effectLst>
              </a:rPr>
              <a:t>and he died</a:t>
            </a:r>
            <a:r>
              <a:rPr lang="en-US" sz="2800" dirty="0">
                <a:solidFill>
                  <a:schemeClr val="bg1"/>
                </a:solidFill>
                <a:effectLst>
                  <a:outerShdw blurRad="38100" dist="38100" dir="2700000" algn="tl">
                    <a:srgbClr val="000000">
                      <a:alpha val="43137"/>
                    </a:srgbClr>
                  </a:outerShdw>
                </a:effectLst>
              </a:rPr>
              <a:t>.</a:t>
            </a:r>
          </a:p>
          <a:p>
            <a:endParaRPr lang="en-US" sz="2800" dirty="0">
              <a:solidFill>
                <a:schemeClr val="bg1"/>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7" name="TextBox 6"/>
          <p:cNvSpPr txBox="1"/>
          <p:nvPr/>
        </p:nvSpPr>
        <p:spPr>
          <a:xfrm>
            <a:off x="277906" y="5324596"/>
            <a:ext cx="8656537"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GENESIS 5:</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BAD NEWS</a:t>
            </a:r>
            <a:r>
              <a:rPr lang="en-US" sz="4500" b="1" baseline="30000" dirty="0">
                <a:solidFill>
                  <a:schemeClr val="accent4">
                    <a:lumMod val="20000"/>
                    <a:lumOff val="80000"/>
                  </a:schemeClr>
                </a:solidFill>
                <a:latin typeface="Albertus Medium" panose="020E0602030304020304" pitchFamily="34" charset="0"/>
              </a:rPr>
              <a:t> OF </a:t>
            </a:r>
            <a:r>
              <a:rPr lang="en-US" sz="4500" b="1" dirty="0">
                <a:solidFill>
                  <a:schemeClr val="accent4">
                    <a:lumMod val="20000"/>
                    <a:lumOff val="80000"/>
                  </a:schemeClr>
                </a:solidFill>
                <a:latin typeface="Albertus Medium" panose="020E0602030304020304" pitchFamily="34" charset="0"/>
              </a:rPr>
              <a:t>GREAT SORROW</a:t>
            </a:r>
          </a:p>
        </p:txBody>
      </p:sp>
      <p:sp>
        <p:nvSpPr>
          <p:cNvPr id="8" name="Rectangle: Rounded Corners 3">
            <a:extLst>
              <a:ext uri="{FF2B5EF4-FFF2-40B4-BE49-F238E27FC236}">
                <a16:creationId xmlns:a16="http://schemas.microsoft.com/office/drawing/2014/main" id="{E36A246E-D098-4B27-BB20-F7229E207857}"/>
              </a:ext>
            </a:extLst>
          </p:cNvPr>
          <p:cNvSpPr/>
          <p:nvPr/>
        </p:nvSpPr>
        <p:spPr>
          <a:xfrm>
            <a:off x="1933559" y="3510116"/>
            <a:ext cx="6879772" cy="25268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A57914-D304-462E-87D9-EC2575B63B1C}"/>
              </a:ext>
            </a:extLst>
          </p:cNvPr>
          <p:cNvSpPr txBox="1"/>
          <p:nvPr/>
        </p:nvSpPr>
        <p:spPr>
          <a:xfrm>
            <a:off x="2264605" y="3726424"/>
            <a:ext cx="6400800" cy="2092881"/>
          </a:xfrm>
          <a:prstGeom prst="rect">
            <a:avLst/>
          </a:prstGeom>
          <a:noFill/>
        </p:spPr>
        <p:txBody>
          <a:bodyPr wrap="square" rtlCol="0">
            <a:spAutoFit/>
          </a:bodyPr>
          <a:lstStyle/>
          <a:p>
            <a:r>
              <a:rPr lang="en-US" sz="2600" dirty="0">
                <a:solidFill>
                  <a:schemeClr val="bg1"/>
                </a:solidFill>
                <a:effectLst>
                  <a:outerShdw blurRad="38100" dist="38100" dir="2700000" algn="tl">
                    <a:srgbClr val="000000">
                      <a:alpha val="43137"/>
                    </a:srgbClr>
                  </a:outerShdw>
                </a:effectLst>
              </a:rPr>
              <a:t>Therefore, just as sin entered the world through one man, and death through sin, so also death was passed on to all men, because all sinned. … Death reigned from the time of Adam…                                    </a:t>
            </a:r>
            <a:r>
              <a:rPr lang="en-US" sz="2600" b="1" dirty="0">
                <a:solidFill>
                  <a:schemeClr val="bg1"/>
                </a:solidFill>
                <a:effectLst>
                  <a:outerShdw blurRad="38100" dist="38100" dir="2700000" algn="tl">
                    <a:srgbClr val="000000">
                      <a:alpha val="43137"/>
                    </a:srgbClr>
                  </a:outerShdw>
                </a:effectLst>
              </a:rPr>
              <a:t>Romans 5:12,14</a:t>
            </a:r>
          </a:p>
        </p:txBody>
      </p:sp>
    </p:spTree>
    <p:extLst>
      <p:ext uri="{BB962C8B-B14F-4D97-AF65-F5344CB8AC3E}">
        <p14:creationId xmlns:p14="http://schemas.microsoft.com/office/powerpoint/2010/main" val="7667908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690277" y="238544"/>
            <a:ext cx="8650939" cy="4369914"/>
          </a:xfrm>
          <a:prstGeom prst="rect">
            <a:avLst/>
          </a:prstGeom>
        </p:spPr>
        <p:txBody>
          <a:bodyPr wrap="square">
            <a:spAutoFit/>
          </a:bodyPr>
          <a:lstStyle/>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SARAH</a:t>
            </a:r>
            <a:r>
              <a:rPr lang="en-US" sz="2800" dirty="0">
                <a:solidFill>
                  <a:schemeClr val="bg1"/>
                </a:solidFill>
                <a:effectLst>
                  <a:outerShdw blurRad="38100" dist="38100" dir="2700000" algn="tl">
                    <a:srgbClr val="000000">
                      <a:alpha val="43137"/>
                    </a:srgbClr>
                  </a:outerShdw>
                </a:effectLst>
              </a:rPr>
              <a:t> - barren &amp; old (Genesis 17)</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REBEKAH</a:t>
            </a:r>
            <a:r>
              <a:rPr lang="en-US" sz="2800" dirty="0">
                <a:solidFill>
                  <a:schemeClr val="bg1"/>
                </a:solidFill>
                <a:effectLst>
                  <a:outerShdw blurRad="38100" dist="38100" dir="2700000" algn="tl">
                    <a:srgbClr val="000000">
                      <a:alpha val="43137"/>
                    </a:srgbClr>
                  </a:outerShdw>
                </a:effectLst>
              </a:rPr>
              <a:t> – barren (Genesis 25:21)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RACHEL</a:t>
            </a:r>
            <a:r>
              <a:rPr lang="en-US" sz="2800" dirty="0">
                <a:solidFill>
                  <a:schemeClr val="bg1"/>
                </a:solidFill>
                <a:effectLst>
                  <a:outerShdw blurRad="38100" dist="38100" dir="2700000" algn="tl">
                    <a:srgbClr val="000000">
                      <a:alpha val="43137"/>
                    </a:srgbClr>
                  </a:outerShdw>
                </a:effectLst>
              </a:rPr>
              <a:t> – barren (Genesis 29)</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LEAH</a:t>
            </a:r>
            <a:r>
              <a:rPr lang="en-US" sz="2800" dirty="0">
                <a:solidFill>
                  <a:schemeClr val="bg1"/>
                </a:solidFill>
                <a:effectLst>
                  <a:outerShdw blurRad="38100" dist="38100" dir="2700000" algn="tl">
                    <a:srgbClr val="000000">
                      <a:alpha val="43137"/>
                    </a:srgbClr>
                  </a:outerShdw>
                </a:effectLst>
              </a:rPr>
              <a:t> – unwanted (Genesis 29)</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TAMAR</a:t>
            </a:r>
            <a:r>
              <a:rPr lang="en-US" sz="2800" dirty="0">
                <a:solidFill>
                  <a:schemeClr val="bg1"/>
                </a:solidFill>
                <a:effectLst>
                  <a:outerShdw blurRad="38100" dist="38100" dir="2700000" algn="tl">
                    <a:srgbClr val="000000">
                      <a:alpha val="43137"/>
                    </a:srgbClr>
                  </a:outerShdw>
                </a:effectLst>
              </a:rPr>
              <a:t> – widowed and rejected (Genesis 38)</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RAHAB</a:t>
            </a:r>
            <a:r>
              <a:rPr lang="en-US" sz="2800" dirty="0">
                <a:solidFill>
                  <a:schemeClr val="bg1"/>
                </a:solidFill>
                <a:effectLst>
                  <a:outerShdw blurRad="38100" dist="38100" dir="2700000" algn="tl">
                    <a:srgbClr val="000000">
                      <a:alpha val="43137"/>
                    </a:srgbClr>
                  </a:outerShdw>
                </a:effectLst>
              </a:rPr>
              <a:t> – foreigner, prostitute (Joshua 2,6)</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RUTH</a:t>
            </a:r>
            <a:r>
              <a:rPr lang="en-US" sz="2800" dirty="0">
                <a:solidFill>
                  <a:schemeClr val="bg1"/>
                </a:solidFill>
                <a:effectLst>
                  <a:outerShdw blurRad="38100" dist="38100" dir="2700000" algn="tl">
                    <a:srgbClr val="000000">
                      <a:alpha val="43137"/>
                    </a:srgbClr>
                  </a:outerShdw>
                </a:effectLst>
              </a:rPr>
              <a:t> – foreigner, widowed, childless (Ruth 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BATHSHEBA </a:t>
            </a:r>
            <a:r>
              <a:rPr lang="en-US" sz="2800" dirty="0">
                <a:solidFill>
                  <a:schemeClr val="bg1"/>
                </a:solidFill>
                <a:effectLst>
                  <a:outerShdw blurRad="38100" dist="38100" dir="2700000" algn="tl">
                    <a:srgbClr val="000000">
                      <a:alpha val="43137"/>
                    </a:srgbClr>
                  </a:outerShdw>
                </a:effectLst>
              </a:rPr>
              <a:t>– widow, dead child (2 Samuel 11)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SAMSON’S MOTHER </a:t>
            </a:r>
            <a:r>
              <a:rPr lang="en-US" sz="2800" dirty="0">
                <a:solidFill>
                  <a:schemeClr val="bg1"/>
                </a:solidFill>
                <a:effectLst>
                  <a:outerShdw blurRad="38100" dist="38100" dir="2700000" algn="tl">
                    <a:srgbClr val="000000">
                      <a:alpha val="43137"/>
                    </a:srgbClr>
                  </a:outerShdw>
                </a:effectLst>
              </a:rPr>
              <a:t>– barren (Judges 13)</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HANNAH, SAMUEL’S MOTHER </a:t>
            </a:r>
            <a:r>
              <a:rPr lang="en-US" sz="2800" dirty="0">
                <a:solidFill>
                  <a:schemeClr val="bg1"/>
                </a:solidFill>
                <a:effectLst>
                  <a:outerShdw blurRad="38100" dist="38100" dir="2700000" algn="tl">
                    <a:srgbClr val="000000">
                      <a:alpha val="43137"/>
                    </a:srgbClr>
                  </a:outerShdw>
                </a:effectLst>
              </a:rPr>
              <a:t>– barren (1 Samuel 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ISRAEL</a:t>
            </a:r>
            <a:r>
              <a:rPr lang="en-US" sz="2800" dirty="0">
                <a:solidFill>
                  <a:schemeClr val="bg1"/>
                </a:solidFill>
                <a:effectLst>
                  <a:outerShdw blurRad="38100" dist="38100" dir="2700000" algn="tl">
                    <a:srgbClr val="000000">
                      <a:alpha val="43137"/>
                    </a:srgbClr>
                  </a:outerShdw>
                </a:effectLst>
              </a:rPr>
              <a:t> – called a barren woman (Isaiah 54)</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EVE</a:t>
            </a:r>
            <a:r>
              <a:rPr lang="en-US" sz="2800" dirty="0">
                <a:solidFill>
                  <a:schemeClr val="bg1"/>
                </a:solidFill>
                <a:effectLst>
                  <a:outerShdw blurRad="38100" dist="38100" dir="2700000" algn="tl">
                    <a:srgbClr val="000000">
                      <a:alpha val="43137"/>
                    </a:srgbClr>
                  </a:outerShdw>
                </a:effectLst>
              </a:rPr>
              <a:t> – mother of life/death (Genesis 3)</a:t>
            </a: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7" name="TextBox 6"/>
          <p:cNvSpPr txBox="1"/>
          <p:nvPr/>
        </p:nvSpPr>
        <p:spPr>
          <a:xfrm>
            <a:off x="277906" y="5324596"/>
            <a:ext cx="8212505"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THE SEED:</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THROUGH BARREN WOMEN</a:t>
            </a:r>
          </a:p>
        </p:txBody>
      </p:sp>
    </p:spTree>
    <p:extLst>
      <p:ext uri="{BB962C8B-B14F-4D97-AF65-F5344CB8AC3E}">
        <p14:creationId xmlns:p14="http://schemas.microsoft.com/office/powerpoint/2010/main" val="40952716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7" name="TextBox 6"/>
          <p:cNvSpPr txBox="1"/>
          <p:nvPr/>
        </p:nvSpPr>
        <p:spPr>
          <a:xfrm>
            <a:off x="277906" y="5324596"/>
            <a:ext cx="8212505"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THE SEED:</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THROUGH BARREN WOMEN</a:t>
            </a:r>
          </a:p>
        </p:txBody>
      </p:sp>
      <p:sp>
        <p:nvSpPr>
          <p:cNvPr id="3" name="Rectangle 2"/>
          <p:cNvSpPr/>
          <p:nvPr/>
        </p:nvSpPr>
        <p:spPr>
          <a:xfrm>
            <a:off x="690277" y="238544"/>
            <a:ext cx="8650939" cy="5897512"/>
          </a:xfrm>
          <a:prstGeom prst="rect">
            <a:avLst/>
          </a:prstGeom>
        </p:spPr>
        <p:txBody>
          <a:bodyPr wrap="square">
            <a:spAutoFit/>
          </a:bodyPr>
          <a:lstStyle/>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SARAH</a:t>
            </a:r>
            <a:r>
              <a:rPr lang="en-US" sz="2800" dirty="0">
                <a:solidFill>
                  <a:schemeClr val="bg1"/>
                </a:solidFill>
                <a:effectLst>
                  <a:outerShdw blurRad="38100" dist="38100" dir="2700000" algn="tl">
                    <a:srgbClr val="000000">
                      <a:alpha val="43137"/>
                    </a:srgbClr>
                  </a:outerShdw>
                </a:effectLst>
              </a:rPr>
              <a:t> - barren &amp; old (Genesis 17)</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REBEKAH</a:t>
            </a:r>
            <a:r>
              <a:rPr lang="en-US" sz="2800" dirty="0">
                <a:solidFill>
                  <a:schemeClr val="bg1"/>
                </a:solidFill>
                <a:effectLst>
                  <a:outerShdw blurRad="38100" dist="38100" dir="2700000" algn="tl">
                    <a:srgbClr val="000000">
                      <a:alpha val="43137"/>
                    </a:srgbClr>
                  </a:outerShdw>
                </a:effectLst>
              </a:rPr>
              <a:t> – barren (Genesis 25:21)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RACHEL</a:t>
            </a:r>
            <a:r>
              <a:rPr lang="en-US" sz="2800" dirty="0">
                <a:solidFill>
                  <a:schemeClr val="bg1"/>
                </a:solidFill>
                <a:effectLst>
                  <a:outerShdw blurRad="38100" dist="38100" dir="2700000" algn="tl">
                    <a:srgbClr val="000000">
                      <a:alpha val="43137"/>
                    </a:srgbClr>
                  </a:outerShdw>
                </a:effectLst>
              </a:rPr>
              <a:t> – barren (Genesis 29)</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LEAH</a:t>
            </a:r>
            <a:r>
              <a:rPr lang="en-US" sz="2800" dirty="0">
                <a:solidFill>
                  <a:schemeClr val="bg1"/>
                </a:solidFill>
                <a:effectLst>
                  <a:outerShdw blurRad="38100" dist="38100" dir="2700000" algn="tl">
                    <a:srgbClr val="000000">
                      <a:alpha val="43137"/>
                    </a:srgbClr>
                  </a:outerShdw>
                </a:effectLst>
              </a:rPr>
              <a:t> – unwanted (Genesis 29)</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TAMAR</a:t>
            </a:r>
            <a:r>
              <a:rPr lang="en-US" sz="2800" dirty="0">
                <a:solidFill>
                  <a:schemeClr val="bg1"/>
                </a:solidFill>
                <a:effectLst>
                  <a:outerShdw blurRad="38100" dist="38100" dir="2700000" algn="tl">
                    <a:srgbClr val="000000">
                      <a:alpha val="43137"/>
                    </a:srgbClr>
                  </a:outerShdw>
                </a:effectLst>
              </a:rPr>
              <a:t> – widowed and rejected (Genesis 38)</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RAHAB</a:t>
            </a:r>
            <a:r>
              <a:rPr lang="en-US" sz="2800" dirty="0">
                <a:solidFill>
                  <a:schemeClr val="bg1"/>
                </a:solidFill>
                <a:effectLst>
                  <a:outerShdw blurRad="38100" dist="38100" dir="2700000" algn="tl">
                    <a:srgbClr val="000000">
                      <a:alpha val="43137"/>
                    </a:srgbClr>
                  </a:outerShdw>
                </a:effectLst>
              </a:rPr>
              <a:t> – foreigner, prostitute (Joshua 2,6)</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RUTH</a:t>
            </a:r>
            <a:r>
              <a:rPr lang="en-US" sz="2800" dirty="0">
                <a:solidFill>
                  <a:schemeClr val="bg1"/>
                </a:solidFill>
                <a:effectLst>
                  <a:outerShdw blurRad="38100" dist="38100" dir="2700000" algn="tl">
                    <a:srgbClr val="000000">
                      <a:alpha val="43137"/>
                    </a:srgbClr>
                  </a:outerShdw>
                </a:effectLst>
              </a:rPr>
              <a:t> – foreigner, widowed, childless (Ruth 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BATHSHEBA </a:t>
            </a:r>
            <a:r>
              <a:rPr lang="en-US" sz="2800" dirty="0">
                <a:solidFill>
                  <a:schemeClr val="bg1"/>
                </a:solidFill>
                <a:effectLst>
                  <a:outerShdw blurRad="38100" dist="38100" dir="2700000" algn="tl">
                    <a:srgbClr val="000000">
                      <a:alpha val="43137"/>
                    </a:srgbClr>
                  </a:outerShdw>
                </a:effectLst>
              </a:rPr>
              <a:t>– widow, dead child (2 Samuel 11)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SAMSON’S MOTHER </a:t>
            </a:r>
            <a:r>
              <a:rPr lang="en-US" sz="2800" dirty="0">
                <a:solidFill>
                  <a:schemeClr val="bg1"/>
                </a:solidFill>
                <a:effectLst>
                  <a:outerShdw blurRad="38100" dist="38100" dir="2700000" algn="tl">
                    <a:srgbClr val="000000">
                      <a:alpha val="43137"/>
                    </a:srgbClr>
                  </a:outerShdw>
                </a:effectLst>
              </a:rPr>
              <a:t>– barren (Judges 13)</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HANNAH, SAMUEL’S MOTHER </a:t>
            </a:r>
            <a:r>
              <a:rPr lang="en-US" sz="2800" dirty="0">
                <a:solidFill>
                  <a:schemeClr val="bg1"/>
                </a:solidFill>
                <a:effectLst>
                  <a:outerShdw blurRad="38100" dist="38100" dir="2700000" algn="tl">
                    <a:srgbClr val="000000">
                      <a:alpha val="43137"/>
                    </a:srgbClr>
                  </a:outerShdw>
                </a:effectLst>
              </a:rPr>
              <a:t>– barren (1 Samuel 1)</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ISRAEL</a:t>
            </a:r>
            <a:r>
              <a:rPr lang="en-US" sz="2800" dirty="0">
                <a:solidFill>
                  <a:schemeClr val="bg1"/>
                </a:solidFill>
                <a:effectLst>
                  <a:outerShdw blurRad="38100" dist="38100" dir="2700000" algn="tl">
                    <a:srgbClr val="000000">
                      <a:alpha val="43137"/>
                    </a:srgbClr>
                  </a:outerShdw>
                </a:effectLst>
              </a:rPr>
              <a:t> – called a barren woman (Isaiah 54)</a:t>
            </a:r>
          </a:p>
          <a:p>
            <a:pPr marL="287338" indent="-287338">
              <a:lnSpc>
                <a:spcPct val="80000"/>
              </a:lnSpc>
              <a:spcBef>
                <a:spcPts val="100"/>
              </a:spcBef>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rPr>
              <a:t>EVE</a:t>
            </a:r>
            <a:r>
              <a:rPr lang="en-US" sz="2800" dirty="0">
                <a:solidFill>
                  <a:schemeClr val="bg1"/>
                </a:solidFill>
                <a:effectLst>
                  <a:outerShdw blurRad="38100" dist="38100" dir="2700000" algn="tl">
                    <a:srgbClr val="000000">
                      <a:alpha val="43137"/>
                    </a:srgbClr>
                  </a:outerShdw>
                </a:effectLst>
              </a:rPr>
              <a:t> – mother of life/death (Genesis 3)</a:t>
            </a:r>
            <a:br>
              <a:rPr lang="en-US" sz="2800" dirty="0">
                <a:solidFill>
                  <a:schemeClr val="bg1"/>
                </a:solidFill>
                <a:effectLst>
                  <a:outerShdw blurRad="38100" dist="38100" dir="2700000" algn="tl">
                    <a:srgbClr val="000000">
                      <a:alpha val="43137"/>
                    </a:srgbClr>
                  </a:outerShdw>
                </a:effectLst>
              </a:rPr>
            </a:br>
            <a:endParaRPr lang="en-US" sz="2800" dirty="0">
              <a:solidFill>
                <a:schemeClr val="bg1"/>
              </a:solidFill>
              <a:effectLst>
                <a:outerShdw blurRad="38100" dist="38100" dir="2700000" algn="tl">
                  <a:srgbClr val="000000">
                    <a:alpha val="43137"/>
                  </a:srgbClr>
                </a:outerShdw>
              </a:effectLst>
            </a:endParaRPr>
          </a:p>
          <a:p>
            <a:pPr marL="3541713" lvl="8" indent="-287338">
              <a:lnSpc>
                <a:spcPct val="80000"/>
              </a:lnSpc>
              <a:spcBef>
                <a:spcPts val="100"/>
              </a:spcBef>
              <a:buFont typeface="Arial" panose="020B0604020202020204" pitchFamily="34" charset="0"/>
              <a:buChar char="•"/>
            </a:pPr>
            <a:r>
              <a:rPr lang="en-US" sz="3300" b="1" dirty="0">
                <a:solidFill>
                  <a:schemeClr val="bg1"/>
                </a:solidFill>
                <a:effectLst>
                  <a:outerShdw blurRad="38100" dist="38100" dir="2700000" algn="tl">
                    <a:srgbClr val="000000">
                      <a:alpha val="43137"/>
                    </a:srgbClr>
                  </a:outerShdw>
                </a:effectLst>
              </a:rPr>
              <a:t>ELIZABETH</a:t>
            </a:r>
            <a:r>
              <a:rPr lang="en-US" sz="3300" dirty="0">
                <a:solidFill>
                  <a:schemeClr val="bg1"/>
                </a:solidFill>
                <a:effectLst>
                  <a:outerShdw blurRad="38100" dist="38100" dir="2700000" algn="tl">
                    <a:srgbClr val="000000">
                      <a:alpha val="43137"/>
                    </a:srgbClr>
                  </a:outerShdw>
                </a:effectLst>
              </a:rPr>
              <a:t> – barren &amp; old</a:t>
            </a:r>
            <a:br>
              <a:rPr lang="en-US" sz="3300" dirty="0">
                <a:solidFill>
                  <a:schemeClr val="bg1"/>
                </a:solidFill>
                <a:effectLst>
                  <a:outerShdw blurRad="38100" dist="38100" dir="2700000" algn="tl">
                    <a:srgbClr val="000000">
                      <a:alpha val="43137"/>
                    </a:srgbClr>
                  </a:outerShdw>
                </a:effectLst>
              </a:rPr>
            </a:br>
            <a:r>
              <a:rPr lang="en-US" sz="3300" dirty="0">
                <a:solidFill>
                  <a:schemeClr val="bg1"/>
                </a:solidFill>
                <a:effectLst>
                  <a:outerShdw blurRad="38100" dist="38100" dir="2700000" algn="tl">
                    <a:srgbClr val="000000">
                      <a:alpha val="43137"/>
                    </a:srgbClr>
                  </a:outerShdw>
                </a:effectLst>
              </a:rPr>
              <a:t>                                (Luke 1)</a:t>
            </a:r>
          </a:p>
          <a:p>
            <a:pPr marL="3944938" lvl="8" indent="-287338">
              <a:lnSpc>
                <a:spcPct val="80000"/>
              </a:lnSpc>
              <a:spcBef>
                <a:spcPts val="100"/>
              </a:spcBef>
              <a:buFont typeface="Arial" panose="020B0604020202020204" pitchFamily="34" charset="0"/>
              <a:buChar char="•"/>
            </a:pP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02630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4358116"/>
          </a:xfrm>
          <a:prstGeom prst="rect">
            <a:avLst/>
          </a:prstGeom>
        </p:spPr>
        <p:txBody>
          <a:bodyPr wrap="square">
            <a:spAutoFit/>
          </a:bodyPr>
          <a:lstStyle/>
          <a:p>
            <a:pPr>
              <a:lnSpc>
                <a:spcPct val="90000"/>
              </a:lnSpc>
            </a:pPr>
            <a:r>
              <a:rPr lang="en-US" sz="2800" baseline="30000" dirty="0">
                <a:solidFill>
                  <a:schemeClr val="bg1"/>
                </a:solidFill>
                <a:effectLst>
                  <a:outerShdw blurRad="38100" dist="38100" dir="2700000" algn="tl">
                    <a:srgbClr val="000000">
                      <a:alpha val="43137"/>
                    </a:srgbClr>
                  </a:outerShdw>
                </a:effectLst>
              </a:rPr>
              <a:t>26 </a:t>
            </a:r>
            <a:r>
              <a:rPr lang="en-US" sz="2800" dirty="0">
                <a:solidFill>
                  <a:schemeClr val="bg1"/>
                </a:solidFill>
                <a:effectLst>
                  <a:outerShdw blurRad="38100" dist="38100" dir="2700000" algn="tl">
                    <a:srgbClr val="000000">
                      <a:alpha val="43137"/>
                    </a:srgbClr>
                  </a:outerShdw>
                </a:effectLst>
              </a:rPr>
              <a:t>In the sixth month the angel Gabriel was sent from God to a city of Galilee named Nazareth, </a:t>
            </a:r>
            <a:r>
              <a:rPr lang="en-US" sz="2800" baseline="30000" dirty="0">
                <a:solidFill>
                  <a:schemeClr val="bg1"/>
                </a:solidFill>
                <a:effectLst>
                  <a:outerShdw blurRad="38100" dist="38100" dir="2700000" algn="tl">
                    <a:srgbClr val="000000">
                      <a:alpha val="43137"/>
                    </a:srgbClr>
                  </a:outerShdw>
                </a:effectLst>
              </a:rPr>
              <a:t>27 </a:t>
            </a:r>
            <a:r>
              <a:rPr lang="en-US" sz="2800" dirty="0">
                <a:solidFill>
                  <a:schemeClr val="bg1"/>
                </a:solidFill>
                <a:effectLst>
                  <a:outerShdw blurRad="38100" dist="38100" dir="2700000" algn="tl">
                    <a:srgbClr val="000000">
                      <a:alpha val="43137"/>
                    </a:srgbClr>
                  </a:outerShdw>
                </a:effectLst>
              </a:rPr>
              <a:t>to a virgin betrothed to a man whose name was Joseph, of the house of David. And the virgin's name was Mary. </a:t>
            </a:r>
            <a:r>
              <a:rPr lang="en-US" sz="2800" baseline="30000" dirty="0">
                <a:solidFill>
                  <a:schemeClr val="bg1"/>
                </a:solidFill>
                <a:effectLst>
                  <a:outerShdw blurRad="38100" dist="38100" dir="2700000" algn="tl">
                    <a:srgbClr val="000000">
                      <a:alpha val="43137"/>
                    </a:srgbClr>
                  </a:outerShdw>
                </a:effectLst>
              </a:rPr>
              <a:t>28 </a:t>
            </a:r>
            <a:r>
              <a:rPr lang="en-US" sz="2800" dirty="0">
                <a:solidFill>
                  <a:schemeClr val="bg1"/>
                </a:solidFill>
                <a:effectLst>
                  <a:outerShdw blurRad="38100" dist="38100" dir="2700000" algn="tl">
                    <a:srgbClr val="000000">
                      <a:alpha val="43137"/>
                    </a:srgbClr>
                  </a:outerShdw>
                </a:effectLst>
              </a:rPr>
              <a:t>And he came to her and said, “Greetings, O favored one, the Lord is with you!” </a:t>
            </a:r>
            <a:r>
              <a:rPr lang="en-US" sz="2800" baseline="30000" dirty="0">
                <a:solidFill>
                  <a:schemeClr val="bg1"/>
                </a:solidFill>
                <a:effectLst>
                  <a:outerShdw blurRad="38100" dist="38100" dir="2700000" algn="tl">
                    <a:srgbClr val="000000">
                      <a:alpha val="43137"/>
                    </a:srgbClr>
                  </a:outerShdw>
                </a:effectLst>
              </a:rPr>
              <a:t>29 </a:t>
            </a:r>
            <a:r>
              <a:rPr lang="en-US" sz="2800" dirty="0">
                <a:solidFill>
                  <a:schemeClr val="bg1"/>
                </a:solidFill>
                <a:effectLst>
                  <a:outerShdw blurRad="38100" dist="38100" dir="2700000" algn="tl">
                    <a:srgbClr val="000000">
                      <a:alpha val="43137"/>
                    </a:srgbClr>
                  </a:outerShdw>
                </a:effectLst>
              </a:rPr>
              <a:t>But she was greatly troubled at the saying, and tried to discern what sort of greeting this might be. </a:t>
            </a:r>
            <a:r>
              <a:rPr lang="en-US" sz="2800" baseline="30000" dirty="0">
                <a:solidFill>
                  <a:schemeClr val="bg1"/>
                </a:solidFill>
                <a:effectLst>
                  <a:outerShdw blurRad="38100" dist="38100" dir="2700000" algn="tl">
                    <a:srgbClr val="000000">
                      <a:alpha val="43137"/>
                    </a:srgbClr>
                  </a:outerShdw>
                </a:effectLst>
              </a:rPr>
              <a:t>30 </a:t>
            </a:r>
            <a:r>
              <a:rPr lang="en-US" sz="2800" dirty="0">
                <a:solidFill>
                  <a:schemeClr val="bg1"/>
                </a:solidFill>
                <a:effectLst>
                  <a:outerShdw blurRad="38100" dist="38100" dir="2700000" algn="tl">
                    <a:srgbClr val="000000">
                      <a:alpha val="43137"/>
                    </a:srgbClr>
                  </a:outerShdw>
                </a:effectLst>
              </a:rPr>
              <a:t>And the angel said to her, “Do not be afraid, Mary, for you have found favor with God. </a:t>
            </a:r>
            <a:r>
              <a:rPr lang="en-US" sz="2800" baseline="30000" dirty="0">
                <a:solidFill>
                  <a:schemeClr val="bg1"/>
                </a:solidFill>
                <a:effectLst>
                  <a:outerShdw blurRad="38100" dist="38100" dir="2700000" algn="tl">
                    <a:srgbClr val="000000">
                      <a:alpha val="43137"/>
                    </a:srgbClr>
                  </a:outerShdw>
                </a:effectLst>
              </a:rPr>
              <a:t>31 </a:t>
            </a:r>
            <a:r>
              <a:rPr lang="en-US" sz="2800" dirty="0">
                <a:solidFill>
                  <a:schemeClr val="bg1"/>
                </a:solidFill>
                <a:effectLst>
                  <a:outerShdw blurRad="38100" dist="38100" dir="2700000" algn="tl">
                    <a:srgbClr val="000000">
                      <a:alpha val="43137"/>
                    </a:srgbClr>
                  </a:outerShdw>
                </a:effectLst>
              </a:rPr>
              <a:t>And behold, you will conceive in your womb and bear a son, and you shall call his name Jesus. </a:t>
            </a:r>
            <a:r>
              <a:rPr lang="en-US" sz="2800" baseline="30000" dirty="0">
                <a:solidFill>
                  <a:schemeClr val="bg1"/>
                </a:solidFill>
                <a:effectLst>
                  <a:outerShdw blurRad="38100" dist="38100" dir="2700000" algn="tl">
                    <a:srgbClr val="000000">
                      <a:alpha val="43137"/>
                    </a:srgbClr>
                  </a:outerShdw>
                </a:effectLst>
              </a:rPr>
              <a:t>32 </a:t>
            </a:r>
            <a:r>
              <a:rPr lang="en-US" sz="2800" dirty="0">
                <a:solidFill>
                  <a:schemeClr val="bg1"/>
                </a:solidFill>
                <a:effectLst>
                  <a:outerShdw blurRad="38100" dist="38100" dir="2700000" algn="tl">
                    <a:srgbClr val="000000">
                      <a:alpha val="43137"/>
                    </a:srgbClr>
                  </a:outerShdw>
                </a:effectLst>
              </a:rPr>
              <a:t>He will be great and will be</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58754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2114425"/>
          </a:xfrm>
          <a:prstGeom prst="rect">
            <a:avLst/>
          </a:prstGeom>
        </p:spPr>
        <p:txBody>
          <a:bodyPr wrap="square">
            <a:spAutoFit/>
          </a:bodyPr>
          <a:lstStyle/>
          <a:p>
            <a:pPr>
              <a:lnSpc>
                <a:spcPct val="90000"/>
              </a:lnSpc>
            </a:pPr>
            <a:r>
              <a:rPr lang="en-US" sz="2800" dirty="0">
                <a:solidFill>
                  <a:schemeClr val="bg1"/>
                </a:solidFill>
                <a:effectLst>
                  <a:outerShdw blurRad="38100" dist="38100" dir="2700000" algn="tl">
                    <a:srgbClr val="000000">
                      <a:alpha val="43137"/>
                    </a:srgbClr>
                  </a:outerShdw>
                </a:effectLst>
              </a:rPr>
              <a:t>called the Son of the Most High. And the Lord God will give to him the throne of his father David, </a:t>
            </a:r>
            <a:r>
              <a:rPr lang="en-US" sz="2800" baseline="30000" dirty="0">
                <a:solidFill>
                  <a:schemeClr val="bg1"/>
                </a:solidFill>
                <a:effectLst>
                  <a:outerShdw blurRad="38100" dist="38100" dir="2700000" algn="tl">
                    <a:srgbClr val="000000">
                      <a:alpha val="43137"/>
                    </a:srgbClr>
                  </a:outerShdw>
                </a:effectLst>
              </a:rPr>
              <a:t>33</a:t>
            </a:r>
            <a:r>
              <a:rPr lang="en-US" sz="2800" dirty="0">
                <a:solidFill>
                  <a:schemeClr val="bg1"/>
                </a:solidFill>
                <a:effectLst>
                  <a:outerShdw blurRad="38100" dist="38100" dir="2700000" algn="tl">
                    <a:srgbClr val="000000">
                      <a:alpha val="43137"/>
                    </a:srgbClr>
                  </a:outerShdw>
                </a:effectLst>
              </a:rPr>
              <a:t>and he will reign over the house of Jacob forever, and of his kingdom there will be no end.”</a:t>
            </a:r>
          </a:p>
          <a:p>
            <a:pPr>
              <a:lnSpc>
                <a:spcPct val="90000"/>
              </a:lnSpc>
            </a:pP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03910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4228850"/>
          </a:xfrm>
          <a:prstGeom prst="rect">
            <a:avLst/>
          </a:prstGeom>
        </p:spPr>
        <p:txBody>
          <a:bodyPr wrap="square">
            <a:spAutoFit/>
          </a:bodyPr>
          <a:lstStyle/>
          <a:p>
            <a:pPr>
              <a:lnSpc>
                <a:spcPct val="90000"/>
              </a:lnSpc>
            </a:pPr>
            <a:r>
              <a:rPr lang="en-US" sz="2800" dirty="0">
                <a:solidFill>
                  <a:schemeClr val="bg1"/>
                </a:solidFill>
                <a:effectLst>
                  <a:outerShdw blurRad="38100" dist="38100" dir="2700000" algn="tl">
                    <a:srgbClr val="000000">
                      <a:alpha val="43137"/>
                    </a:srgbClr>
                  </a:outerShdw>
                </a:effectLst>
              </a:rPr>
              <a:t>called the Son of the Most High. And the Lord God will give to him the throne of his father David, </a:t>
            </a:r>
            <a:r>
              <a:rPr lang="en-US" sz="2800" baseline="30000" dirty="0">
                <a:solidFill>
                  <a:schemeClr val="bg1"/>
                </a:solidFill>
                <a:effectLst>
                  <a:outerShdw blurRad="38100" dist="38100" dir="2700000" algn="tl">
                    <a:srgbClr val="000000">
                      <a:alpha val="43137"/>
                    </a:srgbClr>
                  </a:outerShdw>
                </a:effectLst>
              </a:rPr>
              <a:t>33</a:t>
            </a:r>
            <a:r>
              <a:rPr lang="en-US" sz="2800" dirty="0">
                <a:solidFill>
                  <a:schemeClr val="bg1"/>
                </a:solidFill>
                <a:effectLst>
                  <a:outerShdw blurRad="38100" dist="38100" dir="2700000" algn="tl">
                    <a:srgbClr val="000000">
                      <a:alpha val="43137"/>
                    </a:srgbClr>
                  </a:outerShdw>
                </a:effectLst>
              </a:rPr>
              <a:t>and he will reign over the house of Jacob forever, and of his kingdom there will be no end.”</a:t>
            </a:r>
          </a:p>
          <a:p>
            <a:r>
              <a:rPr lang="en-US" sz="2800" baseline="30000" dirty="0">
                <a:solidFill>
                  <a:schemeClr val="bg1"/>
                </a:solidFill>
                <a:effectLst>
                  <a:outerShdw blurRad="38100" dist="38100" dir="2700000" algn="tl">
                    <a:srgbClr val="000000">
                      <a:alpha val="43137"/>
                    </a:srgbClr>
                  </a:outerShdw>
                </a:effectLst>
              </a:rPr>
              <a:t>34 </a:t>
            </a:r>
            <a:r>
              <a:rPr lang="en-US" sz="2800" dirty="0">
                <a:solidFill>
                  <a:schemeClr val="bg1"/>
                </a:solidFill>
                <a:effectLst>
                  <a:outerShdw blurRad="38100" dist="38100" dir="2700000" algn="tl">
                    <a:srgbClr val="000000">
                      <a:alpha val="43137"/>
                    </a:srgbClr>
                  </a:outerShdw>
                </a:effectLst>
              </a:rPr>
              <a:t>And Mary said to the angel, “How will this be, since I am a virgin?”</a:t>
            </a:r>
          </a:p>
          <a:p>
            <a:r>
              <a:rPr lang="en-US" sz="2800" baseline="30000" dirty="0">
                <a:solidFill>
                  <a:schemeClr val="bg1"/>
                </a:solidFill>
                <a:effectLst>
                  <a:outerShdw blurRad="38100" dist="38100" dir="2700000" algn="tl">
                    <a:srgbClr val="000000">
                      <a:alpha val="43137"/>
                    </a:srgbClr>
                  </a:outerShdw>
                </a:effectLst>
              </a:rPr>
              <a:t>35 </a:t>
            </a:r>
            <a:r>
              <a:rPr lang="en-US" sz="2800" dirty="0">
                <a:solidFill>
                  <a:schemeClr val="bg1"/>
                </a:solidFill>
                <a:effectLst>
                  <a:outerShdw blurRad="38100" dist="38100" dir="2700000" algn="tl">
                    <a:srgbClr val="000000">
                      <a:alpha val="43137"/>
                    </a:srgbClr>
                  </a:outerShdw>
                </a:effectLst>
              </a:rPr>
              <a:t>And the angel answered her, “The Holy Spirit will come upon you, and the power of the Most High will overshadow you; therefore the child to be born will be called holy—the Son of God. </a:t>
            </a:r>
            <a:r>
              <a:rPr lang="en-US" sz="2800" baseline="30000" dirty="0">
                <a:solidFill>
                  <a:schemeClr val="bg1"/>
                </a:solidFill>
                <a:effectLst>
                  <a:outerShdw blurRad="38100" dist="38100" dir="2700000" algn="tl">
                    <a:srgbClr val="000000">
                      <a:alpha val="43137"/>
                    </a:srgbClr>
                  </a:outerShdw>
                </a:effectLst>
              </a:rPr>
              <a:t>36 </a:t>
            </a:r>
            <a:r>
              <a:rPr lang="en-US" sz="2800" dirty="0">
                <a:solidFill>
                  <a:schemeClr val="bg1"/>
                </a:solidFill>
                <a:effectLst>
                  <a:outerShdw blurRad="38100" dist="38100" dir="2700000" algn="tl">
                    <a:srgbClr val="000000">
                      <a:alpha val="43137"/>
                    </a:srgbClr>
                  </a:outerShdw>
                </a:effectLst>
              </a:rPr>
              <a:t>And behold, your relative</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38813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2243691"/>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rPr>
              <a:t>Elizabeth in her old age has also conceived a son, and this is the sixth month with her who was called barren. </a:t>
            </a:r>
            <a:r>
              <a:rPr lang="en-US" sz="2800" baseline="30000" dirty="0">
                <a:solidFill>
                  <a:schemeClr val="bg1"/>
                </a:solidFill>
                <a:effectLst>
                  <a:outerShdw blurRad="38100" dist="38100" dir="2700000" algn="tl">
                    <a:srgbClr val="000000">
                      <a:alpha val="43137"/>
                    </a:srgbClr>
                  </a:outerShdw>
                </a:effectLst>
              </a:rPr>
              <a:t>37 </a:t>
            </a:r>
            <a:r>
              <a:rPr lang="en-US" sz="2800" dirty="0">
                <a:solidFill>
                  <a:schemeClr val="bg1"/>
                </a:solidFill>
                <a:effectLst>
                  <a:outerShdw blurRad="38100" dist="38100" dir="2700000" algn="tl">
                    <a:srgbClr val="000000">
                      <a:alpha val="43137"/>
                    </a:srgbClr>
                  </a:outerShdw>
                </a:effectLst>
              </a:rPr>
              <a:t>For nothing will be impossible with God.” </a:t>
            </a:r>
          </a:p>
          <a:p>
            <a:pPr>
              <a:lnSpc>
                <a:spcPct val="90000"/>
              </a:lnSpc>
            </a:pPr>
            <a:endParaRPr lang="en-US" sz="2800" dirty="0">
              <a:solidFill>
                <a:schemeClr val="bg1"/>
              </a:solidFill>
              <a:effectLst>
                <a:outerShdw blurRad="38100" dist="38100" dir="2700000" algn="tl">
                  <a:srgbClr val="000000">
                    <a:alpha val="43137"/>
                  </a:srgbClr>
                </a:outerShdw>
              </a:effectLst>
            </a:endParaRPr>
          </a:p>
          <a:p>
            <a:pPr>
              <a:lnSpc>
                <a:spcPct val="90000"/>
              </a:lnSpc>
            </a:pP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46715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2243691"/>
          </a:xfrm>
          <a:prstGeom prst="rect">
            <a:avLst/>
          </a:prstGeom>
        </p:spPr>
        <p:txBody>
          <a:bodyPr wrap="square">
            <a:spAutoFit/>
          </a:bodyPr>
          <a:lstStyle/>
          <a:p>
            <a:r>
              <a:rPr lang="en-US" sz="2800" dirty="0">
                <a:solidFill>
                  <a:schemeClr val="bg1"/>
                </a:solidFill>
              </a:rPr>
              <a:t>Elizabeth in her old age has also conceived a son, and this is the sixth month with her who was called barren. </a:t>
            </a:r>
            <a:r>
              <a:rPr lang="en-US" sz="2800" baseline="30000" dirty="0">
                <a:solidFill>
                  <a:schemeClr val="bg1"/>
                </a:solidFill>
              </a:rPr>
              <a:t>37 </a:t>
            </a:r>
            <a:r>
              <a:rPr lang="en-US" sz="2800" dirty="0">
                <a:solidFill>
                  <a:schemeClr val="bg1"/>
                </a:solidFill>
              </a:rPr>
              <a:t>For nothing will be impossible with God.” </a:t>
            </a:r>
          </a:p>
          <a:p>
            <a:pPr>
              <a:lnSpc>
                <a:spcPct val="90000"/>
              </a:lnSpc>
            </a:pPr>
            <a:endParaRPr lang="en-US" sz="2800" dirty="0">
              <a:solidFill>
                <a:schemeClr val="bg1"/>
              </a:solidFill>
            </a:endParaRPr>
          </a:p>
          <a:p>
            <a:pPr>
              <a:lnSpc>
                <a:spcPct val="90000"/>
              </a:lnSpc>
            </a:pPr>
            <a:endParaRPr lang="en-US" sz="3400" dirty="0">
              <a:solidFill>
                <a:schemeClr val="bg1"/>
              </a:solidFill>
            </a:endParaRPr>
          </a:p>
        </p:txBody>
      </p:sp>
      <p:sp>
        <p:nvSpPr>
          <p:cNvPr id="7" name="Rectangle: Rounded Corners 3">
            <a:extLst>
              <a:ext uri="{FF2B5EF4-FFF2-40B4-BE49-F238E27FC236}">
                <a16:creationId xmlns:a16="http://schemas.microsoft.com/office/drawing/2014/main" id="{E36A246E-D098-4B27-BB20-F7229E207857}"/>
              </a:ext>
            </a:extLst>
          </p:cNvPr>
          <p:cNvSpPr/>
          <p:nvPr/>
        </p:nvSpPr>
        <p:spPr>
          <a:xfrm>
            <a:off x="1933559" y="1906409"/>
            <a:ext cx="6879772" cy="45110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A57914-D304-462E-87D9-EC2575B63B1C}"/>
              </a:ext>
            </a:extLst>
          </p:cNvPr>
          <p:cNvSpPr txBox="1"/>
          <p:nvPr/>
        </p:nvSpPr>
        <p:spPr>
          <a:xfrm>
            <a:off x="2303933" y="2165424"/>
            <a:ext cx="6400800" cy="4093428"/>
          </a:xfrm>
          <a:prstGeom prst="rect">
            <a:avLst/>
          </a:prstGeom>
          <a:noFill/>
        </p:spPr>
        <p:txBody>
          <a:bodyPr wrap="square" rtlCol="0">
            <a:spAutoFit/>
          </a:bodyPr>
          <a:lstStyle/>
          <a:p>
            <a:r>
              <a:rPr lang="en-US" sz="2600" u="sng" dirty="0">
                <a:solidFill>
                  <a:schemeClr val="bg1"/>
                </a:solidFill>
                <a:effectLst>
                  <a:outerShdw blurRad="38100" dist="38100" dir="2700000" algn="tl">
                    <a:srgbClr val="000000">
                      <a:alpha val="43137"/>
                    </a:srgbClr>
                  </a:outerShdw>
                </a:effectLst>
              </a:rPr>
              <a:t>Isaiah 7:14</a:t>
            </a:r>
            <a:r>
              <a:rPr lang="en-US" sz="2600" b="1" u="sng" baseline="30000" dirty="0">
                <a:solidFill>
                  <a:schemeClr val="bg1"/>
                </a:solidFill>
                <a:effectLst>
                  <a:outerShdw blurRad="38100" dist="38100" dir="2700000" algn="tl">
                    <a:srgbClr val="000000">
                      <a:alpha val="43137"/>
                    </a:srgbClr>
                  </a:outerShdw>
                </a:effectLst>
              </a:rPr>
              <a:t> </a:t>
            </a:r>
            <a:r>
              <a:rPr lang="en-US" sz="2600" b="1" baseline="30000" dirty="0">
                <a:solidFill>
                  <a:schemeClr val="bg1"/>
                </a:solidFill>
                <a:effectLst>
                  <a:outerShdw blurRad="38100" dist="38100" dir="2700000" algn="tl">
                    <a:srgbClr val="000000">
                      <a:alpha val="43137"/>
                    </a:srgbClr>
                  </a:outerShdw>
                </a:effectLst>
              </a:rPr>
              <a:t> </a:t>
            </a:r>
            <a:r>
              <a:rPr lang="en-US" sz="2600" dirty="0">
                <a:solidFill>
                  <a:schemeClr val="bg1"/>
                </a:solidFill>
                <a:effectLst>
                  <a:outerShdw blurRad="38100" dist="38100" dir="2700000" algn="tl">
                    <a:srgbClr val="000000">
                      <a:alpha val="43137"/>
                    </a:srgbClr>
                  </a:outerShdw>
                </a:effectLst>
              </a:rPr>
              <a:t>Therefore the Lord himself will give you a sign. Behold, the virgin shall conceive and bear a son, and shall call his name Immanuel.</a:t>
            </a:r>
            <a:br>
              <a:rPr lang="en-US" sz="2600" dirty="0">
                <a:solidFill>
                  <a:schemeClr val="bg1"/>
                </a:solidFill>
                <a:effectLst>
                  <a:outerShdw blurRad="38100" dist="38100" dir="2700000" algn="tl">
                    <a:srgbClr val="000000">
                      <a:alpha val="43137"/>
                    </a:srgbClr>
                  </a:outerShdw>
                </a:effectLst>
              </a:rPr>
            </a:br>
            <a:br>
              <a:rPr lang="en-US" sz="2600" dirty="0">
                <a:solidFill>
                  <a:schemeClr val="bg1"/>
                </a:solidFill>
                <a:effectLst>
                  <a:outerShdw blurRad="38100" dist="38100" dir="2700000" algn="tl">
                    <a:srgbClr val="000000">
                      <a:alpha val="43137"/>
                    </a:srgbClr>
                  </a:outerShdw>
                </a:effectLst>
              </a:rPr>
            </a:br>
            <a:r>
              <a:rPr lang="en-US" sz="2600" u="sng" dirty="0">
                <a:solidFill>
                  <a:schemeClr val="bg1"/>
                </a:solidFill>
                <a:effectLst>
                  <a:outerShdw blurRad="38100" dist="38100" dir="2700000" algn="tl">
                    <a:srgbClr val="000000">
                      <a:alpha val="43137"/>
                    </a:srgbClr>
                  </a:outerShdw>
                </a:effectLst>
              </a:rPr>
              <a:t>Galatians 3:16</a:t>
            </a:r>
            <a:r>
              <a:rPr lang="en-US" sz="2600" dirty="0">
                <a:solidFill>
                  <a:schemeClr val="bg1"/>
                </a:solidFill>
                <a:effectLst>
                  <a:outerShdw blurRad="38100" dist="38100" dir="2700000" algn="tl">
                    <a:srgbClr val="000000">
                      <a:alpha val="43137"/>
                    </a:srgbClr>
                  </a:outerShdw>
                </a:effectLst>
              </a:rPr>
              <a:t> Now the promises were made to Abraham and to his offspring [seed]. It does not say, “And to </a:t>
            </a:r>
            <a:r>
              <a:rPr lang="en-US" sz="2600" dirty="0" err="1">
                <a:solidFill>
                  <a:schemeClr val="bg1"/>
                </a:solidFill>
                <a:effectLst>
                  <a:outerShdw blurRad="38100" dist="38100" dir="2700000" algn="tl">
                    <a:srgbClr val="000000">
                      <a:alpha val="43137"/>
                    </a:srgbClr>
                  </a:outerShdw>
                </a:effectLst>
              </a:rPr>
              <a:t>offsprings</a:t>
            </a:r>
            <a:r>
              <a:rPr lang="en-US" sz="2600" dirty="0">
                <a:solidFill>
                  <a:schemeClr val="bg1"/>
                </a:solidFill>
                <a:effectLst>
                  <a:outerShdw blurRad="38100" dist="38100" dir="2700000" algn="tl">
                    <a:srgbClr val="000000">
                      <a:alpha val="43137"/>
                    </a:srgbClr>
                  </a:outerShdw>
                </a:effectLst>
              </a:rPr>
              <a:t> [seeds],” referring to many, but referring to one, “And to your offspring [seed],” who is Christ.</a:t>
            </a:r>
          </a:p>
        </p:txBody>
      </p:sp>
    </p:spTree>
    <p:extLst>
      <p:ext uri="{BB962C8B-B14F-4D97-AF65-F5344CB8AC3E}">
        <p14:creationId xmlns:p14="http://schemas.microsoft.com/office/powerpoint/2010/main" val="26709452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r>
              <a:rPr lang="en-US" sz="3600" dirty="0">
                <a:solidFill>
                  <a:schemeClr val="bg1"/>
                </a:solidFill>
              </a:rPr>
              <a:t> </a:t>
            </a:r>
            <a:r>
              <a:rPr lang="en-US" sz="3600" dirty="0" err="1">
                <a:solidFill>
                  <a:schemeClr val="bg1"/>
                </a:solidFill>
              </a:rPr>
              <a:t>do</a:t>
            </a:r>
            <a:endParaRPr lang="en-US" sz="3600" dirty="0">
              <a:solidFill>
                <a:schemeClr val="bg1"/>
              </a:solidFill>
            </a:endParaRP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78098931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2243691"/>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rPr>
              <a:t>Elizabeth in her old age has also conceived a son, and this is the sixth month with her who was called barren. </a:t>
            </a:r>
            <a:r>
              <a:rPr lang="en-US" sz="2800" baseline="30000" dirty="0">
                <a:solidFill>
                  <a:schemeClr val="bg1"/>
                </a:solidFill>
                <a:effectLst>
                  <a:outerShdw blurRad="38100" dist="38100" dir="2700000" algn="tl">
                    <a:srgbClr val="000000">
                      <a:alpha val="43137"/>
                    </a:srgbClr>
                  </a:outerShdw>
                </a:effectLst>
              </a:rPr>
              <a:t>37 </a:t>
            </a:r>
            <a:r>
              <a:rPr lang="en-US" sz="2800" dirty="0">
                <a:solidFill>
                  <a:schemeClr val="bg1"/>
                </a:solidFill>
                <a:effectLst>
                  <a:outerShdw blurRad="38100" dist="38100" dir="2700000" algn="tl">
                    <a:srgbClr val="000000">
                      <a:alpha val="43137"/>
                    </a:srgbClr>
                  </a:outerShdw>
                </a:effectLst>
              </a:rPr>
              <a:t>For nothing will be impossible with God.” </a:t>
            </a:r>
          </a:p>
          <a:p>
            <a:pPr>
              <a:lnSpc>
                <a:spcPct val="90000"/>
              </a:lnSpc>
            </a:pPr>
            <a:endParaRPr lang="en-US" sz="2800" dirty="0">
              <a:solidFill>
                <a:schemeClr val="bg1"/>
              </a:solidFill>
              <a:effectLst>
                <a:outerShdw blurRad="38100" dist="38100" dir="2700000" algn="tl">
                  <a:srgbClr val="000000">
                    <a:alpha val="43137"/>
                  </a:srgbClr>
                </a:outerShdw>
              </a:effectLst>
            </a:endParaRPr>
          </a:p>
          <a:p>
            <a:pPr>
              <a:lnSpc>
                <a:spcPct val="90000"/>
              </a:lnSpc>
            </a:pP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800163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5383012"/>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rPr>
              <a:t>Elizabeth in her old age has also conceived a son, and this is the sixth month with her who was called barren. </a:t>
            </a:r>
            <a:r>
              <a:rPr lang="en-US" sz="2800" baseline="30000" dirty="0">
                <a:solidFill>
                  <a:schemeClr val="bg1"/>
                </a:solidFill>
                <a:effectLst>
                  <a:outerShdw blurRad="38100" dist="38100" dir="2700000" algn="tl">
                    <a:srgbClr val="000000">
                      <a:alpha val="43137"/>
                    </a:srgbClr>
                  </a:outerShdw>
                </a:effectLst>
              </a:rPr>
              <a:t>37 </a:t>
            </a:r>
            <a:r>
              <a:rPr lang="en-US" sz="2800" dirty="0">
                <a:solidFill>
                  <a:schemeClr val="bg1"/>
                </a:solidFill>
                <a:effectLst>
                  <a:outerShdw blurRad="38100" dist="38100" dir="2700000" algn="tl">
                    <a:srgbClr val="000000">
                      <a:alpha val="43137"/>
                    </a:srgbClr>
                  </a:outerShdw>
                </a:effectLst>
              </a:rPr>
              <a:t>For nothing will be impossible with God.” </a:t>
            </a:r>
            <a:br>
              <a:rPr lang="en-US" sz="2800" dirty="0">
                <a:solidFill>
                  <a:schemeClr val="bg1"/>
                </a:solidFill>
                <a:effectLst>
                  <a:outerShdw blurRad="38100" dist="38100" dir="2700000" algn="tl">
                    <a:srgbClr val="000000">
                      <a:alpha val="43137"/>
                    </a:srgbClr>
                  </a:outerShdw>
                </a:effectLst>
              </a:rPr>
            </a:br>
            <a:endParaRPr lang="en-US" sz="2800" dirty="0">
              <a:solidFill>
                <a:schemeClr val="bg1"/>
              </a:solidFill>
              <a:effectLst>
                <a:outerShdw blurRad="38100" dist="38100" dir="2700000" algn="tl">
                  <a:srgbClr val="000000">
                    <a:alpha val="43137"/>
                  </a:srgbClr>
                </a:outerShdw>
              </a:effectLst>
            </a:endParaRPr>
          </a:p>
          <a:p>
            <a:r>
              <a:rPr lang="en-US" sz="4000" b="1" baseline="30000" dirty="0">
                <a:solidFill>
                  <a:schemeClr val="bg1"/>
                </a:solidFill>
                <a:effectLst>
                  <a:outerShdw blurRad="38100" dist="38100" dir="2700000" algn="tl">
                    <a:srgbClr val="000000">
                      <a:alpha val="43137"/>
                    </a:srgbClr>
                  </a:outerShdw>
                </a:effectLst>
              </a:rPr>
              <a:t>38 </a:t>
            </a:r>
            <a:r>
              <a:rPr lang="en-US" sz="4000" b="1" dirty="0">
                <a:solidFill>
                  <a:schemeClr val="bg1"/>
                </a:solidFill>
                <a:effectLst>
                  <a:outerShdw blurRad="38100" dist="38100" dir="2700000" algn="tl">
                    <a:srgbClr val="000000">
                      <a:alpha val="43137"/>
                    </a:srgbClr>
                  </a:outerShdw>
                </a:effectLst>
              </a:rPr>
              <a:t>And Mary said, “Behold, I am the servant of the Lord; let it be to me according to your word.”</a:t>
            </a:r>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a:p>
            <a:pPr>
              <a:lnSpc>
                <a:spcPct val="90000"/>
              </a:lnSpc>
            </a:pPr>
            <a:endParaRPr lang="en-US" sz="2800" dirty="0">
              <a:solidFill>
                <a:schemeClr val="bg1"/>
              </a:solidFill>
              <a:effectLst>
                <a:outerShdw blurRad="38100" dist="38100" dir="2700000" algn="tl">
                  <a:srgbClr val="000000">
                    <a:alpha val="43137"/>
                  </a:srgbClr>
                </a:outerShdw>
              </a:effectLst>
            </a:endParaRPr>
          </a:p>
          <a:p>
            <a:pPr>
              <a:lnSpc>
                <a:spcPct val="90000"/>
              </a:lnSpc>
            </a:pP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718466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2390398"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1:</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MARY</a:t>
            </a:r>
          </a:p>
        </p:txBody>
      </p:sp>
      <p:sp>
        <p:nvSpPr>
          <p:cNvPr id="3" name="Rectangle 2"/>
          <p:cNvSpPr/>
          <p:nvPr/>
        </p:nvSpPr>
        <p:spPr>
          <a:xfrm>
            <a:off x="430307" y="292330"/>
            <a:ext cx="8462683" cy="5383012"/>
          </a:xfrm>
          <a:prstGeom prst="rect">
            <a:avLst/>
          </a:prstGeom>
        </p:spPr>
        <p:txBody>
          <a:bodyPr wrap="square">
            <a:spAutoFit/>
          </a:bodyPr>
          <a:lstStyle/>
          <a:p>
            <a:r>
              <a:rPr lang="en-US" sz="2800" dirty="0">
                <a:solidFill>
                  <a:schemeClr val="bg1"/>
                </a:solidFill>
                <a:effectLst>
                  <a:outerShdw blurRad="38100" dist="38100" dir="2700000" algn="tl">
                    <a:srgbClr val="000000">
                      <a:alpha val="43137"/>
                    </a:srgbClr>
                  </a:outerShdw>
                </a:effectLst>
              </a:rPr>
              <a:t>Elizabeth in her old age has also conceived a son, and this is the sixth month with her who was called barren. </a:t>
            </a:r>
            <a:r>
              <a:rPr lang="en-US" sz="2800" baseline="30000" dirty="0">
                <a:solidFill>
                  <a:schemeClr val="bg1"/>
                </a:solidFill>
                <a:effectLst>
                  <a:outerShdw blurRad="38100" dist="38100" dir="2700000" algn="tl">
                    <a:srgbClr val="000000">
                      <a:alpha val="43137"/>
                    </a:srgbClr>
                  </a:outerShdw>
                </a:effectLst>
              </a:rPr>
              <a:t>37 </a:t>
            </a:r>
            <a:r>
              <a:rPr lang="en-US" sz="2800" dirty="0">
                <a:solidFill>
                  <a:schemeClr val="bg1"/>
                </a:solidFill>
                <a:effectLst>
                  <a:outerShdw blurRad="38100" dist="38100" dir="2700000" algn="tl">
                    <a:srgbClr val="000000">
                      <a:alpha val="43137"/>
                    </a:srgbClr>
                  </a:outerShdw>
                </a:effectLst>
              </a:rPr>
              <a:t>For nothing will be impossible with God.” </a:t>
            </a:r>
            <a:br>
              <a:rPr lang="en-US" sz="2800" dirty="0">
                <a:solidFill>
                  <a:schemeClr val="bg1"/>
                </a:solidFill>
                <a:effectLst>
                  <a:outerShdw blurRad="38100" dist="38100" dir="2700000" algn="tl">
                    <a:srgbClr val="000000">
                      <a:alpha val="43137"/>
                    </a:srgbClr>
                  </a:outerShdw>
                </a:effectLst>
              </a:rPr>
            </a:br>
            <a:endParaRPr lang="en-US" sz="2800" dirty="0">
              <a:solidFill>
                <a:schemeClr val="bg1"/>
              </a:solidFill>
              <a:effectLst>
                <a:outerShdw blurRad="38100" dist="38100" dir="2700000" algn="tl">
                  <a:srgbClr val="000000">
                    <a:alpha val="43137"/>
                  </a:srgbClr>
                </a:outerShdw>
              </a:effectLst>
            </a:endParaRPr>
          </a:p>
          <a:p>
            <a:r>
              <a:rPr lang="en-US" sz="4000" b="1" baseline="30000" dirty="0">
                <a:solidFill>
                  <a:schemeClr val="bg1"/>
                </a:solidFill>
                <a:effectLst>
                  <a:outerShdw blurRad="38100" dist="38100" dir="2700000" algn="tl">
                    <a:srgbClr val="000000">
                      <a:alpha val="43137"/>
                    </a:srgbClr>
                  </a:outerShdw>
                </a:effectLst>
              </a:rPr>
              <a:t>38 </a:t>
            </a:r>
            <a:r>
              <a:rPr lang="en-US" sz="4000" b="1" dirty="0">
                <a:solidFill>
                  <a:schemeClr val="bg1"/>
                </a:solidFill>
                <a:effectLst>
                  <a:outerShdw blurRad="38100" dist="38100" dir="2700000" algn="tl">
                    <a:srgbClr val="000000">
                      <a:alpha val="43137"/>
                    </a:srgbClr>
                  </a:outerShdw>
                </a:effectLst>
              </a:rPr>
              <a:t>And Mary said, “Behold, I am the servant of the Lord; let it be to me according to your word.”</a:t>
            </a:r>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a:p>
            <a:pPr>
              <a:lnSpc>
                <a:spcPct val="90000"/>
              </a:lnSpc>
            </a:pPr>
            <a:endParaRPr lang="en-US" sz="2800" dirty="0">
              <a:solidFill>
                <a:schemeClr val="bg1"/>
              </a:solidFill>
              <a:effectLst>
                <a:outerShdw blurRad="38100" dist="38100" dir="2700000" algn="tl">
                  <a:srgbClr val="000000">
                    <a:alpha val="43137"/>
                  </a:srgbClr>
                </a:outerShdw>
              </a:effectLst>
            </a:endParaRPr>
          </a:p>
          <a:p>
            <a:pPr>
              <a:lnSpc>
                <a:spcPct val="90000"/>
              </a:lnSpc>
            </a:pPr>
            <a:endParaRPr lang="en-US" sz="3400" dirty="0">
              <a:solidFill>
                <a:schemeClr val="bg1"/>
              </a:solidFill>
              <a:effectLst>
                <a:outerShdw blurRad="38100" dist="38100" dir="2700000" algn="tl">
                  <a:srgbClr val="000000">
                    <a:alpha val="43137"/>
                  </a:srgbClr>
                </a:outerShdw>
              </a:effectLst>
            </a:endParaRPr>
          </a:p>
        </p:txBody>
      </p:sp>
      <p:sp>
        <p:nvSpPr>
          <p:cNvPr id="7" name="Rectangle: Rounded Corners 3">
            <a:extLst>
              <a:ext uri="{FF2B5EF4-FFF2-40B4-BE49-F238E27FC236}">
                <a16:creationId xmlns:a16="http://schemas.microsoft.com/office/drawing/2014/main" id="{9A6FCBC7-348A-43D0-8CD6-814E7D18C66F}"/>
              </a:ext>
            </a:extLst>
          </p:cNvPr>
          <p:cNvSpPr/>
          <p:nvPr/>
        </p:nvSpPr>
        <p:spPr>
          <a:xfrm>
            <a:off x="541862" y="3996272"/>
            <a:ext cx="8492067" cy="266699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2CC259-F5D8-4E2D-8727-7549A86AF262}"/>
              </a:ext>
            </a:extLst>
          </p:cNvPr>
          <p:cNvSpPr txBox="1"/>
          <p:nvPr/>
        </p:nvSpPr>
        <p:spPr>
          <a:xfrm>
            <a:off x="753528" y="4165604"/>
            <a:ext cx="8170333" cy="2400657"/>
          </a:xfrm>
          <a:prstGeom prst="rect">
            <a:avLst/>
          </a:prstGeom>
          <a:noFill/>
        </p:spPr>
        <p:txBody>
          <a:bodyPr wrap="square" rtlCol="0">
            <a:spAutoFit/>
          </a:bodyPr>
          <a:lstStyle/>
          <a:p>
            <a:pPr marL="0" lvl="4"/>
            <a:r>
              <a:rPr lang="en-US" sz="2500" u="sng" dirty="0">
                <a:solidFill>
                  <a:schemeClr val="bg1"/>
                </a:solidFill>
                <a:effectLst>
                  <a:outerShdw blurRad="38100" dist="38100" dir="2700000" algn="tl">
                    <a:srgbClr val="000000">
                      <a:alpha val="43137"/>
                    </a:srgbClr>
                  </a:outerShdw>
                </a:effectLst>
              </a:rPr>
              <a:t>John 12:24</a:t>
            </a:r>
            <a:r>
              <a:rPr lang="en-US" sz="2500" dirty="0">
                <a:solidFill>
                  <a:schemeClr val="bg1"/>
                </a:solidFill>
                <a:effectLst>
                  <a:outerShdw blurRad="38100" dist="38100" dir="2700000" algn="tl">
                    <a:srgbClr val="000000">
                      <a:alpha val="43137"/>
                    </a:srgbClr>
                  </a:outerShdw>
                </a:effectLst>
              </a:rPr>
              <a:t> Very truly I tell you, unless a kernel of wheat falls to the ground and dies, it remains only a single seed. But if it dies, it produces many seeds.</a:t>
            </a:r>
          </a:p>
          <a:p>
            <a:pPr marL="0" lvl="4"/>
            <a:endParaRPr lang="en-US" sz="2500" dirty="0">
              <a:solidFill>
                <a:schemeClr val="bg1"/>
              </a:solidFill>
              <a:effectLst>
                <a:outerShdw blurRad="38100" dist="38100" dir="2700000" algn="tl">
                  <a:srgbClr val="000000">
                    <a:alpha val="43137"/>
                  </a:srgbClr>
                </a:outerShdw>
              </a:effectLst>
            </a:endParaRPr>
          </a:p>
          <a:p>
            <a:pPr marL="0" lvl="4"/>
            <a:r>
              <a:rPr lang="en-US" sz="2500" u="sng" dirty="0">
                <a:solidFill>
                  <a:schemeClr val="bg1"/>
                </a:solidFill>
                <a:effectLst>
                  <a:outerShdw blurRad="38100" dist="38100" dir="2700000" algn="tl">
                    <a:srgbClr val="000000">
                      <a:alpha val="43137"/>
                    </a:srgbClr>
                  </a:outerShdw>
                </a:effectLst>
              </a:rPr>
              <a:t>Romans 14:9</a:t>
            </a:r>
            <a:r>
              <a:rPr lang="en-US" sz="2500" dirty="0">
                <a:solidFill>
                  <a:schemeClr val="bg1"/>
                </a:solidFill>
                <a:effectLst>
                  <a:outerShdw blurRad="38100" dist="38100" dir="2700000" algn="tl">
                    <a:srgbClr val="000000">
                      <a:alpha val="43137"/>
                    </a:srgbClr>
                  </a:outerShdw>
                </a:effectLst>
              </a:rPr>
              <a:t> For this reason Christ died and returned to life, so that He might be the Lord of both the dead and the living.</a:t>
            </a:r>
          </a:p>
        </p:txBody>
      </p:sp>
    </p:spTree>
    <p:extLst>
      <p:ext uri="{BB962C8B-B14F-4D97-AF65-F5344CB8AC3E}">
        <p14:creationId xmlns:p14="http://schemas.microsoft.com/office/powerpoint/2010/main" val="11871846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8138766" cy="1477328"/>
          </a:xfrm>
          <a:prstGeom prst="rect">
            <a:avLst/>
          </a:prstGeom>
          <a:noFill/>
        </p:spPr>
        <p:txBody>
          <a:bodyPr wrap="none" rtlCol="0">
            <a:spAutoFit/>
          </a:bodyPr>
          <a:lstStyle/>
          <a:p>
            <a:r>
              <a:rPr lang="en-US" sz="4300" b="1" spc="-150" dirty="0">
                <a:solidFill>
                  <a:schemeClr val="bg1"/>
                </a:solidFill>
                <a:latin typeface="Albertus Medium" panose="020E0602030304020304" pitchFamily="34" charset="0"/>
              </a:rPr>
              <a:t>REVELATION 22</a:t>
            </a:r>
            <a:r>
              <a:rPr lang="en-US" sz="4500" b="1" dirty="0">
                <a:solidFill>
                  <a:schemeClr val="bg1"/>
                </a:solidFill>
                <a:latin typeface="Albertus Medium" panose="020E0602030304020304" pitchFamily="34" charset="0"/>
              </a:rPr>
              <a:t>:</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THE GOSPEL OF CHRISTMAS</a:t>
            </a:r>
          </a:p>
        </p:txBody>
      </p:sp>
      <p:sp>
        <p:nvSpPr>
          <p:cNvPr id="3" name="Rectangle 2"/>
          <p:cNvSpPr/>
          <p:nvPr/>
        </p:nvSpPr>
        <p:spPr>
          <a:xfrm>
            <a:off x="364064" y="292828"/>
            <a:ext cx="8641975" cy="4755148"/>
          </a:xfrm>
          <a:prstGeom prst="rect">
            <a:avLst/>
          </a:prstGeom>
        </p:spPr>
        <p:txBody>
          <a:bodyPr wrap="square">
            <a:spAutoFit/>
          </a:bodyPr>
          <a:lstStyle/>
          <a:p>
            <a:pPr marL="0" lvl="2"/>
            <a:r>
              <a:rPr lang="en-US" sz="2200" u="sng" dirty="0">
                <a:solidFill>
                  <a:schemeClr val="bg1"/>
                </a:solidFill>
                <a:effectLst>
                  <a:outerShdw blurRad="38100" dist="38100" dir="2700000" algn="tl">
                    <a:srgbClr val="000000">
                      <a:alpha val="43137"/>
                    </a:srgbClr>
                  </a:outerShdw>
                </a:effectLst>
              </a:rPr>
              <a:t>Revelation 22</a:t>
            </a:r>
            <a:r>
              <a:rPr lang="en-US" sz="2200" dirty="0">
                <a:solidFill>
                  <a:schemeClr val="bg1"/>
                </a:solidFill>
                <a:effectLst>
                  <a:outerShdw blurRad="38100" dist="38100" dir="2700000" algn="tl">
                    <a:srgbClr val="000000">
                      <a:alpha val="43137"/>
                    </a:srgbClr>
                  </a:outerShdw>
                </a:effectLst>
              </a:rPr>
              <a:t> </a:t>
            </a:r>
            <a:r>
              <a:rPr lang="en-US" sz="2200" baseline="30000" dirty="0">
                <a:solidFill>
                  <a:schemeClr val="bg1"/>
                </a:solidFill>
                <a:effectLst>
                  <a:outerShdw blurRad="38100" dist="38100" dir="2700000" algn="tl">
                    <a:srgbClr val="000000">
                      <a:alpha val="43137"/>
                    </a:srgbClr>
                  </a:outerShdw>
                </a:effectLst>
              </a:rPr>
              <a:t>1</a:t>
            </a:r>
            <a:r>
              <a:rPr lang="en-US" sz="2200" dirty="0">
                <a:solidFill>
                  <a:schemeClr val="bg1"/>
                </a:solidFill>
                <a:effectLst>
                  <a:outerShdw blurRad="38100" dist="38100" dir="2700000" algn="tl">
                    <a:srgbClr val="000000">
                      <a:alpha val="43137"/>
                    </a:srgbClr>
                  </a:outerShdw>
                </a:effectLst>
              </a:rPr>
              <a:t>Then the angel showed me … </a:t>
            </a:r>
            <a:br>
              <a:rPr lang="en-US" sz="2200" dirty="0">
                <a:solidFill>
                  <a:schemeClr val="bg1"/>
                </a:solidFill>
                <a:effectLst>
                  <a:outerShdw blurRad="38100" dist="38100" dir="2700000" algn="tl">
                    <a:srgbClr val="000000">
                      <a:alpha val="43137"/>
                    </a:srgbClr>
                  </a:outerShdw>
                </a:effectLst>
              </a:rPr>
            </a:br>
            <a:r>
              <a:rPr lang="en-US" sz="2200" baseline="30000" dirty="0">
                <a:solidFill>
                  <a:schemeClr val="bg1"/>
                </a:solidFill>
                <a:effectLst>
                  <a:outerShdw blurRad="38100" dist="38100" dir="2700000" algn="tl">
                    <a:srgbClr val="000000">
                      <a:alpha val="43137"/>
                    </a:srgbClr>
                  </a:outerShdw>
                </a:effectLst>
              </a:rPr>
              <a:t>4b</a:t>
            </a:r>
            <a:r>
              <a:rPr lang="en-US" sz="2200" dirty="0">
                <a:solidFill>
                  <a:schemeClr val="bg1"/>
                </a:solidFill>
                <a:effectLst>
                  <a:outerShdw blurRad="38100" dist="38100" dir="2700000" algn="tl">
                    <a:srgbClr val="000000">
                      <a:alpha val="43137"/>
                    </a:srgbClr>
                  </a:outerShdw>
                </a:effectLst>
              </a:rPr>
              <a:t>the Lord God will be their light, and they will reign forever and ever. </a:t>
            </a:r>
            <a:br>
              <a:rPr lang="en-US" sz="2200" baseline="30000" dirty="0">
                <a:solidFill>
                  <a:schemeClr val="bg1"/>
                </a:solidFill>
                <a:effectLst>
                  <a:outerShdw blurRad="38100" dist="38100" dir="2700000" algn="tl">
                    <a:srgbClr val="000000">
                      <a:alpha val="43137"/>
                    </a:srgbClr>
                  </a:outerShdw>
                </a:effectLst>
              </a:rPr>
            </a:br>
            <a:r>
              <a:rPr lang="en-US" sz="2200" baseline="30000" dirty="0">
                <a:solidFill>
                  <a:schemeClr val="bg1"/>
                </a:solidFill>
                <a:effectLst>
                  <a:outerShdw blurRad="38100" dist="38100" dir="2700000" algn="tl">
                    <a:srgbClr val="000000">
                      <a:alpha val="43137"/>
                    </a:srgbClr>
                  </a:outerShdw>
                </a:effectLst>
              </a:rPr>
              <a:t>7 </a:t>
            </a:r>
            <a:r>
              <a:rPr lang="en-US" sz="2200" dirty="0">
                <a:solidFill>
                  <a:schemeClr val="bg1"/>
                </a:solidFill>
                <a:effectLst>
                  <a:outerShdw blurRad="38100" dist="38100" dir="2700000" algn="tl">
                    <a:srgbClr val="000000">
                      <a:alpha val="43137"/>
                    </a:srgbClr>
                  </a:outerShdw>
                </a:effectLst>
              </a:rPr>
              <a:t>“And behold, I am coming soon. …</a:t>
            </a:r>
            <a:br>
              <a:rPr lang="en-US" sz="2200" dirty="0">
                <a:solidFill>
                  <a:schemeClr val="bg1"/>
                </a:solidFill>
                <a:effectLst>
                  <a:outerShdw blurRad="38100" dist="38100" dir="2700000" algn="tl">
                    <a:srgbClr val="000000">
                      <a:alpha val="43137"/>
                    </a:srgbClr>
                  </a:outerShdw>
                </a:effectLst>
              </a:rPr>
            </a:br>
            <a:r>
              <a:rPr lang="en-US" sz="2200" baseline="30000" dirty="0">
                <a:solidFill>
                  <a:schemeClr val="bg1"/>
                </a:solidFill>
                <a:effectLst>
                  <a:outerShdw blurRad="38100" dist="38100" dir="2700000" algn="tl">
                    <a:srgbClr val="000000">
                      <a:alpha val="43137"/>
                    </a:srgbClr>
                  </a:outerShdw>
                </a:effectLst>
              </a:rPr>
              <a:t>12 </a:t>
            </a:r>
            <a:r>
              <a:rPr lang="en-US" sz="2200" dirty="0">
                <a:solidFill>
                  <a:schemeClr val="bg1"/>
                </a:solidFill>
                <a:effectLst>
                  <a:outerShdw blurRad="38100" dist="38100" dir="2700000" algn="tl">
                    <a:srgbClr val="000000">
                      <a:alpha val="43137"/>
                    </a:srgbClr>
                  </a:outerShdw>
                </a:effectLst>
              </a:rPr>
              <a:t>“Behold, I am coming soon… </a:t>
            </a:r>
            <a:br>
              <a:rPr lang="en-US" sz="2200" dirty="0">
                <a:solidFill>
                  <a:schemeClr val="bg1"/>
                </a:solidFill>
                <a:effectLst>
                  <a:outerShdw blurRad="38100" dist="38100" dir="2700000" algn="tl">
                    <a:srgbClr val="000000">
                      <a:alpha val="43137"/>
                    </a:srgbClr>
                  </a:outerShdw>
                </a:effectLst>
              </a:rPr>
            </a:br>
            <a:r>
              <a:rPr lang="en-US" sz="2200" baseline="30000" dirty="0">
                <a:solidFill>
                  <a:schemeClr val="bg1"/>
                </a:solidFill>
                <a:effectLst>
                  <a:outerShdw blurRad="38100" dist="38100" dir="2700000" algn="tl">
                    <a:srgbClr val="000000">
                      <a:alpha val="43137"/>
                    </a:srgbClr>
                  </a:outerShdw>
                </a:effectLst>
              </a:rPr>
              <a:t>16 </a:t>
            </a:r>
            <a:r>
              <a:rPr lang="en-US" sz="2200" dirty="0">
                <a:solidFill>
                  <a:schemeClr val="bg1"/>
                </a:solidFill>
                <a:effectLst>
                  <a:outerShdw blurRad="38100" dist="38100" dir="2700000" algn="tl">
                    <a:srgbClr val="000000">
                      <a:alpha val="43137"/>
                    </a:srgbClr>
                  </a:outerShdw>
                </a:effectLst>
              </a:rPr>
              <a:t>“I, Jesus, have sent my angel to testify to you about these things for the churches. I am the root and the descendant of David, the bright morning star.” </a:t>
            </a:r>
            <a:br>
              <a:rPr lang="en-US" sz="2200" dirty="0">
                <a:solidFill>
                  <a:schemeClr val="bg1"/>
                </a:solidFill>
                <a:effectLst>
                  <a:outerShdw blurRad="38100" dist="38100" dir="2700000" algn="tl">
                    <a:srgbClr val="000000">
                      <a:alpha val="43137"/>
                    </a:srgbClr>
                  </a:outerShdw>
                </a:effectLst>
              </a:rPr>
            </a:br>
            <a:r>
              <a:rPr lang="en-US" sz="2200" baseline="30000" dirty="0">
                <a:solidFill>
                  <a:schemeClr val="bg1"/>
                </a:solidFill>
                <a:effectLst>
                  <a:outerShdw blurRad="38100" dist="38100" dir="2700000" algn="tl">
                    <a:srgbClr val="000000">
                      <a:alpha val="43137"/>
                    </a:srgbClr>
                  </a:outerShdw>
                </a:effectLst>
              </a:rPr>
              <a:t>17 </a:t>
            </a:r>
            <a:r>
              <a:rPr lang="en-US" sz="2200" dirty="0">
                <a:solidFill>
                  <a:schemeClr val="bg1"/>
                </a:solidFill>
                <a:effectLst>
                  <a:outerShdw blurRad="38100" dist="38100" dir="2700000" algn="tl">
                    <a:srgbClr val="000000">
                      <a:alpha val="43137"/>
                    </a:srgbClr>
                  </a:outerShdw>
                </a:effectLst>
              </a:rPr>
              <a:t>The Spirit and the Bride say, “Come.” And let the one who hears say, “Come.” And let the one who is thirsty come; let the one who desires take the water of life without price…. </a:t>
            </a:r>
            <a:br>
              <a:rPr lang="en-US" sz="2200" dirty="0">
                <a:solidFill>
                  <a:schemeClr val="bg1"/>
                </a:solidFill>
                <a:effectLst>
                  <a:outerShdw blurRad="38100" dist="38100" dir="2700000" algn="tl">
                    <a:srgbClr val="000000">
                      <a:alpha val="43137"/>
                    </a:srgbClr>
                  </a:outerShdw>
                </a:effectLst>
              </a:rPr>
            </a:br>
            <a:r>
              <a:rPr lang="en-US" sz="2200" baseline="30000" dirty="0">
                <a:solidFill>
                  <a:schemeClr val="bg1"/>
                </a:solidFill>
                <a:effectLst>
                  <a:outerShdw blurRad="38100" dist="38100" dir="2700000" algn="tl">
                    <a:srgbClr val="000000">
                      <a:alpha val="43137"/>
                    </a:srgbClr>
                  </a:outerShdw>
                </a:effectLst>
              </a:rPr>
              <a:t>20 </a:t>
            </a:r>
            <a:r>
              <a:rPr lang="en-US" sz="2200" dirty="0">
                <a:solidFill>
                  <a:schemeClr val="bg1"/>
                </a:solidFill>
                <a:effectLst>
                  <a:outerShdw blurRad="38100" dist="38100" dir="2700000" algn="tl">
                    <a:srgbClr val="000000">
                      <a:alpha val="43137"/>
                    </a:srgbClr>
                  </a:outerShdw>
                </a:effectLst>
              </a:rPr>
              <a:t>He who testifies to these things says, “Surely I am coming soon.”  </a:t>
            </a:r>
            <a:br>
              <a:rPr lang="en-US" sz="2200" dirty="0">
                <a:solidFill>
                  <a:schemeClr val="bg1"/>
                </a:solidFill>
                <a:effectLst>
                  <a:outerShdw blurRad="38100" dist="38100" dir="2700000" algn="tl">
                    <a:srgbClr val="000000">
                      <a:alpha val="43137"/>
                    </a:srgbClr>
                  </a:outerShdw>
                </a:effectLst>
              </a:rPr>
            </a:br>
            <a:r>
              <a:rPr lang="en-US" sz="3900" dirty="0">
                <a:solidFill>
                  <a:schemeClr val="bg1"/>
                </a:solidFill>
                <a:effectLst>
                  <a:outerShdw blurRad="38100" dist="38100" dir="2700000" algn="tl">
                    <a:srgbClr val="000000">
                      <a:alpha val="43137"/>
                    </a:srgbClr>
                  </a:outerShdw>
                </a:effectLst>
              </a:rPr>
              <a:t>           </a:t>
            </a:r>
            <a:r>
              <a:rPr lang="en-US" sz="3900" b="1" dirty="0">
                <a:solidFill>
                  <a:schemeClr val="bg1"/>
                </a:solidFill>
                <a:effectLst>
                  <a:outerShdw blurRad="38100" dist="38100" dir="2700000" algn="tl">
                    <a:srgbClr val="000000">
                      <a:alpha val="43137"/>
                    </a:srgbClr>
                  </a:outerShdw>
                </a:effectLst>
              </a:rPr>
              <a:t>AMEN. COME, LORD JESUS!</a:t>
            </a:r>
          </a:p>
          <a:p>
            <a:pPr marL="0" lvl="2" indent="0">
              <a:buNone/>
            </a:pPr>
            <a:endParaRPr lang="en-US" sz="2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53115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Tree>
    <p:extLst>
      <p:ext uri="{BB962C8B-B14F-4D97-AF65-F5344CB8AC3E}">
        <p14:creationId xmlns:p14="http://schemas.microsoft.com/office/powerpoint/2010/main" val="98281052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O come, all ye faithful</a:t>
            </a:r>
          </a:p>
          <a:p>
            <a:pPr marL="0" indent="0">
              <a:spcBef>
                <a:spcPts val="0"/>
              </a:spcBef>
              <a:buNone/>
            </a:pPr>
            <a:r>
              <a:rPr lang="en-US" sz="3600" dirty="0">
                <a:solidFill>
                  <a:schemeClr val="bg1"/>
                </a:solidFill>
              </a:rPr>
              <a:t>Joyful and triumphant	      	</a:t>
            </a:r>
          </a:p>
          <a:p>
            <a:pPr marL="0" indent="0">
              <a:spcBef>
                <a:spcPts val="0"/>
              </a:spcBef>
              <a:buNone/>
            </a:pPr>
            <a:r>
              <a:rPr lang="en-US" sz="3600" dirty="0">
                <a:solidFill>
                  <a:schemeClr val="bg1"/>
                </a:solidFill>
              </a:rPr>
              <a:t>O come ye, O come ye</a:t>
            </a:r>
          </a:p>
          <a:p>
            <a:pPr marL="0" indent="0">
              <a:spcBef>
                <a:spcPts val="0"/>
              </a:spcBef>
              <a:buNone/>
            </a:pPr>
            <a:r>
              <a:rPr lang="en-US" sz="3600" dirty="0">
                <a:solidFill>
                  <a:schemeClr val="bg1"/>
                </a:solidFill>
              </a:rPr>
              <a:t>To Bethlehem</a:t>
            </a:r>
          </a:p>
          <a:p>
            <a:pPr marL="0" indent="0">
              <a:spcBef>
                <a:spcPts val="0"/>
              </a:spcBef>
              <a:buNone/>
            </a:pPr>
            <a:r>
              <a:rPr lang="en-US" sz="3600" dirty="0">
                <a:solidFill>
                  <a:schemeClr val="bg1"/>
                </a:solidFill>
              </a:rPr>
              <a:t>Come and behold Him</a:t>
            </a:r>
          </a:p>
          <a:p>
            <a:pPr marL="0" indent="0">
              <a:spcBef>
                <a:spcPts val="0"/>
              </a:spcBef>
              <a:buNone/>
            </a:pPr>
            <a:r>
              <a:rPr lang="en-US" sz="3600" dirty="0">
                <a:solidFill>
                  <a:schemeClr val="bg1"/>
                </a:solidFill>
              </a:rPr>
              <a:t>Born the King of angels</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95240660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O come, let us adore Him </a:t>
            </a:r>
          </a:p>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Christ the Lord</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63904404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Sing choirs of angels</a:t>
            </a:r>
          </a:p>
          <a:p>
            <a:pPr marL="0" indent="0">
              <a:spcBef>
                <a:spcPts val="0"/>
              </a:spcBef>
              <a:buNone/>
            </a:pPr>
            <a:r>
              <a:rPr lang="en-US" sz="3600" dirty="0">
                <a:solidFill>
                  <a:schemeClr val="bg1"/>
                </a:solidFill>
              </a:rPr>
              <a:t>Sing in exultation</a:t>
            </a:r>
          </a:p>
          <a:p>
            <a:pPr marL="0" indent="0">
              <a:spcBef>
                <a:spcPts val="0"/>
              </a:spcBef>
              <a:buNone/>
            </a:pPr>
            <a:r>
              <a:rPr lang="en-US" sz="3600" dirty="0">
                <a:solidFill>
                  <a:schemeClr val="bg1"/>
                </a:solidFill>
              </a:rPr>
              <a:t>Sing all ye citizens of heaven above</a:t>
            </a:r>
          </a:p>
          <a:p>
            <a:pPr marL="0" indent="0">
              <a:spcBef>
                <a:spcPts val="0"/>
              </a:spcBef>
              <a:buNone/>
            </a:pPr>
            <a:r>
              <a:rPr lang="en-US" sz="3600" dirty="0">
                <a:solidFill>
                  <a:schemeClr val="bg1"/>
                </a:solidFill>
              </a:rPr>
              <a:t>Glory to God</a:t>
            </a:r>
          </a:p>
          <a:p>
            <a:pPr marL="0" indent="0">
              <a:spcBef>
                <a:spcPts val="0"/>
              </a:spcBef>
              <a:buNone/>
            </a:pPr>
            <a:r>
              <a:rPr lang="en-US" sz="3600" dirty="0">
                <a:solidFill>
                  <a:schemeClr val="bg1"/>
                </a:solidFill>
              </a:rPr>
              <a:t>All glory in the highest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18178296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O come, let us adore Him </a:t>
            </a:r>
          </a:p>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Christ the Lord</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06148382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Yea, Lord we greet Thee</a:t>
            </a:r>
          </a:p>
          <a:p>
            <a:pPr marL="0" indent="0">
              <a:spcBef>
                <a:spcPts val="0"/>
              </a:spcBef>
              <a:buNone/>
            </a:pPr>
            <a:r>
              <a:rPr lang="en-US" sz="3600" dirty="0">
                <a:solidFill>
                  <a:schemeClr val="bg1"/>
                </a:solidFill>
              </a:rPr>
              <a:t>Born that happy morning	      	</a:t>
            </a:r>
          </a:p>
          <a:p>
            <a:pPr marL="0" indent="0">
              <a:spcBef>
                <a:spcPts val="0"/>
              </a:spcBef>
              <a:buNone/>
            </a:pPr>
            <a:r>
              <a:rPr lang="en-US" sz="3600" dirty="0">
                <a:solidFill>
                  <a:schemeClr val="bg1"/>
                </a:solidFill>
              </a:rPr>
              <a:t>Jesus, to Thee be all glory </a:t>
            </a:r>
            <a:r>
              <a:rPr lang="en-US" sz="3600" dirty="0" err="1">
                <a:solidFill>
                  <a:schemeClr val="bg1"/>
                </a:solidFill>
              </a:rPr>
              <a:t>giv’n</a:t>
            </a:r>
            <a:endParaRPr lang="en-US" sz="3600" dirty="0">
              <a:solidFill>
                <a:schemeClr val="bg1"/>
              </a:solidFill>
            </a:endParaRPr>
          </a:p>
          <a:p>
            <a:pPr marL="0" indent="0">
              <a:spcBef>
                <a:spcPts val="0"/>
              </a:spcBef>
              <a:buNone/>
            </a:pPr>
            <a:r>
              <a:rPr lang="en-US" sz="3600" dirty="0">
                <a:solidFill>
                  <a:schemeClr val="bg1"/>
                </a:solidFill>
              </a:rPr>
              <a:t>Word of the Father</a:t>
            </a:r>
          </a:p>
          <a:p>
            <a:pPr marL="0" indent="0">
              <a:spcBef>
                <a:spcPts val="0"/>
              </a:spcBef>
              <a:buNone/>
            </a:pPr>
            <a:r>
              <a:rPr lang="en-US" sz="3600" dirty="0">
                <a:solidFill>
                  <a:schemeClr val="bg1"/>
                </a:solidFill>
              </a:rPr>
              <a:t>Now in flesh appearing</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4245951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Born unto us this day a Savior</a:t>
            </a:r>
          </a:p>
          <a:p>
            <a:pPr marL="0" indent="0">
              <a:spcBef>
                <a:spcPts val="0"/>
              </a:spcBef>
              <a:buNone/>
            </a:pPr>
            <a:r>
              <a:rPr lang="en-US" sz="3600" dirty="0">
                <a:solidFill>
                  <a:schemeClr val="bg1"/>
                </a:solidFill>
              </a:rPr>
              <a:t>Gifted from heaven to a manger</a:t>
            </a:r>
          </a:p>
          <a:p>
            <a:pPr marL="0" indent="0">
              <a:spcBef>
                <a:spcPts val="0"/>
              </a:spcBef>
              <a:buNone/>
            </a:pPr>
            <a:r>
              <a:rPr lang="en-US" sz="3600" dirty="0">
                <a:solidFill>
                  <a:schemeClr val="bg1"/>
                </a:solidFill>
              </a:rPr>
              <a:t>The hope of the world </a:t>
            </a:r>
          </a:p>
          <a:p>
            <a:pPr marL="0" indent="0">
              <a:spcBef>
                <a:spcPts val="0"/>
              </a:spcBef>
              <a:buNone/>
            </a:pPr>
            <a:r>
              <a:rPr lang="en-US" sz="3600" dirty="0">
                <a:solidFill>
                  <a:schemeClr val="bg1"/>
                </a:solidFill>
              </a:rPr>
              <a:t>a light for all mankind</a:t>
            </a:r>
          </a:p>
          <a:p>
            <a:pPr marL="0" indent="0">
              <a:spcBef>
                <a:spcPts val="0"/>
              </a:spcBef>
              <a:buNone/>
            </a:pPr>
            <a:r>
              <a:rPr lang="en-US" sz="3600" dirty="0">
                <a:solidFill>
                  <a:schemeClr val="bg1"/>
                </a:solidFill>
              </a:rPr>
              <a:t>All of the earth rejoice </a:t>
            </a:r>
          </a:p>
          <a:p>
            <a:pPr marL="0" indent="0">
              <a:spcBef>
                <a:spcPts val="0"/>
              </a:spcBef>
              <a:buNone/>
            </a:pPr>
            <a:r>
              <a:rPr lang="en-US" sz="3600" dirty="0">
                <a:solidFill>
                  <a:schemeClr val="bg1"/>
                </a:solidFill>
              </a:rPr>
              <a:t>It’s Christmas time!</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47757339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O come, let us adore Him </a:t>
            </a:r>
          </a:p>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Christ the Lord</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811042389"/>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Tree>
    <p:extLst>
      <p:ext uri="{BB962C8B-B14F-4D97-AF65-F5344CB8AC3E}">
        <p14:creationId xmlns:p14="http://schemas.microsoft.com/office/powerpoint/2010/main" val="281249947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You are here moving in our midst</a:t>
            </a:r>
          </a:p>
          <a:p>
            <a:pPr marL="0" indent="0">
              <a:spcBef>
                <a:spcPts val="0"/>
              </a:spcBef>
              <a:buNone/>
            </a:pPr>
            <a:r>
              <a:rPr lang="en-US" sz="3600" dirty="0">
                <a:solidFill>
                  <a:schemeClr val="bg1"/>
                </a:solidFill>
              </a:rPr>
              <a:t>I worship You, I worship You</a:t>
            </a:r>
          </a:p>
          <a:p>
            <a:pPr marL="0" indent="0">
              <a:spcBef>
                <a:spcPts val="0"/>
              </a:spcBef>
              <a:buNone/>
            </a:pPr>
            <a:r>
              <a:rPr lang="en-US" sz="3600" dirty="0">
                <a:solidFill>
                  <a:schemeClr val="bg1"/>
                </a:solidFill>
              </a:rPr>
              <a:t>You are here working in this place</a:t>
            </a:r>
          </a:p>
          <a:p>
            <a:pPr marL="0" indent="0">
              <a:spcBef>
                <a:spcPts val="0"/>
              </a:spcBef>
              <a:buNone/>
            </a:pPr>
            <a:r>
              <a:rPr lang="en-US" sz="3600" dirty="0">
                <a:solidFill>
                  <a:schemeClr val="bg1"/>
                </a:solidFill>
              </a:rPr>
              <a:t>I worship You, I worship You</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61633212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Way Maker, Miracle Worker</a:t>
            </a:r>
          </a:p>
          <a:p>
            <a:pPr marL="0" indent="0">
              <a:spcBef>
                <a:spcPts val="0"/>
              </a:spcBef>
              <a:buNone/>
            </a:pPr>
            <a:r>
              <a:rPr lang="en-US" sz="3600" dirty="0">
                <a:solidFill>
                  <a:schemeClr val="bg1"/>
                </a:solidFill>
              </a:rPr>
              <a:t>Promise Keeper, Light in the Darkness</a:t>
            </a:r>
          </a:p>
          <a:p>
            <a:pPr marL="0" indent="0">
              <a:spcBef>
                <a:spcPts val="0"/>
              </a:spcBef>
              <a:buNone/>
            </a:pPr>
            <a:r>
              <a:rPr lang="en-US" sz="3600" dirty="0">
                <a:solidFill>
                  <a:schemeClr val="bg1"/>
                </a:solidFill>
              </a:rPr>
              <a:t>My God, That is who You are</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93307860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You are here touching every heart</a:t>
            </a:r>
          </a:p>
          <a:p>
            <a:pPr marL="0" indent="0">
              <a:spcBef>
                <a:spcPts val="0"/>
              </a:spcBef>
              <a:buNone/>
            </a:pPr>
            <a:r>
              <a:rPr lang="en-US" sz="3600" dirty="0">
                <a:solidFill>
                  <a:schemeClr val="bg1"/>
                </a:solidFill>
              </a:rPr>
              <a:t>I worship You, I worship You</a:t>
            </a:r>
          </a:p>
          <a:p>
            <a:pPr marL="0" indent="0">
              <a:spcBef>
                <a:spcPts val="0"/>
              </a:spcBef>
              <a:buNone/>
            </a:pPr>
            <a:r>
              <a:rPr lang="en-US" sz="3600" dirty="0">
                <a:solidFill>
                  <a:schemeClr val="bg1"/>
                </a:solidFill>
              </a:rPr>
              <a:t>You are here healing every heart</a:t>
            </a:r>
          </a:p>
          <a:p>
            <a:pPr marL="0" indent="0">
              <a:spcBef>
                <a:spcPts val="0"/>
              </a:spcBef>
              <a:buNone/>
            </a:pPr>
            <a:r>
              <a:rPr lang="en-US" sz="3600" dirty="0">
                <a:solidFill>
                  <a:schemeClr val="bg1"/>
                </a:solidFill>
              </a:rPr>
              <a:t>I worship You, I worship You</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30861586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You are here turning lives around</a:t>
            </a:r>
          </a:p>
          <a:p>
            <a:pPr marL="0" indent="0">
              <a:spcBef>
                <a:spcPts val="0"/>
              </a:spcBef>
              <a:buNone/>
            </a:pPr>
            <a:r>
              <a:rPr lang="en-US" sz="3600" dirty="0">
                <a:solidFill>
                  <a:schemeClr val="bg1"/>
                </a:solidFill>
              </a:rPr>
              <a:t>I worship You, I worship You</a:t>
            </a:r>
          </a:p>
          <a:p>
            <a:pPr marL="0" indent="0">
              <a:spcBef>
                <a:spcPts val="0"/>
              </a:spcBef>
              <a:buNone/>
            </a:pPr>
            <a:r>
              <a:rPr lang="en-US" sz="3600" dirty="0">
                <a:solidFill>
                  <a:schemeClr val="bg1"/>
                </a:solidFill>
              </a:rPr>
              <a:t>You are here mending every heart</a:t>
            </a:r>
          </a:p>
          <a:p>
            <a:pPr marL="0" indent="0">
              <a:spcBef>
                <a:spcPts val="0"/>
              </a:spcBef>
              <a:buNone/>
            </a:pPr>
            <a:r>
              <a:rPr lang="en-US" sz="3600" dirty="0">
                <a:solidFill>
                  <a:schemeClr val="bg1"/>
                </a:solidFill>
              </a:rPr>
              <a:t>I worship You, I worship You</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06205682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Way Maker, Miracle Worker</a:t>
            </a:r>
          </a:p>
          <a:p>
            <a:pPr marL="0" indent="0">
              <a:spcBef>
                <a:spcPts val="0"/>
              </a:spcBef>
              <a:buNone/>
            </a:pPr>
            <a:r>
              <a:rPr lang="en-US" sz="3600" dirty="0">
                <a:solidFill>
                  <a:schemeClr val="bg1"/>
                </a:solidFill>
              </a:rPr>
              <a:t>Promise Keeper, Light in the Darkness</a:t>
            </a:r>
          </a:p>
          <a:p>
            <a:pPr marL="0" indent="0">
              <a:spcBef>
                <a:spcPts val="0"/>
              </a:spcBef>
              <a:buNone/>
            </a:pPr>
            <a:r>
              <a:rPr lang="en-US" sz="3600" dirty="0">
                <a:solidFill>
                  <a:schemeClr val="bg1"/>
                </a:solidFill>
              </a:rPr>
              <a:t>My God, That is who You are</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16758368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That is who You are, That is who You are</a:t>
            </a:r>
          </a:p>
          <a:p>
            <a:pPr marL="0" indent="0">
              <a:spcBef>
                <a:spcPts val="0"/>
              </a:spcBef>
              <a:buNone/>
            </a:pPr>
            <a:r>
              <a:rPr lang="en-US" sz="3600" dirty="0">
                <a:solidFill>
                  <a:schemeClr val="bg1"/>
                </a:solidFill>
              </a:rPr>
              <a:t>That is who You are, That is who You are</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91320018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Even when I can’t see it You’re working</a:t>
            </a:r>
          </a:p>
          <a:p>
            <a:pPr marL="0" indent="0">
              <a:spcBef>
                <a:spcPts val="0"/>
              </a:spcBef>
              <a:buNone/>
            </a:pPr>
            <a:r>
              <a:rPr lang="en-US" sz="3600" dirty="0">
                <a:solidFill>
                  <a:schemeClr val="bg1"/>
                </a:solidFill>
              </a:rPr>
              <a:t>Even when I can’t feel it You’re working</a:t>
            </a:r>
          </a:p>
          <a:p>
            <a:pPr marL="0" indent="0">
              <a:spcBef>
                <a:spcPts val="0"/>
              </a:spcBef>
              <a:buNone/>
            </a:pPr>
            <a:r>
              <a:rPr lang="en-US" sz="3600" dirty="0">
                <a:solidFill>
                  <a:schemeClr val="bg1"/>
                </a:solidFill>
              </a:rPr>
              <a:t>You never stop, You never stop working</a:t>
            </a:r>
          </a:p>
          <a:p>
            <a:pPr marL="0" indent="0">
              <a:spcBef>
                <a:spcPts val="0"/>
              </a:spcBef>
              <a:buNone/>
            </a:pPr>
            <a:r>
              <a:rPr lang="en-US" sz="3600" dirty="0">
                <a:solidFill>
                  <a:schemeClr val="bg1"/>
                </a:solidFill>
              </a:rPr>
              <a:t>You never stop, You never stop working</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94663872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Way Maker</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Way Maker, Miracle Worker</a:t>
            </a:r>
          </a:p>
          <a:p>
            <a:pPr marL="0" indent="0">
              <a:spcBef>
                <a:spcPts val="0"/>
              </a:spcBef>
              <a:buNone/>
            </a:pPr>
            <a:r>
              <a:rPr lang="en-US" sz="3600" dirty="0">
                <a:solidFill>
                  <a:schemeClr val="bg1"/>
                </a:solidFill>
              </a:rPr>
              <a:t>Promise Keeper, Light in the Darkness</a:t>
            </a:r>
          </a:p>
          <a:p>
            <a:pPr marL="0" indent="0">
              <a:spcBef>
                <a:spcPts val="0"/>
              </a:spcBef>
              <a:buNone/>
            </a:pPr>
            <a:r>
              <a:rPr lang="en-US" sz="3600" dirty="0">
                <a:solidFill>
                  <a:schemeClr val="bg1"/>
                </a:solidFill>
              </a:rPr>
              <a:t>My God, That is who You are</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8065257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So lift up your voice and sing out His praise It’s Christmas</a:t>
            </a:r>
          </a:p>
          <a:p>
            <a:pPr marL="0" indent="0">
              <a:spcBef>
                <a:spcPts val="0"/>
              </a:spcBef>
              <a:buNone/>
            </a:pPr>
            <a:r>
              <a:rPr lang="en-US" sz="3600" dirty="0">
                <a:solidFill>
                  <a:schemeClr val="bg1"/>
                </a:solidFill>
              </a:rPr>
              <a:t>Born is the King rejoice in the day</a:t>
            </a:r>
          </a:p>
          <a:p>
            <a:pPr marL="0" indent="0">
              <a:spcBef>
                <a:spcPts val="0"/>
              </a:spcBef>
              <a:buNone/>
            </a:pPr>
            <a:r>
              <a:rPr lang="en-US" sz="3600" dirty="0">
                <a:solidFill>
                  <a:schemeClr val="bg1"/>
                </a:solidFill>
              </a:rPr>
              <a:t>It’s Christmas</a:t>
            </a:r>
          </a:p>
          <a:p>
            <a:pPr marL="0" indent="0">
              <a:spcBef>
                <a:spcPts val="0"/>
              </a:spcBef>
              <a:buNone/>
            </a:pPr>
            <a:r>
              <a:rPr lang="en-US" sz="3600" dirty="0">
                <a:solidFill>
                  <a:schemeClr val="bg1"/>
                </a:solidFill>
              </a:rPr>
              <a:t>Make a joyful sound, It’s Christmas</a:t>
            </a:r>
          </a:p>
          <a:p>
            <a:pPr marL="0" indent="0">
              <a:spcBef>
                <a:spcPts val="0"/>
              </a:spcBef>
              <a:buNone/>
            </a:pPr>
            <a:r>
              <a:rPr lang="en-US" sz="3600" dirty="0">
                <a:solidFill>
                  <a:schemeClr val="bg1"/>
                </a:solidFill>
              </a:rPr>
              <a:t>Let His praise resound, It’s Christmas</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75656072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O come, let us adore Him </a:t>
            </a:r>
          </a:p>
          <a:p>
            <a:pPr marL="0" indent="0">
              <a:spcBef>
                <a:spcPts val="0"/>
              </a:spcBef>
              <a:buNone/>
            </a:pPr>
            <a:r>
              <a:rPr lang="en-US" sz="3600" dirty="0">
                <a:solidFill>
                  <a:schemeClr val="bg1"/>
                </a:solidFill>
              </a:rPr>
              <a:t>O come, let us adore Him</a:t>
            </a:r>
          </a:p>
          <a:p>
            <a:pPr marL="0" indent="0">
              <a:spcBef>
                <a:spcPts val="0"/>
              </a:spcBef>
              <a:buNone/>
            </a:pPr>
            <a:r>
              <a:rPr lang="en-US" sz="3600" dirty="0">
                <a:solidFill>
                  <a:schemeClr val="bg1"/>
                </a:solidFill>
              </a:rPr>
              <a:t>Christ the Lord</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72163756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O Come, All Ye Faithful</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For You Alone are worthy</a:t>
            </a:r>
          </a:p>
          <a:p>
            <a:pPr marL="0" indent="0">
              <a:spcBef>
                <a:spcPts val="0"/>
              </a:spcBef>
              <a:buNone/>
            </a:pPr>
            <a:r>
              <a:rPr lang="en-US" sz="3600" dirty="0">
                <a:solidFill>
                  <a:schemeClr val="bg1"/>
                </a:solidFill>
              </a:rPr>
              <a:t>For You Alone are worthy</a:t>
            </a:r>
          </a:p>
          <a:p>
            <a:pPr marL="0" indent="0">
              <a:spcBef>
                <a:spcPts val="0"/>
              </a:spcBef>
              <a:buNone/>
            </a:pPr>
            <a:r>
              <a:rPr lang="en-US" sz="3600" dirty="0">
                <a:solidFill>
                  <a:schemeClr val="bg1"/>
                </a:solidFill>
              </a:rPr>
              <a:t>For You Alone are worthy</a:t>
            </a:r>
          </a:p>
          <a:p>
            <a:pPr marL="0" indent="0">
              <a:spcBef>
                <a:spcPts val="0"/>
              </a:spcBef>
              <a:buNone/>
            </a:pPr>
            <a:r>
              <a:rPr lang="en-US" sz="3600" dirty="0">
                <a:solidFill>
                  <a:schemeClr val="bg1"/>
                </a:solidFill>
              </a:rPr>
              <a:t>Christ the Lord</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26360154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Tree>
    <p:extLst>
      <p:ext uri="{BB962C8B-B14F-4D97-AF65-F5344CB8AC3E}">
        <p14:creationId xmlns:p14="http://schemas.microsoft.com/office/powerpoint/2010/main" val="40400890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Joy to the world, the Lord is come</a:t>
            </a:r>
            <a:br>
              <a:rPr lang="en-US" sz="3600" dirty="0">
                <a:solidFill>
                  <a:schemeClr val="bg1"/>
                </a:solidFill>
              </a:rPr>
            </a:br>
            <a:r>
              <a:rPr lang="en-US" sz="3600" dirty="0">
                <a:solidFill>
                  <a:schemeClr val="bg1"/>
                </a:solidFill>
              </a:rPr>
              <a:t>Let earth receive her King</a:t>
            </a:r>
            <a:br>
              <a:rPr lang="en-US" sz="3600" dirty="0">
                <a:solidFill>
                  <a:schemeClr val="bg1"/>
                </a:solidFill>
              </a:rPr>
            </a:br>
            <a:r>
              <a:rPr lang="en-US" sz="3600" dirty="0">
                <a:solidFill>
                  <a:schemeClr val="bg1"/>
                </a:solidFill>
              </a:rPr>
              <a:t>Let every heart prepare Him room</a:t>
            </a:r>
            <a:br>
              <a:rPr lang="en-US" sz="3600" dirty="0">
                <a:solidFill>
                  <a:schemeClr val="bg1"/>
                </a:solidFill>
              </a:rPr>
            </a:br>
            <a:r>
              <a:rPr lang="en-US" sz="3600" dirty="0">
                <a:solidFill>
                  <a:schemeClr val="bg1"/>
                </a:solidFill>
              </a:rPr>
              <a:t>And Heaven and nature sing</a:t>
            </a:r>
            <a:br>
              <a:rPr lang="en-US" sz="3600" dirty="0">
                <a:solidFill>
                  <a:schemeClr val="bg1"/>
                </a:solidFill>
              </a:rPr>
            </a:br>
            <a:r>
              <a:rPr lang="en-US" sz="3600" dirty="0">
                <a:solidFill>
                  <a:schemeClr val="bg1"/>
                </a:solidFill>
              </a:rPr>
              <a:t>And Heaven and nature sing</a:t>
            </a:r>
            <a:br>
              <a:rPr lang="en-US" sz="3600" dirty="0">
                <a:solidFill>
                  <a:schemeClr val="bg1"/>
                </a:solidFill>
              </a:rPr>
            </a:br>
            <a:r>
              <a:rPr lang="en-US" sz="3600" dirty="0">
                <a:solidFill>
                  <a:schemeClr val="bg1"/>
                </a:solidFill>
              </a:rPr>
              <a:t>And Heaven, and Heaven, and nature sing</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89728632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We will sing, sing, sing</a:t>
            </a:r>
          </a:p>
          <a:p>
            <a:pPr marL="0" indent="0">
              <a:spcBef>
                <a:spcPts val="0"/>
              </a:spcBef>
              <a:buNone/>
            </a:pPr>
            <a:r>
              <a:rPr lang="en-US" sz="3600" dirty="0">
                <a:solidFill>
                  <a:schemeClr val="bg1"/>
                </a:solidFill>
              </a:rPr>
              <a:t>Joy to the world</a:t>
            </a:r>
          </a:p>
          <a:p>
            <a:pPr marL="0" indent="0">
              <a:spcBef>
                <a:spcPts val="0"/>
              </a:spcBef>
              <a:buNone/>
            </a:pPr>
            <a:r>
              <a:rPr lang="en-US" sz="3600" dirty="0">
                <a:solidFill>
                  <a:schemeClr val="bg1"/>
                </a:solidFill>
              </a:rPr>
              <a:t>We will sing, sing, sing</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19467141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571494"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Joy to the World, the Savior reigns!</a:t>
            </a:r>
          </a:p>
          <a:p>
            <a:pPr marL="0" indent="0">
              <a:spcBef>
                <a:spcPts val="0"/>
              </a:spcBef>
              <a:buNone/>
            </a:pPr>
            <a:r>
              <a:rPr lang="en-US" sz="3600" dirty="0">
                <a:solidFill>
                  <a:schemeClr val="bg1"/>
                </a:solidFill>
              </a:rPr>
              <a:t>Let men their songs employ</a:t>
            </a:r>
          </a:p>
          <a:p>
            <a:pPr marL="0" indent="0">
              <a:spcBef>
                <a:spcPts val="0"/>
              </a:spcBef>
              <a:buNone/>
            </a:pPr>
            <a:r>
              <a:rPr lang="en-US" sz="3600" dirty="0">
                <a:solidFill>
                  <a:schemeClr val="bg1"/>
                </a:solidFill>
              </a:rPr>
              <a:t>While fields and floods, rocks, hills &amp; plains</a:t>
            </a:r>
          </a:p>
          <a:p>
            <a:pPr marL="0" indent="0">
              <a:spcBef>
                <a:spcPts val="0"/>
              </a:spcBef>
              <a:buNone/>
            </a:pPr>
            <a:r>
              <a:rPr lang="en-US" sz="3600" dirty="0">
                <a:solidFill>
                  <a:schemeClr val="bg1"/>
                </a:solidFill>
              </a:rPr>
              <a:t>Repeat the sounding joy</a:t>
            </a:r>
          </a:p>
          <a:p>
            <a:pPr marL="0" indent="0">
              <a:spcBef>
                <a:spcPts val="0"/>
              </a:spcBef>
              <a:buNone/>
            </a:pPr>
            <a:r>
              <a:rPr lang="en-US" sz="3600" dirty="0">
                <a:solidFill>
                  <a:schemeClr val="bg1"/>
                </a:solidFill>
              </a:rPr>
              <a:t>Repeat the sounding joy</a:t>
            </a:r>
          </a:p>
          <a:p>
            <a:pPr marL="0" indent="0">
              <a:spcBef>
                <a:spcPts val="0"/>
              </a:spcBef>
              <a:buNone/>
            </a:pPr>
            <a:r>
              <a:rPr lang="en-US" sz="3600" dirty="0">
                <a:solidFill>
                  <a:schemeClr val="bg1"/>
                </a:solidFill>
              </a:rPr>
              <a:t>Repeat, repeat, the sounding joy</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88593926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We will sing, sing, sing</a:t>
            </a:r>
          </a:p>
          <a:p>
            <a:pPr marL="0" indent="0">
              <a:spcBef>
                <a:spcPts val="0"/>
              </a:spcBef>
              <a:buNone/>
            </a:pPr>
            <a:r>
              <a:rPr lang="en-US" sz="3600" dirty="0">
                <a:solidFill>
                  <a:schemeClr val="bg1"/>
                </a:solidFill>
              </a:rPr>
              <a:t>Joy to the world</a:t>
            </a:r>
          </a:p>
          <a:p>
            <a:pPr marL="0" indent="0">
              <a:spcBef>
                <a:spcPts val="0"/>
              </a:spcBef>
              <a:buNone/>
            </a:pPr>
            <a:r>
              <a:rPr lang="en-US" sz="3600" dirty="0">
                <a:solidFill>
                  <a:schemeClr val="bg1"/>
                </a:solidFill>
              </a:rPr>
              <a:t>We will sing, sing, sing</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91818679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571494"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No more let sins and sorrows grow</a:t>
            </a:r>
          </a:p>
          <a:p>
            <a:pPr marL="0" indent="0">
              <a:spcBef>
                <a:spcPts val="0"/>
              </a:spcBef>
              <a:buNone/>
            </a:pPr>
            <a:r>
              <a:rPr lang="en-US" sz="3600" dirty="0">
                <a:solidFill>
                  <a:schemeClr val="bg1"/>
                </a:solidFill>
              </a:rPr>
              <a:t>Nor thorns infest the ground</a:t>
            </a:r>
          </a:p>
          <a:p>
            <a:pPr marL="0" indent="0">
              <a:spcBef>
                <a:spcPts val="0"/>
              </a:spcBef>
              <a:buNone/>
            </a:pPr>
            <a:r>
              <a:rPr lang="en-US" sz="3600" dirty="0">
                <a:solidFill>
                  <a:schemeClr val="bg1"/>
                </a:solidFill>
              </a:rPr>
              <a:t>He comes to make His blessings flow</a:t>
            </a:r>
          </a:p>
          <a:p>
            <a:pPr marL="0" indent="0">
              <a:spcBef>
                <a:spcPts val="0"/>
              </a:spcBef>
              <a:buNone/>
            </a:pPr>
            <a:r>
              <a:rPr lang="en-US" sz="3600" dirty="0">
                <a:solidFill>
                  <a:schemeClr val="bg1"/>
                </a:solidFill>
              </a:rPr>
              <a:t>Far as the curse is found</a:t>
            </a:r>
          </a:p>
          <a:p>
            <a:pPr marL="0" indent="0">
              <a:spcBef>
                <a:spcPts val="0"/>
              </a:spcBef>
              <a:buNone/>
            </a:pPr>
            <a:r>
              <a:rPr lang="en-US" sz="3600" dirty="0">
                <a:solidFill>
                  <a:schemeClr val="bg1"/>
                </a:solidFill>
              </a:rPr>
              <a:t>Far as the curse is found</a:t>
            </a:r>
          </a:p>
          <a:p>
            <a:pPr marL="0" indent="0">
              <a:spcBef>
                <a:spcPts val="0"/>
              </a:spcBef>
              <a:buNone/>
            </a:pPr>
            <a:r>
              <a:rPr lang="en-US" sz="3600" dirty="0">
                <a:solidFill>
                  <a:schemeClr val="bg1"/>
                </a:solidFill>
              </a:rPr>
              <a:t>Far as, far as, the curse is found</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05605289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We will sing, sing, sing</a:t>
            </a:r>
          </a:p>
          <a:p>
            <a:pPr marL="0" indent="0">
              <a:spcBef>
                <a:spcPts val="0"/>
              </a:spcBef>
              <a:buNone/>
            </a:pPr>
            <a:r>
              <a:rPr lang="en-US" sz="3600" dirty="0">
                <a:solidFill>
                  <a:schemeClr val="bg1"/>
                </a:solidFill>
              </a:rPr>
              <a:t>Joy to the world</a:t>
            </a:r>
          </a:p>
          <a:p>
            <a:pPr marL="0" indent="0">
              <a:spcBef>
                <a:spcPts val="0"/>
              </a:spcBef>
              <a:buNone/>
            </a:pPr>
            <a:r>
              <a:rPr lang="en-US" sz="3600" dirty="0">
                <a:solidFill>
                  <a:schemeClr val="bg1"/>
                </a:solidFill>
              </a:rPr>
              <a:t>We will sing, sing, sing</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15087839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Joyful, joyful we adore Thee</a:t>
            </a:r>
          </a:p>
          <a:p>
            <a:pPr marL="0" indent="0">
              <a:spcBef>
                <a:spcPts val="0"/>
              </a:spcBef>
              <a:buNone/>
            </a:pPr>
            <a:r>
              <a:rPr lang="en-US" sz="3600" dirty="0">
                <a:solidFill>
                  <a:schemeClr val="bg1"/>
                </a:solidFill>
              </a:rPr>
              <a:t>God of glory, Lord of love</a:t>
            </a:r>
          </a:p>
          <a:p>
            <a:pPr marL="0" indent="0">
              <a:spcBef>
                <a:spcPts val="0"/>
              </a:spcBef>
              <a:buNone/>
            </a:pPr>
            <a:r>
              <a:rPr lang="en-US" sz="3600" dirty="0">
                <a:solidFill>
                  <a:schemeClr val="bg1"/>
                </a:solidFill>
              </a:rPr>
              <a:t>Hearts unfold like flowers before Thee</a:t>
            </a:r>
          </a:p>
          <a:p>
            <a:pPr marL="0" indent="0">
              <a:spcBef>
                <a:spcPts val="0"/>
              </a:spcBef>
              <a:buNone/>
            </a:pPr>
            <a:r>
              <a:rPr lang="en-US" sz="3600" dirty="0">
                <a:solidFill>
                  <a:schemeClr val="bg1"/>
                </a:solidFill>
              </a:rPr>
              <a:t>Opening to the sun above</a:t>
            </a: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1049954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Good will to all the earth</a:t>
            </a:r>
          </a:p>
          <a:p>
            <a:pPr marL="0" indent="0">
              <a:spcBef>
                <a:spcPts val="0"/>
              </a:spcBef>
              <a:buNone/>
            </a:pPr>
            <a:r>
              <a:rPr lang="en-US" sz="3600" dirty="0">
                <a:solidFill>
                  <a:schemeClr val="bg1"/>
                </a:solidFill>
              </a:rPr>
              <a:t>And peace divine</a:t>
            </a:r>
          </a:p>
          <a:p>
            <a:pPr marL="0" indent="0">
              <a:spcBef>
                <a:spcPts val="0"/>
              </a:spcBef>
              <a:buNone/>
            </a:pPr>
            <a:r>
              <a:rPr lang="en-US" sz="3600" dirty="0">
                <a:solidFill>
                  <a:schemeClr val="bg1"/>
                </a:solidFill>
              </a:rPr>
              <a:t>All of the earth rejoice</a:t>
            </a:r>
          </a:p>
          <a:p>
            <a:pPr marL="0" indent="0">
              <a:spcBef>
                <a:spcPts val="0"/>
              </a:spcBef>
              <a:buNone/>
            </a:pPr>
            <a:r>
              <a:rPr lang="en-US" sz="3600" dirty="0">
                <a:solidFill>
                  <a:schemeClr val="bg1"/>
                </a:solidFill>
              </a:rPr>
              <a:t>It’s Christmas time</a:t>
            </a:r>
          </a:p>
          <a:p>
            <a:pPr marL="0" indent="0">
              <a:spcBef>
                <a:spcPts val="0"/>
              </a:spcBef>
              <a:buNone/>
            </a:pPr>
            <a:r>
              <a:rPr lang="en-US" sz="3600" dirty="0">
                <a:solidFill>
                  <a:schemeClr val="bg1"/>
                </a:solidFill>
              </a:rPr>
              <a:t>It’s Christmas time</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86847617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00" dirty="0">
                <a:solidFill>
                  <a:srgbClr val="DFD4B4"/>
                </a:solidFill>
                <a:latin typeface="Albertus Medium" panose="020E0602030304020304" pitchFamily="34" charset="0"/>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We will sing, sing, sing</a:t>
            </a:r>
          </a:p>
          <a:p>
            <a:pPr marL="0" indent="0">
              <a:spcBef>
                <a:spcPts val="0"/>
              </a:spcBef>
              <a:buNone/>
            </a:pPr>
            <a:r>
              <a:rPr lang="en-US" sz="3600" dirty="0">
                <a:solidFill>
                  <a:schemeClr val="bg1"/>
                </a:solidFill>
              </a:rPr>
              <a:t>Joy to the world</a:t>
            </a:r>
          </a:p>
          <a:p>
            <a:pPr marL="0" indent="0">
              <a:spcBef>
                <a:spcPts val="0"/>
              </a:spcBef>
              <a:buNone/>
            </a:pPr>
            <a:r>
              <a:rPr lang="en-US" sz="3600" dirty="0">
                <a:solidFill>
                  <a:schemeClr val="bg1"/>
                </a:solidFill>
              </a:rPr>
              <a:t>We will sing, sing, sing</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14811696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0" i="0" u="none" strike="noStrike" kern="1200" cap="none" spc="0" normalizeH="0" baseline="0" noProof="0" dirty="0">
                <a:ln>
                  <a:noFill/>
                </a:ln>
                <a:solidFill>
                  <a:srgbClr val="DFD4B4"/>
                </a:solidFill>
                <a:effectLst/>
                <a:uLnTx/>
                <a:uFillTx/>
                <a:latin typeface="Albertus Medium" panose="020E0602030304020304" pitchFamily="34" charset="0"/>
                <a:ea typeface="+mj-ea"/>
                <a:cs typeface="+mj-cs"/>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571494"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He rules the world with truth and grace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And makes the nations prove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The glories of His righteousness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And wonders of His love</a:t>
            </a:r>
            <a:br>
              <a:rPr kumimoji="0" lang="en-US" sz="3600" b="0" i="0" u="none" strike="noStrike" kern="1200" cap="none" spc="0" normalizeH="0" baseline="0" noProof="0" dirty="0">
                <a:ln>
                  <a:noFill/>
                </a:ln>
                <a:solidFill>
                  <a:prstClr val="white"/>
                </a:solidFill>
                <a:effectLst/>
                <a:uLnTx/>
                <a:uFillTx/>
                <a:latin typeface="Calibri"/>
                <a:ea typeface="+mn-ea"/>
                <a:cs typeface="+mn-cs"/>
              </a:rPr>
            </a:br>
            <a:r>
              <a:rPr kumimoji="0" lang="en-US" sz="3600" b="0" i="0" u="none" strike="noStrike" kern="1200" cap="none" spc="0" normalizeH="0" baseline="0" noProof="0" dirty="0">
                <a:ln>
                  <a:noFill/>
                </a:ln>
                <a:solidFill>
                  <a:prstClr val="white"/>
                </a:solidFill>
                <a:effectLst/>
                <a:uLnTx/>
                <a:uFillTx/>
                <a:latin typeface="Calibri"/>
                <a:ea typeface="+mn-ea"/>
                <a:cs typeface="+mn-cs"/>
              </a:rPr>
              <a:t>And wonders of His love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And wonders, wonders, of His love</a:t>
            </a:r>
          </a:p>
        </p:txBody>
      </p:sp>
    </p:spTree>
    <p:extLst>
      <p:ext uri="{BB962C8B-B14F-4D97-AF65-F5344CB8AC3E}">
        <p14:creationId xmlns:p14="http://schemas.microsoft.com/office/powerpoint/2010/main" val="1813388231"/>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0" i="0" u="none" strike="noStrike" kern="1200" cap="none" spc="0" normalizeH="0" baseline="0" noProof="0" dirty="0">
                <a:ln>
                  <a:noFill/>
                </a:ln>
                <a:solidFill>
                  <a:srgbClr val="DFD4B4"/>
                </a:solidFill>
                <a:effectLst/>
                <a:uLnTx/>
                <a:uFillTx/>
                <a:latin typeface="Albertus Medium" panose="020E0602030304020304" pitchFamily="34" charset="0"/>
                <a:ea typeface="+mj-ea"/>
                <a:cs typeface="+mj-cs"/>
              </a:rPr>
              <a:t>Joy to the World</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We will sing, sing, sing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Joy to the world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We will sing, sing, sing</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br>
              <a:rPr kumimoji="0" lang="en-US" sz="2800" b="0" i="0" u="none" strike="noStrike" kern="1200" cap="none" spc="0" normalizeH="0" baseline="0" noProof="0" dirty="0">
                <a:ln>
                  <a:noFill/>
                </a:ln>
                <a:solidFill>
                  <a:prstClr val="white"/>
                </a:solidFill>
                <a:effectLst/>
                <a:uLnTx/>
                <a:uFillTx/>
                <a:latin typeface="Calibri"/>
                <a:ea typeface="+mn-ea"/>
                <a:cs typeface="+mn-cs"/>
              </a:rPr>
            </a:b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683687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Tree>
    <p:extLst>
      <p:ext uri="{BB962C8B-B14F-4D97-AF65-F5344CB8AC3E}">
        <p14:creationId xmlns:p14="http://schemas.microsoft.com/office/powerpoint/2010/main" val="1345742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So lift up your voice and sing out His praise It’s Christmas</a:t>
            </a:r>
          </a:p>
          <a:p>
            <a:pPr marL="0" indent="0">
              <a:spcBef>
                <a:spcPts val="0"/>
              </a:spcBef>
              <a:buNone/>
            </a:pPr>
            <a:r>
              <a:rPr lang="en-US" sz="3600" dirty="0">
                <a:solidFill>
                  <a:schemeClr val="bg1"/>
                </a:solidFill>
              </a:rPr>
              <a:t>Born is the King rejoice in the day</a:t>
            </a:r>
          </a:p>
          <a:p>
            <a:pPr marL="0" indent="0">
              <a:spcBef>
                <a:spcPts val="0"/>
              </a:spcBef>
              <a:buNone/>
            </a:pPr>
            <a:r>
              <a:rPr lang="en-US" sz="3600" dirty="0">
                <a:solidFill>
                  <a:schemeClr val="bg1"/>
                </a:solidFill>
              </a:rPr>
              <a:t>It’s Christmas</a:t>
            </a:r>
          </a:p>
          <a:p>
            <a:pPr marL="0" indent="0">
              <a:spcBef>
                <a:spcPts val="0"/>
              </a:spcBef>
              <a:buNone/>
            </a:pPr>
            <a:r>
              <a:rPr lang="en-US" sz="3600" dirty="0">
                <a:solidFill>
                  <a:schemeClr val="bg1"/>
                </a:solidFill>
              </a:rPr>
              <a:t>Make a joyful sound, It’s Christmas</a:t>
            </a:r>
          </a:p>
          <a:p>
            <a:pPr marL="0" indent="0">
              <a:spcBef>
                <a:spcPts val="0"/>
              </a:spcBef>
              <a:buNone/>
            </a:pPr>
            <a:r>
              <a:rPr lang="en-US" sz="3600" dirty="0">
                <a:solidFill>
                  <a:schemeClr val="bg1"/>
                </a:solidFill>
              </a:rPr>
              <a:t>Let His praise resound, It’s Christmas</a:t>
            </a:r>
          </a:p>
          <a:p>
            <a:pPr marL="0" indent="0">
              <a:spcBef>
                <a:spcPts val="0"/>
              </a:spcBef>
              <a:buNone/>
            </a:pPr>
            <a:endParaRPr lang="en-US" sz="1100" dirty="0">
              <a:solidFill>
                <a:schemeClr val="bg1"/>
              </a:solidFill>
            </a:endParaRPr>
          </a:p>
          <a:p>
            <a:pPr marL="0" indent="0">
              <a:spcBef>
                <a:spcPts val="0"/>
              </a:spcBef>
              <a:buNone/>
            </a:pPr>
            <a:r>
              <a:rPr lang="en-US" sz="3600" dirty="0">
                <a:solidFill>
                  <a:schemeClr val="bg1"/>
                </a:solidFill>
              </a:rPr>
              <a:t>			    </a:t>
            </a:r>
            <a:r>
              <a:rPr lang="en-US" sz="3600" i="1" dirty="0">
                <a:solidFill>
                  <a:schemeClr val="bg1"/>
                </a:solidFill>
              </a:rPr>
              <a:t>(repeat)</a:t>
            </a:r>
            <a:endParaRPr lang="en-US" sz="3600" dirty="0">
              <a:solidFill>
                <a:schemeClr val="bg1"/>
              </a:solidFill>
            </a:endParaRP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8788337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endParaRPr lang="en-US" sz="3600" dirty="0">
              <a:solidFill>
                <a:schemeClr val="bg1"/>
              </a:solidFill>
            </a:endParaRPr>
          </a:p>
          <a:p>
            <a:pPr marL="0" indent="0">
              <a:spcBef>
                <a:spcPts val="0"/>
              </a:spcBef>
              <a:buNone/>
            </a:pPr>
            <a:r>
              <a:rPr lang="en-US" sz="3600" dirty="0">
                <a:solidFill>
                  <a:schemeClr val="bg1"/>
                </a:solidFill>
              </a:rPr>
              <a:t>Do-</a:t>
            </a:r>
            <a:r>
              <a:rPr lang="en-US" sz="3600" dirty="0" err="1">
                <a:solidFill>
                  <a:schemeClr val="bg1"/>
                </a:solidFill>
              </a:rPr>
              <a:t>doot</a:t>
            </a:r>
            <a:r>
              <a:rPr lang="en-US" sz="3600" dirty="0">
                <a:solidFill>
                  <a:schemeClr val="bg1"/>
                </a:solidFill>
              </a:rPr>
              <a:t> do-</a:t>
            </a:r>
            <a:r>
              <a:rPr lang="en-US" sz="3600" dirty="0" err="1">
                <a:solidFill>
                  <a:schemeClr val="bg1"/>
                </a:solidFill>
              </a:rPr>
              <a:t>doot</a:t>
            </a:r>
            <a:r>
              <a:rPr lang="en-US" sz="3600" dirty="0">
                <a:solidFill>
                  <a:schemeClr val="bg1"/>
                </a:solidFill>
              </a:rPr>
              <a:t> </a:t>
            </a:r>
            <a:r>
              <a:rPr lang="en-US" sz="3600" dirty="0" err="1">
                <a:solidFill>
                  <a:schemeClr val="bg1"/>
                </a:solidFill>
              </a:rPr>
              <a:t>doot</a:t>
            </a:r>
            <a:r>
              <a:rPr lang="en-US" sz="3600" dirty="0">
                <a:solidFill>
                  <a:schemeClr val="bg1"/>
                </a:solidFill>
              </a:rPr>
              <a:t> do </a:t>
            </a:r>
            <a:r>
              <a:rPr lang="en-US" sz="3600" dirty="0" err="1">
                <a:solidFill>
                  <a:schemeClr val="bg1"/>
                </a:solidFill>
              </a:rPr>
              <a:t>do</a:t>
            </a:r>
            <a:r>
              <a:rPr lang="en-US" sz="3600" dirty="0">
                <a:solidFill>
                  <a:schemeClr val="bg1"/>
                </a:solidFill>
              </a:rPr>
              <a:t> </a:t>
            </a:r>
            <a:r>
              <a:rPr lang="en-US" sz="3600" dirty="0" err="1">
                <a:solidFill>
                  <a:schemeClr val="bg1"/>
                </a:solidFill>
              </a:rPr>
              <a:t>do</a:t>
            </a:r>
            <a:endParaRPr lang="en-US" sz="3600" dirty="0">
              <a:solidFill>
                <a:schemeClr val="bg1"/>
              </a:solidFill>
            </a:endParaRPr>
          </a:p>
          <a:p>
            <a:pPr marL="0" indent="0">
              <a:spcBef>
                <a:spcPts val="0"/>
              </a:spcBef>
              <a:buNone/>
            </a:pPr>
            <a:endParaRPr lang="en-US" sz="1100" dirty="0">
              <a:solidFill>
                <a:schemeClr val="bg1"/>
              </a:solidFill>
            </a:endParaRPr>
          </a:p>
          <a:p>
            <a:pPr marL="0" indent="0">
              <a:spcBef>
                <a:spcPts val="0"/>
              </a:spcBef>
              <a:buNone/>
            </a:pPr>
            <a:r>
              <a:rPr lang="en-US" sz="3600" i="1" dirty="0">
                <a:solidFill>
                  <a:schemeClr val="bg1"/>
                </a:solidFill>
              </a:rPr>
              <a:t>(repeat)</a:t>
            </a:r>
          </a:p>
          <a:p>
            <a:pPr marL="0" indent="0">
              <a:spcBef>
                <a:spcPts val="0"/>
              </a:spcBef>
              <a:buNone/>
            </a:pP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2324195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9A878C82-52E7-48DA-A4B1-4A8D8EE26C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4" name="Title 1">
            <a:extLst>
              <a:ext uri="{FF2B5EF4-FFF2-40B4-BE49-F238E27FC236}">
                <a16:creationId xmlns:a16="http://schemas.microsoft.com/office/drawing/2014/main" id="{9B063DD0-0519-4711-AB88-58B7F62B5001}"/>
              </a:ext>
            </a:extLst>
          </p:cNvPr>
          <p:cNvSpPr txBox="1">
            <a:spLocks/>
          </p:cNvSpPr>
          <p:nvPr/>
        </p:nvSpPr>
        <p:spPr>
          <a:xfrm>
            <a:off x="455965" y="394322"/>
            <a:ext cx="8296504" cy="95095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rgbClr val="DFD4B4"/>
                </a:solidFill>
                <a:latin typeface="Albertus Medium" panose="020E0602030304020304" pitchFamily="34" charset="0"/>
              </a:rPr>
              <a:t>Born is the King</a:t>
            </a:r>
          </a:p>
        </p:txBody>
      </p:sp>
      <p:sp>
        <p:nvSpPr>
          <p:cNvPr id="5" name="Content Placeholder 2">
            <a:extLst>
              <a:ext uri="{FF2B5EF4-FFF2-40B4-BE49-F238E27FC236}">
                <a16:creationId xmlns:a16="http://schemas.microsoft.com/office/drawing/2014/main" id="{B724C851-7034-4D87-BC93-0E184CE82DF1}"/>
              </a:ext>
            </a:extLst>
          </p:cNvPr>
          <p:cNvSpPr txBox="1">
            <a:spLocks/>
          </p:cNvSpPr>
          <p:nvPr/>
        </p:nvSpPr>
        <p:spPr>
          <a:xfrm>
            <a:off x="455965" y="1392965"/>
            <a:ext cx="8368858" cy="51113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600" dirty="0">
                <a:solidFill>
                  <a:schemeClr val="bg1"/>
                </a:solidFill>
              </a:rPr>
              <a:t>So lift up your voice and sing out His praise It’s Christmas</a:t>
            </a:r>
          </a:p>
          <a:p>
            <a:pPr marL="0" indent="0">
              <a:spcBef>
                <a:spcPts val="0"/>
              </a:spcBef>
              <a:buNone/>
            </a:pPr>
            <a:r>
              <a:rPr lang="en-US" sz="3600" dirty="0">
                <a:solidFill>
                  <a:schemeClr val="bg1"/>
                </a:solidFill>
              </a:rPr>
              <a:t>Born is the King rejoice in the day</a:t>
            </a:r>
          </a:p>
          <a:p>
            <a:pPr marL="0" indent="0">
              <a:spcBef>
                <a:spcPts val="0"/>
              </a:spcBef>
              <a:buNone/>
            </a:pPr>
            <a:r>
              <a:rPr lang="en-US" sz="3600" dirty="0">
                <a:solidFill>
                  <a:schemeClr val="bg1"/>
                </a:solidFill>
              </a:rPr>
              <a:t>It’s Christmas</a:t>
            </a:r>
          </a:p>
          <a:p>
            <a:pPr marL="0" indent="0">
              <a:spcBef>
                <a:spcPts val="0"/>
              </a:spcBef>
              <a:buNone/>
            </a:pPr>
            <a:r>
              <a:rPr lang="en-US" sz="3600" dirty="0">
                <a:solidFill>
                  <a:schemeClr val="bg1"/>
                </a:solidFill>
              </a:rPr>
              <a:t>Make a joyful sound, It’s Christmas</a:t>
            </a:r>
          </a:p>
          <a:p>
            <a:pPr marL="0" indent="0">
              <a:spcBef>
                <a:spcPts val="0"/>
              </a:spcBef>
              <a:buNone/>
            </a:pPr>
            <a:r>
              <a:rPr lang="en-US" sz="3600" dirty="0">
                <a:solidFill>
                  <a:schemeClr val="bg1"/>
                </a:solidFill>
              </a:rPr>
              <a:t>Let His praise resound, It’s Christmas</a:t>
            </a:r>
          </a:p>
          <a:p>
            <a:pPr marL="0" indent="0">
              <a:spcBef>
                <a:spcPts val="0"/>
              </a:spcBef>
              <a:buNone/>
            </a:pPr>
            <a:endParaRPr lang="en-US" sz="1100" dirty="0">
              <a:solidFill>
                <a:schemeClr val="bg1"/>
              </a:solidFill>
            </a:endParaRPr>
          </a:p>
          <a:p>
            <a:pPr marL="0" indent="0">
              <a:spcBef>
                <a:spcPts val="0"/>
              </a:spcBef>
              <a:buNone/>
            </a:pPr>
            <a:r>
              <a:rPr lang="en-US" sz="3600" dirty="0">
                <a:solidFill>
                  <a:schemeClr val="bg1"/>
                </a:solidFill>
              </a:rPr>
              <a:t>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1521767"/>
      </p:ext>
    </p:extLst>
  </p:cSld>
  <p:clrMapOvr>
    <a:masterClrMapping/>
  </p:clrMapOvr>
  <p:transition>
    <p:fade/>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5450</TotalTime>
  <Words>2764</Words>
  <Application>Microsoft Office PowerPoint</Application>
  <PresentationFormat>On-screen Show (4:3)</PresentationFormat>
  <Paragraphs>319</Paragraphs>
  <Slides>63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63</vt:i4>
      </vt:variant>
    </vt:vector>
  </HeadingPairs>
  <TitlesOfParts>
    <vt:vector size="71" baseType="lpstr">
      <vt:lpstr>Albertus Medium</vt:lpstr>
      <vt:lpstr>Arial</vt:lpstr>
      <vt:lpstr>Calibri</vt:lpstr>
      <vt:lpstr>Calibri Light</vt:lpstr>
      <vt:lpstr>Ubuntu</vt:lpstr>
      <vt:lpstr>7_Office Theme</vt:lpstr>
      <vt:lpstr>9_Office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MINGLE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 </cp:lastModifiedBy>
  <cp:revision>74</cp:revision>
  <dcterms:created xsi:type="dcterms:W3CDTF">2019-08-11T16:22:28Z</dcterms:created>
  <dcterms:modified xsi:type="dcterms:W3CDTF">2019-12-02T14:47:37Z</dcterms:modified>
</cp:coreProperties>
</file>