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  <p:sldMasterId id="2147483795" r:id="rId3"/>
  </p:sldMasterIdLst>
  <p:notesMasterIdLst>
    <p:notesMasterId r:id="rId68"/>
  </p:notesMasterIdLst>
  <p:handoutMasterIdLst>
    <p:handoutMasterId r:id="rId69"/>
  </p:handoutMasterIdLst>
  <p:sldIdLst>
    <p:sldId id="2383" r:id="rId4"/>
    <p:sldId id="3155" r:id="rId5"/>
    <p:sldId id="3154" r:id="rId6"/>
    <p:sldId id="3156" r:id="rId7"/>
    <p:sldId id="3144" r:id="rId8"/>
    <p:sldId id="3279" r:id="rId9"/>
    <p:sldId id="3294" r:id="rId10"/>
    <p:sldId id="3286" r:id="rId11"/>
    <p:sldId id="3285" r:id="rId12"/>
    <p:sldId id="3284" r:id="rId13"/>
    <p:sldId id="3198" r:id="rId14"/>
    <p:sldId id="3287" r:id="rId15"/>
    <p:sldId id="3358" r:id="rId16"/>
    <p:sldId id="3288" r:id="rId17"/>
    <p:sldId id="3290" r:id="rId18"/>
    <p:sldId id="3292" r:id="rId19"/>
    <p:sldId id="3349" r:id="rId20"/>
    <p:sldId id="3359" r:id="rId21"/>
    <p:sldId id="3293" r:id="rId22"/>
    <p:sldId id="3350" r:id="rId23"/>
    <p:sldId id="3211" r:id="rId24"/>
    <p:sldId id="3363" r:id="rId25"/>
    <p:sldId id="3361" r:id="rId26"/>
    <p:sldId id="3297" r:id="rId27"/>
    <p:sldId id="3362" r:id="rId28"/>
    <p:sldId id="3190" r:id="rId29"/>
    <p:sldId id="3216" r:id="rId30"/>
    <p:sldId id="3353" r:id="rId31"/>
    <p:sldId id="3354" r:id="rId32"/>
    <p:sldId id="3355" r:id="rId33"/>
    <p:sldId id="3356" r:id="rId34"/>
    <p:sldId id="3357" r:id="rId35"/>
    <p:sldId id="3226" r:id="rId36"/>
    <p:sldId id="3250" r:id="rId37"/>
    <p:sldId id="3266" r:id="rId38"/>
    <p:sldId id="3267" r:id="rId39"/>
    <p:sldId id="3269" r:id="rId40"/>
    <p:sldId id="3268" r:id="rId41"/>
    <p:sldId id="3270" r:id="rId42"/>
    <p:sldId id="3271" r:id="rId43"/>
    <p:sldId id="3273" r:id="rId44"/>
    <p:sldId id="3328" r:id="rId45"/>
    <p:sldId id="3329" r:id="rId46"/>
    <p:sldId id="3330" r:id="rId47"/>
    <p:sldId id="3331" r:id="rId48"/>
    <p:sldId id="3332" r:id="rId49"/>
    <p:sldId id="3333" r:id="rId50"/>
    <p:sldId id="3334" r:id="rId51"/>
    <p:sldId id="3348" r:id="rId52"/>
    <p:sldId id="3283" r:id="rId53"/>
    <p:sldId id="3327" r:id="rId54"/>
    <p:sldId id="3343" r:id="rId55"/>
    <p:sldId id="3344" r:id="rId56"/>
    <p:sldId id="3289" r:id="rId57"/>
    <p:sldId id="3347" r:id="rId58"/>
    <p:sldId id="3324" r:id="rId59"/>
    <p:sldId id="3325" r:id="rId60"/>
    <p:sldId id="3326" r:id="rId61"/>
    <p:sldId id="3346" r:id="rId62"/>
    <p:sldId id="3313" r:id="rId63"/>
    <p:sldId id="3306" r:id="rId64"/>
    <p:sldId id="3323" r:id="rId65"/>
    <p:sldId id="3310" r:id="rId66"/>
    <p:sldId id="3345" r:id="rId67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  <a:srgbClr val="88573A"/>
    <a:srgbClr val="F1E1D1"/>
    <a:srgbClr val="2E5797"/>
    <a:srgbClr val="4B2D20"/>
    <a:srgbClr val="E26B38"/>
    <a:srgbClr val="413E2F"/>
    <a:srgbClr val="FFDE76"/>
    <a:srgbClr val="7F7F7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9" autoAdjust="0"/>
  </p:normalViewPr>
  <p:slideViewPr>
    <p:cSldViewPr snapToGrid="0">
      <p:cViewPr varScale="1">
        <p:scale>
          <a:sx n="85" d="100"/>
          <a:sy n="85" d="100"/>
        </p:scale>
        <p:origin x="14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cat&#10;&#10;Description automatically generated">
            <a:extLst>
              <a:ext uri="{FF2B5EF4-FFF2-40B4-BE49-F238E27FC236}">
                <a16:creationId xmlns:a16="http://schemas.microsoft.com/office/drawing/2014/main" id="{55A82711-456B-44E9-AB23-7A551EFA2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353682"/>
            <a:ext cx="8542815" cy="851277"/>
          </a:xfrm>
        </p:spPr>
        <p:txBody>
          <a:bodyPr>
            <a:noAutofit/>
          </a:bodyPr>
          <a:lstStyle>
            <a:lvl1pPr>
              <a:defRPr sz="5500" b="1" i="0" spc="-150" baseline="0">
                <a:solidFill>
                  <a:schemeClr val="accent2">
                    <a:lumMod val="50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0" y="1392965"/>
            <a:ext cx="8542814" cy="51113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286733"/>
      </p:ext>
    </p:extLst>
  </p:cSld>
  <p:clrMapOvr>
    <a:masterClrMapping/>
  </p:clrMapOvr>
  <p:transition advClick="0" advTm="2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4436"/>
      </p:ext>
    </p:extLst>
  </p:cSld>
  <p:clrMapOvr>
    <a:masterClrMapping/>
  </p:clrMapOvr>
  <p:transition advClick="0" advTm="2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95782"/>
      </p:ext>
    </p:extLst>
  </p:cSld>
  <p:clrMapOvr>
    <a:masterClrMapping/>
  </p:clrMapOvr>
  <p:transition advClick="0" advTm="2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20270"/>
      </p:ext>
    </p:extLst>
  </p:cSld>
  <p:clrMapOvr>
    <a:masterClrMapping/>
  </p:clrMapOvr>
  <p:transition advClick="0" advTm="2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193456"/>
      </p:ext>
    </p:extLst>
  </p:cSld>
  <p:clrMapOvr>
    <a:masterClrMapping/>
  </p:clrMapOvr>
  <p:transition advClick="0" advTm="2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296967"/>
      </p:ext>
    </p:extLst>
  </p:cSld>
  <p:clrMapOvr>
    <a:masterClrMapping/>
  </p:clrMapOvr>
  <p:transition advClick="0" advTm="2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8471"/>
      </p:ext>
    </p:extLst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24800"/>
      </p:ext>
    </p:extLst>
  </p:cSld>
  <p:clrMapOvr>
    <a:masterClrMapping/>
  </p:clrMapOvr>
  <p:transition advClick="0" advTm="2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1874"/>
      </p:ext>
    </p:extLst>
  </p:cSld>
  <p:clrMapOvr>
    <a:masterClrMapping/>
  </p:clrMapOvr>
  <p:transition advClick="0" advTm="2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921618"/>
      </p:ext>
    </p:extLst>
  </p:cSld>
  <p:clrMapOvr>
    <a:masterClrMapping/>
  </p:clrMapOvr>
  <p:transition advClick="0" advTm="2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1066800"/>
            <a:ext cx="144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066800"/>
            <a:ext cx="41910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29865"/>
      </p:ext>
    </p:extLst>
  </p:cSld>
  <p:clrMapOvr>
    <a:masterClrMapping/>
  </p:clrMapOvr>
  <p:transition advClick="0" advTm="2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687854"/>
      </p:ext>
    </p:extLst>
  </p:cSld>
  <p:clrMapOvr>
    <a:masterClrMapping/>
  </p:clrMapOvr>
  <p:transition advClick="0" advTm="2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4384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3053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153300"/>
      </p:ext>
    </p:extLst>
  </p:cSld>
  <p:clrMapOvr>
    <a:masterClrMapping/>
  </p:clrMapOvr>
  <p:transition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668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2438400"/>
            <a:ext cx="579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47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advClick="0" advTm="2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46" y="406843"/>
            <a:ext cx="8050307" cy="546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Luke 5:12b</a:t>
            </a:r>
            <a:r>
              <a:rPr lang="en-US" sz="2400" dirty="0"/>
              <a:t>   And when he saw Jesus, he fell on his face and begged him, “Lord, if you will, you can make me clean.” </a:t>
            </a:r>
          </a:p>
        </p:txBody>
      </p:sp>
      <p:pic>
        <p:nvPicPr>
          <p:cNvPr id="6" name="Picture 5" descr="A person sitting in a room&#10;&#10;Description automatically generated">
            <a:extLst>
              <a:ext uri="{FF2B5EF4-FFF2-40B4-BE49-F238E27FC236}">
                <a16:creationId xmlns:a16="http://schemas.microsoft.com/office/drawing/2014/main" id="{B7BCDECC-5E99-4AFC-A96C-BBC8F048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1268925"/>
            <a:ext cx="7000875" cy="52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303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5CE6-E836-4C14-B4A1-F84365063FE4}"/>
              </a:ext>
            </a:extLst>
          </p:cNvPr>
          <p:cNvSpPr txBox="1"/>
          <p:nvPr/>
        </p:nvSpPr>
        <p:spPr>
          <a:xfrm>
            <a:off x="591671" y="5473410"/>
            <a:ext cx="796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And Jesus stretched out his hand…</a:t>
            </a:r>
          </a:p>
          <a:p>
            <a:pPr algn="ctr"/>
            <a:r>
              <a:rPr lang="en-US" sz="2000" dirty="0">
                <a:solidFill>
                  <a:srgbClr val="4B2D20"/>
                </a:solidFill>
                <a:latin typeface="Baby Boston" panose="03000000000000000000" pitchFamily="66" charset="0"/>
              </a:rPr>
              <a:t> Luke 5:13a </a:t>
            </a:r>
          </a:p>
        </p:txBody>
      </p:sp>
    </p:spTree>
    <p:extLst>
      <p:ext uri="{BB962C8B-B14F-4D97-AF65-F5344CB8AC3E}">
        <p14:creationId xmlns:p14="http://schemas.microsoft.com/office/powerpoint/2010/main" val="221149943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5CE6-E836-4C14-B4A1-F84365063FE4}"/>
              </a:ext>
            </a:extLst>
          </p:cNvPr>
          <p:cNvSpPr txBox="1"/>
          <p:nvPr/>
        </p:nvSpPr>
        <p:spPr>
          <a:xfrm>
            <a:off x="591671" y="5473410"/>
            <a:ext cx="796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…and touched him…</a:t>
            </a:r>
          </a:p>
          <a:p>
            <a:pPr algn="ctr"/>
            <a:r>
              <a:rPr lang="en-US" sz="2000" dirty="0">
                <a:solidFill>
                  <a:srgbClr val="4B2D20"/>
                </a:solidFill>
                <a:latin typeface="Baby Boston" panose="03000000000000000000" pitchFamily="66" charset="0"/>
              </a:rPr>
              <a:t> Luke 5:13b </a:t>
            </a:r>
          </a:p>
        </p:txBody>
      </p:sp>
    </p:spTree>
    <p:extLst>
      <p:ext uri="{BB962C8B-B14F-4D97-AF65-F5344CB8AC3E}">
        <p14:creationId xmlns:p14="http://schemas.microsoft.com/office/powerpoint/2010/main" val="388637448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5CE6-E836-4C14-B4A1-F84365063FE4}"/>
              </a:ext>
            </a:extLst>
          </p:cNvPr>
          <p:cNvSpPr txBox="1"/>
          <p:nvPr/>
        </p:nvSpPr>
        <p:spPr>
          <a:xfrm>
            <a:off x="591671" y="5473410"/>
            <a:ext cx="796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…and touched him…</a:t>
            </a:r>
          </a:p>
          <a:p>
            <a:pPr algn="ctr"/>
            <a:r>
              <a:rPr lang="en-US" sz="2000" dirty="0">
                <a:solidFill>
                  <a:srgbClr val="4B2D20"/>
                </a:solidFill>
                <a:latin typeface="Baby Boston" panose="03000000000000000000" pitchFamily="66" charset="0"/>
              </a:rPr>
              <a:t> Luke 5:13b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E934-2735-4083-8DC2-A614E78D2D19}"/>
              </a:ext>
            </a:extLst>
          </p:cNvPr>
          <p:cNvSpPr txBox="1"/>
          <p:nvPr/>
        </p:nvSpPr>
        <p:spPr>
          <a:xfrm>
            <a:off x="582701" y="713149"/>
            <a:ext cx="79606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4B2D20"/>
                </a:solidFill>
                <a:latin typeface="Baby Boston" panose="03000000000000000000" pitchFamily="66" charset="0"/>
              </a:rPr>
              <a:t>That which was from the beginning, which we have heard, which we have seen with our eyes, which we looked upon and have </a:t>
            </a:r>
            <a:r>
              <a:rPr lang="en-US" sz="2800" b="1" dirty="0">
                <a:solidFill>
                  <a:srgbClr val="4B2D20"/>
                </a:solidFill>
                <a:latin typeface="Baby Boston" panose="03000000000000000000" pitchFamily="66" charset="0"/>
              </a:rPr>
              <a:t>touched with our hands…</a:t>
            </a:r>
            <a:r>
              <a:rPr lang="en-US" sz="2000" dirty="0">
                <a:solidFill>
                  <a:srgbClr val="4B2D20"/>
                </a:solidFill>
                <a:latin typeface="Baby Boston" panose="03000000000000000000" pitchFamily="66" charset="0"/>
              </a:rPr>
              <a:t> </a:t>
            </a:r>
          </a:p>
          <a:p>
            <a:pPr algn="ctr"/>
            <a:r>
              <a:rPr lang="en-US" sz="2000" dirty="0">
                <a:solidFill>
                  <a:srgbClr val="4B2D20"/>
                </a:solidFill>
                <a:latin typeface="Baby Boston" panose="03000000000000000000" pitchFamily="66" charset="0"/>
              </a:rPr>
              <a:t>1 John 1:1 </a:t>
            </a:r>
          </a:p>
        </p:txBody>
      </p:sp>
    </p:spTree>
    <p:extLst>
      <p:ext uri="{BB962C8B-B14F-4D97-AF65-F5344CB8AC3E}">
        <p14:creationId xmlns:p14="http://schemas.microsoft.com/office/powerpoint/2010/main" val="25575529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baby&#10;&#10;Description automatically generated">
            <a:extLst>
              <a:ext uri="{FF2B5EF4-FFF2-40B4-BE49-F238E27FC236}">
                <a16:creationId xmlns:a16="http://schemas.microsoft.com/office/drawing/2014/main" id="{FDEA8301-EE2F-49DC-8CD1-C65EE6E67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362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4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indoor, cat, sitting, man&#10;&#10;Description automatically generated">
            <a:extLst>
              <a:ext uri="{FF2B5EF4-FFF2-40B4-BE49-F238E27FC236}">
                <a16:creationId xmlns:a16="http://schemas.microsoft.com/office/drawing/2014/main" id="{8FF1536C-B55E-4945-BA05-BA0DF2D3A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434" y="0"/>
            <a:ext cx="10310868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1F53928-8E81-42C6-9635-0419BDC3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7862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0011436-8CAE-4958-AAC5-65FE1F977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317C9B9-A636-4219-8673-B5E4D0AC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152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17C9B9-A636-4219-8673-B5E4D0AC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E3BDEA1-F8F1-4551-97C9-E2B79D63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23" y="0"/>
            <a:ext cx="6858000" cy="6858000"/>
          </a:xfrm>
          <a:prstGeom prst="rect">
            <a:avLst/>
          </a:prstGeom>
        </p:spPr>
      </p:pic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64F561B9-7C3B-4F28-9950-A5289EE75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094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EC233-0F79-4B49-B2D7-9AFB0502F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021" y="0"/>
            <a:ext cx="121800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4723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46" y="406843"/>
            <a:ext cx="8050307" cy="546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Luke 5:13</a:t>
            </a:r>
            <a:r>
              <a:rPr lang="en-US" sz="2400" dirty="0"/>
              <a:t>   </a:t>
            </a:r>
            <a:r>
              <a:rPr lang="en-US" sz="2400" b="1" baseline="30000" dirty="0"/>
              <a:t>13 </a:t>
            </a:r>
            <a:r>
              <a:rPr lang="en-US" sz="2400" dirty="0"/>
              <a:t>And Jesus stretched out his hand and touched him, saying, “I will; be clean.” And immediately the leprosy left him. </a:t>
            </a:r>
          </a:p>
        </p:txBody>
      </p:sp>
    </p:spTree>
    <p:extLst>
      <p:ext uri="{BB962C8B-B14F-4D97-AF65-F5344CB8AC3E}">
        <p14:creationId xmlns:p14="http://schemas.microsoft.com/office/powerpoint/2010/main" val="14982930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NAMETAG NOVEMBER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179219" y="4291121"/>
            <a:ext cx="87855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600" b="1" dirty="0">
                <a:solidFill>
                  <a:srgbClr val="FF0000"/>
                </a:solidFill>
              </a:rPr>
            </a:br>
            <a:endParaRPr lang="en-US" sz="2600" b="1" dirty="0">
              <a:solidFill>
                <a:srgbClr val="FF0000"/>
              </a:solidFill>
            </a:endParaRPr>
          </a:p>
          <a:p>
            <a:endParaRPr lang="en-US" sz="2600" b="1" dirty="0">
              <a:solidFill>
                <a:srgbClr val="FF0000"/>
              </a:solidFill>
            </a:endParaRPr>
          </a:p>
          <a:p>
            <a:br>
              <a:rPr lang="en-US" sz="2600" dirty="0">
                <a:solidFill>
                  <a:srgbClr val="305696"/>
                </a:solidFill>
              </a:rPr>
            </a:br>
            <a:r>
              <a:rPr lang="en-US" sz="2600" dirty="0"/>
              <a:t>Slap on a nametag from the table at the entrance</a:t>
            </a:r>
            <a:r>
              <a:rPr lang="en-US" sz="2600" i="1" dirty="0"/>
              <a:t>. </a:t>
            </a:r>
            <a:br>
              <a:rPr lang="en-US" sz="2600" i="1" dirty="0"/>
            </a:br>
            <a:r>
              <a:rPr lang="en-US" sz="2600" i="1" dirty="0"/>
              <a:t>Let’s get to know one another’s names!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1504" y="2429302"/>
            <a:ext cx="955344" cy="66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CA378D-9275-4F92-A25F-55D5EFD5E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8" r="1246" b="17172"/>
          <a:stretch/>
        </p:blipFill>
        <p:spPr bwMode="auto">
          <a:xfrm>
            <a:off x="871680" y="1247075"/>
            <a:ext cx="6772564" cy="46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107EF5-179C-40F4-A791-A62591896B48}"/>
              </a:ext>
            </a:extLst>
          </p:cNvPr>
          <p:cNvSpPr/>
          <p:nvPr/>
        </p:nvSpPr>
        <p:spPr>
          <a:xfrm>
            <a:off x="1801504" y="3429000"/>
            <a:ext cx="5144241" cy="154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D96D7-80C0-4D4D-93C5-1F6D41ACA4C0}"/>
              </a:ext>
            </a:extLst>
          </p:cNvPr>
          <p:cNvSpPr txBox="1"/>
          <p:nvPr/>
        </p:nvSpPr>
        <p:spPr>
          <a:xfrm>
            <a:off x="1387242" y="3632198"/>
            <a:ext cx="564770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Kristen ITC" panose="03050502040202030202" pitchFamily="66" charset="0"/>
              </a:rPr>
              <a:t>Hannah </a:t>
            </a:r>
            <a:r>
              <a:rPr lang="en-US" sz="5500" b="1" dirty="0" err="1">
                <a:latin typeface="Kristen ITC" panose="03050502040202030202" pitchFamily="66" charset="0"/>
              </a:rPr>
              <a:t>Hertzig</a:t>
            </a:r>
            <a:endParaRPr lang="en-US" sz="5500" b="1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46" y="406843"/>
            <a:ext cx="8050307" cy="546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Luke 5:13</a:t>
            </a:r>
            <a:r>
              <a:rPr lang="en-US" sz="2400" dirty="0"/>
              <a:t>   </a:t>
            </a:r>
            <a:r>
              <a:rPr lang="en-US" sz="2400" b="1" baseline="30000" dirty="0"/>
              <a:t>13 </a:t>
            </a:r>
            <a:r>
              <a:rPr lang="en-US" sz="2400" dirty="0"/>
              <a:t>And Jesus stretched out his hand and touched him, saying, “I will; be clean.” And immediately the leprosy left him. 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3600" b="1" dirty="0">
                <a:solidFill>
                  <a:srgbClr val="843C0C"/>
                </a:solidFill>
                <a:latin typeface="Baby Boston" panose="03000000000000000000" pitchFamily="66" charset="0"/>
              </a:rPr>
              <a:t>Touching Stories in Luke:</a:t>
            </a:r>
          </a:p>
          <a:p>
            <a:pPr lvl="0"/>
            <a:r>
              <a:rPr lang="en-US" dirty="0"/>
              <a:t>Jesus allows the sinful woman to touch Him—Luke 7:36-50</a:t>
            </a:r>
          </a:p>
          <a:p>
            <a:pPr lvl="0"/>
            <a:r>
              <a:rPr lang="en-US" dirty="0"/>
              <a:t>The bleeding woman touches Jesus’ garment—Luke 8:44-46</a:t>
            </a:r>
          </a:p>
          <a:p>
            <a:pPr lvl="0"/>
            <a:r>
              <a:rPr lang="en-US" dirty="0"/>
              <a:t>Jesus takes the little girl by the hand—Luke 8:54</a:t>
            </a:r>
          </a:p>
          <a:p>
            <a:pPr lvl="0"/>
            <a:r>
              <a:rPr lang="en-US" dirty="0"/>
              <a:t>Jesus touches the woman with the disabling spirit of 18 years—Luke 13:13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895164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C5C7A-A155-4BBD-BA8B-92801BC14319}"/>
              </a:ext>
            </a:extLst>
          </p:cNvPr>
          <p:cNvSpPr txBox="1"/>
          <p:nvPr/>
        </p:nvSpPr>
        <p:spPr>
          <a:xfrm rot="20741505">
            <a:off x="3932841" y="1897020"/>
            <a:ext cx="514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Be the hands </a:t>
            </a:r>
            <a:b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</a:br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of Jesus.</a:t>
            </a:r>
          </a:p>
        </p:txBody>
      </p:sp>
    </p:spTree>
    <p:extLst>
      <p:ext uri="{BB962C8B-B14F-4D97-AF65-F5344CB8AC3E}">
        <p14:creationId xmlns:p14="http://schemas.microsoft.com/office/powerpoint/2010/main" val="50352857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5CE6-E836-4C14-B4A1-F84365063FE4}"/>
              </a:ext>
            </a:extLst>
          </p:cNvPr>
          <p:cNvSpPr txBox="1"/>
          <p:nvPr/>
        </p:nvSpPr>
        <p:spPr>
          <a:xfrm>
            <a:off x="591671" y="5150684"/>
            <a:ext cx="79606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As you sent me into the world, </a:t>
            </a:r>
            <a:b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</a:b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so I have sent them into the world.</a:t>
            </a:r>
          </a:p>
          <a:p>
            <a:pPr algn="ctr"/>
            <a:r>
              <a:rPr lang="en-US" sz="2000" dirty="0">
                <a:solidFill>
                  <a:srgbClr val="4B2D20"/>
                </a:solidFill>
                <a:latin typeface="Baby Boston" panose="03000000000000000000" pitchFamily="66" charset="0"/>
              </a:rPr>
              <a:t>John 17:18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C5C7A-A155-4BBD-BA8B-92801BC14319}"/>
              </a:ext>
            </a:extLst>
          </p:cNvPr>
          <p:cNvSpPr txBox="1"/>
          <p:nvPr/>
        </p:nvSpPr>
        <p:spPr>
          <a:xfrm rot="20741505">
            <a:off x="3932841" y="1897020"/>
            <a:ext cx="514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Be the hands </a:t>
            </a:r>
            <a:b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</a:br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of Jesus.</a:t>
            </a:r>
          </a:p>
        </p:txBody>
      </p:sp>
    </p:spTree>
    <p:extLst>
      <p:ext uri="{BB962C8B-B14F-4D97-AF65-F5344CB8AC3E}">
        <p14:creationId xmlns:p14="http://schemas.microsoft.com/office/powerpoint/2010/main" val="17885017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5CE6-E836-4C14-B4A1-F84365063FE4}"/>
              </a:ext>
            </a:extLst>
          </p:cNvPr>
          <p:cNvSpPr txBox="1"/>
          <p:nvPr/>
        </p:nvSpPr>
        <p:spPr>
          <a:xfrm>
            <a:off x="591671" y="5428591"/>
            <a:ext cx="796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Because God first loved us, we exist to love God and love our neighbors.</a:t>
            </a:r>
            <a:endParaRPr lang="en-US" sz="2000" dirty="0">
              <a:solidFill>
                <a:srgbClr val="4B2D20"/>
              </a:solidFill>
              <a:latin typeface="Baby Boston" panose="030000000000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C5C7A-A155-4BBD-BA8B-92801BC14319}"/>
              </a:ext>
            </a:extLst>
          </p:cNvPr>
          <p:cNvSpPr txBox="1"/>
          <p:nvPr/>
        </p:nvSpPr>
        <p:spPr>
          <a:xfrm rot="20741505">
            <a:off x="3932841" y="1897020"/>
            <a:ext cx="514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Be the hands </a:t>
            </a:r>
            <a:b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</a:br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of Jesus.</a:t>
            </a:r>
          </a:p>
        </p:txBody>
      </p:sp>
    </p:spTree>
    <p:extLst>
      <p:ext uri="{BB962C8B-B14F-4D97-AF65-F5344CB8AC3E}">
        <p14:creationId xmlns:p14="http://schemas.microsoft.com/office/powerpoint/2010/main" val="247847129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9E06257-422F-4703-B71B-37FD855A1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1977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A6E4D02-D037-432E-81C6-47B15913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3859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C5C7A-A155-4BBD-BA8B-92801BC14319}"/>
              </a:ext>
            </a:extLst>
          </p:cNvPr>
          <p:cNvSpPr txBox="1"/>
          <p:nvPr/>
        </p:nvSpPr>
        <p:spPr>
          <a:xfrm rot="20741505">
            <a:off x="3932841" y="1897020"/>
            <a:ext cx="514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Be the hands </a:t>
            </a:r>
            <a:b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</a:br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of Jesus.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554BDE-0006-40D1-A12F-FA5BB7817D2D}"/>
              </a:ext>
            </a:extLst>
          </p:cNvPr>
          <p:cNvSpPr txBox="1"/>
          <p:nvPr/>
        </p:nvSpPr>
        <p:spPr>
          <a:xfrm rot="766318">
            <a:off x="-109420" y="1290290"/>
            <a:ext cx="514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Long to hug </a:t>
            </a:r>
            <a:b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</a:br>
            <a:r>
              <a:rPr lang="en-US" sz="3200" dirty="0">
                <a:solidFill>
                  <a:srgbClr val="843C0C"/>
                </a:solidFill>
                <a:latin typeface="Baby Boston" panose="03000000000000000000" pitchFamily="66" charset="0"/>
              </a:rPr>
              <a:t>Jesus.</a:t>
            </a:r>
          </a:p>
        </p:txBody>
      </p:sp>
    </p:spTree>
    <p:extLst>
      <p:ext uri="{BB962C8B-B14F-4D97-AF65-F5344CB8AC3E}">
        <p14:creationId xmlns:p14="http://schemas.microsoft.com/office/powerpoint/2010/main" val="55952821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CFE3E8-ECF4-41A4-8C3D-344B6BC3C99B}"/>
              </a:ext>
            </a:extLst>
          </p:cNvPr>
          <p:cNvSpPr txBox="1"/>
          <p:nvPr/>
        </p:nvSpPr>
        <p:spPr>
          <a:xfrm>
            <a:off x="923776" y="5364480"/>
            <a:ext cx="7617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88573A"/>
                </a:solidFill>
                <a:latin typeface="Baby Boston" panose="03000000000000000000" pitchFamily="66" charset="0"/>
              </a:rPr>
              <a:t>Q&amp;R / TESTIMONIES</a:t>
            </a:r>
          </a:p>
        </p:txBody>
      </p:sp>
    </p:spTree>
    <p:extLst>
      <p:ext uri="{BB962C8B-B14F-4D97-AF65-F5344CB8AC3E}">
        <p14:creationId xmlns:p14="http://schemas.microsoft.com/office/powerpoint/2010/main" val="414696971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Expe</a:t>
            </a: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rien</a:t>
            </a:r>
            <a:r>
              <a:rPr lang="en-US" dirty="0">
                <a:latin typeface="Baby Boston" panose="03000000000000000000" pitchFamily="66" charset="0"/>
              </a:rPr>
              <a:t>cing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518475"/>
            <a:ext cx="8050307" cy="5465035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What does Jesus want you to hear?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4009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Expe</a:t>
            </a: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rien</a:t>
            </a:r>
            <a:r>
              <a:rPr lang="en-US" dirty="0">
                <a:latin typeface="Baby Boston" panose="03000000000000000000" pitchFamily="66" charset="0"/>
              </a:rPr>
              <a:t>cing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518475"/>
            <a:ext cx="8050307" cy="5465035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What does Jesus want you to hear? See? 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6763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Expe</a:t>
            </a: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rien</a:t>
            </a:r>
            <a:r>
              <a:rPr lang="en-US" dirty="0">
                <a:latin typeface="Baby Boston" panose="03000000000000000000" pitchFamily="66" charset="0"/>
              </a:rPr>
              <a:t>cing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518475"/>
            <a:ext cx="8050307" cy="5465035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What does Jesus want you to hear? See? Feel?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534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4 KEYS TO RETIREMENT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252886" y="1587310"/>
            <a:ext cx="8785562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3500" b="1" dirty="0">
                <a:solidFill>
                  <a:srgbClr val="FF0000"/>
                </a:solidFill>
              </a:rPr>
            </a:br>
            <a:endParaRPr lang="en-US" sz="3500" b="1" dirty="0">
              <a:solidFill>
                <a:srgbClr val="FF0000"/>
              </a:solidFill>
            </a:endParaRPr>
          </a:p>
          <a:p>
            <a:endParaRPr lang="en-US" sz="3500" b="1" dirty="0">
              <a:solidFill>
                <a:srgbClr val="FF0000"/>
              </a:solidFill>
            </a:endParaRPr>
          </a:p>
          <a:p>
            <a:r>
              <a:rPr lang="en-US" sz="5000" b="1" dirty="0">
                <a:solidFill>
                  <a:srgbClr val="FF0000"/>
                </a:solidFill>
              </a:rPr>
              <a:t>TODAY, NOV 17TH </a:t>
            </a:r>
            <a:br>
              <a:rPr lang="en-US" sz="5000" b="1" dirty="0">
                <a:solidFill>
                  <a:srgbClr val="FF0000"/>
                </a:solidFill>
              </a:rPr>
            </a:br>
            <a:r>
              <a:rPr lang="en-US" sz="3000" b="1" dirty="0">
                <a:solidFill>
                  <a:srgbClr val="305696"/>
                </a:solidFill>
              </a:rPr>
              <a:t>6-7pm </a:t>
            </a:r>
            <a:r>
              <a:rPr lang="en-US" sz="3000" dirty="0">
                <a:solidFill>
                  <a:srgbClr val="305696"/>
                </a:solidFill>
              </a:rPr>
              <a:t>in the Parlor Rm.</a:t>
            </a:r>
            <a:br>
              <a:rPr lang="en-US" sz="3000" dirty="0">
                <a:solidFill>
                  <a:srgbClr val="305696"/>
                </a:solidFill>
              </a:rPr>
            </a:br>
            <a:br>
              <a:rPr lang="en-US" sz="1600" dirty="0">
                <a:solidFill>
                  <a:srgbClr val="305696"/>
                </a:solidFill>
              </a:rPr>
            </a:br>
            <a:r>
              <a:rPr lang="en-US" sz="2600" dirty="0"/>
              <a:t>Free workshop brought to us by Thrivent Financial, a not-for-profit financial services organization that several Tallgrass families use for their financial planning. </a:t>
            </a:r>
            <a:r>
              <a:rPr lang="en-US" sz="2600" i="1" dirty="0"/>
              <a:t>If you haven’t</a:t>
            </a:r>
            <a:br>
              <a:rPr lang="en-US" sz="2600" i="1" dirty="0"/>
            </a:br>
            <a:r>
              <a:rPr lang="en-US" sz="2600" i="1" dirty="0" err="1"/>
              <a:t>RSVP’ed</a:t>
            </a:r>
            <a:r>
              <a:rPr lang="en-US" sz="2600" i="1" dirty="0"/>
              <a:t> still come!  Food and childcare will just be on</a:t>
            </a:r>
            <a:br>
              <a:rPr lang="en-US" sz="2600" i="1" dirty="0"/>
            </a:br>
            <a:r>
              <a:rPr lang="en-US" sz="2600" i="1" dirty="0"/>
              <a:t>your own. </a:t>
            </a:r>
            <a:endParaRPr lang="en-US" sz="1100" i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C1740F-8E7F-4D9E-8253-9150275B2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8" b="16450"/>
          <a:stretch/>
        </p:blipFill>
        <p:spPr bwMode="auto">
          <a:xfrm>
            <a:off x="187905" y="1272921"/>
            <a:ext cx="8641663" cy="172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6848" y="2429302"/>
            <a:ext cx="60727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 KEYS TO RETIREMENT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1504" y="2429302"/>
            <a:ext cx="955344" cy="66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Expe</a:t>
            </a: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rien</a:t>
            </a:r>
            <a:r>
              <a:rPr lang="en-US" dirty="0">
                <a:latin typeface="Baby Boston" panose="03000000000000000000" pitchFamily="66" charset="0"/>
              </a:rPr>
              <a:t>cing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473650"/>
            <a:ext cx="8050307" cy="5465035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What does Jesus want you to hear? See? Feel?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How can you intensify your longing to be physically present with Jesus?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4726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Expe</a:t>
            </a: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rien</a:t>
            </a:r>
            <a:r>
              <a:rPr lang="en-US" dirty="0">
                <a:latin typeface="Baby Boston" panose="03000000000000000000" pitchFamily="66" charset="0"/>
              </a:rPr>
              <a:t>cing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473650"/>
            <a:ext cx="8050307" cy="5465035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What does Jesus want you to hear? See? Feel?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you intensify your longing to be physically present with Jesus?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How do you need to experience the Body of Christ more tangibly?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2645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Expe</a:t>
            </a: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rien</a:t>
            </a:r>
            <a:r>
              <a:rPr lang="en-US" dirty="0">
                <a:latin typeface="Baby Boston" panose="03000000000000000000" pitchFamily="66" charset="0"/>
              </a:rPr>
              <a:t>cing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473650"/>
            <a:ext cx="8050307" cy="5465035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What does Jesus want you to hear? See? Feel?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you intensify your longing to be physically present with Jesus?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How do you need to experience the Body of Christ more tangibly?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843C0C"/>
                </a:solidFill>
                <a:latin typeface="Baby Boston" panose="03000000000000000000" pitchFamily="66" charset="0"/>
              </a:rPr>
              <a:t>Who does Jesus want to touch through you?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6752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5970311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Whisper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C77028-2834-4BDC-B16B-AFE5CA607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1748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Whisper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2137034"/>
            <a:ext cx="8050307" cy="546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Jesus when you speak to me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I hope I’m listening to you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Let this heart of mine receive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what is full of grace and truth</a:t>
            </a:r>
          </a:p>
        </p:txBody>
      </p:sp>
    </p:spTree>
    <p:extLst>
      <p:ext uri="{BB962C8B-B14F-4D97-AF65-F5344CB8AC3E}">
        <p14:creationId xmlns:p14="http://schemas.microsoft.com/office/powerpoint/2010/main" val="342502991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Whisper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850163"/>
            <a:ext cx="8050307" cy="546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Whisper, whisper,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whisper in my ear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Tell me words I thought I’d never hear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Show me, show me,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show me what you see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Illuminate what’s right in front of me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Oh, oh, oh, oh….   Oh, oh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Oh, oh, oh, oh….   Oh, oh </a:t>
            </a:r>
          </a:p>
        </p:txBody>
      </p:sp>
    </p:spTree>
    <p:extLst>
      <p:ext uri="{BB962C8B-B14F-4D97-AF65-F5344CB8AC3E}">
        <p14:creationId xmlns:p14="http://schemas.microsoft.com/office/powerpoint/2010/main" val="275281451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Whisper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2137034"/>
            <a:ext cx="8050307" cy="546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There’s so much more to what we see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sometimes I’m scared to take it in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Is that you right in front of me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are you the stranger or the friend?</a:t>
            </a:r>
          </a:p>
        </p:txBody>
      </p:sp>
    </p:spTree>
    <p:extLst>
      <p:ext uri="{BB962C8B-B14F-4D97-AF65-F5344CB8AC3E}">
        <p14:creationId xmlns:p14="http://schemas.microsoft.com/office/powerpoint/2010/main" val="225455712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Whisper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850163"/>
            <a:ext cx="8050307" cy="546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Whisper, whisper,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whisper in my ear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Tell me words I thought I’d never hear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Show me, show me,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show me what you see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Illuminate what’s right in front of me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Oh, oh, oh, oh….   Oh, oh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Oh, oh, oh, oh….   Oh, oh </a:t>
            </a:r>
          </a:p>
        </p:txBody>
      </p:sp>
    </p:spTree>
    <p:extLst>
      <p:ext uri="{BB962C8B-B14F-4D97-AF65-F5344CB8AC3E}">
        <p14:creationId xmlns:p14="http://schemas.microsoft.com/office/powerpoint/2010/main" val="31066942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Whisper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850163"/>
            <a:ext cx="8050307" cy="546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What you whisper in my ear,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let it find room in my heart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Like a garden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let your words begin to grow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When my faith is prone to fear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remind me of your love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Remind me that you’ll never let me go</a:t>
            </a:r>
          </a:p>
        </p:txBody>
      </p:sp>
    </p:spTree>
    <p:extLst>
      <p:ext uri="{BB962C8B-B14F-4D97-AF65-F5344CB8AC3E}">
        <p14:creationId xmlns:p14="http://schemas.microsoft.com/office/powerpoint/2010/main" val="5096705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PRAYER W/ 1</a:t>
            </a:r>
            <a:r>
              <a:rPr lang="en-US" sz="5200" baseline="30000" dirty="0">
                <a:solidFill>
                  <a:schemeClr val="bg1"/>
                </a:solidFill>
              </a:rPr>
              <a:t>st</a:t>
            </a:r>
            <a:r>
              <a:rPr lang="en-US" sz="5200" dirty="0">
                <a:solidFill>
                  <a:schemeClr val="bg1"/>
                </a:solidFill>
              </a:rPr>
              <a:t> 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358438" y="4182728"/>
            <a:ext cx="8785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Join Lewis Smith (pastor of First Free Methodist) and Ben and Dave as we pray together for our churches and community. We'll meet at First Free Methodist just south of </a:t>
            </a:r>
            <a:r>
              <a:rPr lang="en-US" sz="2200" dirty="0" err="1"/>
              <a:t>Poyntz</a:t>
            </a:r>
            <a:r>
              <a:rPr lang="en-US" sz="2200" dirty="0"/>
              <a:t> across from City Park.</a:t>
            </a:r>
          </a:p>
          <a:p>
            <a:endParaRPr lang="en-US" sz="2200" dirty="0"/>
          </a:p>
          <a:p>
            <a:r>
              <a:rPr lang="en-US" sz="2200" dirty="0"/>
              <a:t>You won't regret spending some of your Saturday morning </a:t>
            </a:r>
            <a:br>
              <a:rPr lang="en-US" sz="2200" dirty="0"/>
            </a:br>
            <a:r>
              <a:rPr lang="en-US" sz="2200" dirty="0"/>
              <a:t>in prayer with other brothers and sisters! </a:t>
            </a:r>
            <a:endParaRPr lang="en-US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041EA-7307-44A7-89A0-F26B4B140F1D}"/>
              </a:ext>
            </a:extLst>
          </p:cNvPr>
          <p:cNvSpPr txBox="1"/>
          <p:nvPr/>
        </p:nvSpPr>
        <p:spPr>
          <a:xfrm>
            <a:off x="358438" y="1636395"/>
            <a:ext cx="400584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dirty="0">
                <a:solidFill>
                  <a:srgbClr val="FF0000"/>
                </a:solidFill>
              </a:rPr>
              <a:t>This Saturday</a:t>
            </a:r>
          </a:p>
          <a:p>
            <a:r>
              <a:rPr lang="en-US" sz="5500" dirty="0">
                <a:solidFill>
                  <a:srgbClr val="FF0000"/>
                </a:solidFill>
              </a:rPr>
              <a:t>930-1030am</a:t>
            </a:r>
          </a:p>
        </p:txBody>
      </p:sp>
      <p:pic>
        <p:nvPicPr>
          <p:cNvPr id="9" name="Picture 2" descr="Pray with First Free Methodist &amp; Tallgrass Church">
            <a:extLst>
              <a:ext uri="{FF2B5EF4-FFF2-40B4-BE49-F238E27FC236}">
                <a16:creationId xmlns:a16="http://schemas.microsoft.com/office/drawing/2014/main" id="{8770296F-4995-4F08-AD8E-162C0BC6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63" y="1509569"/>
            <a:ext cx="4572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550912"/>
            <a:ext cx="8542815" cy="851277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Whisper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2594235"/>
            <a:ext cx="8050307" cy="546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Remind me, remind me,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remind me of Your love</a:t>
            </a:r>
          </a:p>
          <a:p>
            <a:pPr marL="0" indent="0" algn="ctr">
              <a:buNone/>
            </a:pPr>
            <a:endParaRPr lang="en-US" sz="2400" dirty="0">
              <a:solidFill>
                <a:srgbClr val="4B2D20"/>
              </a:solidFill>
              <a:latin typeface="Baby Boston" panose="03000000000000000000" pitchFamily="66" charset="0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4B2D20"/>
                </a:solidFill>
                <a:latin typeface="Baby Boston" panose="03000000000000000000" pitchFamily="66" charset="0"/>
              </a:rPr>
              <a:t>(repeat)</a:t>
            </a:r>
          </a:p>
        </p:txBody>
      </p:sp>
    </p:spTree>
    <p:extLst>
      <p:ext uri="{BB962C8B-B14F-4D97-AF65-F5344CB8AC3E}">
        <p14:creationId xmlns:p14="http://schemas.microsoft.com/office/powerpoint/2010/main" val="281585566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816714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Hungry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4760-0471-48AD-A63B-CA4C04BE9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9220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Hungry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Hungry, I come to You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for I know You satisfy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am empty, but I know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Your love does not run dry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So I wait for You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So I wait for You</a:t>
            </a:r>
          </a:p>
        </p:txBody>
      </p:sp>
    </p:spTree>
    <p:extLst>
      <p:ext uri="{BB962C8B-B14F-4D97-AF65-F5344CB8AC3E}">
        <p14:creationId xmlns:p14="http://schemas.microsoft.com/office/powerpoint/2010/main" val="401472245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Hungry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I’m falling on my knees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Offering all of me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Jesus, You’re all this heart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is living for</a:t>
            </a:r>
          </a:p>
        </p:txBody>
      </p:sp>
    </p:spTree>
    <p:extLst>
      <p:ext uri="{BB962C8B-B14F-4D97-AF65-F5344CB8AC3E}">
        <p14:creationId xmlns:p14="http://schemas.microsoft.com/office/powerpoint/2010/main" val="173741679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Hungry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Broken, I run to You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For Your arms are open wide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am weary, but I know Your touch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restores my life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So I wait for You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So I wait for You</a:t>
            </a:r>
          </a:p>
        </p:txBody>
      </p:sp>
    </p:spTree>
    <p:extLst>
      <p:ext uri="{BB962C8B-B14F-4D97-AF65-F5344CB8AC3E}">
        <p14:creationId xmlns:p14="http://schemas.microsoft.com/office/powerpoint/2010/main" val="185129479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Hungry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I’m falling on my knees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Offering all of me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Jesus, You’re all this heart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is living for</a:t>
            </a:r>
          </a:p>
        </p:txBody>
      </p:sp>
    </p:spTree>
    <p:extLst>
      <p:ext uri="{BB962C8B-B14F-4D97-AF65-F5344CB8AC3E}">
        <p14:creationId xmlns:p14="http://schemas.microsoft.com/office/powerpoint/2010/main" val="45374631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Hungry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Hungry, I walk with You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for I hear Your call to me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join in your work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of setting people free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So I reach out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So I reach out</a:t>
            </a:r>
          </a:p>
        </p:txBody>
      </p:sp>
    </p:spTree>
    <p:extLst>
      <p:ext uri="{BB962C8B-B14F-4D97-AF65-F5344CB8AC3E}">
        <p14:creationId xmlns:p14="http://schemas.microsoft.com/office/powerpoint/2010/main" val="320005996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Hungry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I’m falling on my knees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Offering all of me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Jesus, You’re all this heart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is living for</a:t>
            </a:r>
          </a:p>
        </p:txBody>
      </p:sp>
    </p:spTree>
    <p:extLst>
      <p:ext uri="{BB962C8B-B14F-4D97-AF65-F5344CB8AC3E}">
        <p14:creationId xmlns:p14="http://schemas.microsoft.com/office/powerpoint/2010/main" val="271384209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304621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MINGLE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3" y="1689083"/>
            <a:ext cx="8959932" cy="4970042"/>
          </a:xfrm>
        </p:spPr>
        <p:txBody>
          <a:bodyPr>
            <a:no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0" dirty="0">
              <a:solidFill>
                <a:srgbClr val="2E5797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8000" dirty="0">
                <a:solidFill>
                  <a:srgbClr val="2E5797"/>
                </a:solidFill>
              </a:rPr>
              <a:t>Are you a hugger?</a:t>
            </a:r>
            <a:r>
              <a:rPr lang="en-US" sz="6600" dirty="0">
                <a:solidFill>
                  <a:srgbClr val="2E5797"/>
                </a:solidFill>
              </a:rPr>
              <a:t>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6600" dirty="0">
              <a:solidFill>
                <a:srgbClr val="2E5797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6600" dirty="0">
              <a:solidFill>
                <a:srgbClr val="2E5797"/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2E57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In the Secret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6DFB4-EF21-4DA0-89DA-C788F0460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2445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In the Secret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In the secret, in the quiet place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In the stillness You are there.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In the secret, in the quiet hour I wait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only for You,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Cause I want to know You more.</a:t>
            </a:r>
          </a:p>
        </p:txBody>
      </p:sp>
    </p:spTree>
    <p:extLst>
      <p:ext uri="{BB962C8B-B14F-4D97-AF65-F5344CB8AC3E}">
        <p14:creationId xmlns:p14="http://schemas.microsoft.com/office/powerpoint/2010/main" val="3148286262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In the Secret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know You.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hear Your voice.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know You more.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touch You.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see Your face.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know You more.</a:t>
            </a:r>
          </a:p>
        </p:txBody>
      </p:sp>
    </p:spTree>
    <p:extLst>
      <p:ext uri="{BB962C8B-B14F-4D97-AF65-F5344CB8AC3E}">
        <p14:creationId xmlns:p14="http://schemas.microsoft.com/office/powerpoint/2010/main" val="4000941947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In the Secret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In the secret, in the quiet place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In the stillness You are there.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In the secret, in the quiet hour I wait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only for You,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Cause I want to know You more.</a:t>
            </a:r>
          </a:p>
        </p:txBody>
      </p:sp>
    </p:spTree>
    <p:extLst>
      <p:ext uri="{BB962C8B-B14F-4D97-AF65-F5344CB8AC3E}">
        <p14:creationId xmlns:p14="http://schemas.microsoft.com/office/powerpoint/2010/main" val="2306797474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In the Secret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know You.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hear Your voice.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know You more.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touch You.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see Your face.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I want to know You more.</a:t>
            </a:r>
          </a:p>
        </p:txBody>
      </p:sp>
    </p:spTree>
    <p:extLst>
      <p:ext uri="{BB962C8B-B14F-4D97-AF65-F5344CB8AC3E}">
        <p14:creationId xmlns:p14="http://schemas.microsoft.com/office/powerpoint/2010/main" val="213573259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05567132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Because He Lives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61FB3-2D32-4D3B-9D1C-9D861AE54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72400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Because He Lives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God sent His son,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they called Him, Jesus;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He came to love, heal and forgive;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He lived and died to buy my pardon,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An empty grave is there to prove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my Savior lives! </a:t>
            </a:r>
          </a:p>
        </p:txBody>
      </p:sp>
    </p:spTree>
    <p:extLst>
      <p:ext uri="{BB962C8B-B14F-4D97-AF65-F5344CB8AC3E}">
        <p14:creationId xmlns:p14="http://schemas.microsoft.com/office/powerpoint/2010/main" val="668367616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Because He Lives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466482"/>
            <a:ext cx="8465176" cy="47272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Because He lives, I can face tomorrow,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Because He lives, all fear is gone;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Because I know He holds the future,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And life is worth the living, 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Just because He lives!</a:t>
            </a:r>
          </a:p>
        </p:txBody>
      </p:sp>
    </p:spTree>
    <p:extLst>
      <p:ext uri="{BB962C8B-B14F-4D97-AF65-F5344CB8AC3E}">
        <p14:creationId xmlns:p14="http://schemas.microsoft.com/office/powerpoint/2010/main" val="12597070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086621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0397095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Benediction</a:t>
            </a:r>
          </a:p>
        </p:txBody>
      </p:sp>
    </p:spTree>
    <p:extLst>
      <p:ext uri="{BB962C8B-B14F-4D97-AF65-F5344CB8AC3E}">
        <p14:creationId xmlns:p14="http://schemas.microsoft.com/office/powerpoint/2010/main" val="249155990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0" y="1595888"/>
            <a:ext cx="8542814" cy="4804912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Father, give Your benediction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Give us Your peace before we part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Still our minds with truth’s conviction</a:t>
            </a:r>
            <a:b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</a:b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Calm with trust each anxious heart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Benediction</a:t>
            </a:r>
          </a:p>
        </p:txBody>
      </p:sp>
    </p:spTree>
    <p:extLst>
      <p:ext uri="{BB962C8B-B14F-4D97-AF65-F5344CB8AC3E}">
        <p14:creationId xmlns:p14="http://schemas.microsoft.com/office/powerpoint/2010/main" val="2852160314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0" y="1595888"/>
            <a:ext cx="8542814" cy="4804912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Father, give Your benediction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Bid our grief and struggles end</a:t>
            </a:r>
            <a:b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</a:b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Peace which passes understanding</a:t>
            </a:r>
            <a:b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</a:br>
            <a:r>
              <a:rPr lang="en-US" b="1" dirty="0">
                <a:solidFill>
                  <a:srgbClr val="4B2D20"/>
                </a:solidFill>
                <a:latin typeface="Baby Boston" panose="03000000000000000000" pitchFamily="66" charset="0"/>
              </a:rPr>
              <a:t>On our waiting spirit send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Benediction</a:t>
            </a:r>
          </a:p>
        </p:txBody>
      </p:sp>
    </p:spTree>
    <p:extLst>
      <p:ext uri="{BB962C8B-B14F-4D97-AF65-F5344CB8AC3E}">
        <p14:creationId xmlns:p14="http://schemas.microsoft.com/office/powerpoint/2010/main" val="265248056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595888"/>
            <a:ext cx="8050307" cy="4804912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2D20"/>
                </a:solidFill>
                <a:latin typeface="Baby Boston" panose="03000000000000000000" pitchFamily="66" charset="0"/>
              </a:rPr>
              <a:t>Amen. Amen.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2D20"/>
                </a:solidFill>
                <a:latin typeface="Baby Boston" panose="03000000000000000000" pitchFamily="66" charset="0"/>
              </a:rPr>
              <a:t>Amen. Amen.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2D20"/>
                </a:solidFill>
                <a:latin typeface="Baby Boston" panose="03000000000000000000" pitchFamily="66" charset="0"/>
              </a:rPr>
              <a:t>Amen. Amen.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319181"/>
            <a:ext cx="8542815" cy="1557464"/>
          </a:xfrm>
        </p:spPr>
        <p:txBody>
          <a:bodyPr/>
          <a:lstStyle/>
          <a:p>
            <a:r>
              <a:rPr lang="en-US" dirty="0">
                <a:latin typeface="Baby Boston" panose="03000000000000000000" pitchFamily="66" charset="0"/>
              </a:rPr>
              <a:t>Benediction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28604" y="6193765"/>
            <a:ext cx="2087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by Boston" panose="03000000000000000000" pitchFamily="66" charset="0"/>
              </a:rPr>
              <a:t>Amen: let it be so</a:t>
            </a:r>
            <a:endParaRPr lang="en-US" dirty="0">
              <a:latin typeface="Baby Boston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77564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6762327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46" y="406843"/>
            <a:ext cx="8050307" cy="546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Luke 5:12a</a:t>
            </a:r>
            <a:r>
              <a:rPr lang="en-US" sz="2400" dirty="0"/>
              <a:t>   While he was in one of the cities, there came a man full of leprosy. </a:t>
            </a:r>
          </a:p>
        </p:txBody>
      </p:sp>
    </p:spTree>
    <p:extLst>
      <p:ext uri="{BB962C8B-B14F-4D97-AF65-F5344CB8AC3E}">
        <p14:creationId xmlns:p14="http://schemas.microsoft.com/office/powerpoint/2010/main" val="7633680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46" y="406843"/>
            <a:ext cx="8050307" cy="546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Luke 5:12a</a:t>
            </a:r>
            <a:r>
              <a:rPr lang="en-US" sz="2400" dirty="0"/>
              <a:t>   While he was in one of the cities, there came a man full of leprosy. </a:t>
            </a:r>
          </a:p>
        </p:txBody>
      </p:sp>
      <p:pic>
        <p:nvPicPr>
          <p:cNvPr id="7" name="Picture 6" descr="A close up of a persons hand&#10;&#10;Description automatically generated">
            <a:extLst>
              <a:ext uri="{FF2B5EF4-FFF2-40B4-BE49-F238E27FC236}">
                <a16:creationId xmlns:a16="http://schemas.microsoft.com/office/drawing/2014/main" id="{C346EEF8-F41E-4ABB-AAEC-EAD9BDB3A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6" y="1404028"/>
            <a:ext cx="8085840" cy="50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602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46" y="406843"/>
            <a:ext cx="8050307" cy="546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Luke 5:12a</a:t>
            </a:r>
            <a:r>
              <a:rPr lang="en-US" sz="2400" dirty="0"/>
              <a:t>   While he was in one of the cities, there came a man full of leprosy. </a:t>
            </a:r>
          </a:p>
        </p:txBody>
      </p:sp>
      <p:pic>
        <p:nvPicPr>
          <p:cNvPr id="6" name="Picture 5" descr="A person sitting in a room&#10;&#10;Description automatically generated">
            <a:extLst>
              <a:ext uri="{FF2B5EF4-FFF2-40B4-BE49-F238E27FC236}">
                <a16:creationId xmlns:a16="http://schemas.microsoft.com/office/drawing/2014/main" id="{B7BCDECC-5E99-4AFC-A96C-BBC8F048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1268925"/>
            <a:ext cx="7000875" cy="52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911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15597</TotalTime>
  <Words>1371</Words>
  <Application>Microsoft Office PowerPoint</Application>
  <PresentationFormat>On-screen Show (4:3)</PresentationFormat>
  <Paragraphs>213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Baby Boston</vt:lpstr>
      <vt:lpstr>Calibri</vt:lpstr>
      <vt:lpstr>Calibri Light</vt:lpstr>
      <vt:lpstr>Kristen ITC</vt:lpstr>
      <vt:lpstr>Ubuntu</vt:lpstr>
      <vt:lpstr>7_Office Theme</vt:lpstr>
      <vt:lpstr>9_Office Theme</vt:lpstr>
      <vt:lpstr>1_Default Design</vt:lpstr>
      <vt:lpstr>PowerPoint Presentation</vt:lpstr>
      <vt:lpstr>NAMETAG NOVEMBER</vt:lpstr>
      <vt:lpstr>4 KEYS TO RETIREMENT</vt:lpstr>
      <vt:lpstr>PRAYER W/ 1st FREE</vt:lpstr>
      <vt:lpstr>MINGLE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Experiencing Jesus</vt:lpstr>
      <vt:lpstr>Experiencing Jesus</vt:lpstr>
      <vt:lpstr>Experiencing Jesus</vt:lpstr>
      <vt:lpstr>Experiencing Jesus</vt:lpstr>
      <vt:lpstr>Experiencing Jesus</vt:lpstr>
      <vt:lpstr>Experiencing Jesus</vt:lpstr>
      <vt:lpstr>PowerPoint Presentation</vt:lpstr>
      <vt:lpstr>Whisper</vt:lpstr>
      <vt:lpstr>Whisper</vt:lpstr>
      <vt:lpstr>Whisper</vt:lpstr>
      <vt:lpstr>Whisper</vt:lpstr>
      <vt:lpstr>Whisper</vt:lpstr>
      <vt:lpstr>Whisper</vt:lpstr>
      <vt:lpstr>Whisper</vt:lpstr>
      <vt:lpstr>PowerPoint Presentation</vt:lpstr>
      <vt:lpstr>Hungry</vt:lpstr>
      <vt:lpstr>Hungry</vt:lpstr>
      <vt:lpstr>Hungry</vt:lpstr>
      <vt:lpstr>Hungry</vt:lpstr>
      <vt:lpstr>Hungry</vt:lpstr>
      <vt:lpstr>Hungry</vt:lpstr>
      <vt:lpstr>Hungry</vt:lpstr>
      <vt:lpstr>PowerPoint Presentation</vt:lpstr>
      <vt:lpstr>In the Secret</vt:lpstr>
      <vt:lpstr>In the Secret</vt:lpstr>
      <vt:lpstr>In the Secret</vt:lpstr>
      <vt:lpstr>In the Secret</vt:lpstr>
      <vt:lpstr>In the Secret</vt:lpstr>
      <vt:lpstr>PowerPoint Presentation</vt:lpstr>
      <vt:lpstr>Because He Lives</vt:lpstr>
      <vt:lpstr>Because He Lives</vt:lpstr>
      <vt:lpstr>Because He Lives</vt:lpstr>
      <vt:lpstr>PowerPoint Presentation</vt:lpstr>
      <vt:lpstr>Benediction</vt:lpstr>
      <vt:lpstr>Benediction</vt:lpstr>
      <vt:lpstr>Benediction</vt:lpstr>
      <vt:lpstr>Benediction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TALLGRASS CHURCH</dc:creator>
  <cp:lastModifiedBy>NEW HOPE COMMUNITY CHURCH</cp:lastModifiedBy>
  <cp:revision>101</cp:revision>
  <dcterms:created xsi:type="dcterms:W3CDTF">2019-08-11T16:22:28Z</dcterms:created>
  <dcterms:modified xsi:type="dcterms:W3CDTF">2019-11-17T20:23:06Z</dcterms:modified>
</cp:coreProperties>
</file>